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014" y="11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3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00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85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13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9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9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84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3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18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1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7F8EF-D7A1-4DBB-9A38-694ABAC24FDD}" type="datetimeFigureOut">
              <a:rPr kumimoji="1" lang="ja-JP" altLang="en-US" smtClean="0"/>
              <a:t>2018/6/24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4C59C-4913-46D1-B6CD-6B4FBD7F5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1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magokoro.kitchen@gmail.com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yoideli\Desktop\deli\緊急ステッカー\F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712" y="8830214"/>
            <a:ext cx="1075786" cy="107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401226" y="4571468"/>
            <a:ext cx="6265616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5403" y="-7956"/>
            <a:ext cx="6876465" cy="18971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33CC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5965" y="349040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緊急災害時飲食</a:t>
            </a:r>
            <a:r>
              <a:rPr lang="zh-TW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提供店</a:t>
            </a:r>
            <a:r>
              <a:rPr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ネットワーク</a:t>
            </a:r>
            <a:endParaRPr lang="ja-JP" altLang="en-US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34453" y="0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「もしも」のときに備える</a:t>
            </a:r>
            <a:endParaRPr kumimoji="1" lang="ja-JP" altLang="en-US" sz="2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83" y="827780"/>
            <a:ext cx="70070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u="sng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当店は</a:t>
            </a:r>
            <a:r>
              <a:rPr lang="ja-JP" altLang="en-US" sz="3200" u="sng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「まごころキッチン」</a:t>
            </a:r>
            <a:endParaRPr lang="en-US" altLang="ja-JP" sz="3200" u="sng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  　</a:t>
            </a:r>
            <a:r>
              <a:rPr lang="ja-JP" altLang="en-US" sz="3200" u="sng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プロジェクト</a:t>
            </a:r>
            <a:r>
              <a:rPr lang="ja-JP" altLang="en-US" sz="2000" u="sng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に参加しています。</a:t>
            </a:r>
            <a:endParaRPr lang="en-US" altLang="ja-JP" sz="2000" u="sng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1529" y="6171125"/>
            <a:ext cx="5792075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台風や大雪、そして地震など災害が発生する可能性が高い日本。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日常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の生活が困難な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状況はいつ襲ってくるかわかりません。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交通が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止まった時や水道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や電気などのライフラインが止まったとき。</a:t>
            </a: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不安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になると心まで弱ってしまいます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避難所もあります、でも、もしかしたら、たどりつけない人もいるかも知れません。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そんなときに飲食店は何ができるでしょう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「こんな</a:t>
            </a:r>
            <a:r>
              <a:rPr lang="ja-JP" altLang="en-US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状況なんだから、食材余らせて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もしかたがない。</a:t>
            </a:r>
            <a:r>
              <a:rPr lang="ja-JP" altLang="en-US" sz="105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ご飯食べてってよ</a:t>
            </a:r>
            <a:r>
              <a:rPr lang="ja-JP" altLang="en-US" sz="105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</a:t>
            </a:r>
            <a:endParaRPr lang="en-US" altLang="ja-JP" sz="105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ほんの少しの“まごころ”で救われる人がいます。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孤立させない、一人じゃない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”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誰か”がいるということで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安心を提供することが出来ます。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そう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は言っても、災害となれば店舗も同じ状況かも知れません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出来ることは限られています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、必要な人に必要なものを届けることしかできません。</a:t>
            </a: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こんな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状況なんで、こんなことしか出来ませんが「まごころ」だけはこめたい。</a:t>
            </a: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思いから「まごころキッチン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」プロジェクトと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名づけました。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1700" y="9093491"/>
            <a:ext cx="70444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問い合わせは　「まごころキッチン」プロジェクト事務局　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info.magokoro.kitchen@gmail.com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まで</a:t>
            </a:r>
            <a:endParaRPr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9877" y="5705025"/>
            <a:ext cx="6303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</a:t>
            </a:r>
            <a:r>
              <a:rPr lang="ja-JP" altLang="en-US" sz="1400" u="sng" dirty="0" err="1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まごごろ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キッチン」は非常時に料理を「出来る範囲」で提供するプロジェクトです。</a:t>
            </a:r>
            <a:endParaRPr lang="en-US" altLang="ja-JP" sz="1400" u="sng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98907" y="4929454"/>
            <a:ext cx="60632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このステッカー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非常時に飲食ができるという意思を表明しています。今後ＷＥＢで登録店舗が確認することが出来たり、災害に備えるための情報や、非常時のレシピなどの情報も公開していく予定です。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25" y="2021260"/>
            <a:ext cx="2519208" cy="245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ããã§ã¤ã¹ããã¯ ãã¼ã¯ãã®ç»åæ¤ç´¢çµæ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6" y="9392818"/>
            <a:ext cx="454430" cy="45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åç©ã®ã·ã§ãã®ã­ã£ã©ã¯ã¿ã¼ï¼çï¼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7" y="6845672"/>
            <a:ext cx="1836088" cy="205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371529" y="4540691"/>
            <a:ext cx="6295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非常時に、このステッカーのお店があったら「遠慮なく、いらっしゃいませ</a:t>
            </a:r>
            <a:r>
              <a:rPr lang="ja-JP" altLang="en-US" sz="16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</a:t>
            </a:r>
            <a:endParaRPr lang="en-US" altLang="ja-JP" sz="1600" b="1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66628" y="9457365"/>
            <a:ext cx="231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magokoro.kitchen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746120" y="9553432"/>
            <a:ext cx="35222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現在の活動や状況などは</a:t>
            </a:r>
            <a:r>
              <a:rPr lang="en-US" altLang="ja-JP" sz="1000" dirty="0" smtClean="0">
                <a:latin typeface="+mj-ea"/>
                <a:ea typeface="+mj-ea"/>
              </a:rPr>
              <a:t>Facebook</a:t>
            </a:r>
            <a:r>
              <a:rPr lang="ja-JP" altLang="en-US" sz="1000" dirty="0" smtClean="0">
                <a:latin typeface="+mj-ea"/>
                <a:ea typeface="+mj-ea"/>
              </a:rPr>
              <a:t>ページで更新中</a:t>
            </a:r>
            <a:r>
              <a:rPr lang="ja-JP" altLang="en-US" sz="1000" dirty="0" smtClean="0">
                <a:latin typeface="+mj-ea"/>
                <a:ea typeface="+mj-ea"/>
              </a:rPr>
              <a:t>！⇒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pic>
        <p:nvPicPr>
          <p:cNvPr id="8" name="Picture 4" descr="ã¬ã¹ãã©ã³ã®ã¤ã©ã¹ã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7" y="5542618"/>
            <a:ext cx="617132" cy="5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52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204</TotalTime>
  <Words>321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yoideli</dc:creator>
  <cp:lastModifiedBy>yoideli</cp:lastModifiedBy>
  <cp:revision>18</cp:revision>
  <dcterms:created xsi:type="dcterms:W3CDTF">2018-01-18T11:53:15Z</dcterms:created>
  <dcterms:modified xsi:type="dcterms:W3CDTF">2018-06-24T13:34:02Z</dcterms:modified>
</cp:coreProperties>
</file>