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imukyoku-pc\e\&#9632;06&#24195;&#22577;&#12501;&#12457;&#12523;&#12480;\&#12304;&#32113;&#35336;&#22259;&#34920;&#12305;&#9679;&#22799;&#26399;&#35251;&#28204;&#26085;&#31243;&#12392;&#21442;&#21152;&#32773;&#12398;&#25512;&#31227;\&#9679;&#22799;&#26399;&#35251;&#28204;&#26085;&#31243;&#12392;&#27963;&#21205;&#12398;&#25512;&#31227;&#12464;&#12521;&#12501;(&#26085;&#26412;&#35486;Version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富士山測候所の利用分野構成比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1953693208887667"/>
          <c:y val="9.1794941424836171E-2"/>
          <c:w val="0.58022995791233078"/>
          <c:h val="0.88789644321568684"/>
        </c:manualLayout>
      </c:layout>
      <c:pie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0.20406</cdr:x>
      <cdr:y>0.8047</cdr:y>
    </cdr:from>
    <cdr:to>
      <cdr:x>0.42074</cdr:x>
      <cdr:y>0.91507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2148034" y="5535421"/>
          <a:ext cx="2280847" cy="759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lnSpc>
              <a:spcPts val="1300"/>
            </a:lnSpc>
            <a:spcAft>
              <a:spcPts val="0"/>
            </a:spcAft>
          </a:pPr>
          <a:r>
            <a:rPr lang="zh-CN" altLang="en-US" sz="1000" b="1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参加機関</a:t>
          </a:r>
          <a:r>
            <a:rPr lang="en-US" altLang="zh-CN" sz="1000" b="1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/ </a:t>
          </a:r>
          <a:r>
            <a:rPr lang="zh-CN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山梨県環境科学研究所</a:t>
          </a:r>
          <a:r>
            <a:rPr lang="en-US" altLang="zh-CN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/ </a:t>
          </a:r>
          <a:r>
            <a:rPr lang="zh-CN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電気通信大学</a:t>
          </a:r>
          <a:r>
            <a:rPr lang="en-US" altLang="zh-CN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, </a:t>
          </a:r>
          <a:r>
            <a:rPr lang="zh-CN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鹿屋体育大学</a:t>
          </a:r>
          <a:r>
            <a:rPr lang="en-US" altLang="zh-CN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, </a:t>
          </a:r>
          <a:r>
            <a:rPr lang="zh-CN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日本医科大学</a:t>
          </a:r>
          <a:r>
            <a:rPr lang="en-US" altLang="zh-CN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, </a:t>
          </a:r>
          <a:r>
            <a:rPr lang="zh-CN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大阪市立大学</a:t>
          </a:r>
          <a:r>
            <a:rPr lang="en-US" altLang="zh-CN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, </a:t>
          </a:r>
          <a:r>
            <a:rPr lang="zh-CN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鶴見大学</a:t>
          </a:r>
          <a:r>
            <a:rPr lang="en-US" altLang="zh-CN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/ </a:t>
          </a:r>
        </a:p>
        <a:p xmlns:a="http://schemas.openxmlformats.org/drawingml/2006/main">
          <a:pPr algn="just">
            <a:lnSpc>
              <a:spcPts val="1300"/>
            </a:lnSpc>
            <a:spcAft>
              <a:spcPts val="0"/>
            </a:spcAft>
          </a:pPr>
          <a:r>
            <a:rPr lang="zh-CN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東京都立大塚病院</a:t>
          </a:r>
          <a:endParaRPr lang="ja-JP" altLang="ja-JP" sz="3600" kern="100" dirty="0">
            <a:effectLst/>
            <a:latin typeface="メイリオ" panose="020B0604030504040204" pitchFamily="50" charset="-128"/>
            <a:ea typeface="メイリオ" panose="020B0604030504040204" pitchFamily="50" charset="-128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1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24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54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95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23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55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35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90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0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73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8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A2C5B-24E1-4B03-8DB5-794D754F2F2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5B9DB-5318-42C0-BA5B-D6982D85E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47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34238"/>
              </p:ext>
            </p:extLst>
          </p:nvPr>
        </p:nvGraphicFramePr>
        <p:xfrm>
          <a:off x="939799" y="-20854"/>
          <a:ext cx="10526361" cy="687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29" y="-20854"/>
            <a:ext cx="9159164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9073200" y="1775477"/>
            <a:ext cx="22987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参加機関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国立環境研究所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産業技術総合研究所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海洋研究開発機構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埼玉県環境科学国際センター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北海道大学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東京農工大学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山梨大学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金沢大学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徳島大学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首都大学東京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石川県立大学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滋賀県立大学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早稲田大学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東京理科大学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帝京科学大学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/(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台湾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国立中央大学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(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フランス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国立科学研究所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 (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ドイツ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ライプツィヒ対流圏研究所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slide-0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"/>
          <a:stretch/>
        </p:blipFill>
        <p:spPr bwMode="auto">
          <a:xfrm>
            <a:off x="9167461" y="614957"/>
            <a:ext cx="2110179" cy="113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slide-0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75" y="4943707"/>
            <a:ext cx="2110179" cy="126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slide-0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53" y="4781328"/>
            <a:ext cx="2144947" cy="126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slide-0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"/>
          <a:stretch/>
        </p:blipFill>
        <p:spPr bwMode="auto">
          <a:xfrm>
            <a:off x="920743" y="2309896"/>
            <a:ext cx="2110179" cy="11777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7550653" y="6237972"/>
            <a:ext cx="2289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ja-JP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参加機関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日本原子力研究開発機構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lang="ja-JP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東京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東京学芸大学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東京理科大学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東海大学</a:t>
            </a:r>
            <a:endParaRPr lang="ja-JP" altLang="ja-JP" sz="36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" name="図 8" descr="slide-0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83292"/>
            <a:ext cx="2146300" cy="1202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3089275" y="573792"/>
            <a:ext cx="224155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参加機関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東京大学，茨城高等専門学校，日本スペースガード協会，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MTS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雪氷研究所，立教新座中学校・高等学校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十文字中学・高等学校</a:t>
            </a:r>
            <a:endParaRPr lang="ja-JP" altLang="ja-JP" sz="36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89007" y="3487650"/>
            <a:ext cx="2197093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zh-TW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参加機関</a:t>
            </a:r>
            <a:r>
              <a:rPr lang="en-US" altLang="zh-TW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lang="zh-CN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国立極地研究所</a:t>
            </a:r>
            <a:r>
              <a:rPr lang="en-US" altLang="zh-CN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lang="zh-CN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筑波大学</a:t>
            </a:r>
            <a:r>
              <a:rPr lang="en-US" altLang="zh-CN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 </a:t>
            </a:r>
            <a:r>
              <a:rPr lang="zh-CN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静岡大学</a:t>
            </a:r>
            <a:endParaRPr lang="ja-JP" altLang="ja-JP" sz="36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678967" y="2555864"/>
            <a:ext cx="205127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zh-TW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参加機関</a:t>
            </a:r>
            <a:r>
              <a:rPr lang="en-US" altLang="zh-TW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lang="zh-CN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横浜アマチュア無線同好会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 KDDI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NTT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ドコモ</a:t>
            </a:r>
            <a:endParaRPr lang="ja-JP" altLang="ja-JP" sz="36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7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197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ＭＳ Ｐゴシック</vt:lpstr>
      <vt:lpstr>メイリオ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npo-2114</dc:creator>
  <cp:lastModifiedBy>npo</cp:lastModifiedBy>
  <cp:revision>22</cp:revision>
  <dcterms:created xsi:type="dcterms:W3CDTF">2015-09-28T03:55:10Z</dcterms:created>
  <dcterms:modified xsi:type="dcterms:W3CDTF">2016-03-17T06:27:11Z</dcterms:modified>
</cp:coreProperties>
</file>