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1" r:id="rId4"/>
    <p:sldId id="273" r:id="rId5"/>
    <p:sldId id="270" r:id="rId6"/>
    <p:sldId id="263" r:id="rId7"/>
    <p:sldId id="274" r:id="rId8"/>
    <p:sldId id="271" r:id="rId9"/>
    <p:sldId id="275" r:id="rId10"/>
    <p:sldId id="264" r:id="rId11"/>
    <p:sldId id="276" r:id="rId12"/>
    <p:sldId id="257" r:id="rId13"/>
  </p:sldIdLst>
  <p:sldSz cx="10691813" cy="7559675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DAD0BC"/>
    <a:srgbClr val="D4D0CA"/>
    <a:srgbClr val="FF99CC"/>
    <a:srgbClr val="FF3399"/>
    <a:srgbClr val="FF66CC"/>
    <a:srgbClr val="000000"/>
    <a:srgbClr val="F0E9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1133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4572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5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0147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23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11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717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544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249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06168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94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 dirty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777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5E79-7745-47FB-AFE6-DF74827233C6}" type="datetimeFigureOut">
              <a:rPr kumimoji="1" lang="ja-JP" altLang="en-US" smtClean="0"/>
              <a:t>2018/5/30</a:t>
            </a:fld>
            <a:endParaRPr kumimoji="1"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309AE-973B-4757-AD9A-CFC9875EB5C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5585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5.png"/><Relationship Id="rId4" Type="http://schemas.openxmlformats.org/officeDocument/2006/relationships/image" Target="../media/image1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ugmug.info/" TargetMode="External"/><Relationship Id="rId2" Type="http://schemas.openxmlformats.org/officeDocument/2006/relationships/hyperlink" Target="mailto:mail@mayudama-web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26" Type="http://schemas.openxmlformats.org/officeDocument/2006/relationships/image" Target="../media/image51.png"/><Relationship Id="rId39" Type="http://schemas.openxmlformats.org/officeDocument/2006/relationships/image" Target="../media/image64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34" Type="http://schemas.openxmlformats.org/officeDocument/2006/relationships/image" Target="../media/image59.png"/><Relationship Id="rId42" Type="http://schemas.openxmlformats.org/officeDocument/2006/relationships/image" Target="../media/image67.png"/><Relationship Id="rId47" Type="http://schemas.openxmlformats.org/officeDocument/2006/relationships/image" Target="../media/image72.png"/><Relationship Id="rId50" Type="http://schemas.openxmlformats.org/officeDocument/2006/relationships/image" Target="../media/image7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5" Type="http://schemas.openxmlformats.org/officeDocument/2006/relationships/image" Target="../media/image50.png"/><Relationship Id="rId33" Type="http://schemas.openxmlformats.org/officeDocument/2006/relationships/image" Target="../media/image58.png"/><Relationship Id="rId38" Type="http://schemas.openxmlformats.org/officeDocument/2006/relationships/image" Target="../media/image63.png"/><Relationship Id="rId46" Type="http://schemas.openxmlformats.org/officeDocument/2006/relationships/image" Target="../media/image71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29" Type="http://schemas.openxmlformats.org/officeDocument/2006/relationships/image" Target="../media/image54.png"/><Relationship Id="rId41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49.png"/><Relationship Id="rId32" Type="http://schemas.openxmlformats.org/officeDocument/2006/relationships/image" Target="../media/image57.png"/><Relationship Id="rId37" Type="http://schemas.openxmlformats.org/officeDocument/2006/relationships/image" Target="../media/image62.png"/><Relationship Id="rId40" Type="http://schemas.openxmlformats.org/officeDocument/2006/relationships/image" Target="../media/image65.png"/><Relationship Id="rId45" Type="http://schemas.openxmlformats.org/officeDocument/2006/relationships/image" Target="../media/image70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1.png"/><Relationship Id="rId49" Type="http://schemas.openxmlformats.org/officeDocument/2006/relationships/image" Target="../media/image74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31" Type="http://schemas.openxmlformats.org/officeDocument/2006/relationships/image" Target="../media/image56.png"/><Relationship Id="rId44" Type="http://schemas.openxmlformats.org/officeDocument/2006/relationships/image" Target="../media/image69.png"/><Relationship Id="rId52" Type="http://schemas.openxmlformats.org/officeDocument/2006/relationships/image" Target="../media/image6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Relationship Id="rId27" Type="http://schemas.openxmlformats.org/officeDocument/2006/relationships/image" Target="../media/image52.png"/><Relationship Id="rId30" Type="http://schemas.openxmlformats.org/officeDocument/2006/relationships/image" Target="../media/image55.png"/><Relationship Id="rId35" Type="http://schemas.openxmlformats.org/officeDocument/2006/relationships/image" Target="../media/image60.png"/><Relationship Id="rId43" Type="http://schemas.openxmlformats.org/officeDocument/2006/relationships/image" Target="../media/image68.png"/><Relationship Id="rId48" Type="http://schemas.openxmlformats.org/officeDocument/2006/relationships/image" Target="../media/image73.png"/><Relationship Id="rId8" Type="http://schemas.openxmlformats.org/officeDocument/2006/relationships/image" Target="../media/image33.png"/><Relationship Id="rId51" Type="http://schemas.openxmlformats.org/officeDocument/2006/relationships/image" Target="../media/image7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18" Type="http://schemas.openxmlformats.org/officeDocument/2006/relationships/image" Target="../media/image93.png"/><Relationship Id="rId3" Type="http://schemas.openxmlformats.org/officeDocument/2006/relationships/image" Target="../media/image78.png"/><Relationship Id="rId21" Type="http://schemas.openxmlformats.org/officeDocument/2006/relationships/image" Target="../media/image96.png"/><Relationship Id="rId7" Type="http://schemas.openxmlformats.org/officeDocument/2006/relationships/image" Target="../media/image82.png"/><Relationship Id="rId12" Type="http://schemas.openxmlformats.org/officeDocument/2006/relationships/image" Target="../media/image87.jpg"/><Relationship Id="rId17" Type="http://schemas.openxmlformats.org/officeDocument/2006/relationships/image" Target="../media/image92.png"/><Relationship Id="rId2" Type="http://schemas.openxmlformats.org/officeDocument/2006/relationships/image" Target="../media/image77.png"/><Relationship Id="rId16" Type="http://schemas.openxmlformats.org/officeDocument/2006/relationships/image" Target="../media/image91.png"/><Relationship Id="rId20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jpg"/><Relationship Id="rId24" Type="http://schemas.openxmlformats.org/officeDocument/2006/relationships/image" Target="../media/image6.png"/><Relationship Id="rId5" Type="http://schemas.openxmlformats.org/officeDocument/2006/relationships/image" Target="../media/image80.jpg"/><Relationship Id="rId15" Type="http://schemas.openxmlformats.org/officeDocument/2006/relationships/image" Target="../media/image90.png"/><Relationship Id="rId23" Type="http://schemas.openxmlformats.org/officeDocument/2006/relationships/image" Target="../media/image98.png"/><Relationship Id="rId10" Type="http://schemas.openxmlformats.org/officeDocument/2006/relationships/image" Target="../media/image85.png"/><Relationship Id="rId19" Type="http://schemas.openxmlformats.org/officeDocument/2006/relationships/image" Target="../media/image94.png"/><Relationship Id="rId4" Type="http://schemas.openxmlformats.org/officeDocument/2006/relationships/image" Target="../media/image79.jpg"/><Relationship Id="rId9" Type="http://schemas.openxmlformats.org/officeDocument/2006/relationships/image" Target="../media/image84.png"/><Relationship Id="rId14" Type="http://schemas.openxmlformats.org/officeDocument/2006/relationships/image" Target="../media/image89.png"/><Relationship Id="rId22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jpg"/><Relationship Id="rId18" Type="http://schemas.openxmlformats.org/officeDocument/2006/relationships/image" Target="../media/image115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image" Target="../media/image99.png"/><Relationship Id="rId16" Type="http://schemas.openxmlformats.org/officeDocument/2006/relationships/image" Target="../media/image113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19" Type="http://schemas.openxmlformats.org/officeDocument/2006/relationships/image" Target="../media/image116.jp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.png"/><Relationship Id="rId11" Type="http://schemas.openxmlformats.org/officeDocument/2006/relationships/image" Target="../media/image6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9.png"/><Relationship Id="rId9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27.jpg"/><Relationship Id="rId7" Type="http://schemas.openxmlformats.org/officeDocument/2006/relationships/image" Target="../media/image131.jpg"/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0.jpg"/><Relationship Id="rId5" Type="http://schemas.openxmlformats.org/officeDocument/2006/relationships/image" Target="../media/image129.jpg"/><Relationship Id="rId4" Type="http://schemas.openxmlformats.org/officeDocument/2006/relationships/image" Target="../media/image1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正方形/長方形 44">
            <a:extLst>
              <a:ext uri="{FF2B5EF4-FFF2-40B4-BE49-F238E27FC236}">
                <a16:creationId xmlns="" xmlns:a16="http://schemas.microsoft.com/office/drawing/2014/main" id="{9232316A-0712-4F5C-86B2-CAAB54C62791}"/>
              </a:ext>
            </a:extLst>
          </p:cNvPr>
          <p:cNvSpPr/>
          <p:nvPr/>
        </p:nvSpPr>
        <p:spPr>
          <a:xfrm>
            <a:off x="-4350" y="3850"/>
            <a:ext cx="10691404" cy="7538334"/>
          </a:xfrm>
          <a:prstGeom prst="rect">
            <a:avLst/>
          </a:prstGeom>
          <a:solidFill>
            <a:srgbClr val="F0E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="" xmlns:a16="http://schemas.microsoft.com/office/drawing/2014/main" id="{DB3CD7EF-2B4F-4FD9-8124-DC8E10BE90E5}"/>
              </a:ext>
            </a:extLst>
          </p:cNvPr>
          <p:cNvGrpSpPr/>
          <p:nvPr/>
        </p:nvGrpSpPr>
        <p:grpSpPr>
          <a:xfrm>
            <a:off x="0" y="-325"/>
            <a:ext cx="10692000" cy="7560000"/>
            <a:chOff x="10051153" y="908066"/>
            <a:chExt cx="8926960" cy="7228778"/>
          </a:xfrm>
        </p:grpSpPr>
        <p:sp>
          <p:nvSpPr>
            <p:cNvPr id="5" name="object 36">
              <a:extLst>
                <a:ext uri="{FF2B5EF4-FFF2-40B4-BE49-F238E27FC236}">
                  <a16:creationId xmlns="" xmlns:a16="http://schemas.microsoft.com/office/drawing/2014/main" id="{EC8E31E0-5B38-4644-9142-0D2BECAC2C9D}"/>
                </a:ext>
              </a:extLst>
            </p:cNvPr>
            <p:cNvSpPr/>
            <p:nvPr/>
          </p:nvSpPr>
          <p:spPr>
            <a:xfrm>
              <a:off x="18908898" y="908066"/>
              <a:ext cx="69215" cy="431165"/>
            </a:xfrm>
            <a:custGeom>
              <a:avLst/>
              <a:gdLst/>
              <a:ahLst/>
              <a:cxnLst/>
              <a:rect l="l" t="t" r="r" b="b"/>
              <a:pathLst>
                <a:path w="69215" h="431164">
                  <a:moveTo>
                    <a:pt x="68729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68729" y="430958"/>
                  </a:lnTo>
                  <a:lnTo>
                    <a:pt x="68729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37">
              <a:extLst>
                <a:ext uri="{FF2B5EF4-FFF2-40B4-BE49-F238E27FC236}">
                  <a16:creationId xmlns="" xmlns:a16="http://schemas.microsoft.com/office/drawing/2014/main" id="{0445861C-0269-43BD-953F-8BBA914196F6}"/>
                </a:ext>
              </a:extLst>
            </p:cNvPr>
            <p:cNvSpPr/>
            <p:nvPr/>
          </p:nvSpPr>
          <p:spPr>
            <a:xfrm>
              <a:off x="18634264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38">
              <a:extLst>
                <a:ext uri="{FF2B5EF4-FFF2-40B4-BE49-F238E27FC236}">
                  <a16:creationId xmlns="" xmlns:a16="http://schemas.microsoft.com/office/drawing/2014/main" id="{4E662C7C-5257-4C98-9ADE-152ECABEF300}"/>
                </a:ext>
              </a:extLst>
            </p:cNvPr>
            <p:cNvSpPr/>
            <p:nvPr/>
          </p:nvSpPr>
          <p:spPr>
            <a:xfrm>
              <a:off x="18359615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39">
              <a:extLst>
                <a:ext uri="{FF2B5EF4-FFF2-40B4-BE49-F238E27FC236}">
                  <a16:creationId xmlns="" xmlns:a16="http://schemas.microsoft.com/office/drawing/2014/main" id="{DCC27689-FB67-420C-911F-2075E802460A}"/>
                </a:ext>
              </a:extLst>
            </p:cNvPr>
            <p:cNvSpPr/>
            <p:nvPr/>
          </p:nvSpPr>
          <p:spPr>
            <a:xfrm>
              <a:off x="18084976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2" y="444093"/>
                  </a:lnTo>
                  <a:lnTo>
                    <a:pt x="218280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40">
              <a:extLst>
                <a:ext uri="{FF2B5EF4-FFF2-40B4-BE49-F238E27FC236}">
                  <a16:creationId xmlns="" xmlns:a16="http://schemas.microsoft.com/office/drawing/2014/main" id="{FF134AE0-296A-43CB-8B32-401418F3F34E}"/>
                </a:ext>
              </a:extLst>
            </p:cNvPr>
            <p:cNvSpPr/>
            <p:nvPr/>
          </p:nvSpPr>
          <p:spPr>
            <a:xfrm>
              <a:off x="17810331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41">
              <a:extLst>
                <a:ext uri="{FF2B5EF4-FFF2-40B4-BE49-F238E27FC236}">
                  <a16:creationId xmlns="" xmlns:a16="http://schemas.microsoft.com/office/drawing/2014/main" id="{7EBA0A2D-13EB-49A6-84F0-CD92DB53A5FF}"/>
                </a:ext>
              </a:extLst>
            </p:cNvPr>
            <p:cNvSpPr/>
            <p:nvPr/>
          </p:nvSpPr>
          <p:spPr>
            <a:xfrm>
              <a:off x="17535693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42">
              <a:extLst>
                <a:ext uri="{FF2B5EF4-FFF2-40B4-BE49-F238E27FC236}">
                  <a16:creationId xmlns="" xmlns:a16="http://schemas.microsoft.com/office/drawing/2014/main" id="{96306465-3221-470D-B561-056EF58C441D}"/>
                </a:ext>
              </a:extLst>
            </p:cNvPr>
            <p:cNvSpPr/>
            <p:nvPr/>
          </p:nvSpPr>
          <p:spPr>
            <a:xfrm>
              <a:off x="17261059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43">
              <a:extLst>
                <a:ext uri="{FF2B5EF4-FFF2-40B4-BE49-F238E27FC236}">
                  <a16:creationId xmlns="" xmlns:a16="http://schemas.microsoft.com/office/drawing/2014/main" id="{089D8F79-B432-4A4D-A9CE-CEFA1ABA5ADF}"/>
                </a:ext>
              </a:extLst>
            </p:cNvPr>
            <p:cNvSpPr/>
            <p:nvPr/>
          </p:nvSpPr>
          <p:spPr>
            <a:xfrm>
              <a:off x="16986411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44">
              <a:extLst>
                <a:ext uri="{FF2B5EF4-FFF2-40B4-BE49-F238E27FC236}">
                  <a16:creationId xmlns="" xmlns:a16="http://schemas.microsoft.com/office/drawing/2014/main" id="{26F2F173-0CE7-41E7-9C69-029D8661DFC6}"/>
                </a:ext>
              </a:extLst>
            </p:cNvPr>
            <p:cNvSpPr/>
            <p:nvPr/>
          </p:nvSpPr>
          <p:spPr>
            <a:xfrm>
              <a:off x="16711775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58" y="424540"/>
                  </a:lnTo>
                  <a:lnTo>
                    <a:pt x="94036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45">
              <a:extLst>
                <a:ext uri="{FF2B5EF4-FFF2-40B4-BE49-F238E27FC236}">
                  <a16:creationId xmlns="" xmlns:a16="http://schemas.microsoft.com/office/drawing/2014/main" id="{6FC16350-9CCF-46BC-8013-9819E1E44728}"/>
                </a:ext>
              </a:extLst>
            </p:cNvPr>
            <p:cNvSpPr/>
            <p:nvPr/>
          </p:nvSpPr>
          <p:spPr>
            <a:xfrm>
              <a:off x="16437125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46">
              <a:extLst>
                <a:ext uri="{FF2B5EF4-FFF2-40B4-BE49-F238E27FC236}">
                  <a16:creationId xmlns="" xmlns:a16="http://schemas.microsoft.com/office/drawing/2014/main" id="{5BC6659A-FCF3-4D11-B935-4539306D51B7}"/>
                </a:ext>
              </a:extLst>
            </p:cNvPr>
            <p:cNvSpPr/>
            <p:nvPr/>
          </p:nvSpPr>
          <p:spPr>
            <a:xfrm>
              <a:off x="1616249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47">
              <a:extLst>
                <a:ext uri="{FF2B5EF4-FFF2-40B4-BE49-F238E27FC236}">
                  <a16:creationId xmlns="" xmlns:a16="http://schemas.microsoft.com/office/drawing/2014/main" id="{9A4DD7B9-D922-41EB-A21F-BD0F0E48CEC4}"/>
                </a:ext>
              </a:extLst>
            </p:cNvPr>
            <p:cNvSpPr/>
            <p:nvPr/>
          </p:nvSpPr>
          <p:spPr>
            <a:xfrm>
              <a:off x="15887853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48">
              <a:extLst>
                <a:ext uri="{FF2B5EF4-FFF2-40B4-BE49-F238E27FC236}">
                  <a16:creationId xmlns="" xmlns:a16="http://schemas.microsoft.com/office/drawing/2014/main" id="{B78840E0-F045-4890-8DD1-DBFDCF191455}"/>
                </a:ext>
              </a:extLst>
            </p:cNvPr>
            <p:cNvSpPr/>
            <p:nvPr/>
          </p:nvSpPr>
          <p:spPr>
            <a:xfrm>
              <a:off x="15613206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49">
              <a:extLst>
                <a:ext uri="{FF2B5EF4-FFF2-40B4-BE49-F238E27FC236}">
                  <a16:creationId xmlns="" xmlns:a16="http://schemas.microsoft.com/office/drawing/2014/main" id="{F6BA3BC7-5A41-4C6A-9BD4-C8BA042ED45D}"/>
                </a:ext>
              </a:extLst>
            </p:cNvPr>
            <p:cNvSpPr/>
            <p:nvPr/>
          </p:nvSpPr>
          <p:spPr>
            <a:xfrm>
              <a:off x="1533857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50">
              <a:extLst>
                <a:ext uri="{FF2B5EF4-FFF2-40B4-BE49-F238E27FC236}">
                  <a16:creationId xmlns="" xmlns:a16="http://schemas.microsoft.com/office/drawing/2014/main" id="{33D58923-2F9E-4311-9A45-7867AA8B406B}"/>
                </a:ext>
              </a:extLst>
            </p:cNvPr>
            <p:cNvSpPr/>
            <p:nvPr/>
          </p:nvSpPr>
          <p:spPr>
            <a:xfrm>
              <a:off x="15063923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51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8" y="444093"/>
                  </a:lnTo>
                  <a:lnTo>
                    <a:pt x="218290" y="424540"/>
                  </a:lnTo>
                  <a:lnTo>
                    <a:pt x="248063" y="394771"/>
                  </a:lnTo>
                  <a:lnTo>
                    <a:pt x="267619" y="357092"/>
                  </a:lnTo>
                  <a:lnTo>
                    <a:pt x="274651" y="313810"/>
                  </a:lnTo>
                  <a:lnTo>
                    <a:pt x="274651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51">
              <a:extLst>
                <a:ext uri="{FF2B5EF4-FFF2-40B4-BE49-F238E27FC236}">
                  <a16:creationId xmlns="" xmlns:a16="http://schemas.microsoft.com/office/drawing/2014/main" id="{A6A0D0D2-4A42-4D62-9808-3CBBA2FBA55A}"/>
                </a:ext>
              </a:extLst>
            </p:cNvPr>
            <p:cNvSpPr/>
            <p:nvPr/>
          </p:nvSpPr>
          <p:spPr>
            <a:xfrm>
              <a:off x="14789287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1" y="357092"/>
                  </a:lnTo>
                  <a:lnTo>
                    <a:pt x="26587" y="394771"/>
                  </a:lnTo>
                  <a:lnTo>
                    <a:pt x="56360" y="424540"/>
                  </a:lnTo>
                  <a:lnTo>
                    <a:pt x="94042" y="444093"/>
                  </a:lnTo>
                  <a:lnTo>
                    <a:pt x="137325" y="451124"/>
                  </a:lnTo>
                  <a:lnTo>
                    <a:pt x="180602" y="444093"/>
                  </a:lnTo>
                  <a:lnTo>
                    <a:pt x="218280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52">
              <a:extLst>
                <a:ext uri="{FF2B5EF4-FFF2-40B4-BE49-F238E27FC236}">
                  <a16:creationId xmlns="" xmlns:a16="http://schemas.microsoft.com/office/drawing/2014/main" id="{9F9AB866-AEA8-4124-8E1C-2EA235873394}"/>
                </a:ext>
              </a:extLst>
            </p:cNvPr>
            <p:cNvSpPr/>
            <p:nvPr/>
          </p:nvSpPr>
          <p:spPr>
            <a:xfrm>
              <a:off x="14514652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2" name="object 53">
              <a:extLst>
                <a:ext uri="{FF2B5EF4-FFF2-40B4-BE49-F238E27FC236}">
                  <a16:creationId xmlns="" xmlns:a16="http://schemas.microsoft.com/office/drawing/2014/main" id="{B27A5247-BDF9-409D-83F8-8698EEBCCF1C}"/>
                </a:ext>
              </a:extLst>
            </p:cNvPr>
            <p:cNvSpPr/>
            <p:nvPr/>
          </p:nvSpPr>
          <p:spPr>
            <a:xfrm>
              <a:off x="14240009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3" name="object 54">
              <a:extLst>
                <a:ext uri="{FF2B5EF4-FFF2-40B4-BE49-F238E27FC236}">
                  <a16:creationId xmlns="" xmlns:a16="http://schemas.microsoft.com/office/drawing/2014/main" id="{22561ADA-6F49-4D25-AB8D-64F647AAF4C6}"/>
                </a:ext>
              </a:extLst>
            </p:cNvPr>
            <p:cNvSpPr/>
            <p:nvPr/>
          </p:nvSpPr>
          <p:spPr>
            <a:xfrm>
              <a:off x="13965367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2" y="444093"/>
                  </a:lnTo>
                  <a:lnTo>
                    <a:pt x="218280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55">
              <a:extLst>
                <a:ext uri="{FF2B5EF4-FFF2-40B4-BE49-F238E27FC236}">
                  <a16:creationId xmlns="" xmlns:a16="http://schemas.microsoft.com/office/drawing/2014/main" id="{7D05CE67-1BD1-431E-86D7-FBC2A5A5FEFC}"/>
                </a:ext>
              </a:extLst>
            </p:cNvPr>
            <p:cNvSpPr/>
            <p:nvPr/>
          </p:nvSpPr>
          <p:spPr>
            <a:xfrm>
              <a:off x="13690725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56">
              <a:extLst>
                <a:ext uri="{FF2B5EF4-FFF2-40B4-BE49-F238E27FC236}">
                  <a16:creationId xmlns="" xmlns:a16="http://schemas.microsoft.com/office/drawing/2014/main" id="{638F0A23-C1C0-4C08-8022-C69491A6FE85}"/>
                </a:ext>
              </a:extLst>
            </p:cNvPr>
            <p:cNvSpPr/>
            <p:nvPr/>
          </p:nvSpPr>
          <p:spPr>
            <a:xfrm>
              <a:off x="13416083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57">
              <a:extLst>
                <a:ext uri="{FF2B5EF4-FFF2-40B4-BE49-F238E27FC236}">
                  <a16:creationId xmlns="" xmlns:a16="http://schemas.microsoft.com/office/drawing/2014/main" id="{12ED6540-2A9F-4EDF-9892-118AEB049E2E}"/>
                </a:ext>
              </a:extLst>
            </p:cNvPr>
            <p:cNvSpPr/>
            <p:nvPr/>
          </p:nvSpPr>
          <p:spPr>
            <a:xfrm>
              <a:off x="13141442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58">
              <a:extLst>
                <a:ext uri="{FF2B5EF4-FFF2-40B4-BE49-F238E27FC236}">
                  <a16:creationId xmlns="" xmlns:a16="http://schemas.microsoft.com/office/drawing/2014/main" id="{F3408733-9126-43C8-80D6-BA99D492216B}"/>
                </a:ext>
              </a:extLst>
            </p:cNvPr>
            <p:cNvSpPr/>
            <p:nvPr/>
          </p:nvSpPr>
          <p:spPr>
            <a:xfrm>
              <a:off x="12866804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5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59">
              <a:extLst>
                <a:ext uri="{FF2B5EF4-FFF2-40B4-BE49-F238E27FC236}">
                  <a16:creationId xmlns="" xmlns:a16="http://schemas.microsoft.com/office/drawing/2014/main" id="{DBDB2112-2AC5-478C-B5E6-D94AB4448D15}"/>
                </a:ext>
              </a:extLst>
            </p:cNvPr>
            <p:cNvSpPr/>
            <p:nvPr/>
          </p:nvSpPr>
          <p:spPr>
            <a:xfrm>
              <a:off x="12592163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60">
              <a:extLst>
                <a:ext uri="{FF2B5EF4-FFF2-40B4-BE49-F238E27FC236}">
                  <a16:creationId xmlns="" xmlns:a16="http://schemas.microsoft.com/office/drawing/2014/main" id="{41211510-BFE8-472E-9749-DD4EC7EA2426}"/>
                </a:ext>
              </a:extLst>
            </p:cNvPr>
            <p:cNvSpPr/>
            <p:nvPr/>
          </p:nvSpPr>
          <p:spPr>
            <a:xfrm>
              <a:off x="1231752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2" y="444093"/>
                  </a:lnTo>
                  <a:lnTo>
                    <a:pt x="218280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61">
              <a:extLst>
                <a:ext uri="{FF2B5EF4-FFF2-40B4-BE49-F238E27FC236}">
                  <a16:creationId xmlns="" xmlns:a16="http://schemas.microsoft.com/office/drawing/2014/main" id="{A2FA80AA-C082-4E2B-9927-4DCAEB28B25A}"/>
                </a:ext>
              </a:extLst>
            </p:cNvPr>
            <p:cNvSpPr/>
            <p:nvPr/>
          </p:nvSpPr>
          <p:spPr>
            <a:xfrm>
              <a:off x="1204288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1" name="object 62">
              <a:extLst>
                <a:ext uri="{FF2B5EF4-FFF2-40B4-BE49-F238E27FC236}">
                  <a16:creationId xmlns="" xmlns:a16="http://schemas.microsoft.com/office/drawing/2014/main" id="{A1DCBF37-38B4-48D7-9576-146712F178E6}"/>
                </a:ext>
              </a:extLst>
            </p:cNvPr>
            <p:cNvSpPr/>
            <p:nvPr/>
          </p:nvSpPr>
          <p:spPr>
            <a:xfrm>
              <a:off x="11768236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2" name="object 63">
              <a:extLst>
                <a:ext uri="{FF2B5EF4-FFF2-40B4-BE49-F238E27FC236}">
                  <a16:creationId xmlns="" xmlns:a16="http://schemas.microsoft.com/office/drawing/2014/main" id="{5EAA99D4-D9A9-45F0-9287-C311A3FC42BE}"/>
                </a:ext>
              </a:extLst>
            </p:cNvPr>
            <p:cNvSpPr/>
            <p:nvPr/>
          </p:nvSpPr>
          <p:spPr>
            <a:xfrm>
              <a:off x="11493595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64">
              <a:extLst>
                <a:ext uri="{FF2B5EF4-FFF2-40B4-BE49-F238E27FC236}">
                  <a16:creationId xmlns="" xmlns:a16="http://schemas.microsoft.com/office/drawing/2014/main" id="{5555A5B7-BFD2-45B9-A7B5-B6562006E1D2}"/>
                </a:ext>
              </a:extLst>
            </p:cNvPr>
            <p:cNvSpPr/>
            <p:nvPr/>
          </p:nvSpPr>
          <p:spPr>
            <a:xfrm>
              <a:off x="1121896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65">
              <a:extLst>
                <a:ext uri="{FF2B5EF4-FFF2-40B4-BE49-F238E27FC236}">
                  <a16:creationId xmlns="" xmlns:a16="http://schemas.microsoft.com/office/drawing/2014/main" id="{3124251E-8A45-4830-A4C6-9B96F0C622F0}"/>
                </a:ext>
              </a:extLst>
            </p:cNvPr>
            <p:cNvSpPr/>
            <p:nvPr/>
          </p:nvSpPr>
          <p:spPr>
            <a:xfrm>
              <a:off x="10944317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3" y="394771"/>
                  </a:lnTo>
                  <a:lnTo>
                    <a:pt x="56352" y="424540"/>
                  </a:lnTo>
                  <a:lnTo>
                    <a:pt x="94031" y="444093"/>
                  </a:lnTo>
                  <a:lnTo>
                    <a:pt x="137313" y="451124"/>
                  </a:lnTo>
                  <a:lnTo>
                    <a:pt x="180596" y="444093"/>
                  </a:lnTo>
                  <a:lnTo>
                    <a:pt x="218278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66">
              <a:extLst>
                <a:ext uri="{FF2B5EF4-FFF2-40B4-BE49-F238E27FC236}">
                  <a16:creationId xmlns="" xmlns:a16="http://schemas.microsoft.com/office/drawing/2014/main" id="{A483BD4B-E38A-47CC-B315-8253F9891AFC}"/>
                </a:ext>
              </a:extLst>
            </p:cNvPr>
            <p:cNvSpPr/>
            <p:nvPr/>
          </p:nvSpPr>
          <p:spPr>
            <a:xfrm>
              <a:off x="10669674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2" y="444093"/>
                  </a:lnTo>
                  <a:lnTo>
                    <a:pt x="218280" y="424540"/>
                  </a:lnTo>
                  <a:lnTo>
                    <a:pt x="248051" y="394771"/>
                  </a:lnTo>
                  <a:lnTo>
                    <a:pt x="267607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67">
              <a:extLst>
                <a:ext uri="{FF2B5EF4-FFF2-40B4-BE49-F238E27FC236}">
                  <a16:creationId xmlns="" xmlns:a16="http://schemas.microsoft.com/office/drawing/2014/main" id="{A2D5B244-6244-4B00-9E0B-F5D2D06B9168}"/>
                </a:ext>
              </a:extLst>
            </p:cNvPr>
            <p:cNvSpPr/>
            <p:nvPr/>
          </p:nvSpPr>
          <p:spPr>
            <a:xfrm>
              <a:off x="10395034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68">
              <a:extLst>
                <a:ext uri="{FF2B5EF4-FFF2-40B4-BE49-F238E27FC236}">
                  <a16:creationId xmlns="" xmlns:a16="http://schemas.microsoft.com/office/drawing/2014/main" id="{026C5B93-1814-43F8-B54F-5C6D38DE779B}"/>
                </a:ext>
              </a:extLst>
            </p:cNvPr>
            <p:cNvSpPr/>
            <p:nvPr/>
          </p:nvSpPr>
          <p:spPr>
            <a:xfrm>
              <a:off x="10120390" y="908066"/>
              <a:ext cx="274955" cy="451484"/>
            </a:xfrm>
            <a:custGeom>
              <a:avLst/>
              <a:gdLst/>
              <a:ahLst/>
              <a:cxnLst/>
              <a:rect l="l" t="t" r="r" b="b"/>
              <a:pathLst>
                <a:path w="274954" h="451485">
                  <a:moveTo>
                    <a:pt x="274638" y="0"/>
                  </a:moveTo>
                  <a:lnTo>
                    <a:pt x="0" y="0"/>
                  </a:lnTo>
                  <a:lnTo>
                    <a:pt x="0" y="313810"/>
                  </a:lnTo>
                  <a:lnTo>
                    <a:pt x="7030" y="357092"/>
                  </a:lnTo>
                  <a:lnTo>
                    <a:pt x="26584" y="394771"/>
                  </a:lnTo>
                  <a:lnTo>
                    <a:pt x="56355" y="424540"/>
                  </a:lnTo>
                  <a:lnTo>
                    <a:pt x="94037" y="444093"/>
                  </a:lnTo>
                  <a:lnTo>
                    <a:pt x="137325" y="451124"/>
                  </a:lnTo>
                  <a:lnTo>
                    <a:pt x="180607" y="444093"/>
                  </a:lnTo>
                  <a:lnTo>
                    <a:pt x="218286" y="424540"/>
                  </a:lnTo>
                  <a:lnTo>
                    <a:pt x="248055" y="394771"/>
                  </a:lnTo>
                  <a:lnTo>
                    <a:pt x="267608" y="357092"/>
                  </a:lnTo>
                  <a:lnTo>
                    <a:pt x="274638" y="313810"/>
                  </a:lnTo>
                  <a:lnTo>
                    <a:pt x="274638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8" name="object 69">
              <a:extLst>
                <a:ext uri="{FF2B5EF4-FFF2-40B4-BE49-F238E27FC236}">
                  <a16:creationId xmlns="" xmlns:a16="http://schemas.microsoft.com/office/drawing/2014/main" id="{62728F67-D2DE-4492-AFD6-A7AC1D096590}"/>
                </a:ext>
              </a:extLst>
            </p:cNvPr>
            <p:cNvSpPr/>
            <p:nvPr/>
          </p:nvSpPr>
          <p:spPr>
            <a:xfrm>
              <a:off x="10051153" y="908066"/>
              <a:ext cx="69850" cy="431800"/>
            </a:xfrm>
            <a:custGeom>
              <a:avLst/>
              <a:gdLst/>
              <a:ahLst/>
              <a:cxnLst/>
              <a:rect l="l" t="t" r="r" b="b"/>
              <a:pathLst>
                <a:path w="69850" h="431800">
                  <a:moveTo>
                    <a:pt x="69235" y="0"/>
                  </a:moveTo>
                  <a:lnTo>
                    <a:pt x="0" y="431226"/>
                  </a:lnTo>
                  <a:lnTo>
                    <a:pt x="12882" y="424540"/>
                  </a:lnTo>
                  <a:lnTo>
                    <a:pt x="42651" y="394771"/>
                  </a:lnTo>
                  <a:lnTo>
                    <a:pt x="62205" y="357092"/>
                  </a:lnTo>
                  <a:lnTo>
                    <a:pt x="69235" y="313810"/>
                  </a:lnTo>
                  <a:lnTo>
                    <a:pt x="69235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9" name="object 70">
              <a:extLst>
                <a:ext uri="{FF2B5EF4-FFF2-40B4-BE49-F238E27FC236}">
                  <a16:creationId xmlns="" xmlns:a16="http://schemas.microsoft.com/office/drawing/2014/main" id="{166B68BC-48CD-4393-BB1E-FC8817908C4E}"/>
                </a:ext>
              </a:extLst>
            </p:cNvPr>
            <p:cNvSpPr/>
            <p:nvPr/>
          </p:nvSpPr>
          <p:spPr>
            <a:xfrm>
              <a:off x="10051153" y="912986"/>
              <a:ext cx="8926474" cy="4511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0" name="object 71">
              <a:extLst>
                <a:ext uri="{FF2B5EF4-FFF2-40B4-BE49-F238E27FC236}">
                  <a16:creationId xmlns="" xmlns:a16="http://schemas.microsoft.com/office/drawing/2014/main" id="{66717DBD-2CCB-4910-8CB4-1412942764B6}"/>
                </a:ext>
              </a:extLst>
            </p:cNvPr>
            <p:cNvSpPr/>
            <p:nvPr/>
          </p:nvSpPr>
          <p:spPr>
            <a:xfrm>
              <a:off x="10051153" y="7270502"/>
              <a:ext cx="8926462" cy="47638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1" name="object 72">
              <a:extLst>
                <a:ext uri="{FF2B5EF4-FFF2-40B4-BE49-F238E27FC236}">
                  <a16:creationId xmlns="" xmlns:a16="http://schemas.microsoft.com/office/drawing/2014/main" id="{9C2BD618-FAAD-4F02-83B3-D82A4B11CFAE}"/>
                </a:ext>
              </a:extLst>
            </p:cNvPr>
            <p:cNvSpPr/>
            <p:nvPr/>
          </p:nvSpPr>
          <p:spPr>
            <a:xfrm>
              <a:off x="11737154" y="7417765"/>
              <a:ext cx="5528945" cy="708660"/>
            </a:xfrm>
            <a:custGeom>
              <a:avLst/>
              <a:gdLst/>
              <a:ahLst/>
              <a:cxnLst/>
              <a:rect l="l" t="t" r="r" b="b"/>
              <a:pathLst>
                <a:path w="5528944" h="708659">
                  <a:moveTo>
                    <a:pt x="2609899" y="0"/>
                  </a:moveTo>
                  <a:lnTo>
                    <a:pt x="1516606" y="11070"/>
                  </a:lnTo>
                  <a:lnTo>
                    <a:pt x="880311" y="88560"/>
                  </a:lnTo>
                  <a:lnTo>
                    <a:pt x="456335" y="298893"/>
                  </a:lnTo>
                  <a:lnTo>
                    <a:pt x="0" y="708487"/>
                  </a:lnTo>
                  <a:lnTo>
                    <a:pt x="5528627" y="708487"/>
                  </a:lnTo>
                  <a:lnTo>
                    <a:pt x="5335704" y="597786"/>
                  </a:lnTo>
                  <a:lnTo>
                    <a:pt x="4770939" y="354243"/>
                  </a:lnTo>
                  <a:lnTo>
                    <a:pt x="3855335" y="110701"/>
                  </a:lnTo>
                  <a:lnTo>
                    <a:pt x="2609899" y="0"/>
                  </a:lnTo>
                  <a:close/>
                </a:path>
              </a:pathLst>
            </a:custGeom>
            <a:solidFill>
              <a:srgbClr val="E8BF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2" name="object 73">
              <a:extLst>
                <a:ext uri="{FF2B5EF4-FFF2-40B4-BE49-F238E27FC236}">
                  <a16:creationId xmlns="" xmlns:a16="http://schemas.microsoft.com/office/drawing/2014/main" id="{C06F0946-08A7-4BE3-BFE7-40AAA23D7EF6}"/>
                </a:ext>
              </a:extLst>
            </p:cNvPr>
            <p:cNvSpPr/>
            <p:nvPr/>
          </p:nvSpPr>
          <p:spPr>
            <a:xfrm>
              <a:off x="17401023" y="7428236"/>
              <a:ext cx="1576705" cy="698500"/>
            </a:xfrm>
            <a:custGeom>
              <a:avLst/>
              <a:gdLst/>
              <a:ahLst/>
              <a:cxnLst/>
              <a:rect l="l" t="t" r="r" b="b"/>
              <a:pathLst>
                <a:path w="1576705" h="698500">
                  <a:moveTo>
                    <a:pt x="1576605" y="0"/>
                  </a:moveTo>
                  <a:lnTo>
                    <a:pt x="1516606" y="607"/>
                  </a:lnTo>
                  <a:lnTo>
                    <a:pt x="880311" y="78098"/>
                  </a:lnTo>
                  <a:lnTo>
                    <a:pt x="456335" y="288430"/>
                  </a:lnTo>
                  <a:lnTo>
                    <a:pt x="0" y="698025"/>
                  </a:lnTo>
                  <a:lnTo>
                    <a:pt x="1576605" y="698025"/>
                  </a:lnTo>
                  <a:lnTo>
                    <a:pt x="1576605" y="0"/>
                  </a:lnTo>
                  <a:close/>
                </a:path>
              </a:pathLst>
            </a:custGeom>
            <a:solidFill>
              <a:srgbClr val="E8BF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74">
              <a:extLst>
                <a:ext uri="{FF2B5EF4-FFF2-40B4-BE49-F238E27FC236}">
                  <a16:creationId xmlns="" xmlns:a16="http://schemas.microsoft.com/office/drawing/2014/main" id="{B6C6F2D5-423D-461A-8D3E-1B011DF866CC}"/>
                </a:ext>
              </a:extLst>
            </p:cNvPr>
            <p:cNvSpPr/>
            <p:nvPr/>
          </p:nvSpPr>
          <p:spPr>
            <a:xfrm>
              <a:off x="10051153" y="7561072"/>
              <a:ext cx="1551305" cy="565785"/>
            </a:xfrm>
            <a:custGeom>
              <a:avLst/>
              <a:gdLst/>
              <a:ahLst/>
              <a:cxnLst/>
              <a:rect l="l" t="t" r="r" b="b"/>
              <a:pathLst>
                <a:path w="1551304" h="565784">
                  <a:moveTo>
                    <a:pt x="0" y="0"/>
                  </a:moveTo>
                  <a:lnTo>
                    <a:pt x="0" y="565195"/>
                  </a:lnTo>
                  <a:lnTo>
                    <a:pt x="1550763" y="565195"/>
                  </a:lnTo>
                  <a:lnTo>
                    <a:pt x="1357841" y="454494"/>
                  </a:lnTo>
                  <a:lnTo>
                    <a:pt x="793075" y="210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BF7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4" name="object 75">
              <a:extLst>
                <a:ext uri="{FF2B5EF4-FFF2-40B4-BE49-F238E27FC236}">
                  <a16:creationId xmlns="" xmlns:a16="http://schemas.microsoft.com/office/drawing/2014/main" id="{CA185212-AE1D-495E-A9CE-3B7C2B1055F3}"/>
                </a:ext>
              </a:extLst>
            </p:cNvPr>
            <p:cNvSpPr/>
            <p:nvPr/>
          </p:nvSpPr>
          <p:spPr>
            <a:xfrm>
              <a:off x="10051153" y="7817439"/>
              <a:ext cx="8926830" cy="319405"/>
            </a:xfrm>
            <a:custGeom>
              <a:avLst/>
              <a:gdLst/>
              <a:ahLst/>
              <a:cxnLst/>
              <a:rect l="l" t="t" r="r" b="b"/>
              <a:pathLst>
                <a:path w="8926830" h="319404">
                  <a:moveTo>
                    <a:pt x="0" y="318928"/>
                  </a:moveTo>
                  <a:lnTo>
                    <a:pt x="8926474" y="318928"/>
                  </a:lnTo>
                  <a:lnTo>
                    <a:pt x="8926474" y="0"/>
                  </a:lnTo>
                  <a:lnTo>
                    <a:pt x="0" y="0"/>
                  </a:lnTo>
                  <a:lnTo>
                    <a:pt x="0" y="318928"/>
                  </a:lnTo>
                  <a:close/>
                </a:path>
              </a:pathLst>
            </a:custGeom>
            <a:solidFill>
              <a:srgbClr val="6F635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="" xmlns:a16="http://schemas.microsoft.com/office/drawing/2014/main" id="{2B7200A4-E7AE-4EE1-B996-1DC052E2CBF3}"/>
              </a:ext>
            </a:extLst>
          </p:cNvPr>
          <p:cNvGrpSpPr/>
          <p:nvPr/>
        </p:nvGrpSpPr>
        <p:grpSpPr>
          <a:xfrm>
            <a:off x="2732433" y="3119680"/>
            <a:ext cx="4898606" cy="1320314"/>
            <a:chOff x="3152843" y="2945711"/>
            <a:chExt cx="4898606" cy="1320314"/>
          </a:xfrm>
        </p:grpSpPr>
        <p:grpSp>
          <p:nvGrpSpPr>
            <p:cNvPr id="47" name="グループ化 46">
              <a:extLst>
                <a:ext uri="{FF2B5EF4-FFF2-40B4-BE49-F238E27FC236}">
                  <a16:creationId xmlns="" xmlns:a16="http://schemas.microsoft.com/office/drawing/2014/main" id="{0B73739A-D119-4546-A6F3-69318FC72552}"/>
                </a:ext>
              </a:extLst>
            </p:cNvPr>
            <p:cNvGrpSpPr/>
            <p:nvPr/>
          </p:nvGrpSpPr>
          <p:grpSpPr>
            <a:xfrm>
              <a:off x="3152843" y="3051985"/>
              <a:ext cx="1441174" cy="1107766"/>
              <a:chOff x="3101984" y="2978097"/>
              <a:chExt cx="1441174" cy="1107766"/>
            </a:xfrm>
          </p:grpSpPr>
          <p:sp>
            <p:nvSpPr>
              <p:cNvPr id="66" name="object 3">
                <a:extLst>
                  <a:ext uri="{FF2B5EF4-FFF2-40B4-BE49-F238E27FC236}">
                    <a16:creationId xmlns="" xmlns:a16="http://schemas.microsoft.com/office/drawing/2014/main" id="{FE908FAA-219C-4FF6-B757-EE98F4E965D6}"/>
                  </a:ext>
                </a:extLst>
              </p:cNvPr>
              <p:cNvSpPr/>
              <p:nvPr/>
            </p:nvSpPr>
            <p:spPr>
              <a:xfrm>
                <a:off x="3101984" y="2978097"/>
                <a:ext cx="1441174" cy="1107766"/>
              </a:xfrm>
              <a:custGeom>
                <a:avLst/>
                <a:gdLst/>
                <a:ahLst/>
                <a:cxnLst/>
                <a:rect l="l" t="t" r="r" b="b"/>
                <a:pathLst>
                  <a:path w="1608455" h="1236345">
                    <a:moveTo>
                      <a:pt x="1402430" y="60509"/>
                    </a:moveTo>
                    <a:lnTo>
                      <a:pt x="1116469" y="60509"/>
                    </a:lnTo>
                    <a:lnTo>
                      <a:pt x="1166062" y="61603"/>
                    </a:lnTo>
                    <a:lnTo>
                      <a:pt x="1216030" y="67546"/>
                    </a:lnTo>
                    <a:lnTo>
                      <a:pt x="1266310" y="78369"/>
                    </a:lnTo>
                    <a:lnTo>
                      <a:pt x="1315902" y="94240"/>
                    </a:lnTo>
                    <a:lnTo>
                      <a:pt x="1361168" y="114784"/>
                    </a:lnTo>
                    <a:lnTo>
                      <a:pt x="1401802" y="140193"/>
                    </a:lnTo>
                    <a:lnTo>
                      <a:pt x="1437493" y="170657"/>
                    </a:lnTo>
                    <a:lnTo>
                      <a:pt x="1467936" y="206368"/>
                    </a:lnTo>
                    <a:lnTo>
                      <a:pt x="1492820" y="247517"/>
                    </a:lnTo>
                    <a:lnTo>
                      <a:pt x="1511839" y="294295"/>
                    </a:lnTo>
                    <a:lnTo>
                      <a:pt x="1524684" y="346892"/>
                    </a:lnTo>
                    <a:lnTo>
                      <a:pt x="1530581" y="398424"/>
                    </a:lnTo>
                    <a:lnTo>
                      <a:pt x="1530492" y="425163"/>
                    </a:lnTo>
                    <a:lnTo>
                      <a:pt x="1524369" y="497999"/>
                    </a:lnTo>
                    <a:lnTo>
                      <a:pt x="1512880" y="545846"/>
                    </a:lnTo>
                    <a:lnTo>
                      <a:pt x="1496391" y="592316"/>
                    </a:lnTo>
                    <a:lnTo>
                      <a:pt x="1475145" y="637839"/>
                    </a:lnTo>
                    <a:lnTo>
                      <a:pt x="1449536" y="682400"/>
                    </a:lnTo>
                    <a:lnTo>
                      <a:pt x="1420995" y="724616"/>
                    </a:lnTo>
                    <a:lnTo>
                      <a:pt x="1390038" y="764439"/>
                    </a:lnTo>
                    <a:lnTo>
                      <a:pt x="1356873" y="802054"/>
                    </a:lnTo>
                    <a:lnTo>
                      <a:pt x="1321710" y="837644"/>
                    </a:lnTo>
                    <a:lnTo>
                      <a:pt x="1284757" y="871393"/>
                    </a:lnTo>
                    <a:lnTo>
                      <a:pt x="1246222" y="903483"/>
                    </a:lnTo>
                    <a:lnTo>
                      <a:pt x="1206315" y="934098"/>
                    </a:lnTo>
                    <a:lnTo>
                      <a:pt x="1165245" y="963422"/>
                    </a:lnTo>
                    <a:lnTo>
                      <a:pt x="1123001" y="992043"/>
                    </a:lnTo>
                    <a:lnTo>
                      <a:pt x="1080256" y="1019752"/>
                    </a:lnTo>
                    <a:lnTo>
                      <a:pt x="1036955" y="1046431"/>
                    </a:lnTo>
                    <a:lnTo>
                      <a:pt x="993043" y="1071963"/>
                    </a:lnTo>
                    <a:lnTo>
                      <a:pt x="948466" y="1096230"/>
                    </a:lnTo>
                    <a:lnTo>
                      <a:pt x="903167" y="1119113"/>
                    </a:lnTo>
                    <a:lnTo>
                      <a:pt x="857093" y="1140495"/>
                    </a:lnTo>
                    <a:lnTo>
                      <a:pt x="810188" y="1160256"/>
                    </a:lnTo>
                    <a:lnTo>
                      <a:pt x="762397" y="1178281"/>
                    </a:lnTo>
                    <a:lnTo>
                      <a:pt x="703204" y="1197917"/>
                    </a:lnTo>
                    <a:lnTo>
                      <a:pt x="694119" y="1203272"/>
                    </a:lnTo>
                    <a:lnTo>
                      <a:pt x="690265" y="1212070"/>
                    </a:lnTo>
                    <a:lnTo>
                      <a:pt x="695499" y="1225865"/>
                    </a:lnTo>
                    <a:lnTo>
                      <a:pt x="717597" y="1236079"/>
                    </a:lnTo>
                    <a:lnTo>
                      <a:pt x="751287" y="1232994"/>
                    </a:lnTo>
                    <a:lnTo>
                      <a:pt x="810189" y="1215644"/>
                    </a:lnTo>
                    <a:lnTo>
                      <a:pt x="859596" y="1198413"/>
                    </a:lnTo>
                    <a:lnTo>
                      <a:pt x="908191" y="1179540"/>
                    </a:lnTo>
                    <a:lnTo>
                      <a:pt x="955947" y="1158989"/>
                    </a:lnTo>
                    <a:lnTo>
                      <a:pt x="1002839" y="1136721"/>
                    </a:lnTo>
                    <a:lnTo>
                      <a:pt x="1048839" y="1112700"/>
                    </a:lnTo>
                    <a:lnTo>
                      <a:pt x="1093920" y="1086888"/>
                    </a:lnTo>
                    <a:lnTo>
                      <a:pt x="1138056" y="1059247"/>
                    </a:lnTo>
                    <a:lnTo>
                      <a:pt x="1181219" y="1029741"/>
                    </a:lnTo>
                    <a:lnTo>
                      <a:pt x="1223604" y="998544"/>
                    </a:lnTo>
                    <a:lnTo>
                      <a:pt x="1264815" y="966185"/>
                    </a:lnTo>
                    <a:lnTo>
                      <a:pt x="1304753" y="932577"/>
                    </a:lnTo>
                    <a:lnTo>
                      <a:pt x="1343318" y="897631"/>
                    </a:lnTo>
                    <a:lnTo>
                      <a:pt x="1380410" y="861259"/>
                    </a:lnTo>
                    <a:lnTo>
                      <a:pt x="1415929" y="823372"/>
                    </a:lnTo>
                    <a:lnTo>
                      <a:pt x="1449774" y="783882"/>
                    </a:lnTo>
                    <a:lnTo>
                      <a:pt x="1481846" y="742700"/>
                    </a:lnTo>
                    <a:lnTo>
                      <a:pt x="1512045" y="699739"/>
                    </a:lnTo>
                    <a:lnTo>
                      <a:pt x="1540271" y="654909"/>
                    </a:lnTo>
                    <a:lnTo>
                      <a:pt x="1565335" y="606436"/>
                    </a:lnTo>
                    <a:lnTo>
                      <a:pt x="1585130" y="554434"/>
                    </a:lnTo>
                    <a:lnTo>
                      <a:pt x="1599130" y="500029"/>
                    </a:lnTo>
                    <a:lnTo>
                      <a:pt x="1606808" y="444349"/>
                    </a:lnTo>
                    <a:lnTo>
                      <a:pt x="1608062" y="408188"/>
                    </a:lnTo>
                    <a:lnTo>
                      <a:pt x="1608037" y="403765"/>
                    </a:lnTo>
                    <a:lnTo>
                      <a:pt x="1600345" y="329861"/>
                    </a:lnTo>
                    <a:lnTo>
                      <a:pt x="1573349" y="248062"/>
                    </a:lnTo>
                    <a:lnTo>
                      <a:pt x="1550592" y="205383"/>
                    </a:lnTo>
                    <a:lnTo>
                      <a:pt x="1523046" y="165640"/>
                    </a:lnTo>
                    <a:lnTo>
                      <a:pt x="1491171" y="129236"/>
                    </a:lnTo>
                    <a:lnTo>
                      <a:pt x="1455425" y="96573"/>
                    </a:lnTo>
                    <a:lnTo>
                      <a:pt x="1416268" y="68051"/>
                    </a:lnTo>
                    <a:lnTo>
                      <a:pt x="1402430" y="60509"/>
                    </a:lnTo>
                    <a:close/>
                  </a:path>
                  <a:path w="1608455" h="1236345">
                    <a:moveTo>
                      <a:pt x="395960" y="7133"/>
                    </a:moveTo>
                    <a:lnTo>
                      <a:pt x="344266" y="12216"/>
                    </a:lnTo>
                    <a:lnTo>
                      <a:pt x="295382" y="22776"/>
                    </a:lnTo>
                    <a:lnTo>
                      <a:pt x="249222" y="38721"/>
                    </a:lnTo>
                    <a:lnTo>
                      <a:pt x="205698" y="59962"/>
                    </a:lnTo>
                    <a:lnTo>
                      <a:pt x="164724" y="86407"/>
                    </a:lnTo>
                    <a:lnTo>
                      <a:pt x="126212" y="117965"/>
                    </a:lnTo>
                    <a:lnTo>
                      <a:pt x="90075" y="154547"/>
                    </a:lnTo>
                    <a:lnTo>
                      <a:pt x="48778" y="209738"/>
                    </a:lnTo>
                    <a:lnTo>
                      <a:pt x="18972" y="271841"/>
                    </a:lnTo>
                    <a:lnTo>
                      <a:pt x="7850" y="310238"/>
                    </a:lnTo>
                    <a:lnTo>
                      <a:pt x="1402" y="349641"/>
                    </a:lnTo>
                    <a:lnTo>
                      <a:pt x="0" y="389508"/>
                    </a:lnTo>
                    <a:lnTo>
                      <a:pt x="4015" y="429295"/>
                    </a:lnTo>
                    <a:lnTo>
                      <a:pt x="13340" y="468331"/>
                    </a:lnTo>
                    <a:lnTo>
                      <a:pt x="27104" y="507169"/>
                    </a:lnTo>
                    <a:lnTo>
                      <a:pt x="44130" y="544783"/>
                    </a:lnTo>
                    <a:lnTo>
                      <a:pt x="63237" y="580148"/>
                    </a:lnTo>
                    <a:lnTo>
                      <a:pt x="86476" y="616596"/>
                    </a:lnTo>
                    <a:lnTo>
                      <a:pt x="112123" y="651366"/>
                    </a:lnTo>
                    <a:lnTo>
                      <a:pt x="139533" y="684810"/>
                    </a:lnTo>
                    <a:lnTo>
                      <a:pt x="168057" y="717280"/>
                    </a:lnTo>
                    <a:lnTo>
                      <a:pt x="204475" y="757173"/>
                    </a:lnTo>
                    <a:lnTo>
                      <a:pt x="237501" y="779348"/>
                    </a:lnTo>
                    <a:lnTo>
                      <a:pt x="243290" y="782957"/>
                    </a:lnTo>
                    <a:lnTo>
                      <a:pt x="249709" y="785331"/>
                    </a:lnTo>
                    <a:lnTo>
                      <a:pt x="262159" y="772639"/>
                    </a:lnTo>
                    <a:lnTo>
                      <a:pt x="262474" y="765154"/>
                    </a:lnTo>
                    <a:lnTo>
                      <a:pt x="256927" y="758251"/>
                    </a:lnTo>
                    <a:lnTo>
                      <a:pt x="252620" y="753179"/>
                    </a:lnTo>
                    <a:lnTo>
                      <a:pt x="248066" y="748307"/>
                    </a:lnTo>
                    <a:lnTo>
                      <a:pt x="243365" y="743558"/>
                    </a:lnTo>
                    <a:lnTo>
                      <a:pt x="238615" y="738862"/>
                    </a:lnTo>
                    <a:lnTo>
                      <a:pt x="202639" y="701026"/>
                    </a:lnTo>
                    <a:lnTo>
                      <a:pt x="169444" y="661207"/>
                    </a:lnTo>
                    <a:lnTo>
                      <a:pt x="139347" y="619218"/>
                    </a:lnTo>
                    <a:lnTo>
                      <a:pt x="112660" y="574874"/>
                    </a:lnTo>
                    <a:lnTo>
                      <a:pt x="89700" y="527986"/>
                    </a:lnTo>
                    <a:lnTo>
                      <a:pt x="70860" y="476740"/>
                    </a:lnTo>
                    <a:lnTo>
                      <a:pt x="59754" y="425163"/>
                    </a:lnTo>
                    <a:lnTo>
                      <a:pt x="57904" y="373535"/>
                    </a:lnTo>
                    <a:lnTo>
                      <a:pt x="66834" y="322133"/>
                    </a:lnTo>
                    <a:lnTo>
                      <a:pt x="88065" y="271235"/>
                    </a:lnTo>
                    <a:lnTo>
                      <a:pt x="113690" y="231006"/>
                    </a:lnTo>
                    <a:lnTo>
                      <a:pt x="143692" y="194809"/>
                    </a:lnTo>
                    <a:lnTo>
                      <a:pt x="177574" y="162821"/>
                    </a:lnTo>
                    <a:lnTo>
                      <a:pt x="214843" y="135221"/>
                    </a:lnTo>
                    <a:lnTo>
                      <a:pt x="255005" y="112187"/>
                    </a:lnTo>
                    <a:lnTo>
                      <a:pt x="297564" y="93897"/>
                    </a:lnTo>
                    <a:lnTo>
                      <a:pt x="342025" y="80529"/>
                    </a:lnTo>
                    <a:lnTo>
                      <a:pt x="387896" y="72260"/>
                    </a:lnTo>
                    <a:lnTo>
                      <a:pt x="434679" y="69270"/>
                    </a:lnTo>
                    <a:lnTo>
                      <a:pt x="678849" y="69270"/>
                    </a:lnTo>
                    <a:lnTo>
                      <a:pt x="645842" y="53785"/>
                    </a:lnTo>
                    <a:lnTo>
                      <a:pt x="598367" y="35816"/>
                    </a:lnTo>
                    <a:lnTo>
                      <a:pt x="549733" y="21907"/>
                    </a:lnTo>
                    <a:lnTo>
                      <a:pt x="499849" y="12318"/>
                    </a:lnTo>
                    <a:lnTo>
                      <a:pt x="448622" y="7307"/>
                    </a:lnTo>
                    <a:lnTo>
                      <a:pt x="395960" y="7133"/>
                    </a:lnTo>
                    <a:close/>
                  </a:path>
                  <a:path w="1608455" h="1236345">
                    <a:moveTo>
                      <a:pt x="753450" y="376157"/>
                    </a:moveTo>
                    <a:lnTo>
                      <a:pt x="713462" y="380206"/>
                    </a:lnTo>
                    <a:lnTo>
                      <a:pt x="672852" y="398424"/>
                    </a:lnTo>
                    <a:lnTo>
                      <a:pt x="631115" y="427450"/>
                    </a:lnTo>
                    <a:lnTo>
                      <a:pt x="592066" y="459409"/>
                    </a:lnTo>
                    <a:lnTo>
                      <a:pt x="555058" y="493591"/>
                    </a:lnTo>
                    <a:lnTo>
                      <a:pt x="519445" y="529288"/>
                    </a:lnTo>
                    <a:lnTo>
                      <a:pt x="449817" y="602384"/>
                    </a:lnTo>
                    <a:lnTo>
                      <a:pt x="414558" y="642103"/>
                    </a:lnTo>
                    <a:lnTo>
                      <a:pt x="380543" y="682994"/>
                    </a:lnTo>
                    <a:lnTo>
                      <a:pt x="374580" y="695115"/>
                    </a:lnTo>
                    <a:lnTo>
                      <a:pt x="375057" y="701365"/>
                    </a:lnTo>
                    <a:lnTo>
                      <a:pt x="378726" y="707155"/>
                    </a:lnTo>
                    <a:lnTo>
                      <a:pt x="385021" y="710730"/>
                    </a:lnTo>
                    <a:lnTo>
                      <a:pt x="390834" y="709736"/>
                    </a:lnTo>
                    <a:lnTo>
                      <a:pt x="396261" y="706057"/>
                    </a:lnTo>
                    <a:lnTo>
                      <a:pt x="401398" y="701572"/>
                    </a:lnTo>
                    <a:lnTo>
                      <a:pt x="669630" y="473403"/>
                    </a:lnTo>
                    <a:lnTo>
                      <a:pt x="712196" y="441814"/>
                    </a:lnTo>
                    <a:lnTo>
                      <a:pt x="747179" y="431111"/>
                    </a:lnTo>
                    <a:lnTo>
                      <a:pt x="870861" y="431111"/>
                    </a:lnTo>
                    <a:lnTo>
                      <a:pt x="867129" y="428028"/>
                    </a:lnTo>
                    <a:lnTo>
                      <a:pt x="832304" y="403765"/>
                    </a:lnTo>
                    <a:lnTo>
                      <a:pt x="793002" y="384576"/>
                    </a:lnTo>
                    <a:lnTo>
                      <a:pt x="753450" y="376157"/>
                    </a:lnTo>
                    <a:close/>
                  </a:path>
                  <a:path w="1608455" h="1236345">
                    <a:moveTo>
                      <a:pt x="870861" y="431111"/>
                    </a:moveTo>
                    <a:lnTo>
                      <a:pt x="747179" y="431111"/>
                    </a:lnTo>
                    <a:lnTo>
                      <a:pt x="782821" y="441064"/>
                    </a:lnTo>
                    <a:lnTo>
                      <a:pt x="827363" y="471441"/>
                    </a:lnTo>
                    <a:lnTo>
                      <a:pt x="869740" y="504703"/>
                    </a:lnTo>
                    <a:lnTo>
                      <a:pt x="912901" y="536838"/>
                    </a:lnTo>
                    <a:lnTo>
                      <a:pt x="958138" y="565991"/>
                    </a:lnTo>
                    <a:lnTo>
                      <a:pt x="1006749" y="590309"/>
                    </a:lnTo>
                    <a:lnTo>
                      <a:pt x="1058069" y="602163"/>
                    </a:lnTo>
                    <a:lnTo>
                      <a:pt x="1106454" y="595783"/>
                    </a:lnTo>
                    <a:lnTo>
                      <a:pt x="1146139" y="572290"/>
                    </a:lnTo>
                    <a:lnTo>
                      <a:pt x="1159524" y="551338"/>
                    </a:lnTo>
                    <a:lnTo>
                      <a:pt x="1066402" y="551338"/>
                    </a:lnTo>
                    <a:lnTo>
                      <a:pt x="1040926" y="549144"/>
                    </a:lnTo>
                    <a:lnTo>
                      <a:pt x="1000826" y="533191"/>
                    </a:lnTo>
                    <a:lnTo>
                      <a:pt x="964640" y="509408"/>
                    </a:lnTo>
                    <a:lnTo>
                      <a:pt x="931756" y="482761"/>
                    </a:lnTo>
                    <a:lnTo>
                      <a:pt x="899766" y="454997"/>
                    </a:lnTo>
                    <a:lnTo>
                      <a:pt x="870861" y="431111"/>
                    </a:lnTo>
                    <a:close/>
                  </a:path>
                  <a:path w="1608455" h="1236345">
                    <a:moveTo>
                      <a:pt x="678849" y="69270"/>
                    </a:moveTo>
                    <a:lnTo>
                      <a:pt x="434679" y="69270"/>
                    </a:lnTo>
                    <a:lnTo>
                      <a:pt x="481883" y="71735"/>
                    </a:lnTo>
                    <a:lnTo>
                      <a:pt x="529011" y="79835"/>
                    </a:lnTo>
                    <a:lnTo>
                      <a:pt x="577047" y="93450"/>
                    </a:lnTo>
                    <a:lnTo>
                      <a:pt x="623169" y="110892"/>
                    </a:lnTo>
                    <a:lnTo>
                      <a:pt x="667706" y="131518"/>
                    </a:lnTo>
                    <a:lnTo>
                      <a:pt x="710989" y="154683"/>
                    </a:lnTo>
                    <a:lnTo>
                      <a:pt x="753347" y="179743"/>
                    </a:lnTo>
                    <a:lnTo>
                      <a:pt x="795111" y="206054"/>
                    </a:lnTo>
                    <a:lnTo>
                      <a:pt x="835372" y="232625"/>
                    </a:lnTo>
                    <a:lnTo>
                      <a:pt x="874966" y="260086"/>
                    </a:lnTo>
                    <a:lnTo>
                      <a:pt x="913947" y="288364"/>
                    </a:lnTo>
                    <a:lnTo>
                      <a:pt x="952367" y="317387"/>
                    </a:lnTo>
                    <a:lnTo>
                      <a:pt x="990279" y="347081"/>
                    </a:lnTo>
                    <a:lnTo>
                      <a:pt x="1027736" y="377372"/>
                    </a:lnTo>
                    <a:lnTo>
                      <a:pt x="1064789" y="408188"/>
                    </a:lnTo>
                    <a:lnTo>
                      <a:pt x="1101493" y="439456"/>
                    </a:lnTo>
                    <a:lnTo>
                      <a:pt x="1128444" y="476863"/>
                    </a:lnTo>
                    <a:lnTo>
                      <a:pt x="1130124" y="496056"/>
                    </a:lnTo>
                    <a:lnTo>
                      <a:pt x="1124031" y="515670"/>
                    </a:lnTo>
                    <a:lnTo>
                      <a:pt x="1110069" y="533634"/>
                    </a:lnTo>
                    <a:lnTo>
                      <a:pt x="1090154" y="545846"/>
                    </a:lnTo>
                    <a:lnTo>
                      <a:pt x="1066402" y="551338"/>
                    </a:lnTo>
                    <a:lnTo>
                      <a:pt x="1159524" y="551338"/>
                    </a:lnTo>
                    <a:lnTo>
                      <a:pt x="1171361" y="532807"/>
                    </a:lnTo>
                    <a:lnTo>
                      <a:pt x="1178129" y="494716"/>
                    </a:lnTo>
                    <a:lnTo>
                      <a:pt x="1172687" y="459315"/>
                    </a:lnTo>
                    <a:lnTo>
                      <a:pt x="1132339" y="396523"/>
                    </a:lnTo>
                    <a:lnTo>
                      <a:pt x="1097025" y="362526"/>
                    </a:lnTo>
                    <a:lnTo>
                      <a:pt x="1060203" y="330365"/>
                    </a:lnTo>
                    <a:lnTo>
                      <a:pt x="1022271" y="299557"/>
                    </a:lnTo>
                    <a:lnTo>
                      <a:pt x="983627" y="269617"/>
                    </a:lnTo>
                    <a:lnTo>
                      <a:pt x="944562" y="239979"/>
                    </a:lnTo>
                    <a:lnTo>
                      <a:pt x="905794" y="210403"/>
                    </a:lnTo>
                    <a:lnTo>
                      <a:pt x="867401" y="180161"/>
                    </a:lnTo>
                    <a:lnTo>
                      <a:pt x="848331" y="163918"/>
                    </a:lnTo>
                    <a:lnTo>
                      <a:pt x="842097" y="153060"/>
                    </a:lnTo>
                    <a:lnTo>
                      <a:pt x="849272" y="143143"/>
                    </a:lnTo>
                    <a:lnTo>
                      <a:pt x="870429" y="129719"/>
                    </a:lnTo>
                    <a:lnTo>
                      <a:pt x="872330" y="128593"/>
                    </a:lnTo>
                    <a:lnTo>
                      <a:pt x="874389" y="127685"/>
                    </a:lnTo>
                    <a:lnTo>
                      <a:pt x="876351" y="126619"/>
                    </a:lnTo>
                    <a:lnTo>
                      <a:pt x="904923" y="112778"/>
                    </a:lnTo>
                    <a:lnTo>
                      <a:pt x="772882" y="112778"/>
                    </a:lnTo>
                    <a:lnTo>
                      <a:pt x="755928" y="109761"/>
                    </a:lnTo>
                    <a:lnTo>
                      <a:pt x="737681" y="100871"/>
                    </a:lnTo>
                    <a:lnTo>
                      <a:pt x="692250" y="75556"/>
                    </a:lnTo>
                    <a:lnTo>
                      <a:pt x="678849" y="69270"/>
                    </a:lnTo>
                    <a:close/>
                  </a:path>
                  <a:path w="1608455" h="1236345">
                    <a:moveTo>
                      <a:pt x="1108106" y="0"/>
                    </a:moveTo>
                    <a:lnTo>
                      <a:pt x="1054042" y="3192"/>
                    </a:lnTo>
                    <a:lnTo>
                      <a:pt x="1001759" y="12151"/>
                    </a:lnTo>
                    <a:lnTo>
                      <a:pt x="951186" y="26550"/>
                    </a:lnTo>
                    <a:lnTo>
                      <a:pt x="902253" y="46061"/>
                    </a:lnTo>
                    <a:lnTo>
                      <a:pt x="854890" y="70359"/>
                    </a:lnTo>
                    <a:lnTo>
                      <a:pt x="809027" y="99115"/>
                    </a:lnTo>
                    <a:lnTo>
                      <a:pt x="790072" y="109402"/>
                    </a:lnTo>
                    <a:lnTo>
                      <a:pt x="772882" y="112778"/>
                    </a:lnTo>
                    <a:lnTo>
                      <a:pt x="904923" y="112778"/>
                    </a:lnTo>
                    <a:lnTo>
                      <a:pt x="923119" y="103963"/>
                    </a:lnTo>
                    <a:lnTo>
                      <a:pt x="970578" y="85991"/>
                    </a:lnTo>
                    <a:lnTo>
                      <a:pt x="1018665" y="72736"/>
                    </a:lnTo>
                    <a:lnTo>
                      <a:pt x="1067316" y="64231"/>
                    </a:lnTo>
                    <a:lnTo>
                      <a:pt x="1116469" y="60509"/>
                    </a:lnTo>
                    <a:lnTo>
                      <a:pt x="1402430" y="60509"/>
                    </a:lnTo>
                    <a:lnTo>
                      <a:pt x="1368563" y="42053"/>
                    </a:lnTo>
                    <a:lnTo>
                      <a:pt x="1318934" y="23530"/>
                    </a:lnTo>
                    <a:lnTo>
                      <a:pt x="1267727" y="11272"/>
                    </a:lnTo>
                    <a:lnTo>
                      <a:pt x="1215289" y="4070"/>
                    </a:lnTo>
                    <a:lnTo>
                      <a:pt x="1161967" y="716"/>
                    </a:lnTo>
                    <a:lnTo>
                      <a:pt x="1108106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2" name="object 4">
                <a:extLst>
                  <a:ext uri="{FF2B5EF4-FFF2-40B4-BE49-F238E27FC236}">
                    <a16:creationId xmlns="" xmlns:a16="http://schemas.microsoft.com/office/drawing/2014/main" id="{7F158A42-2748-4EF9-B442-9765D4E53BFD}"/>
                  </a:ext>
                </a:extLst>
              </p:cNvPr>
              <p:cNvSpPr/>
              <p:nvPr/>
            </p:nvSpPr>
            <p:spPr>
              <a:xfrm>
                <a:off x="3352282" y="3561515"/>
                <a:ext cx="411357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267970">
                    <a:moveTo>
                      <a:pt x="12450" y="165095"/>
                    </a:moveTo>
                    <a:lnTo>
                      <a:pt x="0" y="176007"/>
                    </a:lnTo>
                    <a:lnTo>
                      <a:pt x="3233" y="182426"/>
                    </a:lnTo>
                    <a:lnTo>
                      <a:pt x="7133" y="188239"/>
                    </a:lnTo>
                    <a:lnTo>
                      <a:pt x="32086" y="219112"/>
                    </a:lnTo>
                    <a:lnTo>
                      <a:pt x="60793" y="242949"/>
                    </a:lnTo>
                    <a:lnTo>
                      <a:pt x="92938" y="259281"/>
                    </a:lnTo>
                    <a:lnTo>
                      <a:pt x="128206" y="267638"/>
                    </a:lnTo>
                    <a:lnTo>
                      <a:pt x="149677" y="266279"/>
                    </a:lnTo>
                    <a:lnTo>
                      <a:pt x="168468" y="262405"/>
                    </a:lnTo>
                    <a:lnTo>
                      <a:pt x="185089" y="255831"/>
                    </a:lnTo>
                    <a:lnTo>
                      <a:pt x="200047" y="246372"/>
                    </a:lnTo>
                    <a:lnTo>
                      <a:pt x="225218" y="227306"/>
                    </a:lnTo>
                    <a:lnTo>
                      <a:pt x="123709" y="227306"/>
                    </a:lnTo>
                    <a:lnTo>
                      <a:pt x="80067" y="215783"/>
                    </a:lnTo>
                    <a:lnTo>
                      <a:pt x="33849" y="182220"/>
                    </a:lnTo>
                    <a:lnTo>
                      <a:pt x="30580" y="179205"/>
                    </a:lnTo>
                    <a:lnTo>
                      <a:pt x="27552" y="175910"/>
                    </a:lnTo>
                    <a:lnTo>
                      <a:pt x="18771" y="168741"/>
                    </a:lnTo>
                    <a:lnTo>
                      <a:pt x="12450" y="165095"/>
                    </a:lnTo>
                    <a:close/>
                  </a:path>
                  <a:path w="459104" h="267970">
                    <a:moveTo>
                      <a:pt x="443019" y="0"/>
                    </a:moveTo>
                    <a:lnTo>
                      <a:pt x="224878" y="176007"/>
                    </a:lnTo>
                    <a:lnTo>
                      <a:pt x="215041" y="184521"/>
                    </a:lnTo>
                    <a:lnTo>
                      <a:pt x="167720" y="216861"/>
                    </a:lnTo>
                    <a:lnTo>
                      <a:pt x="123709" y="227306"/>
                    </a:lnTo>
                    <a:lnTo>
                      <a:pt x="225218" y="227306"/>
                    </a:lnTo>
                    <a:lnTo>
                      <a:pt x="285673" y="181514"/>
                    </a:lnTo>
                    <a:lnTo>
                      <a:pt x="327966" y="148438"/>
                    </a:lnTo>
                    <a:lnTo>
                      <a:pt x="369199" y="114054"/>
                    </a:lnTo>
                    <a:lnTo>
                      <a:pt x="408839" y="77703"/>
                    </a:lnTo>
                    <a:lnTo>
                      <a:pt x="421174" y="66797"/>
                    </a:lnTo>
                    <a:lnTo>
                      <a:pt x="454473" y="30422"/>
                    </a:lnTo>
                    <a:lnTo>
                      <a:pt x="458856" y="18105"/>
                    </a:lnTo>
                    <a:lnTo>
                      <a:pt x="458341" y="12012"/>
                    </a:lnTo>
                    <a:lnTo>
                      <a:pt x="454800" y="5861"/>
                    </a:lnTo>
                    <a:lnTo>
                      <a:pt x="449101" y="1378"/>
                    </a:lnTo>
                    <a:lnTo>
                      <a:pt x="443019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6" name="object 5">
                <a:extLst>
                  <a:ext uri="{FF2B5EF4-FFF2-40B4-BE49-F238E27FC236}">
                    <a16:creationId xmlns="" xmlns:a16="http://schemas.microsoft.com/office/drawing/2014/main" id="{C2E3CF97-B123-4F22-8382-4C80A4546DE1}"/>
                  </a:ext>
                </a:extLst>
              </p:cNvPr>
              <p:cNvSpPr/>
              <p:nvPr/>
            </p:nvSpPr>
            <p:spPr>
              <a:xfrm>
                <a:off x="3456186" y="3669160"/>
                <a:ext cx="407374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4659" h="267970">
                    <a:moveTo>
                      <a:pt x="8841" y="169185"/>
                    </a:moveTo>
                    <a:lnTo>
                      <a:pt x="3324" y="171698"/>
                    </a:lnTo>
                    <a:lnTo>
                      <a:pt x="0" y="176958"/>
                    </a:lnTo>
                    <a:lnTo>
                      <a:pt x="291" y="182493"/>
                    </a:lnTo>
                    <a:lnTo>
                      <a:pt x="30389" y="221657"/>
                    </a:lnTo>
                    <a:lnTo>
                      <a:pt x="90616" y="260968"/>
                    </a:lnTo>
                    <a:lnTo>
                      <a:pt x="128514" y="267871"/>
                    </a:lnTo>
                    <a:lnTo>
                      <a:pt x="147211" y="266991"/>
                    </a:lnTo>
                    <a:lnTo>
                      <a:pt x="164995" y="263296"/>
                    </a:lnTo>
                    <a:lnTo>
                      <a:pt x="181739" y="256589"/>
                    </a:lnTo>
                    <a:lnTo>
                      <a:pt x="197316" y="246676"/>
                    </a:lnTo>
                    <a:lnTo>
                      <a:pt x="223666" y="226253"/>
                    </a:lnTo>
                    <a:lnTo>
                      <a:pt x="107955" y="226253"/>
                    </a:lnTo>
                    <a:lnTo>
                      <a:pt x="64932" y="210392"/>
                    </a:lnTo>
                    <a:lnTo>
                      <a:pt x="53964" y="202560"/>
                    </a:lnTo>
                    <a:lnTo>
                      <a:pt x="44097" y="193690"/>
                    </a:lnTo>
                    <a:lnTo>
                      <a:pt x="34404" y="184762"/>
                    </a:lnTo>
                    <a:lnTo>
                      <a:pt x="23961" y="176760"/>
                    </a:lnTo>
                    <a:lnTo>
                      <a:pt x="19275" y="173428"/>
                    </a:lnTo>
                    <a:lnTo>
                      <a:pt x="14196" y="170332"/>
                    </a:lnTo>
                    <a:lnTo>
                      <a:pt x="8841" y="169185"/>
                    </a:lnTo>
                    <a:close/>
                  </a:path>
                  <a:path w="454659" h="267970">
                    <a:moveTo>
                      <a:pt x="441538" y="0"/>
                    </a:moveTo>
                    <a:lnTo>
                      <a:pt x="433091" y="802"/>
                    </a:lnTo>
                    <a:lnTo>
                      <a:pt x="424493" y="4834"/>
                    </a:lnTo>
                    <a:lnTo>
                      <a:pt x="416451" y="9460"/>
                    </a:lnTo>
                    <a:lnTo>
                      <a:pt x="411679" y="12016"/>
                    </a:lnTo>
                    <a:lnTo>
                      <a:pt x="217493" y="179885"/>
                    </a:lnTo>
                    <a:lnTo>
                      <a:pt x="183047" y="206329"/>
                    </a:lnTo>
                    <a:lnTo>
                      <a:pt x="146930" y="223342"/>
                    </a:lnTo>
                    <a:lnTo>
                      <a:pt x="107955" y="226253"/>
                    </a:lnTo>
                    <a:lnTo>
                      <a:pt x="223666" y="226253"/>
                    </a:lnTo>
                    <a:lnTo>
                      <a:pt x="308725" y="159941"/>
                    </a:lnTo>
                    <a:lnTo>
                      <a:pt x="345607" y="130709"/>
                    </a:lnTo>
                    <a:lnTo>
                      <a:pt x="382250" y="101188"/>
                    </a:lnTo>
                    <a:lnTo>
                      <a:pt x="413744" y="71598"/>
                    </a:lnTo>
                    <a:lnTo>
                      <a:pt x="428737" y="55882"/>
                    </a:lnTo>
                    <a:lnTo>
                      <a:pt x="443858" y="40319"/>
                    </a:lnTo>
                    <a:lnTo>
                      <a:pt x="450614" y="31905"/>
                    </a:lnTo>
                    <a:lnTo>
                      <a:pt x="454425" y="22835"/>
                    </a:lnTo>
                    <a:lnTo>
                      <a:pt x="454366" y="13636"/>
                    </a:lnTo>
                    <a:lnTo>
                      <a:pt x="449514" y="4834"/>
                    </a:lnTo>
                    <a:lnTo>
                      <a:pt x="441538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77" name="object 6">
                <a:extLst>
                  <a:ext uri="{FF2B5EF4-FFF2-40B4-BE49-F238E27FC236}">
                    <a16:creationId xmlns="" xmlns:a16="http://schemas.microsoft.com/office/drawing/2014/main" id="{6F219CEC-6F35-4BE2-9E7A-EC26E205A87A}"/>
                  </a:ext>
                </a:extLst>
              </p:cNvPr>
              <p:cNvSpPr/>
              <p:nvPr/>
            </p:nvSpPr>
            <p:spPr>
              <a:xfrm>
                <a:off x="3558248" y="3778652"/>
                <a:ext cx="409082" cy="237256"/>
              </a:xfrm>
              <a:custGeom>
                <a:avLst/>
                <a:gdLst/>
                <a:ahLst/>
                <a:cxnLst/>
                <a:rect l="l" t="t" r="r" b="b"/>
                <a:pathLst>
                  <a:path w="456565" h="264795">
                    <a:moveTo>
                      <a:pt x="1162" y="168628"/>
                    </a:moveTo>
                    <a:lnTo>
                      <a:pt x="1113" y="173529"/>
                    </a:lnTo>
                    <a:lnTo>
                      <a:pt x="0" y="177880"/>
                    </a:lnTo>
                    <a:lnTo>
                      <a:pt x="1332" y="181514"/>
                    </a:lnTo>
                    <a:lnTo>
                      <a:pt x="25832" y="220483"/>
                    </a:lnTo>
                    <a:lnTo>
                      <a:pt x="63473" y="248650"/>
                    </a:lnTo>
                    <a:lnTo>
                      <a:pt x="108580" y="264048"/>
                    </a:lnTo>
                    <a:lnTo>
                      <a:pt x="155476" y="264709"/>
                    </a:lnTo>
                    <a:lnTo>
                      <a:pt x="198512" y="248650"/>
                    </a:lnTo>
                    <a:lnTo>
                      <a:pt x="211491" y="239833"/>
                    </a:lnTo>
                    <a:lnTo>
                      <a:pt x="224127" y="230416"/>
                    </a:lnTo>
                    <a:lnTo>
                      <a:pt x="230073" y="225731"/>
                    </a:lnTo>
                    <a:lnTo>
                      <a:pt x="111959" y="225731"/>
                    </a:lnTo>
                    <a:lnTo>
                      <a:pt x="75276" y="212202"/>
                    </a:lnTo>
                    <a:lnTo>
                      <a:pt x="34104" y="184481"/>
                    </a:lnTo>
                    <a:lnTo>
                      <a:pt x="27420" y="178924"/>
                    </a:lnTo>
                    <a:lnTo>
                      <a:pt x="20149" y="173529"/>
                    </a:lnTo>
                    <a:lnTo>
                      <a:pt x="11620" y="169647"/>
                    </a:lnTo>
                    <a:lnTo>
                      <a:pt x="1162" y="168628"/>
                    </a:lnTo>
                    <a:close/>
                  </a:path>
                  <a:path w="456565" h="264795">
                    <a:moveTo>
                      <a:pt x="438783" y="0"/>
                    </a:moveTo>
                    <a:lnTo>
                      <a:pt x="429926" y="1906"/>
                    </a:lnTo>
                    <a:lnTo>
                      <a:pt x="421871" y="7695"/>
                    </a:lnTo>
                    <a:lnTo>
                      <a:pt x="414495" y="14323"/>
                    </a:lnTo>
                    <a:lnTo>
                      <a:pt x="297967" y="113963"/>
                    </a:lnTo>
                    <a:lnTo>
                      <a:pt x="220866" y="181053"/>
                    </a:lnTo>
                    <a:lnTo>
                      <a:pt x="182177" y="210168"/>
                    </a:lnTo>
                    <a:lnTo>
                      <a:pt x="146734" y="225057"/>
                    </a:lnTo>
                    <a:lnTo>
                      <a:pt x="111959" y="225731"/>
                    </a:lnTo>
                    <a:lnTo>
                      <a:pt x="230073" y="225731"/>
                    </a:lnTo>
                    <a:lnTo>
                      <a:pt x="236522" y="220651"/>
                    </a:lnTo>
                    <a:lnTo>
                      <a:pt x="248806" y="210774"/>
                    </a:lnTo>
                    <a:lnTo>
                      <a:pt x="329261" y="147629"/>
                    </a:lnTo>
                    <a:lnTo>
                      <a:pt x="368947" y="115416"/>
                    </a:lnTo>
                    <a:lnTo>
                      <a:pt x="407266" y="81594"/>
                    </a:lnTo>
                    <a:lnTo>
                      <a:pt x="443464" y="45278"/>
                    </a:lnTo>
                    <a:lnTo>
                      <a:pt x="456005" y="25672"/>
                    </a:lnTo>
                    <a:lnTo>
                      <a:pt x="455757" y="15428"/>
                    </a:lnTo>
                    <a:lnTo>
                      <a:pt x="448563" y="5021"/>
                    </a:lnTo>
                    <a:lnTo>
                      <a:pt x="438783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3" name="グループ化 2">
              <a:extLst>
                <a:ext uri="{FF2B5EF4-FFF2-40B4-BE49-F238E27FC236}">
                  <a16:creationId xmlns="" xmlns:a16="http://schemas.microsoft.com/office/drawing/2014/main" id="{64CEADA2-5452-44BD-8CEE-4B896E97F45B}"/>
                </a:ext>
              </a:extLst>
            </p:cNvPr>
            <p:cNvGrpSpPr/>
            <p:nvPr/>
          </p:nvGrpSpPr>
          <p:grpSpPr>
            <a:xfrm>
              <a:off x="4706658" y="2945711"/>
              <a:ext cx="3344791" cy="1320314"/>
              <a:chOff x="4706658" y="2945711"/>
              <a:chExt cx="3344791" cy="1320314"/>
            </a:xfrm>
          </p:grpSpPr>
          <p:sp>
            <p:nvSpPr>
              <p:cNvPr id="59" name="object 31">
                <a:extLst>
                  <a:ext uri="{FF2B5EF4-FFF2-40B4-BE49-F238E27FC236}">
                    <a16:creationId xmlns="" xmlns:a16="http://schemas.microsoft.com/office/drawing/2014/main" id="{A84BAB73-F0B3-416F-BADC-A10FB25884C5}"/>
                  </a:ext>
                </a:extLst>
              </p:cNvPr>
              <p:cNvSpPr txBox="1"/>
              <p:nvPr/>
            </p:nvSpPr>
            <p:spPr>
              <a:xfrm>
                <a:off x="5245393" y="2945711"/>
                <a:ext cx="2267320" cy="228909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ja-JP" altLang="en-US" sz="1400" dirty="0">
                    <a:solidFill>
                      <a:srgbClr val="CC99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ＦＡ ゴシックＢ"/>
                  </a:rPr>
                  <a:t>特定非営利活動法人</a:t>
                </a:r>
                <a:endParaRPr sz="1400" dirty="0">
                  <a:solidFill>
                    <a:srgbClr val="CC99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ＦＡ ゴシックＢ"/>
                </a:endParaRPr>
              </a:p>
            </p:txBody>
          </p:sp>
          <p:grpSp>
            <p:nvGrpSpPr>
              <p:cNvPr id="60" name="グループ化 59">
                <a:extLst>
                  <a:ext uri="{FF2B5EF4-FFF2-40B4-BE49-F238E27FC236}">
                    <a16:creationId xmlns="" xmlns:a16="http://schemas.microsoft.com/office/drawing/2014/main" id="{B582D654-3877-41A1-8F71-EF7BA9B2A87A}"/>
                  </a:ext>
                </a:extLst>
              </p:cNvPr>
              <p:cNvGrpSpPr/>
              <p:nvPr/>
            </p:nvGrpSpPr>
            <p:grpSpPr>
              <a:xfrm>
                <a:off x="4706658" y="3240510"/>
                <a:ext cx="3344791" cy="1025515"/>
                <a:chOff x="4535148" y="4439803"/>
                <a:chExt cx="3344791" cy="1025515"/>
              </a:xfrm>
            </p:grpSpPr>
            <p:sp>
              <p:nvSpPr>
                <p:cNvPr id="61" name="フリーフォーム: 図形 60">
                  <a:extLst>
                    <a:ext uri="{FF2B5EF4-FFF2-40B4-BE49-F238E27FC236}">
                      <a16:creationId xmlns="" xmlns:a16="http://schemas.microsoft.com/office/drawing/2014/main" id="{863BA290-29C4-4192-A313-3E6D07113C22}"/>
                    </a:ext>
                  </a:extLst>
                </p:cNvPr>
                <p:cNvSpPr/>
                <p:nvPr/>
              </p:nvSpPr>
              <p:spPr>
                <a:xfrm>
                  <a:off x="4535148" y="4454097"/>
                  <a:ext cx="1025236" cy="996927"/>
                </a:xfrm>
                <a:custGeom>
                  <a:avLst/>
                  <a:gdLst>
                    <a:gd name="connsiteX0" fmla="*/ 350982 w 1025236"/>
                    <a:gd name="connsiteY0" fmla="*/ 8636 h 996927"/>
                    <a:gd name="connsiteX1" fmla="*/ 637309 w 1025236"/>
                    <a:gd name="connsiteY1" fmla="*/ 8636 h 996927"/>
                    <a:gd name="connsiteX2" fmla="*/ 701964 w 1025236"/>
                    <a:gd name="connsiteY2" fmla="*/ 27109 h 996927"/>
                    <a:gd name="connsiteX3" fmla="*/ 794327 w 1025236"/>
                    <a:gd name="connsiteY3" fmla="*/ 54818 h 996927"/>
                    <a:gd name="connsiteX4" fmla="*/ 877455 w 1025236"/>
                    <a:gd name="connsiteY4" fmla="*/ 101000 h 996927"/>
                    <a:gd name="connsiteX5" fmla="*/ 914400 w 1025236"/>
                    <a:gd name="connsiteY5" fmla="*/ 137945 h 996927"/>
                    <a:gd name="connsiteX6" fmla="*/ 932873 w 1025236"/>
                    <a:gd name="connsiteY6" fmla="*/ 165654 h 996927"/>
                    <a:gd name="connsiteX7" fmla="*/ 960582 w 1025236"/>
                    <a:gd name="connsiteY7" fmla="*/ 193363 h 996927"/>
                    <a:gd name="connsiteX8" fmla="*/ 988291 w 1025236"/>
                    <a:gd name="connsiteY8" fmla="*/ 248781 h 996927"/>
                    <a:gd name="connsiteX9" fmla="*/ 1006764 w 1025236"/>
                    <a:gd name="connsiteY9" fmla="*/ 304200 h 996927"/>
                    <a:gd name="connsiteX10" fmla="*/ 1025236 w 1025236"/>
                    <a:gd name="connsiteY10" fmla="*/ 378090 h 996927"/>
                    <a:gd name="connsiteX11" fmla="*/ 997527 w 1025236"/>
                    <a:gd name="connsiteY11" fmla="*/ 747545 h 996927"/>
                    <a:gd name="connsiteX12" fmla="*/ 988291 w 1025236"/>
                    <a:gd name="connsiteY12" fmla="*/ 775254 h 996927"/>
                    <a:gd name="connsiteX13" fmla="*/ 951346 w 1025236"/>
                    <a:gd name="connsiteY13" fmla="*/ 830672 h 996927"/>
                    <a:gd name="connsiteX14" fmla="*/ 923636 w 1025236"/>
                    <a:gd name="connsiteY14" fmla="*/ 886090 h 996927"/>
                    <a:gd name="connsiteX15" fmla="*/ 895927 w 1025236"/>
                    <a:gd name="connsiteY15" fmla="*/ 904563 h 996927"/>
                    <a:gd name="connsiteX16" fmla="*/ 849746 w 1025236"/>
                    <a:gd name="connsiteY16" fmla="*/ 941509 h 996927"/>
                    <a:gd name="connsiteX17" fmla="*/ 822036 w 1025236"/>
                    <a:gd name="connsiteY17" fmla="*/ 959981 h 996927"/>
                    <a:gd name="connsiteX18" fmla="*/ 720436 w 1025236"/>
                    <a:gd name="connsiteY18" fmla="*/ 987690 h 996927"/>
                    <a:gd name="connsiteX19" fmla="*/ 692727 w 1025236"/>
                    <a:gd name="connsiteY19" fmla="*/ 996927 h 996927"/>
                    <a:gd name="connsiteX20" fmla="*/ 277091 w 1025236"/>
                    <a:gd name="connsiteY20" fmla="*/ 987690 h 996927"/>
                    <a:gd name="connsiteX21" fmla="*/ 230909 w 1025236"/>
                    <a:gd name="connsiteY21" fmla="*/ 950745 h 996927"/>
                    <a:gd name="connsiteX22" fmla="*/ 175491 w 1025236"/>
                    <a:gd name="connsiteY22" fmla="*/ 913800 h 996927"/>
                    <a:gd name="connsiteX23" fmla="*/ 166255 w 1025236"/>
                    <a:gd name="connsiteY23" fmla="*/ 886090 h 996927"/>
                    <a:gd name="connsiteX24" fmla="*/ 129309 w 1025236"/>
                    <a:gd name="connsiteY24" fmla="*/ 830672 h 996927"/>
                    <a:gd name="connsiteX25" fmla="*/ 92364 w 1025236"/>
                    <a:gd name="connsiteY25" fmla="*/ 775254 h 996927"/>
                    <a:gd name="connsiteX26" fmla="*/ 73891 w 1025236"/>
                    <a:gd name="connsiteY26" fmla="*/ 747545 h 996927"/>
                    <a:gd name="connsiteX27" fmla="*/ 55418 w 1025236"/>
                    <a:gd name="connsiteY27" fmla="*/ 719836 h 996927"/>
                    <a:gd name="connsiteX28" fmla="*/ 46182 w 1025236"/>
                    <a:gd name="connsiteY28" fmla="*/ 692127 h 996927"/>
                    <a:gd name="connsiteX29" fmla="*/ 27709 w 1025236"/>
                    <a:gd name="connsiteY29" fmla="*/ 664418 h 996927"/>
                    <a:gd name="connsiteX30" fmla="*/ 9236 w 1025236"/>
                    <a:gd name="connsiteY30" fmla="*/ 562818 h 996927"/>
                    <a:gd name="connsiteX31" fmla="*/ 0 w 1025236"/>
                    <a:gd name="connsiteY31" fmla="*/ 525872 h 996927"/>
                    <a:gd name="connsiteX32" fmla="*/ 9236 w 1025236"/>
                    <a:gd name="connsiteY32" fmla="*/ 378090 h 996927"/>
                    <a:gd name="connsiteX33" fmla="*/ 36946 w 1025236"/>
                    <a:gd name="connsiteY33" fmla="*/ 258018 h 996927"/>
                    <a:gd name="connsiteX34" fmla="*/ 55418 w 1025236"/>
                    <a:gd name="connsiteY34" fmla="*/ 230309 h 996927"/>
                    <a:gd name="connsiteX35" fmla="*/ 83127 w 1025236"/>
                    <a:gd name="connsiteY35" fmla="*/ 211836 h 996927"/>
                    <a:gd name="connsiteX36" fmla="*/ 147782 w 1025236"/>
                    <a:gd name="connsiteY36" fmla="*/ 137945 h 996927"/>
                    <a:gd name="connsiteX37" fmla="*/ 166255 w 1025236"/>
                    <a:gd name="connsiteY37" fmla="*/ 110236 h 996927"/>
                    <a:gd name="connsiteX38" fmla="*/ 277091 w 1025236"/>
                    <a:gd name="connsiteY38" fmla="*/ 54818 h 996927"/>
                    <a:gd name="connsiteX39" fmla="*/ 350982 w 1025236"/>
                    <a:gd name="connsiteY39" fmla="*/ 8636 h 99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25236" h="996927">
                      <a:moveTo>
                        <a:pt x="350982" y="8636"/>
                      </a:moveTo>
                      <a:cubicBezTo>
                        <a:pt x="411018" y="939"/>
                        <a:pt x="444926" y="-6162"/>
                        <a:pt x="637309" y="8636"/>
                      </a:cubicBezTo>
                      <a:cubicBezTo>
                        <a:pt x="657073" y="10156"/>
                        <a:pt x="682634" y="21586"/>
                        <a:pt x="701964" y="27109"/>
                      </a:cubicBezTo>
                      <a:cubicBezTo>
                        <a:pt x="724556" y="33564"/>
                        <a:pt x="777861" y="43841"/>
                        <a:pt x="794327" y="54818"/>
                      </a:cubicBezTo>
                      <a:cubicBezTo>
                        <a:pt x="857847" y="97163"/>
                        <a:pt x="828684" y="84742"/>
                        <a:pt x="877455" y="101000"/>
                      </a:cubicBezTo>
                      <a:cubicBezTo>
                        <a:pt x="897606" y="161456"/>
                        <a:pt x="869618" y="102120"/>
                        <a:pt x="914400" y="137945"/>
                      </a:cubicBezTo>
                      <a:cubicBezTo>
                        <a:pt x="923068" y="144880"/>
                        <a:pt x="925766" y="157126"/>
                        <a:pt x="932873" y="165654"/>
                      </a:cubicBezTo>
                      <a:cubicBezTo>
                        <a:pt x="941235" y="175689"/>
                        <a:pt x="951346" y="184127"/>
                        <a:pt x="960582" y="193363"/>
                      </a:cubicBezTo>
                      <a:cubicBezTo>
                        <a:pt x="994264" y="294411"/>
                        <a:pt x="940547" y="141358"/>
                        <a:pt x="988291" y="248781"/>
                      </a:cubicBezTo>
                      <a:cubicBezTo>
                        <a:pt x="996199" y="266575"/>
                        <a:pt x="1000606" y="285727"/>
                        <a:pt x="1006764" y="304200"/>
                      </a:cubicBezTo>
                      <a:cubicBezTo>
                        <a:pt x="1020964" y="346799"/>
                        <a:pt x="1014091" y="322366"/>
                        <a:pt x="1025236" y="378090"/>
                      </a:cubicBezTo>
                      <a:cubicBezTo>
                        <a:pt x="1022932" y="447205"/>
                        <a:pt x="1031414" y="645881"/>
                        <a:pt x="997527" y="747545"/>
                      </a:cubicBezTo>
                      <a:cubicBezTo>
                        <a:pt x="994448" y="756781"/>
                        <a:pt x="993019" y="766743"/>
                        <a:pt x="988291" y="775254"/>
                      </a:cubicBezTo>
                      <a:cubicBezTo>
                        <a:pt x="977509" y="794662"/>
                        <a:pt x="958367" y="809610"/>
                        <a:pt x="951346" y="830672"/>
                      </a:cubicBezTo>
                      <a:cubicBezTo>
                        <a:pt x="943833" y="853208"/>
                        <a:pt x="941541" y="868185"/>
                        <a:pt x="923636" y="886090"/>
                      </a:cubicBezTo>
                      <a:cubicBezTo>
                        <a:pt x="915787" y="893939"/>
                        <a:pt x="905163" y="898405"/>
                        <a:pt x="895927" y="904563"/>
                      </a:cubicBezTo>
                      <a:cubicBezTo>
                        <a:pt x="864790" y="951270"/>
                        <a:pt x="894357" y="919204"/>
                        <a:pt x="849746" y="941509"/>
                      </a:cubicBezTo>
                      <a:cubicBezTo>
                        <a:pt x="839817" y="946473"/>
                        <a:pt x="832180" y="955473"/>
                        <a:pt x="822036" y="959981"/>
                      </a:cubicBezTo>
                      <a:cubicBezTo>
                        <a:pt x="771074" y="982630"/>
                        <a:pt x="770112" y="975271"/>
                        <a:pt x="720436" y="987690"/>
                      </a:cubicBezTo>
                      <a:cubicBezTo>
                        <a:pt x="710991" y="990051"/>
                        <a:pt x="701963" y="993848"/>
                        <a:pt x="692727" y="996927"/>
                      </a:cubicBezTo>
                      <a:lnTo>
                        <a:pt x="277091" y="987690"/>
                      </a:lnTo>
                      <a:cubicBezTo>
                        <a:pt x="236531" y="986000"/>
                        <a:pt x="257428" y="973949"/>
                        <a:pt x="230909" y="950745"/>
                      </a:cubicBezTo>
                      <a:cubicBezTo>
                        <a:pt x="214201" y="936125"/>
                        <a:pt x="175491" y="913800"/>
                        <a:pt x="175491" y="913800"/>
                      </a:cubicBezTo>
                      <a:cubicBezTo>
                        <a:pt x="172412" y="904563"/>
                        <a:pt x="170983" y="894601"/>
                        <a:pt x="166255" y="886090"/>
                      </a:cubicBezTo>
                      <a:cubicBezTo>
                        <a:pt x="155473" y="866682"/>
                        <a:pt x="141624" y="849145"/>
                        <a:pt x="129309" y="830672"/>
                      </a:cubicBezTo>
                      <a:lnTo>
                        <a:pt x="92364" y="775254"/>
                      </a:lnTo>
                      <a:lnTo>
                        <a:pt x="73891" y="747545"/>
                      </a:lnTo>
                      <a:lnTo>
                        <a:pt x="55418" y="719836"/>
                      </a:lnTo>
                      <a:cubicBezTo>
                        <a:pt x="52339" y="710600"/>
                        <a:pt x="50536" y="700835"/>
                        <a:pt x="46182" y="692127"/>
                      </a:cubicBezTo>
                      <a:cubicBezTo>
                        <a:pt x="41218" y="682198"/>
                        <a:pt x="32082" y="674621"/>
                        <a:pt x="27709" y="664418"/>
                      </a:cubicBezTo>
                      <a:cubicBezTo>
                        <a:pt x="17788" y="641268"/>
                        <a:pt x="12389" y="580158"/>
                        <a:pt x="9236" y="562818"/>
                      </a:cubicBezTo>
                      <a:cubicBezTo>
                        <a:pt x="6965" y="550328"/>
                        <a:pt x="3079" y="538187"/>
                        <a:pt x="0" y="525872"/>
                      </a:cubicBezTo>
                      <a:cubicBezTo>
                        <a:pt x="3079" y="476611"/>
                        <a:pt x="4960" y="427261"/>
                        <a:pt x="9236" y="378090"/>
                      </a:cubicBezTo>
                      <a:cubicBezTo>
                        <a:pt x="11578" y="351156"/>
                        <a:pt x="20219" y="283110"/>
                        <a:pt x="36946" y="258018"/>
                      </a:cubicBezTo>
                      <a:cubicBezTo>
                        <a:pt x="43103" y="248782"/>
                        <a:pt x="47569" y="238158"/>
                        <a:pt x="55418" y="230309"/>
                      </a:cubicBezTo>
                      <a:cubicBezTo>
                        <a:pt x="63267" y="222459"/>
                        <a:pt x="73891" y="217994"/>
                        <a:pt x="83127" y="211836"/>
                      </a:cubicBezTo>
                      <a:cubicBezTo>
                        <a:pt x="126231" y="147182"/>
                        <a:pt x="101600" y="168733"/>
                        <a:pt x="147782" y="137945"/>
                      </a:cubicBezTo>
                      <a:cubicBezTo>
                        <a:pt x="153940" y="128709"/>
                        <a:pt x="157901" y="117546"/>
                        <a:pt x="166255" y="110236"/>
                      </a:cubicBezTo>
                      <a:cubicBezTo>
                        <a:pt x="210332" y="71669"/>
                        <a:pt x="224767" y="72259"/>
                        <a:pt x="277091" y="54818"/>
                      </a:cubicBezTo>
                      <a:cubicBezTo>
                        <a:pt x="310644" y="43634"/>
                        <a:pt x="290946" y="16333"/>
                        <a:pt x="350982" y="8636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4000" dirty="0">
                      <a:solidFill>
                        <a:srgbClr val="FF99CC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ま</a:t>
                  </a:r>
                </a:p>
              </p:txBody>
            </p:sp>
            <p:sp>
              <p:nvSpPr>
                <p:cNvPr id="62" name="フリーフォーム: 図形 61">
                  <a:extLst>
                    <a:ext uri="{FF2B5EF4-FFF2-40B4-BE49-F238E27FC236}">
                      <a16:creationId xmlns="" xmlns:a16="http://schemas.microsoft.com/office/drawing/2014/main" id="{454D453A-A1BD-4371-8C9A-CA0A6F6C32CE}"/>
                    </a:ext>
                  </a:extLst>
                </p:cNvPr>
                <p:cNvSpPr/>
                <p:nvPr/>
              </p:nvSpPr>
              <p:spPr>
                <a:xfrm>
                  <a:off x="5699141" y="4446650"/>
                  <a:ext cx="1025237" cy="997527"/>
                </a:xfrm>
                <a:custGeom>
                  <a:avLst/>
                  <a:gdLst>
                    <a:gd name="connsiteX0" fmla="*/ 544946 w 1025237"/>
                    <a:gd name="connsiteY0" fmla="*/ 0 h 997527"/>
                    <a:gd name="connsiteX1" fmla="*/ 701964 w 1025237"/>
                    <a:gd name="connsiteY1" fmla="*/ 9236 h 997527"/>
                    <a:gd name="connsiteX2" fmla="*/ 729673 w 1025237"/>
                    <a:gd name="connsiteY2" fmla="*/ 27709 h 997527"/>
                    <a:gd name="connsiteX3" fmla="*/ 785091 w 1025237"/>
                    <a:gd name="connsiteY3" fmla="*/ 73891 h 997527"/>
                    <a:gd name="connsiteX4" fmla="*/ 858982 w 1025237"/>
                    <a:gd name="connsiteY4" fmla="*/ 120073 h 997527"/>
                    <a:gd name="connsiteX5" fmla="*/ 886691 w 1025237"/>
                    <a:gd name="connsiteY5" fmla="*/ 129309 h 997527"/>
                    <a:gd name="connsiteX6" fmla="*/ 923637 w 1025237"/>
                    <a:gd name="connsiteY6" fmla="*/ 175491 h 997527"/>
                    <a:gd name="connsiteX7" fmla="*/ 951346 w 1025237"/>
                    <a:gd name="connsiteY7" fmla="*/ 203200 h 997527"/>
                    <a:gd name="connsiteX8" fmla="*/ 969819 w 1025237"/>
                    <a:gd name="connsiteY8" fmla="*/ 230909 h 997527"/>
                    <a:gd name="connsiteX9" fmla="*/ 997528 w 1025237"/>
                    <a:gd name="connsiteY9" fmla="*/ 332509 h 997527"/>
                    <a:gd name="connsiteX10" fmla="*/ 1016000 w 1025237"/>
                    <a:gd name="connsiteY10" fmla="*/ 406400 h 997527"/>
                    <a:gd name="connsiteX11" fmla="*/ 1025237 w 1025237"/>
                    <a:gd name="connsiteY11" fmla="*/ 480291 h 997527"/>
                    <a:gd name="connsiteX12" fmla="*/ 1006764 w 1025237"/>
                    <a:gd name="connsiteY12" fmla="*/ 683491 h 997527"/>
                    <a:gd name="connsiteX13" fmla="*/ 988291 w 1025237"/>
                    <a:gd name="connsiteY13" fmla="*/ 738909 h 997527"/>
                    <a:gd name="connsiteX14" fmla="*/ 951346 w 1025237"/>
                    <a:gd name="connsiteY14" fmla="*/ 794327 h 997527"/>
                    <a:gd name="connsiteX15" fmla="*/ 905164 w 1025237"/>
                    <a:gd name="connsiteY15" fmla="*/ 840509 h 997527"/>
                    <a:gd name="connsiteX16" fmla="*/ 868219 w 1025237"/>
                    <a:gd name="connsiteY16" fmla="*/ 877454 h 997527"/>
                    <a:gd name="connsiteX17" fmla="*/ 785091 w 1025237"/>
                    <a:gd name="connsiteY17" fmla="*/ 923636 h 997527"/>
                    <a:gd name="connsiteX18" fmla="*/ 757382 w 1025237"/>
                    <a:gd name="connsiteY18" fmla="*/ 942109 h 997527"/>
                    <a:gd name="connsiteX19" fmla="*/ 701964 w 1025237"/>
                    <a:gd name="connsiteY19" fmla="*/ 960582 h 997527"/>
                    <a:gd name="connsiteX20" fmla="*/ 517237 w 1025237"/>
                    <a:gd name="connsiteY20" fmla="*/ 979054 h 997527"/>
                    <a:gd name="connsiteX21" fmla="*/ 452582 w 1025237"/>
                    <a:gd name="connsiteY21" fmla="*/ 988291 h 997527"/>
                    <a:gd name="connsiteX22" fmla="*/ 424873 w 1025237"/>
                    <a:gd name="connsiteY22" fmla="*/ 997527 h 997527"/>
                    <a:gd name="connsiteX23" fmla="*/ 314037 w 1025237"/>
                    <a:gd name="connsiteY23" fmla="*/ 988291 h 997527"/>
                    <a:gd name="connsiteX24" fmla="*/ 230910 w 1025237"/>
                    <a:gd name="connsiteY24" fmla="*/ 951345 h 997527"/>
                    <a:gd name="connsiteX25" fmla="*/ 212437 w 1025237"/>
                    <a:gd name="connsiteY25" fmla="*/ 923636 h 997527"/>
                    <a:gd name="connsiteX26" fmla="*/ 184728 w 1025237"/>
                    <a:gd name="connsiteY26" fmla="*/ 914400 h 997527"/>
                    <a:gd name="connsiteX27" fmla="*/ 157019 w 1025237"/>
                    <a:gd name="connsiteY27" fmla="*/ 895927 h 997527"/>
                    <a:gd name="connsiteX28" fmla="*/ 138546 w 1025237"/>
                    <a:gd name="connsiteY28" fmla="*/ 868218 h 997527"/>
                    <a:gd name="connsiteX29" fmla="*/ 110837 w 1025237"/>
                    <a:gd name="connsiteY29" fmla="*/ 849745 h 997527"/>
                    <a:gd name="connsiteX30" fmla="*/ 73891 w 1025237"/>
                    <a:gd name="connsiteY30" fmla="*/ 794327 h 997527"/>
                    <a:gd name="connsiteX31" fmla="*/ 64655 w 1025237"/>
                    <a:gd name="connsiteY31" fmla="*/ 748145 h 997527"/>
                    <a:gd name="connsiteX32" fmla="*/ 55419 w 1025237"/>
                    <a:gd name="connsiteY32" fmla="*/ 720436 h 997527"/>
                    <a:gd name="connsiteX33" fmla="*/ 46182 w 1025237"/>
                    <a:gd name="connsiteY33" fmla="*/ 683491 h 997527"/>
                    <a:gd name="connsiteX34" fmla="*/ 36946 w 1025237"/>
                    <a:gd name="connsiteY34" fmla="*/ 655782 h 997527"/>
                    <a:gd name="connsiteX35" fmla="*/ 27710 w 1025237"/>
                    <a:gd name="connsiteY35" fmla="*/ 600364 h 997527"/>
                    <a:gd name="connsiteX36" fmla="*/ 18473 w 1025237"/>
                    <a:gd name="connsiteY36" fmla="*/ 563418 h 997527"/>
                    <a:gd name="connsiteX37" fmla="*/ 0 w 1025237"/>
                    <a:gd name="connsiteY37" fmla="*/ 480291 h 997527"/>
                    <a:gd name="connsiteX38" fmla="*/ 9237 w 1025237"/>
                    <a:gd name="connsiteY38" fmla="*/ 267854 h 997527"/>
                    <a:gd name="connsiteX39" fmla="*/ 18473 w 1025237"/>
                    <a:gd name="connsiteY39" fmla="*/ 240145 h 997527"/>
                    <a:gd name="connsiteX40" fmla="*/ 46182 w 1025237"/>
                    <a:gd name="connsiteY40" fmla="*/ 221673 h 997527"/>
                    <a:gd name="connsiteX41" fmla="*/ 120073 w 1025237"/>
                    <a:gd name="connsiteY41" fmla="*/ 157018 h 997527"/>
                    <a:gd name="connsiteX42" fmla="*/ 203200 w 1025237"/>
                    <a:gd name="connsiteY42" fmla="*/ 92364 h 997527"/>
                    <a:gd name="connsiteX43" fmla="*/ 230910 w 1025237"/>
                    <a:gd name="connsiteY43" fmla="*/ 73891 h 997527"/>
                    <a:gd name="connsiteX44" fmla="*/ 323273 w 1025237"/>
                    <a:gd name="connsiteY44" fmla="*/ 46182 h 997527"/>
                    <a:gd name="connsiteX45" fmla="*/ 369455 w 1025237"/>
                    <a:gd name="connsiteY45" fmla="*/ 36945 h 997527"/>
                    <a:gd name="connsiteX46" fmla="*/ 424873 w 1025237"/>
                    <a:gd name="connsiteY46" fmla="*/ 18473 h 997527"/>
                    <a:gd name="connsiteX47" fmla="*/ 452582 w 1025237"/>
                    <a:gd name="connsiteY47" fmla="*/ 9236 h 997527"/>
                    <a:gd name="connsiteX48" fmla="*/ 544946 w 1025237"/>
                    <a:gd name="connsiteY48" fmla="*/ 0 h 99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5237" h="997527">
                      <a:moveTo>
                        <a:pt x="544946" y="0"/>
                      </a:moveTo>
                      <a:cubicBezTo>
                        <a:pt x="597285" y="3079"/>
                        <a:pt x="650114" y="1459"/>
                        <a:pt x="701964" y="9236"/>
                      </a:cubicBezTo>
                      <a:cubicBezTo>
                        <a:pt x="712942" y="10883"/>
                        <a:pt x="721145" y="20602"/>
                        <a:pt x="729673" y="27709"/>
                      </a:cubicBezTo>
                      <a:cubicBezTo>
                        <a:pt x="800790" y="86973"/>
                        <a:pt x="716295" y="28026"/>
                        <a:pt x="785091" y="73891"/>
                      </a:cubicBezTo>
                      <a:cubicBezTo>
                        <a:pt x="814365" y="117801"/>
                        <a:pt x="793033" y="98090"/>
                        <a:pt x="858982" y="120073"/>
                      </a:cubicBezTo>
                      <a:lnTo>
                        <a:pt x="886691" y="129309"/>
                      </a:lnTo>
                      <a:cubicBezTo>
                        <a:pt x="948661" y="170623"/>
                        <a:pt x="887946" y="121955"/>
                        <a:pt x="923637" y="175491"/>
                      </a:cubicBezTo>
                      <a:cubicBezTo>
                        <a:pt x="930883" y="186359"/>
                        <a:pt x="942984" y="193165"/>
                        <a:pt x="951346" y="203200"/>
                      </a:cubicBezTo>
                      <a:cubicBezTo>
                        <a:pt x="958453" y="211728"/>
                        <a:pt x="963661" y="221673"/>
                        <a:pt x="969819" y="230909"/>
                      </a:cubicBezTo>
                      <a:cubicBezTo>
                        <a:pt x="1009447" y="349798"/>
                        <a:pt x="971417" y="228068"/>
                        <a:pt x="997528" y="332509"/>
                      </a:cubicBezTo>
                      <a:cubicBezTo>
                        <a:pt x="1013261" y="395441"/>
                        <a:pt x="1002383" y="317891"/>
                        <a:pt x="1016000" y="406400"/>
                      </a:cubicBezTo>
                      <a:cubicBezTo>
                        <a:pt x="1019774" y="430933"/>
                        <a:pt x="1022158" y="455661"/>
                        <a:pt x="1025237" y="480291"/>
                      </a:cubicBezTo>
                      <a:cubicBezTo>
                        <a:pt x="1019808" y="578000"/>
                        <a:pt x="1028429" y="611274"/>
                        <a:pt x="1006764" y="683491"/>
                      </a:cubicBezTo>
                      <a:cubicBezTo>
                        <a:pt x="1001169" y="702142"/>
                        <a:pt x="999092" y="722707"/>
                        <a:pt x="988291" y="738909"/>
                      </a:cubicBezTo>
                      <a:lnTo>
                        <a:pt x="951346" y="794327"/>
                      </a:lnTo>
                      <a:cubicBezTo>
                        <a:pt x="926716" y="831272"/>
                        <a:pt x="942109" y="815879"/>
                        <a:pt x="905164" y="840509"/>
                      </a:cubicBezTo>
                      <a:cubicBezTo>
                        <a:pt x="889491" y="887531"/>
                        <a:pt x="908523" y="855063"/>
                        <a:pt x="868219" y="877454"/>
                      </a:cubicBezTo>
                      <a:cubicBezTo>
                        <a:pt x="772940" y="930387"/>
                        <a:pt x="847790" y="902737"/>
                        <a:pt x="785091" y="923636"/>
                      </a:cubicBezTo>
                      <a:cubicBezTo>
                        <a:pt x="775855" y="929794"/>
                        <a:pt x="767526" y="937600"/>
                        <a:pt x="757382" y="942109"/>
                      </a:cubicBezTo>
                      <a:cubicBezTo>
                        <a:pt x="739588" y="950017"/>
                        <a:pt x="720437" y="954424"/>
                        <a:pt x="701964" y="960582"/>
                      </a:cubicBezTo>
                      <a:cubicBezTo>
                        <a:pt x="624519" y="986397"/>
                        <a:pt x="683956" y="969247"/>
                        <a:pt x="517237" y="979054"/>
                      </a:cubicBezTo>
                      <a:cubicBezTo>
                        <a:pt x="495685" y="982133"/>
                        <a:pt x="473930" y="984021"/>
                        <a:pt x="452582" y="988291"/>
                      </a:cubicBezTo>
                      <a:cubicBezTo>
                        <a:pt x="443035" y="990200"/>
                        <a:pt x="434609" y="997527"/>
                        <a:pt x="424873" y="997527"/>
                      </a:cubicBezTo>
                      <a:cubicBezTo>
                        <a:pt x="387800" y="997527"/>
                        <a:pt x="350982" y="991370"/>
                        <a:pt x="314037" y="988291"/>
                      </a:cubicBezTo>
                      <a:cubicBezTo>
                        <a:pt x="248088" y="966308"/>
                        <a:pt x="274821" y="980619"/>
                        <a:pt x="230910" y="951345"/>
                      </a:cubicBezTo>
                      <a:cubicBezTo>
                        <a:pt x="224752" y="942109"/>
                        <a:pt x="221105" y="930571"/>
                        <a:pt x="212437" y="923636"/>
                      </a:cubicBezTo>
                      <a:cubicBezTo>
                        <a:pt x="204834" y="917554"/>
                        <a:pt x="193436" y="918754"/>
                        <a:pt x="184728" y="914400"/>
                      </a:cubicBezTo>
                      <a:cubicBezTo>
                        <a:pt x="174799" y="909436"/>
                        <a:pt x="166255" y="902085"/>
                        <a:pt x="157019" y="895927"/>
                      </a:cubicBezTo>
                      <a:cubicBezTo>
                        <a:pt x="150861" y="886691"/>
                        <a:pt x="146395" y="876067"/>
                        <a:pt x="138546" y="868218"/>
                      </a:cubicBezTo>
                      <a:cubicBezTo>
                        <a:pt x="130697" y="860369"/>
                        <a:pt x="118147" y="858099"/>
                        <a:pt x="110837" y="849745"/>
                      </a:cubicBezTo>
                      <a:cubicBezTo>
                        <a:pt x="96217" y="833037"/>
                        <a:pt x="73891" y="794327"/>
                        <a:pt x="73891" y="794327"/>
                      </a:cubicBezTo>
                      <a:cubicBezTo>
                        <a:pt x="70812" y="778933"/>
                        <a:pt x="68462" y="763375"/>
                        <a:pt x="64655" y="748145"/>
                      </a:cubicBezTo>
                      <a:cubicBezTo>
                        <a:pt x="62294" y="738700"/>
                        <a:pt x="58094" y="729797"/>
                        <a:pt x="55419" y="720436"/>
                      </a:cubicBezTo>
                      <a:cubicBezTo>
                        <a:pt x="51932" y="708230"/>
                        <a:pt x="49669" y="695697"/>
                        <a:pt x="46182" y="683491"/>
                      </a:cubicBezTo>
                      <a:cubicBezTo>
                        <a:pt x="43507" y="674130"/>
                        <a:pt x="39058" y="665286"/>
                        <a:pt x="36946" y="655782"/>
                      </a:cubicBezTo>
                      <a:cubicBezTo>
                        <a:pt x="32884" y="637500"/>
                        <a:pt x="31383" y="618728"/>
                        <a:pt x="27710" y="600364"/>
                      </a:cubicBezTo>
                      <a:cubicBezTo>
                        <a:pt x="25220" y="587916"/>
                        <a:pt x="20963" y="575866"/>
                        <a:pt x="18473" y="563418"/>
                      </a:cubicBezTo>
                      <a:cubicBezTo>
                        <a:pt x="2217" y="482140"/>
                        <a:pt x="17977" y="534218"/>
                        <a:pt x="0" y="480291"/>
                      </a:cubicBezTo>
                      <a:cubicBezTo>
                        <a:pt x="3079" y="409479"/>
                        <a:pt x="3801" y="338524"/>
                        <a:pt x="9237" y="267854"/>
                      </a:cubicBezTo>
                      <a:cubicBezTo>
                        <a:pt x="9984" y="258147"/>
                        <a:pt x="12391" y="247747"/>
                        <a:pt x="18473" y="240145"/>
                      </a:cubicBezTo>
                      <a:cubicBezTo>
                        <a:pt x="25407" y="231477"/>
                        <a:pt x="36946" y="227830"/>
                        <a:pt x="46182" y="221673"/>
                      </a:cubicBezTo>
                      <a:cubicBezTo>
                        <a:pt x="98522" y="143164"/>
                        <a:pt x="12315" y="264776"/>
                        <a:pt x="120073" y="157018"/>
                      </a:cubicBezTo>
                      <a:cubicBezTo>
                        <a:pt x="163480" y="113611"/>
                        <a:pt x="136914" y="136554"/>
                        <a:pt x="203200" y="92364"/>
                      </a:cubicBezTo>
                      <a:cubicBezTo>
                        <a:pt x="212437" y="86206"/>
                        <a:pt x="220379" y="77402"/>
                        <a:pt x="230910" y="73891"/>
                      </a:cubicBezTo>
                      <a:cubicBezTo>
                        <a:pt x="276967" y="58538"/>
                        <a:pt x="281391" y="55489"/>
                        <a:pt x="323273" y="46182"/>
                      </a:cubicBezTo>
                      <a:cubicBezTo>
                        <a:pt x="338598" y="42776"/>
                        <a:pt x="354309" y="41076"/>
                        <a:pt x="369455" y="36945"/>
                      </a:cubicBezTo>
                      <a:cubicBezTo>
                        <a:pt x="388241" y="31822"/>
                        <a:pt x="406400" y="24631"/>
                        <a:pt x="424873" y="18473"/>
                      </a:cubicBezTo>
                      <a:cubicBezTo>
                        <a:pt x="434109" y="15394"/>
                        <a:pt x="442846" y="9236"/>
                        <a:pt x="452582" y="9236"/>
                      </a:cubicBezTo>
                      <a:lnTo>
                        <a:pt x="544946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4000" dirty="0">
                      <a:solidFill>
                        <a:srgbClr val="92D050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ゆ</a:t>
                  </a:r>
                </a:p>
              </p:txBody>
            </p:sp>
            <p:sp>
              <p:nvSpPr>
                <p:cNvPr id="63" name="フリーフォーム: 図形 62">
                  <a:extLst>
                    <a:ext uri="{FF2B5EF4-FFF2-40B4-BE49-F238E27FC236}">
                      <a16:creationId xmlns="" xmlns:a16="http://schemas.microsoft.com/office/drawing/2014/main" id="{19BF91F6-4B79-4419-ACAB-DA034AEDB44F}"/>
                    </a:ext>
                  </a:extLst>
                </p:cNvPr>
                <p:cNvSpPr/>
                <p:nvPr/>
              </p:nvSpPr>
              <p:spPr>
                <a:xfrm>
                  <a:off x="6863136" y="4439803"/>
                  <a:ext cx="1016803" cy="1025515"/>
                </a:xfrm>
                <a:custGeom>
                  <a:avLst/>
                  <a:gdLst>
                    <a:gd name="connsiteX0" fmla="*/ 499172 w 1016803"/>
                    <a:gd name="connsiteY0" fmla="*/ 9515 h 1025515"/>
                    <a:gd name="connsiteX1" fmla="*/ 656190 w 1016803"/>
                    <a:gd name="connsiteY1" fmla="*/ 9515 h 1025515"/>
                    <a:gd name="connsiteX2" fmla="*/ 683899 w 1016803"/>
                    <a:gd name="connsiteY2" fmla="*/ 27987 h 1025515"/>
                    <a:gd name="connsiteX3" fmla="*/ 785499 w 1016803"/>
                    <a:gd name="connsiteY3" fmla="*/ 55697 h 1025515"/>
                    <a:gd name="connsiteX4" fmla="*/ 803972 w 1016803"/>
                    <a:gd name="connsiteY4" fmla="*/ 83406 h 1025515"/>
                    <a:gd name="connsiteX5" fmla="*/ 859390 w 1016803"/>
                    <a:gd name="connsiteY5" fmla="*/ 120351 h 1025515"/>
                    <a:gd name="connsiteX6" fmla="*/ 905572 w 1016803"/>
                    <a:gd name="connsiteY6" fmla="*/ 157297 h 1025515"/>
                    <a:gd name="connsiteX7" fmla="*/ 924044 w 1016803"/>
                    <a:gd name="connsiteY7" fmla="*/ 185006 h 1025515"/>
                    <a:gd name="connsiteX8" fmla="*/ 951754 w 1016803"/>
                    <a:gd name="connsiteY8" fmla="*/ 203478 h 1025515"/>
                    <a:gd name="connsiteX9" fmla="*/ 979463 w 1016803"/>
                    <a:gd name="connsiteY9" fmla="*/ 286606 h 1025515"/>
                    <a:gd name="connsiteX10" fmla="*/ 988699 w 1016803"/>
                    <a:gd name="connsiteY10" fmla="*/ 314315 h 1025515"/>
                    <a:gd name="connsiteX11" fmla="*/ 997935 w 1016803"/>
                    <a:gd name="connsiteY11" fmla="*/ 342024 h 1025515"/>
                    <a:gd name="connsiteX12" fmla="*/ 1007172 w 1016803"/>
                    <a:gd name="connsiteY12" fmla="*/ 471333 h 1025515"/>
                    <a:gd name="connsiteX13" fmla="*/ 1016408 w 1016803"/>
                    <a:gd name="connsiteY13" fmla="*/ 535987 h 1025515"/>
                    <a:gd name="connsiteX14" fmla="*/ 988699 w 1016803"/>
                    <a:gd name="connsiteY14" fmla="*/ 766897 h 1025515"/>
                    <a:gd name="connsiteX15" fmla="*/ 970226 w 1016803"/>
                    <a:gd name="connsiteY15" fmla="*/ 794606 h 1025515"/>
                    <a:gd name="connsiteX16" fmla="*/ 933281 w 1016803"/>
                    <a:gd name="connsiteY16" fmla="*/ 840787 h 1025515"/>
                    <a:gd name="connsiteX17" fmla="*/ 896335 w 1016803"/>
                    <a:gd name="connsiteY17" fmla="*/ 877733 h 1025515"/>
                    <a:gd name="connsiteX18" fmla="*/ 877863 w 1016803"/>
                    <a:gd name="connsiteY18" fmla="*/ 905442 h 1025515"/>
                    <a:gd name="connsiteX19" fmla="*/ 785499 w 1016803"/>
                    <a:gd name="connsiteY19" fmla="*/ 960860 h 1025515"/>
                    <a:gd name="connsiteX20" fmla="*/ 730081 w 1016803"/>
                    <a:gd name="connsiteY20" fmla="*/ 997806 h 1025515"/>
                    <a:gd name="connsiteX21" fmla="*/ 702372 w 1016803"/>
                    <a:gd name="connsiteY21" fmla="*/ 1016278 h 1025515"/>
                    <a:gd name="connsiteX22" fmla="*/ 536117 w 1016803"/>
                    <a:gd name="connsiteY22" fmla="*/ 1025515 h 1025515"/>
                    <a:gd name="connsiteX23" fmla="*/ 332917 w 1016803"/>
                    <a:gd name="connsiteY23" fmla="*/ 1016278 h 1025515"/>
                    <a:gd name="connsiteX24" fmla="*/ 277499 w 1016803"/>
                    <a:gd name="connsiteY24" fmla="*/ 997806 h 1025515"/>
                    <a:gd name="connsiteX25" fmla="*/ 222081 w 1016803"/>
                    <a:gd name="connsiteY25" fmla="*/ 970097 h 1025515"/>
                    <a:gd name="connsiteX26" fmla="*/ 194372 w 1016803"/>
                    <a:gd name="connsiteY26" fmla="*/ 951624 h 1025515"/>
                    <a:gd name="connsiteX27" fmla="*/ 166663 w 1016803"/>
                    <a:gd name="connsiteY27" fmla="*/ 942387 h 1025515"/>
                    <a:gd name="connsiteX28" fmla="*/ 111244 w 1016803"/>
                    <a:gd name="connsiteY28" fmla="*/ 905442 h 1025515"/>
                    <a:gd name="connsiteX29" fmla="*/ 83535 w 1016803"/>
                    <a:gd name="connsiteY29" fmla="*/ 850024 h 1025515"/>
                    <a:gd name="connsiteX30" fmla="*/ 65063 w 1016803"/>
                    <a:gd name="connsiteY30" fmla="*/ 794606 h 1025515"/>
                    <a:gd name="connsiteX31" fmla="*/ 55826 w 1016803"/>
                    <a:gd name="connsiteY31" fmla="*/ 766897 h 1025515"/>
                    <a:gd name="connsiteX32" fmla="*/ 37354 w 1016803"/>
                    <a:gd name="connsiteY32" fmla="*/ 739187 h 1025515"/>
                    <a:gd name="connsiteX33" fmla="*/ 18881 w 1016803"/>
                    <a:gd name="connsiteY33" fmla="*/ 665297 h 1025515"/>
                    <a:gd name="connsiteX34" fmla="*/ 408 w 1016803"/>
                    <a:gd name="connsiteY34" fmla="*/ 545224 h 1025515"/>
                    <a:gd name="connsiteX35" fmla="*/ 28117 w 1016803"/>
                    <a:gd name="connsiteY35" fmla="*/ 305078 h 1025515"/>
                    <a:gd name="connsiteX36" fmla="*/ 46590 w 1016803"/>
                    <a:gd name="connsiteY36" fmla="*/ 277369 h 1025515"/>
                    <a:gd name="connsiteX37" fmla="*/ 92772 w 1016803"/>
                    <a:gd name="connsiteY37" fmla="*/ 194242 h 1025515"/>
                    <a:gd name="connsiteX38" fmla="*/ 120481 w 1016803"/>
                    <a:gd name="connsiteY38" fmla="*/ 175769 h 1025515"/>
                    <a:gd name="connsiteX39" fmla="*/ 166663 w 1016803"/>
                    <a:gd name="connsiteY39" fmla="*/ 129587 h 1025515"/>
                    <a:gd name="connsiteX40" fmla="*/ 222081 w 1016803"/>
                    <a:gd name="connsiteY40" fmla="*/ 111115 h 1025515"/>
                    <a:gd name="connsiteX41" fmla="*/ 277499 w 1016803"/>
                    <a:gd name="connsiteY41" fmla="*/ 83406 h 1025515"/>
                    <a:gd name="connsiteX42" fmla="*/ 332917 w 1016803"/>
                    <a:gd name="connsiteY42" fmla="*/ 46460 h 1025515"/>
                    <a:gd name="connsiteX43" fmla="*/ 499172 w 1016803"/>
                    <a:gd name="connsiteY43" fmla="*/ 9515 h 102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016803" h="1025515">
                      <a:moveTo>
                        <a:pt x="499172" y="9515"/>
                      </a:moveTo>
                      <a:cubicBezTo>
                        <a:pt x="553051" y="3358"/>
                        <a:pt x="566596" y="-8404"/>
                        <a:pt x="656190" y="9515"/>
                      </a:cubicBezTo>
                      <a:cubicBezTo>
                        <a:pt x="667075" y="11692"/>
                        <a:pt x="673755" y="23479"/>
                        <a:pt x="683899" y="27987"/>
                      </a:cubicBezTo>
                      <a:cubicBezTo>
                        <a:pt x="722251" y="45032"/>
                        <a:pt x="745990" y="47795"/>
                        <a:pt x="785499" y="55697"/>
                      </a:cubicBezTo>
                      <a:cubicBezTo>
                        <a:pt x="791657" y="64933"/>
                        <a:pt x="795618" y="76096"/>
                        <a:pt x="803972" y="83406"/>
                      </a:cubicBezTo>
                      <a:cubicBezTo>
                        <a:pt x="820680" y="98026"/>
                        <a:pt x="859390" y="120351"/>
                        <a:pt x="859390" y="120351"/>
                      </a:cubicBezTo>
                      <a:cubicBezTo>
                        <a:pt x="912333" y="199764"/>
                        <a:pt x="841837" y="106307"/>
                        <a:pt x="905572" y="157297"/>
                      </a:cubicBezTo>
                      <a:cubicBezTo>
                        <a:pt x="914240" y="164232"/>
                        <a:pt x="916195" y="177157"/>
                        <a:pt x="924044" y="185006"/>
                      </a:cubicBezTo>
                      <a:cubicBezTo>
                        <a:pt x="931894" y="192855"/>
                        <a:pt x="942517" y="197321"/>
                        <a:pt x="951754" y="203478"/>
                      </a:cubicBezTo>
                      <a:lnTo>
                        <a:pt x="979463" y="286606"/>
                      </a:lnTo>
                      <a:lnTo>
                        <a:pt x="988699" y="314315"/>
                      </a:lnTo>
                      <a:lnTo>
                        <a:pt x="997935" y="342024"/>
                      </a:lnTo>
                      <a:cubicBezTo>
                        <a:pt x="1001014" y="385127"/>
                        <a:pt x="1003075" y="428315"/>
                        <a:pt x="1007172" y="471333"/>
                      </a:cubicBezTo>
                      <a:cubicBezTo>
                        <a:pt x="1009236" y="493005"/>
                        <a:pt x="1016408" y="514217"/>
                        <a:pt x="1016408" y="535987"/>
                      </a:cubicBezTo>
                      <a:cubicBezTo>
                        <a:pt x="1016408" y="548586"/>
                        <a:pt x="1022286" y="716518"/>
                        <a:pt x="988699" y="766897"/>
                      </a:cubicBezTo>
                      <a:lnTo>
                        <a:pt x="970226" y="794606"/>
                      </a:lnTo>
                      <a:cubicBezTo>
                        <a:pt x="947011" y="864253"/>
                        <a:pt x="981027" y="781105"/>
                        <a:pt x="933281" y="840787"/>
                      </a:cubicBezTo>
                      <a:cubicBezTo>
                        <a:pt x="897454" y="885570"/>
                        <a:pt x="956791" y="857582"/>
                        <a:pt x="896335" y="877733"/>
                      </a:cubicBezTo>
                      <a:cubicBezTo>
                        <a:pt x="890178" y="886969"/>
                        <a:pt x="886217" y="898132"/>
                        <a:pt x="877863" y="905442"/>
                      </a:cubicBezTo>
                      <a:cubicBezTo>
                        <a:pt x="828348" y="948767"/>
                        <a:pt x="831535" y="933238"/>
                        <a:pt x="785499" y="960860"/>
                      </a:cubicBezTo>
                      <a:cubicBezTo>
                        <a:pt x="766461" y="972283"/>
                        <a:pt x="748554" y="985491"/>
                        <a:pt x="730081" y="997806"/>
                      </a:cubicBezTo>
                      <a:cubicBezTo>
                        <a:pt x="720845" y="1003963"/>
                        <a:pt x="713455" y="1015662"/>
                        <a:pt x="702372" y="1016278"/>
                      </a:cubicBezTo>
                      <a:lnTo>
                        <a:pt x="536117" y="1025515"/>
                      </a:lnTo>
                      <a:cubicBezTo>
                        <a:pt x="468384" y="1022436"/>
                        <a:pt x="400334" y="1023501"/>
                        <a:pt x="332917" y="1016278"/>
                      </a:cubicBezTo>
                      <a:cubicBezTo>
                        <a:pt x="313556" y="1014204"/>
                        <a:pt x="277499" y="997806"/>
                        <a:pt x="277499" y="997806"/>
                      </a:cubicBezTo>
                      <a:cubicBezTo>
                        <a:pt x="198088" y="944865"/>
                        <a:pt x="298561" y="1008337"/>
                        <a:pt x="222081" y="970097"/>
                      </a:cubicBezTo>
                      <a:cubicBezTo>
                        <a:pt x="212152" y="965133"/>
                        <a:pt x="204301" y="956589"/>
                        <a:pt x="194372" y="951624"/>
                      </a:cubicBezTo>
                      <a:cubicBezTo>
                        <a:pt x="185664" y="947270"/>
                        <a:pt x="175174" y="947115"/>
                        <a:pt x="166663" y="942387"/>
                      </a:cubicBezTo>
                      <a:cubicBezTo>
                        <a:pt x="147255" y="931605"/>
                        <a:pt x="111244" y="905442"/>
                        <a:pt x="111244" y="905442"/>
                      </a:cubicBezTo>
                      <a:cubicBezTo>
                        <a:pt x="77561" y="804388"/>
                        <a:pt x="131281" y="957453"/>
                        <a:pt x="83535" y="850024"/>
                      </a:cubicBezTo>
                      <a:cubicBezTo>
                        <a:pt x="75627" y="832230"/>
                        <a:pt x="71221" y="813079"/>
                        <a:pt x="65063" y="794606"/>
                      </a:cubicBezTo>
                      <a:cubicBezTo>
                        <a:pt x="61984" y="785370"/>
                        <a:pt x="61226" y="774998"/>
                        <a:pt x="55826" y="766897"/>
                      </a:cubicBezTo>
                      <a:lnTo>
                        <a:pt x="37354" y="739187"/>
                      </a:lnTo>
                      <a:cubicBezTo>
                        <a:pt x="31196" y="714557"/>
                        <a:pt x="22030" y="690489"/>
                        <a:pt x="18881" y="665297"/>
                      </a:cubicBezTo>
                      <a:cubicBezTo>
                        <a:pt x="7697" y="575828"/>
                        <a:pt x="14512" y="615746"/>
                        <a:pt x="408" y="545224"/>
                      </a:cubicBezTo>
                      <a:cubicBezTo>
                        <a:pt x="869" y="535999"/>
                        <a:pt x="-6774" y="357413"/>
                        <a:pt x="28117" y="305078"/>
                      </a:cubicBezTo>
                      <a:lnTo>
                        <a:pt x="46590" y="277369"/>
                      </a:lnTo>
                      <a:cubicBezTo>
                        <a:pt x="56215" y="248493"/>
                        <a:pt x="65548" y="212392"/>
                        <a:pt x="92772" y="194242"/>
                      </a:cubicBezTo>
                      <a:lnTo>
                        <a:pt x="120481" y="175769"/>
                      </a:lnTo>
                      <a:cubicBezTo>
                        <a:pt x="137333" y="150492"/>
                        <a:pt x="137496" y="142550"/>
                        <a:pt x="166663" y="129587"/>
                      </a:cubicBezTo>
                      <a:cubicBezTo>
                        <a:pt x="184457" y="121679"/>
                        <a:pt x="222081" y="111115"/>
                        <a:pt x="222081" y="111115"/>
                      </a:cubicBezTo>
                      <a:cubicBezTo>
                        <a:pt x="345092" y="29106"/>
                        <a:pt x="162779" y="147140"/>
                        <a:pt x="277499" y="83406"/>
                      </a:cubicBezTo>
                      <a:cubicBezTo>
                        <a:pt x="296907" y="72624"/>
                        <a:pt x="310851" y="48912"/>
                        <a:pt x="332917" y="46460"/>
                      </a:cubicBezTo>
                      <a:cubicBezTo>
                        <a:pt x="437464" y="34844"/>
                        <a:pt x="445293" y="15672"/>
                        <a:pt x="499172" y="9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4000" dirty="0">
                      <a:solidFill>
                        <a:srgbClr val="FFC000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玉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39117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グループ化 52">
            <a:extLst>
              <a:ext uri="{FF2B5EF4-FFF2-40B4-BE49-F238E27FC236}">
                <a16:creationId xmlns="" xmlns:a16="http://schemas.microsoft.com/office/drawing/2014/main" id="{A73DCD17-E849-43FB-A56A-1797CA5896DC}"/>
              </a:ext>
            </a:extLst>
          </p:cNvPr>
          <p:cNvGrpSpPr/>
          <p:nvPr/>
        </p:nvGrpSpPr>
        <p:grpSpPr>
          <a:xfrm>
            <a:off x="330126" y="312415"/>
            <a:ext cx="10031559" cy="6934843"/>
            <a:chOff x="738" y="194275"/>
            <a:chExt cx="10031559" cy="8380800"/>
          </a:xfrm>
        </p:grpSpPr>
        <p:sp>
          <p:nvSpPr>
            <p:cNvPr id="54" name="object 41">
              <a:extLst>
                <a:ext uri="{FF2B5EF4-FFF2-40B4-BE49-F238E27FC236}">
                  <a16:creationId xmlns="" xmlns:a16="http://schemas.microsoft.com/office/drawing/2014/main" id="{932D6FEF-0905-4407-814D-6F00444DB05C}"/>
                </a:ext>
              </a:extLst>
            </p:cNvPr>
            <p:cNvSpPr/>
            <p:nvPr/>
          </p:nvSpPr>
          <p:spPr>
            <a:xfrm>
              <a:off x="73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" name="object 42">
              <a:extLst>
                <a:ext uri="{FF2B5EF4-FFF2-40B4-BE49-F238E27FC236}">
                  <a16:creationId xmlns="" xmlns:a16="http://schemas.microsoft.com/office/drawing/2014/main" id="{75362C7A-BAB6-490A-9FE8-CC00ADF05685}"/>
                </a:ext>
              </a:extLst>
            </p:cNvPr>
            <p:cNvSpPr/>
            <p:nvPr/>
          </p:nvSpPr>
          <p:spPr>
            <a:xfrm>
              <a:off x="406237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6" name="object 43">
              <a:extLst>
                <a:ext uri="{FF2B5EF4-FFF2-40B4-BE49-F238E27FC236}">
                  <a16:creationId xmlns="" xmlns:a16="http://schemas.microsoft.com/office/drawing/2014/main" id="{0E14C9A0-CAB0-46C7-AFE2-EE6073967E48}"/>
                </a:ext>
              </a:extLst>
            </p:cNvPr>
            <p:cNvSpPr/>
            <p:nvPr/>
          </p:nvSpPr>
          <p:spPr>
            <a:xfrm>
              <a:off x="811749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7" name="object 44">
              <a:extLst>
                <a:ext uri="{FF2B5EF4-FFF2-40B4-BE49-F238E27FC236}">
                  <a16:creationId xmlns="" xmlns:a16="http://schemas.microsoft.com/office/drawing/2014/main" id="{BAFA7D76-5F7B-4064-A235-743ED0F0C71F}"/>
                </a:ext>
              </a:extLst>
            </p:cNvPr>
            <p:cNvSpPr/>
            <p:nvPr/>
          </p:nvSpPr>
          <p:spPr>
            <a:xfrm>
              <a:off x="1217242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8" name="object 45">
              <a:extLst>
                <a:ext uri="{FF2B5EF4-FFF2-40B4-BE49-F238E27FC236}">
                  <a16:creationId xmlns="" xmlns:a16="http://schemas.microsoft.com/office/drawing/2014/main" id="{5A490702-0BF2-4EA9-901A-457FC3C36B64}"/>
                </a:ext>
              </a:extLst>
            </p:cNvPr>
            <p:cNvSpPr/>
            <p:nvPr/>
          </p:nvSpPr>
          <p:spPr>
            <a:xfrm>
              <a:off x="1622761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9" name="object 46">
              <a:extLst>
                <a:ext uri="{FF2B5EF4-FFF2-40B4-BE49-F238E27FC236}">
                  <a16:creationId xmlns="" xmlns:a16="http://schemas.microsoft.com/office/drawing/2014/main" id="{BD8A38FA-AED7-4555-8FD0-9837C599D5C2}"/>
                </a:ext>
              </a:extLst>
            </p:cNvPr>
            <p:cNvSpPr/>
            <p:nvPr/>
          </p:nvSpPr>
          <p:spPr>
            <a:xfrm>
              <a:off x="2028260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0" name="object 47">
              <a:extLst>
                <a:ext uri="{FF2B5EF4-FFF2-40B4-BE49-F238E27FC236}">
                  <a16:creationId xmlns="" xmlns:a16="http://schemas.microsoft.com/office/drawing/2014/main" id="{E7A219C7-327F-4192-86AD-C61524FABDAB}"/>
                </a:ext>
              </a:extLst>
            </p:cNvPr>
            <p:cNvSpPr/>
            <p:nvPr/>
          </p:nvSpPr>
          <p:spPr>
            <a:xfrm>
              <a:off x="2433765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1" name="object 48">
              <a:extLst>
                <a:ext uri="{FF2B5EF4-FFF2-40B4-BE49-F238E27FC236}">
                  <a16:creationId xmlns="" xmlns:a16="http://schemas.microsoft.com/office/drawing/2014/main" id="{F19E8F92-3BBB-4A29-BC73-F0146FD49BAF}"/>
                </a:ext>
              </a:extLst>
            </p:cNvPr>
            <p:cNvSpPr/>
            <p:nvPr/>
          </p:nvSpPr>
          <p:spPr>
            <a:xfrm>
              <a:off x="2839271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2" name="object 49">
              <a:extLst>
                <a:ext uri="{FF2B5EF4-FFF2-40B4-BE49-F238E27FC236}">
                  <a16:creationId xmlns="" xmlns:a16="http://schemas.microsoft.com/office/drawing/2014/main" id="{CE2C590F-9D51-4C08-8E9E-53ADADF9F1F2}"/>
                </a:ext>
              </a:extLst>
            </p:cNvPr>
            <p:cNvSpPr/>
            <p:nvPr/>
          </p:nvSpPr>
          <p:spPr>
            <a:xfrm>
              <a:off x="3244777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50">
              <a:extLst>
                <a:ext uri="{FF2B5EF4-FFF2-40B4-BE49-F238E27FC236}">
                  <a16:creationId xmlns="" xmlns:a16="http://schemas.microsoft.com/office/drawing/2014/main" id="{A59730AB-9A34-4216-B2E9-236E01023BAB}"/>
                </a:ext>
              </a:extLst>
            </p:cNvPr>
            <p:cNvSpPr/>
            <p:nvPr/>
          </p:nvSpPr>
          <p:spPr>
            <a:xfrm>
              <a:off x="3650283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object 51">
              <a:extLst>
                <a:ext uri="{FF2B5EF4-FFF2-40B4-BE49-F238E27FC236}">
                  <a16:creationId xmlns="" xmlns:a16="http://schemas.microsoft.com/office/drawing/2014/main" id="{D4A33444-FB32-4843-8F84-E80BCC728184}"/>
                </a:ext>
              </a:extLst>
            </p:cNvPr>
            <p:cNvSpPr/>
            <p:nvPr/>
          </p:nvSpPr>
          <p:spPr>
            <a:xfrm>
              <a:off x="405578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5" name="object 52">
              <a:extLst>
                <a:ext uri="{FF2B5EF4-FFF2-40B4-BE49-F238E27FC236}">
                  <a16:creationId xmlns="" xmlns:a16="http://schemas.microsoft.com/office/drawing/2014/main" id="{19C28507-83FD-49FA-98AF-98AE5C98EF65}"/>
                </a:ext>
              </a:extLst>
            </p:cNvPr>
            <p:cNvSpPr/>
            <p:nvPr/>
          </p:nvSpPr>
          <p:spPr>
            <a:xfrm>
              <a:off x="4461294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6" name="object 53">
              <a:extLst>
                <a:ext uri="{FF2B5EF4-FFF2-40B4-BE49-F238E27FC236}">
                  <a16:creationId xmlns="" xmlns:a16="http://schemas.microsoft.com/office/drawing/2014/main" id="{29CC36AD-DADA-440B-B7B5-2063E149E82D}"/>
                </a:ext>
              </a:extLst>
            </p:cNvPr>
            <p:cNvSpPr/>
            <p:nvPr/>
          </p:nvSpPr>
          <p:spPr>
            <a:xfrm>
              <a:off x="4866793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7" name="object 54">
              <a:extLst>
                <a:ext uri="{FF2B5EF4-FFF2-40B4-BE49-F238E27FC236}">
                  <a16:creationId xmlns="" xmlns:a16="http://schemas.microsoft.com/office/drawing/2014/main" id="{30AEDB80-ED1E-40B2-91AF-BE2CA5839F1F}"/>
                </a:ext>
              </a:extLst>
            </p:cNvPr>
            <p:cNvSpPr/>
            <p:nvPr/>
          </p:nvSpPr>
          <p:spPr>
            <a:xfrm>
              <a:off x="527229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8" name="object 55">
              <a:extLst>
                <a:ext uri="{FF2B5EF4-FFF2-40B4-BE49-F238E27FC236}">
                  <a16:creationId xmlns="" xmlns:a16="http://schemas.microsoft.com/office/drawing/2014/main" id="{2320A9DB-DBDF-477A-86C1-8710DDD0AEBA}"/>
                </a:ext>
              </a:extLst>
            </p:cNvPr>
            <p:cNvSpPr/>
            <p:nvPr/>
          </p:nvSpPr>
          <p:spPr>
            <a:xfrm>
              <a:off x="5677804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9" name="object 56">
              <a:extLst>
                <a:ext uri="{FF2B5EF4-FFF2-40B4-BE49-F238E27FC236}">
                  <a16:creationId xmlns="" xmlns:a16="http://schemas.microsoft.com/office/drawing/2014/main" id="{1D915F1F-B063-4B1B-9BC7-03E6EDCF8D96}"/>
                </a:ext>
              </a:extLst>
            </p:cNvPr>
            <p:cNvSpPr/>
            <p:nvPr/>
          </p:nvSpPr>
          <p:spPr>
            <a:xfrm>
              <a:off x="608329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0" name="object 57">
              <a:extLst>
                <a:ext uri="{FF2B5EF4-FFF2-40B4-BE49-F238E27FC236}">
                  <a16:creationId xmlns="" xmlns:a16="http://schemas.microsoft.com/office/drawing/2014/main" id="{EAC0D4A5-120B-4BD7-B651-CBA27FA3B533}"/>
                </a:ext>
              </a:extLst>
            </p:cNvPr>
            <p:cNvSpPr/>
            <p:nvPr/>
          </p:nvSpPr>
          <p:spPr>
            <a:xfrm>
              <a:off x="6488816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1" name="object 58">
              <a:extLst>
                <a:ext uri="{FF2B5EF4-FFF2-40B4-BE49-F238E27FC236}">
                  <a16:creationId xmlns="" xmlns:a16="http://schemas.microsoft.com/office/drawing/2014/main" id="{40301804-F6CE-4E4E-B020-FBCDE15FE6EA}"/>
                </a:ext>
              </a:extLst>
            </p:cNvPr>
            <p:cNvSpPr/>
            <p:nvPr/>
          </p:nvSpPr>
          <p:spPr>
            <a:xfrm>
              <a:off x="6894309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2" name="object 59">
              <a:extLst>
                <a:ext uri="{FF2B5EF4-FFF2-40B4-BE49-F238E27FC236}">
                  <a16:creationId xmlns="" xmlns:a16="http://schemas.microsoft.com/office/drawing/2014/main" id="{E364A4A9-53C5-4610-A5A2-7F3D22983033}"/>
                </a:ext>
              </a:extLst>
            </p:cNvPr>
            <p:cNvSpPr/>
            <p:nvPr/>
          </p:nvSpPr>
          <p:spPr>
            <a:xfrm>
              <a:off x="729982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3" name="object 60">
              <a:extLst>
                <a:ext uri="{FF2B5EF4-FFF2-40B4-BE49-F238E27FC236}">
                  <a16:creationId xmlns="" xmlns:a16="http://schemas.microsoft.com/office/drawing/2014/main" id="{A122C1C4-C23F-49C1-95E7-A37F4DA99E08}"/>
                </a:ext>
              </a:extLst>
            </p:cNvPr>
            <p:cNvSpPr/>
            <p:nvPr/>
          </p:nvSpPr>
          <p:spPr>
            <a:xfrm>
              <a:off x="7705334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4" name="object 61">
              <a:extLst>
                <a:ext uri="{FF2B5EF4-FFF2-40B4-BE49-F238E27FC236}">
                  <a16:creationId xmlns="" xmlns:a16="http://schemas.microsoft.com/office/drawing/2014/main" id="{D68DC613-F4EF-4F84-8FEB-EECA0B2D129D}"/>
                </a:ext>
              </a:extLst>
            </p:cNvPr>
            <p:cNvSpPr/>
            <p:nvPr/>
          </p:nvSpPr>
          <p:spPr>
            <a:xfrm>
              <a:off x="8110834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5" name="object 62">
              <a:extLst>
                <a:ext uri="{FF2B5EF4-FFF2-40B4-BE49-F238E27FC236}">
                  <a16:creationId xmlns="" xmlns:a16="http://schemas.microsoft.com/office/drawing/2014/main" id="{DA2E89F5-6D86-43A9-A4B9-FC59224344BA}"/>
                </a:ext>
              </a:extLst>
            </p:cNvPr>
            <p:cNvSpPr/>
            <p:nvPr/>
          </p:nvSpPr>
          <p:spPr>
            <a:xfrm>
              <a:off x="8516339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6" name="object 63">
              <a:extLst>
                <a:ext uri="{FF2B5EF4-FFF2-40B4-BE49-F238E27FC236}">
                  <a16:creationId xmlns="" xmlns:a16="http://schemas.microsoft.com/office/drawing/2014/main" id="{5A2443CC-983F-442F-BAC7-2CD27F0496D8}"/>
                </a:ext>
              </a:extLst>
            </p:cNvPr>
            <p:cNvSpPr/>
            <p:nvPr/>
          </p:nvSpPr>
          <p:spPr>
            <a:xfrm>
              <a:off x="8921838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7" name="object 64">
              <a:extLst>
                <a:ext uri="{FF2B5EF4-FFF2-40B4-BE49-F238E27FC236}">
                  <a16:creationId xmlns="" xmlns:a16="http://schemas.microsoft.com/office/drawing/2014/main" id="{0F3861DD-8A15-4680-8995-049A1F39FA6C}"/>
                </a:ext>
              </a:extLst>
            </p:cNvPr>
            <p:cNvSpPr/>
            <p:nvPr/>
          </p:nvSpPr>
          <p:spPr>
            <a:xfrm>
              <a:off x="9327351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object 65">
              <a:extLst>
                <a:ext uri="{FF2B5EF4-FFF2-40B4-BE49-F238E27FC236}">
                  <a16:creationId xmlns="" xmlns:a16="http://schemas.microsoft.com/office/drawing/2014/main" id="{D3C6672A-B487-4CAD-BBF9-7A8ED4F1C603}"/>
                </a:ext>
              </a:extLst>
            </p:cNvPr>
            <p:cNvSpPr/>
            <p:nvPr/>
          </p:nvSpPr>
          <p:spPr>
            <a:xfrm>
              <a:off x="9732843" y="194275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9" name="object 91">
              <a:extLst>
                <a:ext uri="{FF2B5EF4-FFF2-40B4-BE49-F238E27FC236}">
                  <a16:creationId xmlns="" xmlns:a16="http://schemas.microsoft.com/office/drawing/2014/main" id="{737A4393-E92F-4F8B-A799-A4BA7A1C83DE}"/>
                </a:ext>
              </a:extLst>
            </p:cNvPr>
            <p:cNvSpPr/>
            <p:nvPr/>
          </p:nvSpPr>
          <p:spPr>
            <a:xfrm>
              <a:off x="73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object 92">
              <a:extLst>
                <a:ext uri="{FF2B5EF4-FFF2-40B4-BE49-F238E27FC236}">
                  <a16:creationId xmlns="" xmlns:a16="http://schemas.microsoft.com/office/drawing/2014/main" id="{B8DFADA7-88A1-4824-9556-CEB723E6CD75}"/>
                </a:ext>
              </a:extLst>
            </p:cNvPr>
            <p:cNvSpPr/>
            <p:nvPr/>
          </p:nvSpPr>
          <p:spPr>
            <a:xfrm>
              <a:off x="406237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object 93">
              <a:extLst>
                <a:ext uri="{FF2B5EF4-FFF2-40B4-BE49-F238E27FC236}">
                  <a16:creationId xmlns="" xmlns:a16="http://schemas.microsoft.com/office/drawing/2014/main" id="{5B1F829D-2255-4A69-890F-8C1E1F3126C3}"/>
                </a:ext>
              </a:extLst>
            </p:cNvPr>
            <p:cNvSpPr/>
            <p:nvPr/>
          </p:nvSpPr>
          <p:spPr>
            <a:xfrm>
              <a:off x="811749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2" name="object 94">
              <a:extLst>
                <a:ext uri="{FF2B5EF4-FFF2-40B4-BE49-F238E27FC236}">
                  <a16:creationId xmlns="" xmlns:a16="http://schemas.microsoft.com/office/drawing/2014/main" id="{58B8A350-3F33-4396-B337-23EFA3CDFBB0}"/>
                </a:ext>
              </a:extLst>
            </p:cNvPr>
            <p:cNvSpPr/>
            <p:nvPr/>
          </p:nvSpPr>
          <p:spPr>
            <a:xfrm>
              <a:off x="1217242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3" name="object 95">
              <a:extLst>
                <a:ext uri="{FF2B5EF4-FFF2-40B4-BE49-F238E27FC236}">
                  <a16:creationId xmlns="" xmlns:a16="http://schemas.microsoft.com/office/drawing/2014/main" id="{C8568F9D-DA87-4512-91F2-119540746C55}"/>
                </a:ext>
              </a:extLst>
            </p:cNvPr>
            <p:cNvSpPr/>
            <p:nvPr/>
          </p:nvSpPr>
          <p:spPr>
            <a:xfrm>
              <a:off x="1622761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4" name="object 96">
              <a:extLst>
                <a:ext uri="{FF2B5EF4-FFF2-40B4-BE49-F238E27FC236}">
                  <a16:creationId xmlns="" xmlns:a16="http://schemas.microsoft.com/office/drawing/2014/main" id="{6B13F325-EF91-4B5C-8545-5FC9E88A61AA}"/>
                </a:ext>
              </a:extLst>
            </p:cNvPr>
            <p:cNvSpPr/>
            <p:nvPr/>
          </p:nvSpPr>
          <p:spPr>
            <a:xfrm>
              <a:off x="2028260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5" name="object 97">
              <a:extLst>
                <a:ext uri="{FF2B5EF4-FFF2-40B4-BE49-F238E27FC236}">
                  <a16:creationId xmlns="" xmlns:a16="http://schemas.microsoft.com/office/drawing/2014/main" id="{7B77304B-79A2-4330-B218-2FEC49D8E41D}"/>
                </a:ext>
              </a:extLst>
            </p:cNvPr>
            <p:cNvSpPr/>
            <p:nvPr/>
          </p:nvSpPr>
          <p:spPr>
            <a:xfrm>
              <a:off x="2433765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object 98">
              <a:extLst>
                <a:ext uri="{FF2B5EF4-FFF2-40B4-BE49-F238E27FC236}">
                  <a16:creationId xmlns="" xmlns:a16="http://schemas.microsoft.com/office/drawing/2014/main" id="{33BF2CDE-EEDF-4B68-9B93-954CBB1705F0}"/>
                </a:ext>
              </a:extLst>
            </p:cNvPr>
            <p:cNvSpPr/>
            <p:nvPr/>
          </p:nvSpPr>
          <p:spPr>
            <a:xfrm>
              <a:off x="2839271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7" name="object 99">
              <a:extLst>
                <a:ext uri="{FF2B5EF4-FFF2-40B4-BE49-F238E27FC236}">
                  <a16:creationId xmlns="" xmlns:a16="http://schemas.microsoft.com/office/drawing/2014/main" id="{ADB07FE4-024C-4B7E-87F9-F33167EE90BA}"/>
                </a:ext>
              </a:extLst>
            </p:cNvPr>
            <p:cNvSpPr/>
            <p:nvPr/>
          </p:nvSpPr>
          <p:spPr>
            <a:xfrm>
              <a:off x="3244777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object 100">
              <a:extLst>
                <a:ext uri="{FF2B5EF4-FFF2-40B4-BE49-F238E27FC236}">
                  <a16:creationId xmlns="" xmlns:a16="http://schemas.microsoft.com/office/drawing/2014/main" id="{82B8E446-B749-475B-A014-CC5851461A34}"/>
                </a:ext>
              </a:extLst>
            </p:cNvPr>
            <p:cNvSpPr/>
            <p:nvPr/>
          </p:nvSpPr>
          <p:spPr>
            <a:xfrm>
              <a:off x="3650283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101">
              <a:extLst>
                <a:ext uri="{FF2B5EF4-FFF2-40B4-BE49-F238E27FC236}">
                  <a16:creationId xmlns="" xmlns:a16="http://schemas.microsoft.com/office/drawing/2014/main" id="{70C8435A-A75F-4C7A-8617-64CC89530910}"/>
                </a:ext>
              </a:extLst>
            </p:cNvPr>
            <p:cNvSpPr/>
            <p:nvPr/>
          </p:nvSpPr>
          <p:spPr>
            <a:xfrm>
              <a:off x="405578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102">
              <a:extLst>
                <a:ext uri="{FF2B5EF4-FFF2-40B4-BE49-F238E27FC236}">
                  <a16:creationId xmlns="" xmlns:a16="http://schemas.microsoft.com/office/drawing/2014/main" id="{B4F6AB80-DC18-40BF-887A-BC571EBFF1E5}"/>
                </a:ext>
              </a:extLst>
            </p:cNvPr>
            <p:cNvSpPr/>
            <p:nvPr/>
          </p:nvSpPr>
          <p:spPr>
            <a:xfrm>
              <a:off x="4461294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103">
              <a:extLst>
                <a:ext uri="{FF2B5EF4-FFF2-40B4-BE49-F238E27FC236}">
                  <a16:creationId xmlns="" xmlns:a16="http://schemas.microsoft.com/office/drawing/2014/main" id="{E93775A9-03F7-4469-93A5-D792CEEDB6F0}"/>
                </a:ext>
              </a:extLst>
            </p:cNvPr>
            <p:cNvSpPr/>
            <p:nvPr/>
          </p:nvSpPr>
          <p:spPr>
            <a:xfrm>
              <a:off x="4866793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104">
              <a:extLst>
                <a:ext uri="{FF2B5EF4-FFF2-40B4-BE49-F238E27FC236}">
                  <a16:creationId xmlns="" xmlns:a16="http://schemas.microsoft.com/office/drawing/2014/main" id="{A88B8621-1161-421D-8F1B-CF8EE58EE220}"/>
                </a:ext>
              </a:extLst>
            </p:cNvPr>
            <p:cNvSpPr/>
            <p:nvPr/>
          </p:nvSpPr>
          <p:spPr>
            <a:xfrm>
              <a:off x="527229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105">
              <a:extLst>
                <a:ext uri="{FF2B5EF4-FFF2-40B4-BE49-F238E27FC236}">
                  <a16:creationId xmlns="" xmlns:a16="http://schemas.microsoft.com/office/drawing/2014/main" id="{03860C61-4874-4E96-96DE-A13647C9D299}"/>
                </a:ext>
              </a:extLst>
            </p:cNvPr>
            <p:cNvSpPr/>
            <p:nvPr/>
          </p:nvSpPr>
          <p:spPr>
            <a:xfrm>
              <a:off x="5677804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object 106">
              <a:extLst>
                <a:ext uri="{FF2B5EF4-FFF2-40B4-BE49-F238E27FC236}">
                  <a16:creationId xmlns="" xmlns:a16="http://schemas.microsoft.com/office/drawing/2014/main" id="{329B9CEA-8FFC-48ED-A3B9-8DC91FB4EA0B}"/>
                </a:ext>
              </a:extLst>
            </p:cNvPr>
            <p:cNvSpPr/>
            <p:nvPr/>
          </p:nvSpPr>
          <p:spPr>
            <a:xfrm>
              <a:off x="608329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107">
              <a:extLst>
                <a:ext uri="{FF2B5EF4-FFF2-40B4-BE49-F238E27FC236}">
                  <a16:creationId xmlns="" xmlns:a16="http://schemas.microsoft.com/office/drawing/2014/main" id="{8095D19A-6BE0-446D-BA9C-806B47298BBF}"/>
                </a:ext>
              </a:extLst>
            </p:cNvPr>
            <p:cNvSpPr/>
            <p:nvPr/>
          </p:nvSpPr>
          <p:spPr>
            <a:xfrm>
              <a:off x="6488816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object 108">
              <a:extLst>
                <a:ext uri="{FF2B5EF4-FFF2-40B4-BE49-F238E27FC236}">
                  <a16:creationId xmlns="" xmlns:a16="http://schemas.microsoft.com/office/drawing/2014/main" id="{3D6F974E-7514-4A35-8684-1CBB183C8158}"/>
                </a:ext>
              </a:extLst>
            </p:cNvPr>
            <p:cNvSpPr/>
            <p:nvPr/>
          </p:nvSpPr>
          <p:spPr>
            <a:xfrm>
              <a:off x="6894309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object 109">
              <a:extLst>
                <a:ext uri="{FF2B5EF4-FFF2-40B4-BE49-F238E27FC236}">
                  <a16:creationId xmlns="" xmlns:a16="http://schemas.microsoft.com/office/drawing/2014/main" id="{B548D19C-A6DE-4249-A27E-13902A94082E}"/>
                </a:ext>
              </a:extLst>
            </p:cNvPr>
            <p:cNvSpPr/>
            <p:nvPr/>
          </p:nvSpPr>
          <p:spPr>
            <a:xfrm>
              <a:off x="729982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object 110">
              <a:extLst>
                <a:ext uri="{FF2B5EF4-FFF2-40B4-BE49-F238E27FC236}">
                  <a16:creationId xmlns="" xmlns:a16="http://schemas.microsoft.com/office/drawing/2014/main" id="{CEB01511-3AC8-4106-A107-EE98D2582BA5}"/>
                </a:ext>
              </a:extLst>
            </p:cNvPr>
            <p:cNvSpPr/>
            <p:nvPr/>
          </p:nvSpPr>
          <p:spPr>
            <a:xfrm>
              <a:off x="7705334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object 111">
              <a:extLst>
                <a:ext uri="{FF2B5EF4-FFF2-40B4-BE49-F238E27FC236}">
                  <a16:creationId xmlns="" xmlns:a16="http://schemas.microsoft.com/office/drawing/2014/main" id="{439052EE-1231-4C95-AF75-BDE52EF2E3AF}"/>
                </a:ext>
              </a:extLst>
            </p:cNvPr>
            <p:cNvSpPr/>
            <p:nvPr/>
          </p:nvSpPr>
          <p:spPr>
            <a:xfrm>
              <a:off x="8110834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112">
              <a:extLst>
                <a:ext uri="{FF2B5EF4-FFF2-40B4-BE49-F238E27FC236}">
                  <a16:creationId xmlns="" xmlns:a16="http://schemas.microsoft.com/office/drawing/2014/main" id="{0FB93193-C83F-474B-A589-4FDF2E27A431}"/>
                </a:ext>
              </a:extLst>
            </p:cNvPr>
            <p:cNvSpPr/>
            <p:nvPr/>
          </p:nvSpPr>
          <p:spPr>
            <a:xfrm>
              <a:off x="8516339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object 113">
              <a:extLst>
                <a:ext uri="{FF2B5EF4-FFF2-40B4-BE49-F238E27FC236}">
                  <a16:creationId xmlns="" xmlns:a16="http://schemas.microsoft.com/office/drawing/2014/main" id="{F6FCB269-C6D4-43F5-8137-D186FDFD1F3C}"/>
                </a:ext>
              </a:extLst>
            </p:cNvPr>
            <p:cNvSpPr/>
            <p:nvPr/>
          </p:nvSpPr>
          <p:spPr>
            <a:xfrm>
              <a:off x="8921838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2" name="object 114">
              <a:extLst>
                <a:ext uri="{FF2B5EF4-FFF2-40B4-BE49-F238E27FC236}">
                  <a16:creationId xmlns="" xmlns:a16="http://schemas.microsoft.com/office/drawing/2014/main" id="{AC4BD4CB-7E28-4814-A5FD-90CADA042A77}"/>
                </a:ext>
              </a:extLst>
            </p:cNvPr>
            <p:cNvSpPr/>
            <p:nvPr/>
          </p:nvSpPr>
          <p:spPr>
            <a:xfrm>
              <a:off x="9327351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115">
              <a:extLst>
                <a:ext uri="{FF2B5EF4-FFF2-40B4-BE49-F238E27FC236}">
                  <a16:creationId xmlns="" xmlns:a16="http://schemas.microsoft.com/office/drawing/2014/main" id="{20A52814-5CBD-40C8-8713-FD985DC00EF8}"/>
                </a:ext>
              </a:extLst>
            </p:cNvPr>
            <p:cNvSpPr/>
            <p:nvPr/>
          </p:nvSpPr>
          <p:spPr>
            <a:xfrm>
              <a:off x="9732843" y="8481779"/>
              <a:ext cx="299454" cy="9329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6EB3A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07" name="グループ化 106">
            <a:extLst>
              <a:ext uri="{FF2B5EF4-FFF2-40B4-BE49-F238E27FC236}">
                <a16:creationId xmlns="" xmlns:a16="http://schemas.microsoft.com/office/drawing/2014/main" id="{DD252F2E-2E79-418C-A647-B24E29B6E51C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108" name="object 47">
              <a:extLst>
                <a:ext uri="{FF2B5EF4-FFF2-40B4-BE49-F238E27FC236}">
                  <a16:creationId xmlns="" xmlns:a16="http://schemas.microsoft.com/office/drawing/2014/main" id="{4504449B-947D-4DF3-B1DA-062F03CD7B9F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2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object 48">
              <a:extLst>
                <a:ext uri="{FF2B5EF4-FFF2-40B4-BE49-F238E27FC236}">
                  <a16:creationId xmlns="" xmlns:a16="http://schemas.microsoft.com/office/drawing/2014/main" id="{7F632D6D-FDE5-43FC-83DE-75227A7CC7AF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08876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62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10</a:t>
              </a:r>
              <a:endParaRPr sz="6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  <p:grpSp>
        <p:nvGrpSpPr>
          <p:cNvPr id="110" name="グループ化 109">
            <a:extLst>
              <a:ext uri="{FF2B5EF4-FFF2-40B4-BE49-F238E27FC236}">
                <a16:creationId xmlns="" xmlns:a16="http://schemas.microsoft.com/office/drawing/2014/main" id="{8F5DFCCC-F2B7-4502-A6AD-9CFB8AE2E31D}"/>
              </a:ext>
            </a:extLst>
          </p:cNvPr>
          <p:cNvGrpSpPr/>
          <p:nvPr/>
        </p:nvGrpSpPr>
        <p:grpSpPr>
          <a:xfrm>
            <a:off x="629506" y="471054"/>
            <a:ext cx="9432799" cy="6621805"/>
            <a:chOff x="649997" y="713030"/>
            <a:chExt cx="9432799" cy="7034394"/>
          </a:xfrm>
        </p:grpSpPr>
        <p:sp>
          <p:nvSpPr>
            <p:cNvPr id="111" name="object 7">
              <a:extLst>
                <a:ext uri="{FF2B5EF4-FFF2-40B4-BE49-F238E27FC236}">
                  <a16:creationId xmlns="" xmlns:a16="http://schemas.microsoft.com/office/drawing/2014/main" id="{F64F8C14-43B5-4B0D-BBEA-90F08B7D5118}"/>
                </a:ext>
              </a:extLst>
            </p:cNvPr>
            <p:cNvSpPr txBox="1"/>
            <p:nvPr/>
          </p:nvSpPr>
          <p:spPr>
            <a:xfrm>
              <a:off x="654276" y="713030"/>
              <a:ext cx="5852834" cy="775968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療</a:t>
              </a:r>
              <a:r>
                <a:rPr sz="1700" b="1" spc="-3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育</a:t>
              </a:r>
              <a:r>
                <a:rPr sz="1700" b="1" spc="-30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ア</a:t>
              </a:r>
              <a:r>
                <a:rPr sz="1700" b="1" spc="-7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ド</a:t>
              </a:r>
              <a:r>
                <a:rPr sz="1700" b="1" spc="-3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バイ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ザー</a:t>
              </a:r>
              <a:endParaRPr sz="17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48260" marR="5080" indent="10795">
                <a:lnSpc>
                  <a:spcPct val="133800"/>
                </a:lnSpc>
                <a:spcBef>
                  <a:spcPts val="340"/>
                </a:spcBef>
              </a:pP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療</a:t>
              </a:r>
              <a:r>
                <a:rPr sz="9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育</a:t>
              </a:r>
              <a:r>
                <a:rPr sz="950" b="0" spc="-2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ア</a:t>
              </a:r>
              <a:r>
                <a:rPr sz="950" b="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ド</a:t>
              </a:r>
              <a:r>
                <a:rPr sz="9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バ</a:t>
              </a:r>
              <a:r>
                <a:rPr sz="950" b="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イ</a:t>
              </a:r>
              <a:r>
                <a:rPr sz="9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ザ</a:t>
              </a:r>
              <a:r>
                <a:rPr sz="9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ー</a:t>
              </a:r>
              <a:r>
                <a:rPr sz="95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に</a:t>
              </a:r>
              <a:r>
                <a:rPr sz="950" b="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よ</a:t>
              </a:r>
              <a:r>
                <a:rPr sz="9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る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保護者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向け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個別相談会や子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育</a:t>
              </a:r>
              <a:r>
                <a:rPr sz="95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て</a:t>
              </a:r>
              <a:r>
                <a:rPr sz="9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ワ</a:t>
              </a:r>
              <a:r>
                <a:rPr sz="95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ー</a:t>
              </a:r>
              <a:r>
                <a:rPr sz="9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ク</a:t>
              </a:r>
              <a:r>
                <a:rPr sz="95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シ</a:t>
              </a:r>
              <a:r>
                <a:rPr sz="950" b="0" spc="-2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ョ</a:t>
              </a:r>
              <a:r>
                <a:rPr sz="95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ッ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プ</a:t>
              </a:r>
              <a:r>
                <a:rPr sz="9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を</a:t>
              </a:r>
              <a:r>
                <a:rPr sz="9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毎</a:t>
              </a:r>
              <a:r>
                <a:rPr sz="9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月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開</a:t>
              </a:r>
              <a:r>
                <a:rPr sz="950" b="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催</a:t>
              </a:r>
              <a:r>
                <a:rPr sz="9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し</a:t>
              </a:r>
              <a:r>
                <a:rPr sz="9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て</a:t>
              </a:r>
              <a:r>
                <a:rPr sz="950" b="0" spc="-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お</a:t>
              </a:r>
              <a:r>
                <a:rPr sz="950" b="0" spc="-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り</a:t>
              </a:r>
              <a:r>
                <a:rPr sz="9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ま</a:t>
              </a:r>
              <a:r>
                <a:rPr sz="9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す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。</a:t>
              </a:r>
              <a:endParaRPr lang="en-US" altLang="ja-JP" sz="950" b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  <a:p>
              <a:pPr marL="48260" marR="5080" indent="10795">
                <a:lnSpc>
                  <a:spcPct val="133800"/>
                </a:lnSpc>
                <a:spcBef>
                  <a:spcPts val="340"/>
                </a:spcBef>
              </a:pPr>
              <a:r>
                <a:rPr sz="9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ま</a:t>
              </a:r>
              <a:r>
                <a:rPr sz="9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た</a:t>
              </a:r>
              <a:r>
                <a:rPr sz="950" b="0" spc="-509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、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職員研修</a:t>
              </a:r>
              <a:r>
                <a:rPr sz="9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や</a:t>
              </a:r>
              <a:r>
                <a:rPr sz="950" b="0" spc="-2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ア</a:t>
              </a:r>
              <a:r>
                <a:rPr sz="950" b="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ド</a:t>
              </a:r>
              <a:r>
                <a:rPr sz="9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バ</a:t>
              </a:r>
              <a:r>
                <a:rPr sz="950" b="0" spc="-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イ</a:t>
              </a:r>
              <a:r>
                <a:rPr sz="95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ス</a:t>
              </a:r>
              <a:r>
                <a:rPr sz="9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を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受</a:t>
              </a:r>
              <a:r>
                <a:rPr sz="9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け</a:t>
              </a:r>
              <a:r>
                <a:rPr sz="9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な</a:t>
              </a:r>
              <a:r>
                <a:rPr sz="9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が</a:t>
              </a:r>
              <a:r>
                <a:rPr sz="9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ら</a:t>
              </a:r>
              <a:r>
                <a:rPr sz="950" b="0" spc="-5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、</a:t>
              </a:r>
              <a:r>
                <a:rPr sz="950" b="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より</a:t>
              </a:r>
              <a:r>
                <a:rPr sz="950" b="0" spc="-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よ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い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療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育</a:t>
              </a:r>
              <a:r>
                <a:rPr sz="950" b="0" spc="-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を</a:t>
              </a:r>
              <a:r>
                <a:rPr sz="9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目</a:t>
              </a:r>
              <a:r>
                <a:rPr sz="950" b="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指</a:t>
              </a:r>
              <a:r>
                <a:rPr sz="9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し</a:t>
              </a:r>
              <a:r>
                <a:rPr sz="9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て</a:t>
              </a:r>
              <a:r>
                <a:rPr sz="950" b="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い</a:t>
              </a:r>
              <a:r>
                <a:rPr sz="9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ま</a:t>
              </a:r>
              <a:r>
                <a:rPr sz="9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す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。</a:t>
              </a:r>
              <a:endPara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</p:txBody>
        </p:sp>
        <p:sp>
          <p:nvSpPr>
            <p:cNvPr id="112" name="object 8">
              <a:extLst>
                <a:ext uri="{FF2B5EF4-FFF2-40B4-BE49-F238E27FC236}">
                  <a16:creationId xmlns="" xmlns:a16="http://schemas.microsoft.com/office/drawing/2014/main" id="{1D122FFD-F334-42D4-8AE7-088D2D0F52CB}"/>
                </a:ext>
              </a:extLst>
            </p:cNvPr>
            <p:cNvSpPr/>
            <p:nvPr/>
          </p:nvSpPr>
          <p:spPr>
            <a:xfrm>
              <a:off x="756116" y="2133685"/>
              <a:ext cx="1216524" cy="133613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object 9">
              <a:extLst>
                <a:ext uri="{FF2B5EF4-FFF2-40B4-BE49-F238E27FC236}">
                  <a16:creationId xmlns="" xmlns:a16="http://schemas.microsoft.com/office/drawing/2014/main" id="{88C5687A-468A-4B31-A1AE-15614110DC9B}"/>
                </a:ext>
              </a:extLst>
            </p:cNvPr>
            <p:cNvSpPr txBox="1"/>
            <p:nvPr/>
          </p:nvSpPr>
          <p:spPr>
            <a:xfrm>
              <a:off x="2081571" y="2198983"/>
              <a:ext cx="3355019" cy="1123426"/>
            </a:xfrm>
            <a:prstGeom prst="rect">
              <a:avLst/>
            </a:prstGeom>
          </p:spPr>
          <p:txBody>
            <a:bodyPr vert="horz" wrap="square" lIns="0" tIns="49530" rIns="0" bIns="0" rtlCol="0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390"/>
                </a:spcBef>
              </a:pP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特定非営利活動法人</a:t>
              </a:r>
            </a:p>
            <a:p>
              <a:pPr marL="13970">
                <a:lnSpc>
                  <a:spcPct val="100000"/>
                </a:lnSpc>
                <a:spcBef>
                  <a:spcPts val="290"/>
                </a:spcBef>
              </a:pPr>
              <a:r>
                <a:rPr sz="9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子</a:t>
              </a:r>
              <a:r>
                <a:rPr sz="95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ど</a:t>
              </a:r>
              <a:r>
                <a:rPr sz="9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も</a:t>
              </a:r>
              <a:r>
                <a:rPr sz="9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と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女性の身</a:t>
              </a:r>
              <a:r>
                <a:rPr sz="9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体</a:t>
              </a:r>
              <a:r>
                <a:rPr sz="9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と</a:t>
              </a:r>
              <a:r>
                <a:rPr sz="9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心を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育</a:t>
              </a:r>
              <a:r>
                <a:rPr sz="9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て</a:t>
              </a:r>
              <a:r>
                <a:rPr sz="950" spc="-3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る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「心和</a:t>
              </a:r>
              <a:r>
                <a:rPr sz="9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 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-cocorowa-」</a:t>
              </a:r>
            </a:p>
            <a:p>
              <a:pPr marL="13970">
                <a:lnSpc>
                  <a:spcPct val="100000"/>
                </a:lnSpc>
                <a:spcBef>
                  <a:spcPts val="365"/>
                </a:spcBef>
                <a:tabLst>
                  <a:tab pos="594995" algn="l"/>
                </a:tabLst>
              </a:pPr>
              <a:r>
                <a:rPr sz="1150" b="1" spc="-1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B"/>
                </a:rPr>
                <a:t>理事長	浅井</a:t>
              </a:r>
              <a:r>
                <a:rPr sz="1150" b="1" spc="-4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B"/>
                </a:rPr>
                <a:t> </a:t>
              </a:r>
              <a:r>
                <a:rPr sz="1150" b="1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B"/>
                </a:rPr>
                <a:t>夕</a:t>
              </a:r>
              <a:r>
                <a:rPr sz="1150" b="1" spc="-1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B"/>
                </a:rPr>
                <a:t>佳里先生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B"/>
              </a:endParaRPr>
            </a:p>
            <a:p>
              <a:pPr marL="13970">
                <a:lnSpc>
                  <a:spcPct val="100000"/>
                </a:lnSpc>
                <a:spcBef>
                  <a:spcPts val="780"/>
                </a:spcBef>
              </a:pPr>
              <a:r>
                <a:rPr sz="6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[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所属団体</a:t>
              </a:r>
              <a:r>
                <a:rPr sz="6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]</a:t>
              </a:r>
              <a:endParaRPr sz="6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00965">
                <a:lnSpc>
                  <a:spcPct val="127200"/>
                </a:lnSpc>
              </a:pP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日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本心理学会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認定心理士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／</a:t>
              </a:r>
              <a:r>
                <a:rPr sz="6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日</a:t>
              </a:r>
              <a:r>
                <a:rPr sz="6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本</a:t>
              </a:r>
              <a:r>
                <a:rPr sz="6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カ</a:t>
              </a:r>
              <a:r>
                <a:rPr sz="6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ウ</a:t>
              </a:r>
              <a:r>
                <a:rPr sz="6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65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65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リ</a:t>
              </a:r>
              <a:r>
                <a:rPr sz="6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6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学会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／</a:t>
              </a:r>
              <a:r>
                <a:rPr sz="6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日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本臨床環境医学会</a:t>
              </a:r>
              <a:endParaRPr lang="en-US" altLang="ja-JP" sz="65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00965">
                <a:lnSpc>
                  <a:spcPct val="127200"/>
                </a:lnSpc>
              </a:pP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日本自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閉</a:t>
              </a:r>
              <a:r>
                <a:rPr sz="6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症ス</a:t>
              </a:r>
              <a:r>
                <a:rPr sz="6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ペ</a:t>
              </a:r>
              <a:r>
                <a:rPr sz="65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ク</a:t>
              </a:r>
              <a:r>
                <a:rPr sz="6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6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ラ</a:t>
              </a:r>
              <a:r>
                <a:rPr sz="6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ム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学会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／</a:t>
              </a:r>
              <a:r>
                <a:rPr sz="6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6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日</a:t>
              </a:r>
              <a:r>
                <a:rPr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本健康医療学会</a:t>
              </a:r>
              <a:endParaRPr sz="6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114" name="object 10">
              <a:extLst>
                <a:ext uri="{FF2B5EF4-FFF2-40B4-BE49-F238E27FC236}">
                  <a16:creationId xmlns="" xmlns:a16="http://schemas.microsoft.com/office/drawing/2014/main" id="{28511900-A80C-44B4-A0BC-6F1C8072B75B}"/>
                </a:ext>
              </a:extLst>
            </p:cNvPr>
            <p:cNvSpPr txBox="1"/>
            <p:nvPr/>
          </p:nvSpPr>
          <p:spPr>
            <a:xfrm>
              <a:off x="882076" y="4048427"/>
              <a:ext cx="8671391" cy="577414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3970">
                <a:lnSpc>
                  <a:spcPct val="100000"/>
                </a:lnSpc>
                <a:spcBef>
                  <a:spcPts val="110"/>
                </a:spcBef>
              </a:pP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1958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年名古屋生</a:t>
              </a:r>
              <a:r>
                <a:rPr sz="750" spc="-2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2006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年立正大学心理学部臨床心理学科卒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一女の母。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3970">
                <a:lnSpc>
                  <a:spcPct val="100000"/>
                </a:lnSpc>
                <a:spcBef>
                  <a:spcPts val="110"/>
                </a:spcBef>
              </a:pPr>
              <a:endParaRPr sz="2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5080" indent="1270">
                <a:lnSpc>
                  <a:spcPct val="169500"/>
                </a:lnSpc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電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機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メ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ーカ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外資系派遣会社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広告会社等で社員教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育</a:t>
              </a:r>
              <a:r>
                <a:rPr sz="750" spc="-2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ユーザー教育の責任者や広報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な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の業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務を</a:t>
              </a:r>
              <a:r>
                <a:rPr sz="7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行っ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てい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た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が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1999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年女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児を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出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産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た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こ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と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が</a:t>
              </a:r>
              <a:r>
                <a:rPr sz="75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き</a:t>
              </a:r>
              <a:r>
                <a:rPr sz="75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っ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か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けと</a:t>
              </a:r>
              <a:r>
                <a:rPr sz="7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な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り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心理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学び始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め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 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5080" indent="1270">
                <a:lnSpc>
                  <a:spcPct val="169500"/>
                </a:lnSpc>
              </a:pP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自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宅に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も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</a:t>
              </a:r>
              <a:r>
                <a:rPr sz="75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ア</a:t>
              </a:r>
              <a:r>
                <a:rPr sz="75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リ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エ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オ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プ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30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ア</a:t>
              </a:r>
              <a:r>
                <a:rPr sz="750" spc="-10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75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ラ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ピーを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通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た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も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の発達心理教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室を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主宰。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115" name="object 11">
              <a:extLst>
                <a:ext uri="{FF2B5EF4-FFF2-40B4-BE49-F238E27FC236}">
                  <a16:creationId xmlns="" xmlns:a16="http://schemas.microsoft.com/office/drawing/2014/main" id="{3EDA1E23-B5C4-4AFC-80D1-01D787D01959}"/>
                </a:ext>
              </a:extLst>
            </p:cNvPr>
            <p:cNvSpPr txBox="1"/>
            <p:nvPr/>
          </p:nvSpPr>
          <p:spPr>
            <a:xfrm>
              <a:off x="882076" y="4967247"/>
              <a:ext cx="8095191" cy="386003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2001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～2006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年立正大学心理学部臨床心理学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科に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特に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臨床心理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発達心理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選択理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論・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現実療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法</a:t>
              </a:r>
              <a:r>
                <a:rPr sz="750" spc="-2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・</a:t>
              </a:r>
              <a:r>
                <a:rPr sz="7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カ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ウ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75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リ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手法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等を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学ぶ。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endParaRPr lang="en-US" altLang="ja-JP"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在学中の研究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室に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おいて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食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物・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環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境</a:t>
              </a:r>
              <a:r>
                <a:rPr sz="75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ア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レ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ルギーが人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体に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影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響を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及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ぼ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脳の代謝異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常を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引き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起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こ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おり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精神疾患や発達障がい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な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の疾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患に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つ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な</a:t>
              </a:r>
              <a:r>
                <a:rPr sz="75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が</a:t>
              </a:r>
              <a:r>
                <a:rPr sz="7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っ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い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事を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知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116" name="object 12">
              <a:extLst>
                <a:ext uri="{FF2B5EF4-FFF2-40B4-BE49-F238E27FC236}">
                  <a16:creationId xmlns="" xmlns:a16="http://schemas.microsoft.com/office/drawing/2014/main" id="{0A0B29EA-7BC5-431C-8C2A-DE4E1BF77672}"/>
                </a:ext>
              </a:extLst>
            </p:cNvPr>
            <p:cNvSpPr txBox="1"/>
            <p:nvPr/>
          </p:nvSpPr>
          <p:spPr>
            <a:xfrm>
              <a:off x="882076" y="5728523"/>
              <a:ext cx="8445275" cy="1070296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5875">
                <a:lnSpc>
                  <a:spcPct val="100000"/>
                </a:lnSpc>
                <a:spcBef>
                  <a:spcPts val="110"/>
                </a:spcBef>
              </a:pP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2010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年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ら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発達障がいの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方を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対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象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に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た個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々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情に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合わせ</a:t>
              </a:r>
              <a:r>
                <a:rPr sz="75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た</a:t>
              </a:r>
              <a:r>
                <a:rPr sz="75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レ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ニ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750" spc="-3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ご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家族へ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</a:t>
              </a:r>
              <a:r>
                <a:rPr sz="7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カ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ウ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75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リ</a:t>
              </a:r>
              <a:r>
                <a:rPr sz="75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およ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び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サ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ポ</a:t>
              </a:r>
              <a:r>
                <a:rPr sz="750" spc="-10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能力開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発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ご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家庭の環</a:t>
              </a:r>
              <a:r>
                <a:rPr sz="750" spc="-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境・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食事改善指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導を</a:t>
              </a:r>
              <a:r>
                <a:rPr sz="7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行っ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おり</a:t>
              </a:r>
              <a:endParaRPr lang="en-US" altLang="ja-JP" sz="7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5875">
                <a:lnSpc>
                  <a:spcPct val="100000"/>
                </a:lnSpc>
                <a:spcBef>
                  <a:spcPts val="110"/>
                </a:spcBef>
              </a:pPr>
              <a:endParaRPr lang="en-US" altLang="ja-JP" sz="20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5875">
                <a:lnSpc>
                  <a:spcPct val="100000"/>
                </a:lnSpc>
                <a:spcBef>
                  <a:spcPts val="110"/>
                </a:spcBef>
              </a:pPr>
              <a:endParaRPr lang="en-US" altLang="ja-JP" sz="20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5875">
                <a:lnSpc>
                  <a:spcPct val="100000"/>
                </a:lnSpc>
                <a:spcBef>
                  <a:spcPts val="110"/>
                </a:spcBef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対応件数は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5000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件を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超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え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5875">
                <a:lnSpc>
                  <a:spcPct val="100000"/>
                </a:lnSpc>
                <a:spcBef>
                  <a:spcPts val="110"/>
                </a:spcBef>
              </a:pPr>
              <a:endParaRPr sz="2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614170" indent="3175">
                <a:lnSpc>
                  <a:spcPct val="169500"/>
                </a:lnSpc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併せて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定型発達の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も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の知能指数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UP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のための手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法に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ついて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独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自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開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発を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行い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小学校受験が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で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き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ま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での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も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のための能力開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発に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携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わ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 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614170" indent="3175">
                <a:lnSpc>
                  <a:spcPct val="169500"/>
                </a:lnSpc>
              </a:pP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こ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れ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ま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での活動実績</a:t>
              </a:r>
              <a:r>
                <a:rPr sz="7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か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ら</a:t>
              </a:r>
              <a:r>
                <a:rPr sz="75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、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特定非営利活動法人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ども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と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女性の身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体と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心を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育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心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和を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設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立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障がいが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あ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無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に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関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わ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ら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ず</a:t>
              </a:r>
              <a:endParaRPr lang="en-US" altLang="ja-JP" sz="7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614170" indent="3175">
                <a:lnSpc>
                  <a:spcPct val="169500"/>
                </a:lnSpc>
              </a:pPr>
              <a:endParaRPr lang="en-US" altLang="ja-JP" sz="20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1614170" indent="3175">
                <a:lnSpc>
                  <a:spcPct val="169500"/>
                </a:lnSpc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全ての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子</a:t>
              </a:r>
              <a:r>
                <a:rPr sz="7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ど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もた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ち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の教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育と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身体</a:t>
              </a:r>
              <a:r>
                <a:rPr sz="75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づ</a:t>
              </a:r>
              <a:r>
                <a:rPr sz="75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く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り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指導者育成及び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サ</a:t>
              </a:r>
              <a:r>
                <a:rPr sz="7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ポ</a:t>
              </a:r>
              <a:r>
                <a:rPr sz="750" spc="-10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活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動を</a:t>
              </a:r>
              <a:r>
                <a:rPr sz="75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行っ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て</a:t>
              </a:r>
              <a:r>
                <a:rPr sz="7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い</a:t>
              </a: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117" name="object 13">
              <a:extLst>
                <a:ext uri="{FF2B5EF4-FFF2-40B4-BE49-F238E27FC236}">
                  <a16:creationId xmlns="" xmlns:a16="http://schemas.microsoft.com/office/drawing/2014/main" id="{8E359ED1-37F0-4A5A-82C5-DC9F7EDF3A57}"/>
                </a:ext>
              </a:extLst>
            </p:cNvPr>
            <p:cNvSpPr/>
            <p:nvPr/>
          </p:nvSpPr>
          <p:spPr>
            <a:xfrm>
              <a:off x="681320" y="1904358"/>
              <a:ext cx="9386674" cy="0"/>
            </a:xfrm>
            <a:custGeom>
              <a:avLst/>
              <a:gdLst/>
              <a:ahLst/>
              <a:cxnLst/>
              <a:rect l="l" t="t" r="r" b="b"/>
              <a:pathLst>
                <a:path w="8399780">
                  <a:moveTo>
                    <a:pt x="0" y="0"/>
                  </a:moveTo>
                  <a:lnTo>
                    <a:pt x="8399250" y="0"/>
                  </a:lnTo>
                </a:path>
              </a:pathLst>
            </a:custGeom>
            <a:ln w="12110">
              <a:solidFill>
                <a:srgbClr val="ADAEB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object 14">
              <a:extLst>
                <a:ext uri="{FF2B5EF4-FFF2-40B4-BE49-F238E27FC236}">
                  <a16:creationId xmlns="" xmlns:a16="http://schemas.microsoft.com/office/drawing/2014/main" id="{9138DDF0-FB0F-432F-B085-16C5AA75C6DF}"/>
                </a:ext>
              </a:extLst>
            </p:cNvPr>
            <p:cNvSpPr/>
            <p:nvPr/>
          </p:nvSpPr>
          <p:spPr>
            <a:xfrm>
              <a:off x="649997" y="7747424"/>
              <a:ext cx="9432799" cy="0"/>
            </a:xfrm>
            <a:custGeom>
              <a:avLst/>
              <a:gdLst/>
              <a:ahLst/>
              <a:cxnLst/>
              <a:rect l="l" t="t" r="r" b="b"/>
              <a:pathLst>
                <a:path w="8441055">
                  <a:moveTo>
                    <a:pt x="0" y="0"/>
                  </a:moveTo>
                  <a:lnTo>
                    <a:pt x="8440500" y="0"/>
                  </a:lnTo>
                </a:path>
              </a:pathLst>
            </a:custGeom>
            <a:ln w="12110">
              <a:solidFill>
                <a:srgbClr val="ADAEB1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0238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41">
            <a:extLst>
              <a:ext uri="{FF2B5EF4-FFF2-40B4-BE49-F238E27FC236}">
                <a16:creationId xmlns="" xmlns:a16="http://schemas.microsoft.com/office/drawing/2014/main" id="{932D6FEF-0905-4407-814D-6F00444DB05C}"/>
              </a:ext>
            </a:extLst>
          </p:cNvPr>
          <p:cNvSpPr/>
          <p:nvPr/>
        </p:nvSpPr>
        <p:spPr>
          <a:xfrm>
            <a:off x="33012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object 42">
            <a:extLst>
              <a:ext uri="{FF2B5EF4-FFF2-40B4-BE49-F238E27FC236}">
                <a16:creationId xmlns="" xmlns:a16="http://schemas.microsoft.com/office/drawing/2014/main" id="{75362C7A-BAB6-490A-9FE8-CC00ADF05685}"/>
              </a:ext>
            </a:extLst>
          </p:cNvPr>
          <p:cNvSpPr/>
          <p:nvPr/>
        </p:nvSpPr>
        <p:spPr>
          <a:xfrm>
            <a:off x="735625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56" y="0"/>
                </a:moveTo>
                <a:lnTo>
                  <a:pt x="45064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object 43">
            <a:extLst>
              <a:ext uri="{FF2B5EF4-FFF2-40B4-BE49-F238E27FC236}">
                <a16:creationId xmlns="" xmlns:a16="http://schemas.microsoft.com/office/drawing/2014/main" id="{0E14C9A0-CAB0-46C7-AFE2-EE6073967E48}"/>
              </a:ext>
            </a:extLst>
          </p:cNvPr>
          <p:cNvSpPr/>
          <p:nvPr/>
        </p:nvSpPr>
        <p:spPr>
          <a:xfrm>
            <a:off x="1141137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object 44">
            <a:extLst>
              <a:ext uri="{FF2B5EF4-FFF2-40B4-BE49-F238E27FC236}">
                <a16:creationId xmlns="" xmlns:a16="http://schemas.microsoft.com/office/drawing/2014/main" id="{BAFA7D76-5F7B-4064-A235-743ED0F0C71F}"/>
              </a:ext>
            </a:extLst>
          </p:cNvPr>
          <p:cNvSpPr/>
          <p:nvPr/>
        </p:nvSpPr>
        <p:spPr>
          <a:xfrm>
            <a:off x="1546630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56" y="0"/>
                </a:moveTo>
                <a:lnTo>
                  <a:pt x="45064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object 45">
            <a:extLst>
              <a:ext uri="{FF2B5EF4-FFF2-40B4-BE49-F238E27FC236}">
                <a16:creationId xmlns="" xmlns:a16="http://schemas.microsoft.com/office/drawing/2014/main" id="{5A490702-0BF2-4EA9-901A-457FC3C36B64}"/>
              </a:ext>
            </a:extLst>
          </p:cNvPr>
          <p:cNvSpPr/>
          <p:nvPr/>
        </p:nvSpPr>
        <p:spPr>
          <a:xfrm>
            <a:off x="1952149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object 46">
            <a:extLst>
              <a:ext uri="{FF2B5EF4-FFF2-40B4-BE49-F238E27FC236}">
                <a16:creationId xmlns="" xmlns:a16="http://schemas.microsoft.com/office/drawing/2014/main" id="{BD8A38FA-AED7-4555-8FD0-9837C599D5C2}"/>
              </a:ext>
            </a:extLst>
          </p:cNvPr>
          <p:cNvSpPr/>
          <p:nvPr/>
        </p:nvSpPr>
        <p:spPr>
          <a:xfrm>
            <a:off x="2357648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0" name="object 47">
            <a:extLst>
              <a:ext uri="{FF2B5EF4-FFF2-40B4-BE49-F238E27FC236}">
                <a16:creationId xmlns="" xmlns:a16="http://schemas.microsoft.com/office/drawing/2014/main" id="{E7A219C7-327F-4192-86AD-C61524FABDAB}"/>
              </a:ext>
            </a:extLst>
          </p:cNvPr>
          <p:cNvSpPr/>
          <p:nvPr/>
        </p:nvSpPr>
        <p:spPr>
          <a:xfrm>
            <a:off x="2763153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1" name="object 48">
            <a:extLst>
              <a:ext uri="{FF2B5EF4-FFF2-40B4-BE49-F238E27FC236}">
                <a16:creationId xmlns="" xmlns:a16="http://schemas.microsoft.com/office/drawing/2014/main" id="{F19E8F92-3BBB-4A29-BC73-F0146FD49BAF}"/>
              </a:ext>
            </a:extLst>
          </p:cNvPr>
          <p:cNvSpPr/>
          <p:nvPr/>
        </p:nvSpPr>
        <p:spPr>
          <a:xfrm>
            <a:off x="3168659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object 49">
            <a:extLst>
              <a:ext uri="{FF2B5EF4-FFF2-40B4-BE49-F238E27FC236}">
                <a16:creationId xmlns="" xmlns:a16="http://schemas.microsoft.com/office/drawing/2014/main" id="{CE2C590F-9D51-4C08-8E9E-53ADADF9F1F2}"/>
              </a:ext>
            </a:extLst>
          </p:cNvPr>
          <p:cNvSpPr/>
          <p:nvPr/>
        </p:nvSpPr>
        <p:spPr>
          <a:xfrm>
            <a:off x="3574165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object 50">
            <a:extLst>
              <a:ext uri="{FF2B5EF4-FFF2-40B4-BE49-F238E27FC236}">
                <a16:creationId xmlns="" xmlns:a16="http://schemas.microsoft.com/office/drawing/2014/main" id="{A59730AB-9A34-4216-B2E9-236E01023BAB}"/>
              </a:ext>
            </a:extLst>
          </p:cNvPr>
          <p:cNvSpPr/>
          <p:nvPr/>
        </p:nvSpPr>
        <p:spPr>
          <a:xfrm>
            <a:off x="3979671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object 51">
            <a:extLst>
              <a:ext uri="{FF2B5EF4-FFF2-40B4-BE49-F238E27FC236}">
                <a16:creationId xmlns="" xmlns:a16="http://schemas.microsoft.com/office/drawing/2014/main" id="{D4A33444-FB32-4843-8F84-E80BCC728184}"/>
              </a:ext>
            </a:extLst>
          </p:cNvPr>
          <p:cNvSpPr/>
          <p:nvPr/>
        </p:nvSpPr>
        <p:spPr>
          <a:xfrm>
            <a:off x="438517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5" name="object 52">
            <a:extLst>
              <a:ext uri="{FF2B5EF4-FFF2-40B4-BE49-F238E27FC236}">
                <a16:creationId xmlns="" xmlns:a16="http://schemas.microsoft.com/office/drawing/2014/main" id="{19C28507-83FD-49FA-98AF-98AE5C98EF65}"/>
              </a:ext>
            </a:extLst>
          </p:cNvPr>
          <p:cNvSpPr/>
          <p:nvPr/>
        </p:nvSpPr>
        <p:spPr>
          <a:xfrm>
            <a:off x="4790682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object 53">
            <a:extLst>
              <a:ext uri="{FF2B5EF4-FFF2-40B4-BE49-F238E27FC236}">
                <a16:creationId xmlns="" xmlns:a16="http://schemas.microsoft.com/office/drawing/2014/main" id="{29CC36AD-DADA-440B-B7B5-2063E149E82D}"/>
              </a:ext>
            </a:extLst>
          </p:cNvPr>
          <p:cNvSpPr/>
          <p:nvPr/>
        </p:nvSpPr>
        <p:spPr>
          <a:xfrm>
            <a:off x="5196181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7" name="object 54">
            <a:extLst>
              <a:ext uri="{FF2B5EF4-FFF2-40B4-BE49-F238E27FC236}">
                <a16:creationId xmlns="" xmlns:a16="http://schemas.microsoft.com/office/drawing/2014/main" id="{30AEDB80-ED1E-40B2-91AF-BE2CA5839F1F}"/>
              </a:ext>
            </a:extLst>
          </p:cNvPr>
          <p:cNvSpPr/>
          <p:nvPr/>
        </p:nvSpPr>
        <p:spPr>
          <a:xfrm>
            <a:off x="560168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8" name="object 55">
            <a:extLst>
              <a:ext uri="{FF2B5EF4-FFF2-40B4-BE49-F238E27FC236}">
                <a16:creationId xmlns="" xmlns:a16="http://schemas.microsoft.com/office/drawing/2014/main" id="{2320A9DB-DBDF-477A-86C1-8710DDD0AEBA}"/>
              </a:ext>
            </a:extLst>
          </p:cNvPr>
          <p:cNvSpPr/>
          <p:nvPr/>
        </p:nvSpPr>
        <p:spPr>
          <a:xfrm>
            <a:off x="6007192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9" name="object 56">
            <a:extLst>
              <a:ext uri="{FF2B5EF4-FFF2-40B4-BE49-F238E27FC236}">
                <a16:creationId xmlns="" xmlns:a16="http://schemas.microsoft.com/office/drawing/2014/main" id="{1D915F1F-B063-4B1B-9BC7-03E6EDCF8D96}"/>
              </a:ext>
            </a:extLst>
          </p:cNvPr>
          <p:cNvSpPr/>
          <p:nvPr/>
        </p:nvSpPr>
        <p:spPr>
          <a:xfrm>
            <a:off x="641268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64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0" name="object 57">
            <a:extLst>
              <a:ext uri="{FF2B5EF4-FFF2-40B4-BE49-F238E27FC236}">
                <a16:creationId xmlns="" xmlns:a16="http://schemas.microsoft.com/office/drawing/2014/main" id="{EAC0D4A5-120B-4BD7-B651-CBA27FA3B533}"/>
              </a:ext>
            </a:extLst>
          </p:cNvPr>
          <p:cNvSpPr/>
          <p:nvPr/>
        </p:nvSpPr>
        <p:spPr>
          <a:xfrm>
            <a:off x="6818204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1" name="object 58">
            <a:extLst>
              <a:ext uri="{FF2B5EF4-FFF2-40B4-BE49-F238E27FC236}">
                <a16:creationId xmlns="" xmlns:a16="http://schemas.microsoft.com/office/drawing/2014/main" id="{40301804-F6CE-4E4E-B020-FBCDE15FE6EA}"/>
              </a:ext>
            </a:extLst>
          </p:cNvPr>
          <p:cNvSpPr/>
          <p:nvPr/>
        </p:nvSpPr>
        <p:spPr>
          <a:xfrm>
            <a:off x="7223697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64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2" name="object 59">
            <a:extLst>
              <a:ext uri="{FF2B5EF4-FFF2-40B4-BE49-F238E27FC236}">
                <a16:creationId xmlns="" xmlns:a16="http://schemas.microsoft.com/office/drawing/2014/main" id="{E364A4A9-53C5-4610-A5A2-7F3D22983033}"/>
              </a:ext>
            </a:extLst>
          </p:cNvPr>
          <p:cNvSpPr/>
          <p:nvPr/>
        </p:nvSpPr>
        <p:spPr>
          <a:xfrm>
            <a:off x="762921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3" name="object 60">
            <a:extLst>
              <a:ext uri="{FF2B5EF4-FFF2-40B4-BE49-F238E27FC236}">
                <a16:creationId xmlns="" xmlns:a16="http://schemas.microsoft.com/office/drawing/2014/main" id="{A122C1C4-C23F-49C1-95E7-A37F4DA99E08}"/>
              </a:ext>
            </a:extLst>
          </p:cNvPr>
          <p:cNvSpPr/>
          <p:nvPr/>
        </p:nvSpPr>
        <p:spPr>
          <a:xfrm>
            <a:off x="8034722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4" name="object 61">
            <a:extLst>
              <a:ext uri="{FF2B5EF4-FFF2-40B4-BE49-F238E27FC236}">
                <a16:creationId xmlns="" xmlns:a16="http://schemas.microsoft.com/office/drawing/2014/main" id="{D68DC613-F4EF-4F84-8FEB-EECA0B2D129D}"/>
              </a:ext>
            </a:extLst>
          </p:cNvPr>
          <p:cNvSpPr/>
          <p:nvPr/>
        </p:nvSpPr>
        <p:spPr>
          <a:xfrm>
            <a:off x="8440222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5" name="object 62">
            <a:extLst>
              <a:ext uri="{FF2B5EF4-FFF2-40B4-BE49-F238E27FC236}">
                <a16:creationId xmlns="" xmlns:a16="http://schemas.microsoft.com/office/drawing/2014/main" id="{DA2E89F5-6D86-43A9-A4B9-FC59224344BA}"/>
              </a:ext>
            </a:extLst>
          </p:cNvPr>
          <p:cNvSpPr/>
          <p:nvPr/>
        </p:nvSpPr>
        <p:spPr>
          <a:xfrm>
            <a:off x="8845727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44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6" name="object 63">
            <a:extLst>
              <a:ext uri="{FF2B5EF4-FFF2-40B4-BE49-F238E27FC236}">
                <a16:creationId xmlns="" xmlns:a16="http://schemas.microsoft.com/office/drawing/2014/main" id="{5A2443CC-983F-442F-BAC7-2CD27F0496D8}"/>
              </a:ext>
            </a:extLst>
          </p:cNvPr>
          <p:cNvSpPr/>
          <p:nvPr/>
        </p:nvSpPr>
        <p:spPr>
          <a:xfrm>
            <a:off x="9251226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7" name="object 64">
            <a:extLst>
              <a:ext uri="{FF2B5EF4-FFF2-40B4-BE49-F238E27FC236}">
                <a16:creationId xmlns="" xmlns:a16="http://schemas.microsoft.com/office/drawing/2014/main" id="{0F3861DD-8A15-4680-8995-049A1F39FA6C}"/>
              </a:ext>
            </a:extLst>
          </p:cNvPr>
          <p:cNvSpPr/>
          <p:nvPr/>
        </p:nvSpPr>
        <p:spPr>
          <a:xfrm>
            <a:off x="9656739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52" y="0"/>
                </a:lnTo>
                <a:lnTo>
                  <a:pt x="0" y="64672"/>
                </a:lnTo>
                <a:lnTo>
                  <a:pt x="222792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8" name="object 65">
            <a:extLst>
              <a:ext uri="{FF2B5EF4-FFF2-40B4-BE49-F238E27FC236}">
                <a16:creationId xmlns="" xmlns:a16="http://schemas.microsoft.com/office/drawing/2014/main" id="{D3C6672A-B487-4CAD-BBF9-7A8ED4F1C603}"/>
              </a:ext>
            </a:extLst>
          </p:cNvPr>
          <p:cNvSpPr/>
          <p:nvPr/>
        </p:nvSpPr>
        <p:spPr>
          <a:xfrm>
            <a:off x="10062231" y="312415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69">
                <a:moveTo>
                  <a:pt x="267856" y="0"/>
                </a:moveTo>
                <a:lnTo>
                  <a:pt x="45064" y="0"/>
                </a:lnTo>
                <a:lnTo>
                  <a:pt x="0" y="64672"/>
                </a:lnTo>
                <a:lnTo>
                  <a:pt x="222804" y="64672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9" name="object 91">
            <a:extLst>
              <a:ext uri="{FF2B5EF4-FFF2-40B4-BE49-F238E27FC236}">
                <a16:creationId xmlns="" xmlns:a16="http://schemas.microsoft.com/office/drawing/2014/main" id="{737A4393-E92F-4F8B-A799-A4BA7A1C83DE}"/>
              </a:ext>
            </a:extLst>
          </p:cNvPr>
          <p:cNvSpPr/>
          <p:nvPr/>
        </p:nvSpPr>
        <p:spPr>
          <a:xfrm>
            <a:off x="33012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0" name="object 92">
            <a:extLst>
              <a:ext uri="{FF2B5EF4-FFF2-40B4-BE49-F238E27FC236}">
                <a16:creationId xmlns="" xmlns:a16="http://schemas.microsoft.com/office/drawing/2014/main" id="{B8DFADA7-88A1-4824-9556-CEB723E6CD75}"/>
              </a:ext>
            </a:extLst>
          </p:cNvPr>
          <p:cNvSpPr/>
          <p:nvPr/>
        </p:nvSpPr>
        <p:spPr>
          <a:xfrm>
            <a:off x="735625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56" y="0"/>
                </a:moveTo>
                <a:lnTo>
                  <a:pt x="45064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1" name="object 93">
            <a:extLst>
              <a:ext uri="{FF2B5EF4-FFF2-40B4-BE49-F238E27FC236}">
                <a16:creationId xmlns="" xmlns:a16="http://schemas.microsoft.com/office/drawing/2014/main" id="{5B1F829D-2255-4A69-890F-8C1E1F3126C3}"/>
              </a:ext>
            </a:extLst>
          </p:cNvPr>
          <p:cNvSpPr/>
          <p:nvPr/>
        </p:nvSpPr>
        <p:spPr>
          <a:xfrm>
            <a:off x="1141137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2" name="object 94">
            <a:extLst>
              <a:ext uri="{FF2B5EF4-FFF2-40B4-BE49-F238E27FC236}">
                <a16:creationId xmlns="" xmlns:a16="http://schemas.microsoft.com/office/drawing/2014/main" id="{58B8A350-3F33-4396-B337-23EFA3CDFBB0}"/>
              </a:ext>
            </a:extLst>
          </p:cNvPr>
          <p:cNvSpPr/>
          <p:nvPr/>
        </p:nvSpPr>
        <p:spPr>
          <a:xfrm>
            <a:off x="1546630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56" y="0"/>
                </a:moveTo>
                <a:lnTo>
                  <a:pt x="45064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3" name="object 95">
            <a:extLst>
              <a:ext uri="{FF2B5EF4-FFF2-40B4-BE49-F238E27FC236}">
                <a16:creationId xmlns="" xmlns:a16="http://schemas.microsoft.com/office/drawing/2014/main" id="{C8568F9D-DA87-4512-91F2-119540746C55}"/>
              </a:ext>
            </a:extLst>
          </p:cNvPr>
          <p:cNvSpPr/>
          <p:nvPr/>
        </p:nvSpPr>
        <p:spPr>
          <a:xfrm>
            <a:off x="1952149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4" name="object 96">
            <a:extLst>
              <a:ext uri="{FF2B5EF4-FFF2-40B4-BE49-F238E27FC236}">
                <a16:creationId xmlns="" xmlns:a16="http://schemas.microsoft.com/office/drawing/2014/main" id="{6B13F325-EF91-4B5C-8545-5FC9E88A61AA}"/>
              </a:ext>
            </a:extLst>
          </p:cNvPr>
          <p:cNvSpPr/>
          <p:nvPr/>
        </p:nvSpPr>
        <p:spPr>
          <a:xfrm>
            <a:off x="2357648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69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5" name="object 97">
            <a:extLst>
              <a:ext uri="{FF2B5EF4-FFF2-40B4-BE49-F238E27FC236}">
                <a16:creationId xmlns="" xmlns:a16="http://schemas.microsoft.com/office/drawing/2014/main" id="{7B77304B-79A2-4330-B218-2FEC49D8E41D}"/>
              </a:ext>
            </a:extLst>
          </p:cNvPr>
          <p:cNvSpPr/>
          <p:nvPr/>
        </p:nvSpPr>
        <p:spPr>
          <a:xfrm>
            <a:off x="2763153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6" name="object 98">
            <a:extLst>
              <a:ext uri="{FF2B5EF4-FFF2-40B4-BE49-F238E27FC236}">
                <a16:creationId xmlns="" xmlns:a16="http://schemas.microsoft.com/office/drawing/2014/main" id="{33BF2CDE-EEDF-4B68-9B93-954CBB1705F0}"/>
              </a:ext>
            </a:extLst>
          </p:cNvPr>
          <p:cNvSpPr/>
          <p:nvPr/>
        </p:nvSpPr>
        <p:spPr>
          <a:xfrm>
            <a:off x="3168659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7" name="object 99">
            <a:extLst>
              <a:ext uri="{FF2B5EF4-FFF2-40B4-BE49-F238E27FC236}">
                <a16:creationId xmlns="" xmlns:a16="http://schemas.microsoft.com/office/drawing/2014/main" id="{ADB07FE4-024C-4B7E-87F9-F33167EE90BA}"/>
              </a:ext>
            </a:extLst>
          </p:cNvPr>
          <p:cNvSpPr/>
          <p:nvPr/>
        </p:nvSpPr>
        <p:spPr>
          <a:xfrm>
            <a:off x="3574165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8" name="object 100">
            <a:extLst>
              <a:ext uri="{FF2B5EF4-FFF2-40B4-BE49-F238E27FC236}">
                <a16:creationId xmlns="" xmlns:a16="http://schemas.microsoft.com/office/drawing/2014/main" id="{82B8E446-B749-475B-A014-CC5851461A34}"/>
              </a:ext>
            </a:extLst>
          </p:cNvPr>
          <p:cNvSpPr/>
          <p:nvPr/>
        </p:nvSpPr>
        <p:spPr>
          <a:xfrm>
            <a:off x="3979671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89" name="object 101">
            <a:extLst>
              <a:ext uri="{FF2B5EF4-FFF2-40B4-BE49-F238E27FC236}">
                <a16:creationId xmlns="" xmlns:a16="http://schemas.microsoft.com/office/drawing/2014/main" id="{70C8435A-A75F-4C7A-8617-64CC89530910}"/>
              </a:ext>
            </a:extLst>
          </p:cNvPr>
          <p:cNvSpPr/>
          <p:nvPr/>
        </p:nvSpPr>
        <p:spPr>
          <a:xfrm>
            <a:off x="438517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0" name="object 102">
            <a:extLst>
              <a:ext uri="{FF2B5EF4-FFF2-40B4-BE49-F238E27FC236}">
                <a16:creationId xmlns="" xmlns:a16="http://schemas.microsoft.com/office/drawing/2014/main" id="{B4F6AB80-DC18-40BF-887A-BC571EBFF1E5}"/>
              </a:ext>
            </a:extLst>
          </p:cNvPr>
          <p:cNvSpPr/>
          <p:nvPr/>
        </p:nvSpPr>
        <p:spPr>
          <a:xfrm>
            <a:off x="4790682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1" name="object 103">
            <a:extLst>
              <a:ext uri="{FF2B5EF4-FFF2-40B4-BE49-F238E27FC236}">
                <a16:creationId xmlns="" xmlns:a16="http://schemas.microsoft.com/office/drawing/2014/main" id="{E93775A9-03F7-4469-93A5-D792CEEDB6F0}"/>
              </a:ext>
            </a:extLst>
          </p:cNvPr>
          <p:cNvSpPr/>
          <p:nvPr/>
        </p:nvSpPr>
        <p:spPr>
          <a:xfrm>
            <a:off x="5196181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2" name="object 104">
            <a:extLst>
              <a:ext uri="{FF2B5EF4-FFF2-40B4-BE49-F238E27FC236}">
                <a16:creationId xmlns="" xmlns:a16="http://schemas.microsoft.com/office/drawing/2014/main" id="{A88B8621-1161-421D-8F1B-CF8EE58EE220}"/>
              </a:ext>
            </a:extLst>
          </p:cNvPr>
          <p:cNvSpPr/>
          <p:nvPr/>
        </p:nvSpPr>
        <p:spPr>
          <a:xfrm>
            <a:off x="560168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3" name="object 105">
            <a:extLst>
              <a:ext uri="{FF2B5EF4-FFF2-40B4-BE49-F238E27FC236}">
                <a16:creationId xmlns="" xmlns:a16="http://schemas.microsoft.com/office/drawing/2014/main" id="{03860C61-4874-4E96-96DE-A13647C9D299}"/>
              </a:ext>
            </a:extLst>
          </p:cNvPr>
          <p:cNvSpPr/>
          <p:nvPr/>
        </p:nvSpPr>
        <p:spPr>
          <a:xfrm>
            <a:off x="6007192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4" name="object 106">
            <a:extLst>
              <a:ext uri="{FF2B5EF4-FFF2-40B4-BE49-F238E27FC236}">
                <a16:creationId xmlns="" xmlns:a16="http://schemas.microsoft.com/office/drawing/2014/main" id="{329B9CEA-8FFC-48ED-A3B9-8DC91FB4EA0B}"/>
              </a:ext>
            </a:extLst>
          </p:cNvPr>
          <p:cNvSpPr/>
          <p:nvPr/>
        </p:nvSpPr>
        <p:spPr>
          <a:xfrm>
            <a:off x="641268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64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5" name="object 107">
            <a:extLst>
              <a:ext uri="{FF2B5EF4-FFF2-40B4-BE49-F238E27FC236}">
                <a16:creationId xmlns="" xmlns:a16="http://schemas.microsoft.com/office/drawing/2014/main" id="{8095D19A-6BE0-446D-BA9C-806B47298BBF}"/>
              </a:ext>
            </a:extLst>
          </p:cNvPr>
          <p:cNvSpPr/>
          <p:nvPr/>
        </p:nvSpPr>
        <p:spPr>
          <a:xfrm>
            <a:off x="6818204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6" name="object 108">
            <a:extLst>
              <a:ext uri="{FF2B5EF4-FFF2-40B4-BE49-F238E27FC236}">
                <a16:creationId xmlns="" xmlns:a16="http://schemas.microsoft.com/office/drawing/2014/main" id="{3D6F974E-7514-4A35-8684-1CBB183C8158}"/>
              </a:ext>
            </a:extLst>
          </p:cNvPr>
          <p:cNvSpPr/>
          <p:nvPr/>
        </p:nvSpPr>
        <p:spPr>
          <a:xfrm>
            <a:off x="7223697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64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7" name="object 109">
            <a:extLst>
              <a:ext uri="{FF2B5EF4-FFF2-40B4-BE49-F238E27FC236}">
                <a16:creationId xmlns="" xmlns:a16="http://schemas.microsoft.com/office/drawing/2014/main" id="{B548D19C-A6DE-4249-A27E-13902A94082E}"/>
              </a:ext>
            </a:extLst>
          </p:cNvPr>
          <p:cNvSpPr/>
          <p:nvPr/>
        </p:nvSpPr>
        <p:spPr>
          <a:xfrm>
            <a:off x="762921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8" name="object 110">
            <a:extLst>
              <a:ext uri="{FF2B5EF4-FFF2-40B4-BE49-F238E27FC236}">
                <a16:creationId xmlns="" xmlns:a16="http://schemas.microsoft.com/office/drawing/2014/main" id="{CEB01511-3AC8-4106-A107-EE98D2582BA5}"/>
              </a:ext>
            </a:extLst>
          </p:cNvPr>
          <p:cNvSpPr/>
          <p:nvPr/>
        </p:nvSpPr>
        <p:spPr>
          <a:xfrm>
            <a:off x="8034722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9" name="object 111">
            <a:extLst>
              <a:ext uri="{FF2B5EF4-FFF2-40B4-BE49-F238E27FC236}">
                <a16:creationId xmlns="" xmlns:a16="http://schemas.microsoft.com/office/drawing/2014/main" id="{439052EE-1231-4C95-AF75-BDE52EF2E3AF}"/>
              </a:ext>
            </a:extLst>
          </p:cNvPr>
          <p:cNvSpPr/>
          <p:nvPr/>
        </p:nvSpPr>
        <p:spPr>
          <a:xfrm>
            <a:off x="8440222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0" name="object 112">
            <a:extLst>
              <a:ext uri="{FF2B5EF4-FFF2-40B4-BE49-F238E27FC236}">
                <a16:creationId xmlns="" xmlns:a16="http://schemas.microsoft.com/office/drawing/2014/main" id="{0FB93193-C83F-474B-A589-4FDF2E27A431}"/>
              </a:ext>
            </a:extLst>
          </p:cNvPr>
          <p:cNvSpPr/>
          <p:nvPr/>
        </p:nvSpPr>
        <p:spPr>
          <a:xfrm>
            <a:off x="8845727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44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44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1" name="object 113">
            <a:extLst>
              <a:ext uri="{FF2B5EF4-FFF2-40B4-BE49-F238E27FC236}">
                <a16:creationId xmlns="" xmlns:a16="http://schemas.microsoft.com/office/drawing/2014/main" id="{F6FCB269-C6D4-43F5-8137-D186FDFD1F3C}"/>
              </a:ext>
            </a:extLst>
          </p:cNvPr>
          <p:cNvSpPr/>
          <p:nvPr/>
        </p:nvSpPr>
        <p:spPr>
          <a:xfrm>
            <a:off x="9251226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2" name="object 114">
            <a:extLst>
              <a:ext uri="{FF2B5EF4-FFF2-40B4-BE49-F238E27FC236}">
                <a16:creationId xmlns="" xmlns:a16="http://schemas.microsoft.com/office/drawing/2014/main" id="{AC4BD4CB-7E28-4814-A5FD-90CADA042A77}"/>
              </a:ext>
            </a:extLst>
          </p:cNvPr>
          <p:cNvSpPr/>
          <p:nvPr/>
        </p:nvSpPr>
        <p:spPr>
          <a:xfrm>
            <a:off x="9656739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52" y="0"/>
                </a:lnTo>
                <a:lnTo>
                  <a:pt x="0" y="64660"/>
                </a:lnTo>
                <a:lnTo>
                  <a:pt x="222792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3" name="object 115">
            <a:extLst>
              <a:ext uri="{FF2B5EF4-FFF2-40B4-BE49-F238E27FC236}">
                <a16:creationId xmlns="" xmlns:a16="http://schemas.microsoft.com/office/drawing/2014/main" id="{20A52814-5CBD-40C8-8713-FD985DC00EF8}"/>
              </a:ext>
            </a:extLst>
          </p:cNvPr>
          <p:cNvSpPr/>
          <p:nvPr/>
        </p:nvSpPr>
        <p:spPr>
          <a:xfrm>
            <a:off x="10062231" y="7170059"/>
            <a:ext cx="299454" cy="77199"/>
          </a:xfrm>
          <a:custGeom>
            <a:avLst/>
            <a:gdLst/>
            <a:ahLst/>
            <a:cxnLst/>
            <a:rect l="l" t="t" r="r" b="b"/>
            <a:pathLst>
              <a:path w="267970" h="64770">
                <a:moveTo>
                  <a:pt x="267856" y="0"/>
                </a:moveTo>
                <a:lnTo>
                  <a:pt x="45064" y="0"/>
                </a:lnTo>
                <a:lnTo>
                  <a:pt x="0" y="64660"/>
                </a:lnTo>
                <a:lnTo>
                  <a:pt x="222804" y="64660"/>
                </a:lnTo>
                <a:lnTo>
                  <a:pt x="267856" y="0"/>
                </a:lnTo>
                <a:close/>
              </a:path>
            </a:pathLst>
          </a:custGeom>
          <a:solidFill>
            <a:srgbClr val="6EB3A8"/>
          </a:solid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8" name="object 47">
            <a:extLst>
              <a:ext uri="{FF2B5EF4-FFF2-40B4-BE49-F238E27FC236}">
                <a16:creationId xmlns="" xmlns:a16="http://schemas.microsoft.com/office/drawing/2014/main" id="{4504449B-947D-4DF3-B1DA-062F03CD7B9F}"/>
              </a:ext>
            </a:extLst>
          </p:cNvPr>
          <p:cNvSpPr/>
          <p:nvPr/>
        </p:nvSpPr>
        <p:spPr>
          <a:xfrm>
            <a:off x="10334331" y="7208570"/>
            <a:ext cx="202131" cy="2361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20"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9" name="object 48">
            <a:extLst>
              <a:ext uri="{FF2B5EF4-FFF2-40B4-BE49-F238E27FC236}">
                <a16:creationId xmlns="" xmlns:a16="http://schemas.microsoft.com/office/drawing/2014/main" id="{7F632D6D-FDE5-43FC-83DE-75227A7CC7AF}"/>
              </a:ext>
            </a:extLst>
          </p:cNvPr>
          <p:cNvSpPr txBox="1"/>
          <p:nvPr/>
        </p:nvSpPr>
        <p:spPr>
          <a:xfrm>
            <a:off x="10384230" y="7254522"/>
            <a:ext cx="102333" cy="1088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altLang="ja-JP" sz="62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11</a:t>
            </a:r>
            <a:endParaRPr sz="62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sp>
        <p:nvSpPr>
          <p:cNvPr id="105" name="object 118">
            <a:extLst>
              <a:ext uri="{FF2B5EF4-FFF2-40B4-BE49-F238E27FC236}">
                <a16:creationId xmlns="" xmlns:a16="http://schemas.microsoft.com/office/drawing/2014/main" id="{DA9DA263-0C1A-4E5E-9B0C-B73375A7B517}"/>
              </a:ext>
            </a:extLst>
          </p:cNvPr>
          <p:cNvSpPr/>
          <p:nvPr/>
        </p:nvSpPr>
        <p:spPr>
          <a:xfrm>
            <a:off x="423470" y="4617391"/>
            <a:ext cx="9523873" cy="2355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06" name="object 2">
            <a:extLst>
              <a:ext uri="{FF2B5EF4-FFF2-40B4-BE49-F238E27FC236}">
                <a16:creationId xmlns="" xmlns:a16="http://schemas.microsoft.com/office/drawing/2014/main" id="{B183FC45-112E-4599-B610-4EFCD601036C}"/>
              </a:ext>
            </a:extLst>
          </p:cNvPr>
          <p:cNvSpPr/>
          <p:nvPr/>
        </p:nvSpPr>
        <p:spPr>
          <a:xfrm>
            <a:off x="7333283" y="606374"/>
            <a:ext cx="2941414" cy="19708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0" name="object 15">
            <a:extLst>
              <a:ext uri="{FF2B5EF4-FFF2-40B4-BE49-F238E27FC236}">
                <a16:creationId xmlns="" xmlns:a16="http://schemas.microsoft.com/office/drawing/2014/main" id="{E4CF87B1-11CB-47D2-B283-7842082AB17B}"/>
              </a:ext>
            </a:extLst>
          </p:cNvPr>
          <p:cNvSpPr txBox="1"/>
          <p:nvPr/>
        </p:nvSpPr>
        <p:spPr>
          <a:xfrm>
            <a:off x="417114" y="526473"/>
            <a:ext cx="6444881" cy="301300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14"/>
              </a:spcBef>
            </a:pPr>
            <a:r>
              <a:rPr sz="1700" b="1" spc="-8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よ</a:t>
            </a:r>
            <a:r>
              <a:rPr sz="1700" b="1" spc="-1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く</a:t>
            </a:r>
            <a:r>
              <a:rPr sz="1700" b="1" spc="-3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あ</a:t>
            </a:r>
            <a:r>
              <a:rPr sz="1700" b="1" spc="-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る</a:t>
            </a:r>
            <a:r>
              <a:rPr sz="170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質問</a:t>
            </a:r>
            <a:endParaRPr sz="17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  <a:p>
            <a:pPr marL="16510">
              <a:lnSpc>
                <a:spcPct val="100000"/>
              </a:lnSpc>
              <a:spcBef>
                <a:spcPts val="1570"/>
              </a:spcBef>
            </a:pP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Q1.障害者手帳や療育手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帳</a:t>
            </a:r>
            <a:r>
              <a:rPr sz="950" b="1" spc="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は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必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要</a:t>
            </a:r>
            <a:r>
              <a:rPr sz="950" b="1" spc="-1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で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？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6510">
              <a:lnSpc>
                <a:spcPct val="100000"/>
              </a:lnSpc>
              <a:spcBef>
                <a:spcPts val="295"/>
              </a:spcBef>
            </a:pPr>
            <a:r>
              <a:rPr lang="ja-JP" altLang="en-US"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市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役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所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が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発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行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る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通所受給者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証があ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れ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ば</a:t>
            </a:r>
            <a:r>
              <a:rPr sz="850" spc="-3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、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障害者手</a:t>
            </a:r>
            <a:r>
              <a:rPr sz="8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帳</a:t>
            </a:r>
            <a:r>
              <a:rPr sz="850" spc="6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や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療育手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帳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が</a:t>
            </a:r>
            <a:r>
              <a:rPr sz="85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無</a:t>
            </a:r>
            <a:r>
              <a:rPr sz="8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く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て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も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利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用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る</a:t>
            </a:r>
            <a:r>
              <a:rPr sz="8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こ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と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が</a:t>
            </a:r>
            <a:r>
              <a: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で</a:t>
            </a:r>
            <a:r>
              <a:rPr sz="850" spc="-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き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Q2.利用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前に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相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談</a:t>
            </a:r>
            <a:r>
              <a:rPr sz="950" b="1" spc="-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0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る</a:t>
            </a:r>
            <a:r>
              <a:rPr sz="950" b="1" spc="-13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こ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と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は</a:t>
            </a:r>
            <a:r>
              <a:rPr sz="950" b="1" spc="-5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で</a:t>
            </a:r>
            <a:r>
              <a:rPr sz="950" b="1" spc="-10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き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ま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？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6510">
              <a:lnSpc>
                <a:spcPct val="100000"/>
              </a:lnSpc>
              <a:spcBef>
                <a:spcPts val="295"/>
              </a:spcBef>
            </a:pP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無料相談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会</a:t>
            </a:r>
            <a:r>
              <a:rPr sz="850" spc="-3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、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体験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会を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受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付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し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て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お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で</a:t>
            </a:r>
            <a:r>
              <a:rPr sz="850" spc="-3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、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事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前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に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ご希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望の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施</a:t>
            </a:r>
            <a:r>
              <a: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設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で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ご連絡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下</a:t>
            </a:r>
            <a:r>
              <a: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さ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い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b="1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Q3.利用料金以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外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に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も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費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用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は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spc="-9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spc="-15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り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ま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？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6510">
              <a:lnSpc>
                <a:spcPct val="100000"/>
              </a:lnSpc>
              <a:spcBef>
                <a:spcPts val="295"/>
              </a:spcBef>
            </a:pP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昼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食を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注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文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さ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れ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た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場</a:t>
            </a:r>
            <a:r>
              <a:rPr sz="8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合</a:t>
            </a:r>
            <a:r>
              <a:rPr sz="850" spc="6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は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1食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350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円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か</a:t>
            </a:r>
            <a:r>
              <a:rPr sz="8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か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 marL="16510">
              <a:lnSpc>
                <a:spcPct val="100000"/>
              </a:lnSpc>
              <a:spcBef>
                <a:spcPts val="315"/>
              </a:spcBef>
            </a:pP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野外活動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等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イ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ベ</a:t>
            </a:r>
            <a:r>
              <a:rPr sz="850" spc="-9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ン</a:t>
            </a:r>
            <a:r>
              <a:rPr sz="850" spc="-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ト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参加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費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が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別途必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要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に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な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る</a:t>
            </a:r>
            <a:r>
              <a:rPr sz="8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こ</a:t>
            </a:r>
            <a:r>
              <a:rPr sz="8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と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も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あ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16510">
              <a:lnSpc>
                <a:spcPct val="100000"/>
              </a:lnSpc>
            </a:pPr>
            <a:r>
              <a:rPr sz="950" b="1" spc="1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Q4.</a:t>
            </a:r>
            <a:r>
              <a:rPr sz="950" b="1" spc="7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 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他</a:t>
            </a:r>
            <a:r>
              <a:rPr sz="950" b="1" spc="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の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事業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所を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利</a:t>
            </a:r>
            <a:r>
              <a:rPr sz="950" b="1" spc="-6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用</a:t>
            </a:r>
            <a:r>
              <a:rPr sz="950" b="1" spc="-9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し</a:t>
            </a:r>
            <a:r>
              <a:rPr sz="950" b="1" spc="-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て</a:t>
            </a:r>
            <a:r>
              <a:rPr sz="950" b="1" spc="-9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い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ま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が</a:t>
            </a:r>
            <a:r>
              <a:rPr sz="950" b="1" spc="-434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、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利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用</a:t>
            </a:r>
            <a:r>
              <a:rPr sz="950" b="1" spc="-5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で</a:t>
            </a:r>
            <a:r>
              <a:rPr sz="950" b="1" spc="-10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き</a:t>
            </a:r>
            <a:r>
              <a:rPr sz="950" b="1" spc="-7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ま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？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ご利用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頂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け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-2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詳</a:t>
            </a:r>
            <a:r>
              <a:rPr sz="850" spc="-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し</a:t>
            </a:r>
            <a:r>
              <a:rPr sz="8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く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は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お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問い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合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わ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せく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だ</a:t>
            </a:r>
            <a:r>
              <a: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さ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い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  <a:cs typeface="Times New Roman"/>
            </a:endParaRPr>
          </a:p>
          <a:p>
            <a:pPr marL="16510">
              <a:lnSpc>
                <a:spcPct val="100000"/>
              </a:lnSpc>
              <a:spcBef>
                <a:spcPts val="5"/>
              </a:spcBef>
            </a:pPr>
            <a:r>
              <a:rPr sz="950" b="1" spc="1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Q5.</a:t>
            </a:r>
            <a:r>
              <a:rPr sz="950" b="1" spc="7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 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兄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弟で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利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用</a:t>
            </a:r>
            <a:r>
              <a:rPr sz="950" b="1" spc="-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る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場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合は</a:t>
            </a:r>
            <a:r>
              <a:rPr sz="950" b="1" spc="-434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、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料</a:t>
            </a:r>
            <a:r>
              <a:rPr sz="95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金</a:t>
            </a:r>
            <a:r>
              <a:rPr sz="95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が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倍</a:t>
            </a:r>
            <a:r>
              <a:rPr sz="950" b="1" spc="-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に</a:t>
            </a:r>
            <a:r>
              <a:rPr sz="950" b="1" spc="-5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な</a:t>
            </a:r>
            <a:r>
              <a:rPr sz="950" b="1" spc="-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る</a:t>
            </a:r>
            <a:r>
              <a:rPr sz="95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の</a:t>
            </a:r>
            <a:r>
              <a:rPr sz="950" b="1" spc="-1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で</a:t>
            </a:r>
            <a:r>
              <a:rPr sz="950" b="1" spc="-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  <a:r>
              <a:rPr sz="950" b="1" spc="-16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か</a:t>
            </a:r>
            <a:r>
              <a:rPr sz="950" b="1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？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いい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え</a:t>
            </a:r>
            <a:r>
              <a:rPr sz="850" spc="-3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月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額上限金</a:t>
            </a:r>
            <a:r>
              <a:rPr sz="8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額</a:t>
            </a:r>
            <a:r>
              <a:rPr sz="850" spc="6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は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1世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帯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あ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た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金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額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に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な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で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、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  <a:p>
            <a:pPr marL="16510">
              <a:lnSpc>
                <a:spcPct val="100000"/>
              </a:lnSpc>
              <a:spcBef>
                <a:spcPts val="315"/>
              </a:spcBef>
            </a:pP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兄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弟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で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ご利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用</a:t>
            </a:r>
            <a:r>
              <a:rPr sz="85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さ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れ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て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も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毎</a:t>
            </a:r>
            <a:r>
              <a:rPr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月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負担</a:t>
            </a:r>
            <a:r>
              <a:rPr sz="8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額</a:t>
            </a:r>
            <a:r>
              <a:rPr sz="850" spc="6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は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変</a:t>
            </a:r>
            <a:r>
              <a:rPr sz="850" spc="-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わ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せ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ん</a:t>
            </a:r>
            <a:r>
              <a:rPr sz="850" spc="-6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。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（</a:t>
            </a:r>
            <a:r>
              <a:rPr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た</a:t>
            </a:r>
            <a:r>
              <a:rPr sz="85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だ</a:t>
            </a:r>
            <a:r>
              <a:rPr sz="8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し</a:t>
            </a:r>
            <a:r>
              <a:rPr sz="8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市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へ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の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申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請</a:t>
            </a:r>
            <a:r>
              <a:rPr sz="85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が</a:t>
            </a:r>
            <a:r>
              <a:rPr sz="8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必</a:t>
            </a:r>
            <a:r>
              <a:rPr sz="85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要</a:t>
            </a:r>
            <a:r>
              <a:rPr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に</a:t>
            </a:r>
            <a:r>
              <a:rPr sz="8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な</a:t>
            </a:r>
            <a:r>
              <a:rPr sz="850" spc="-9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り</a:t>
            </a:r>
            <a:r>
              <a:rPr sz="850" spc="-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ま</a:t>
            </a:r>
            <a:r>
              <a:rPr sz="850" spc="5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す</a:t>
            </a:r>
            <a:r>
              <a:rPr sz="8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rPr>
              <a:t>）</a:t>
            </a:r>
            <a:endParaRPr sz="850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201"/>
            </a:endParaRPr>
          </a:p>
        </p:txBody>
      </p:sp>
      <p:sp>
        <p:nvSpPr>
          <p:cNvPr id="111" name="object 116">
            <a:extLst>
              <a:ext uri="{FF2B5EF4-FFF2-40B4-BE49-F238E27FC236}">
                <a16:creationId xmlns="" xmlns:a16="http://schemas.microsoft.com/office/drawing/2014/main" id="{75A84351-3A8E-4113-8C0E-3EF1AB221981}"/>
              </a:ext>
            </a:extLst>
          </p:cNvPr>
          <p:cNvSpPr/>
          <p:nvPr/>
        </p:nvSpPr>
        <p:spPr>
          <a:xfrm>
            <a:off x="7928525" y="3150051"/>
            <a:ext cx="1549321" cy="116194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12" name="object 117">
            <a:extLst>
              <a:ext uri="{FF2B5EF4-FFF2-40B4-BE49-F238E27FC236}">
                <a16:creationId xmlns="" xmlns:a16="http://schemas.microsoft.com/office/drawing/2014/main" id="{7DD8E6F2-CFE4-4226-A52D-03D3AA09178F}"/>
              </a:ext>
            </a:extLst>
          </p:cNvPr>
          <p:cNvSpPr txBox="1"/>
          <p:nvPr/>
        </p:nvSpPr>
        <p:spPr>
          <a:xfrm>
            <a:off x="5559406" y="4789663"/>
            <a:ext cx="4056338" cy="3847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08300"/>
              </a:lnSpc>
              <a:spcBef>
                <a:spcPts val="95"/>
              </a:spcBef>
            </a:pP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保護者向け無料説</a:t>
            </a:r>
            <a:r>
              <a:rPr sz="1100" b="0" spc="-28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明・</a:t>
            </a: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体験見</a:t>
            </a:r>
            <a:r>
              <a:rPr sz="1100" b="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学を</a:t>
            </a: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随時受付中</a:t>
            </a:r>
            <a:r>
              <a:rPr sz="1100" b="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で</a:t>
            </a:r>
            <a:r>
              <a:rPr sz="1100" b="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す</a:t>
            </a:r>
            <a:r>
              <a:rPr sz="1100" b="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。</a:t>
            </a:r>
            <a:endParaRPr lang="en-US" altLang="ja-JP" sz="1100" b="0" spc="10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L"/>
            </a:endParaRPr>
          </a:p>
          <a:p>
            <a:pPr marL="12700" marR="5080" indent="1270">
              <a:lnSpc>
                <a:spcPct val="108300"/>
              </a:lnSpc>
              <a:spcBef>
                <a:spcPts val="95"/>
              </a:spcBef>
            </a:pPr>
            <a:r>
              <a:rPr sz="1100" b="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お</a:t>
            </a: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気</a:t>
            </a:r>
            <a:r>
              <a:rPr sz="1100" b="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軽</a:t>
            </a:r>
            <a:r>
              <a:rPr sz="1100" b="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に</a:t>
            </a:r>
            <a:r>
              <a:rPr sz="1100" b="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お</a:t>
            </a: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問い合わ</a:t>
            </a:r>
            <a:r>
              <a:rPr sz="1100" b="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せ</a:t>
            </a:r>
            <a:r>
              <a:rPr sz="1100" b="0" spc="-6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く</a:t>
            </a:r>
            <a:r>
              <a:rPr sz="1100" b="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だ</a:t>
            </a:r>
            <a:r>
              <a:rPr sz="1100" b="0" spc="1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さ</a:t>
            </a:r>
            <a:r>
              <a:rPr sz="110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rPr>
              <a:t>い。</a:t>
            </a:r>
            <a:endParaRPr sz="1100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L"/>
            </a:endParaRPr>
          </a:p>
        </p:txBody>
      </p:sp>
      <p:sp>
        <p:nvSpPr>
          <p:cNvPr id="113" name="object 119">
            <a:extLst>
              <a:ext uri="{FF2B5EF4-FFF2-40B4-BE49-F238E27FC236}">
                <a16:creationId xmlns="" xmlns:a16="http://schemas.microsoft.com/office/drawing/2014/main" id="{9D506632-F91D-45A7-BCE3-E63F653A18BC}"/>
              </a:ext>
            </a:extLst>
          </p:cNvPr>
          <p:cNvSpPr txBox="1"/>
          <p:nvPr/>
        </p:nvSpPr>
        <p:spPr>
          <a:xfrm>
            <a:off x="669330" y="4796103"/>
            <a:ext cx="4632881" cy="71109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300" b="1" spc="5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無料説</a:t>
            </a:r>
            <a:r>
              <a:rPr sz="2300" b="1" spc="-620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明・</a:t>
            </a:r>
            <a:r>
              <a:rPr sz="2300" b="1" spc="5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体験随時受付</a:t>
            </a:r>
            <a:r>
              <a:rPr sz="2300" b="1" spc="-785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中</a:t>
            </a:r>
            <a:r>
              <a:rPr sz="2300" b="1" spc="5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！</a:t>
            </a:r>
            <a:endParaRPr sz="23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  <a:p>
            <a:pPr marL="1239520">
              <a:lnSpc>
                <a:spcPct val="100000"/>
              </a:lnSpc>
              <a:spcBef>
                <a:spcPts val="2150"/>
              </a:spcBef>
            </a:pPr>
            <a:r>
              <a:rPr sz="1200" spc="69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70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700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62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54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47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610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</a:t>
            </a:r>
            <a:r>
              <a:rPr sz="1200" spc="595" dirty="0">
                <a:solidFill>
                  <a:srgbClr val="7164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ＦＡ ゴシックＢ"/>
              </a:rPr>
              <a:t>   </a:t>
            </a:r>
            <a:endParaRPr sz="1200" dirty="0">
              <a:latin typeface="游ゴシック" panose="020B0400000000000000" pitchFamily="50" charset="-128"/>
              <a:ea typeface="游ゴシック" panose="020B0400000000000000" pitchFamily="50" charset="-128"/>
              <a:cs typeface="ＦＡ ゴシックＢ"/>
            </a:endParaRPr>
          </a:p>
        </p:txBody>
      </p:sp>
      <p:sp>
        <p:nvSpPr>
          <p:cNvPr id="114" name="object 120">
            <a:extLst>
              <a:ext uri="{FF2B5EF4-FFF2-40B4-BE49-F238E27FC236}">
                <a16:creationId xmlns="" xmlns:a16="http://schemas.microsoft.com/office/drawing/2014/main" id="{3D7324F4-36EE-4BB3-9032-D0A9A45934AA}"/>
              </a:ext>
            </a:extLst>
          </p:cNvPr>
          <p:cNvSpPr txBox="1"/>
          <p:nvPr/>
        </p:nvSpPr>
        <p:spPr>
          <a:xfrm>
            <a:off x="6003359" y="5539797"/>
            <a:ext cx="577374" cy="1500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00" b="1" spc="-2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ハ</a:t>
            </a:r>
            <a:r>
              <a:rPr sz="900" b="1" spc="-1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グ</a:t>
            </a:r>
            <a:r>
              <a:rPr sz="900" b="1" spc="-3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マグ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</p:txBody>
      </p:sp>
      <p:sp>
        <p:nvSpPr>
          <p:cNvPr id="115" name="object 121">
            <a:extLst>
              <a:ext uri="{FF2B5EF4-FFF2-40B4-BE49-F238E27FC236}">
                <a16:creationId xmlns="" xmlns:a16="http://schemas.microsoft.com/office/drawing/2014/main" id="{905C0449-C5BF-49BD-ADEA-D5EBA983AE45}"/>
              </a:ext>
            </a:extLst>
          </p:cNvPr>
          <p:cNvSpPr txBox="1"/>
          <p:nvPr/>
        </p:nvSpPr>
        <p:spPr>
          <a:xfrm>
            <a:off x="5694258" y="5879226"/>
            <a:ext cx="1188846" cy="8536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90"/>
              </a:spcBef>
            </a:pPr>
            <a:r>
              <a:rPr sz="900" b="1" spc="-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セ</a:t>
            </a:r>
            <a:r>
              <a:rPr sz="900" b="1" spc="-1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ン</a:t>
            </a:r>
            <a:r>
              <a:rPr sz="900" b="1" spc="-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ト</a:t>
            </a:r>
            <a:r>
              <a:rPr sz="900" b="1" spc="-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ラ</a:t>
            </a:r>
            <a:r>
              <a:rPr sz="900" b="1" spc="-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ルパ</a:t>
            </a:r>
            <a:r>
              <a:rPr sz="900" b="1" spc="-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ー</a:t>
            </a:r>
            <a:r>
              <a:rPr sz="9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ク</a:t>
            </a:r>
            <a:r>
              <a:rPr sz="900" b="1" spc="-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A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  <a:p>
            <a:pPr marL="252729" marR="5080" indent="-240665" algn="ctr">
              <a:lnSpc>
                <a:spcPct val="199300"/>
              </a:lnSpc>
              <a:spcBef>
                <a:spcPts val="105"/>
              </a:spcBef>
            </a:pPr>
            <a:endParaRPr lang="en-US" altLang="ja-JP" sz="250" b="1" spc="-75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  <a:p>
            <a:pPr marL="252729" marR="5080" indent="-240665" algn="ctr">
              <a:lnSpc>
                <a:spcPct val="199300"/>
              </a:lnSpc>
              <a:spcBef>
                <a:spcPts val="105"/>
              </a:spcBef>
            </a:pPr>
            <a:r>
              <a:rPr sz="900" b="1" spc="-7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セ</a:t>
            </a:r>
            <a:r>
              <a:rPr sz="900" b="1" spc="-1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ン</a:t>
            </a:r>
            <a:r>
              <a:rPr sz="900" b="1" spc="-8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ト</a:t>
            </a:r>
            <a:r>
              <a:rPr sz="900" b="1" spc="-5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ラ</a:t>
            </a:r>
            <a:r>
              <a:rPr sz="900" b="1" spc="-1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ルパ</a:t>
            </a:r>
            <a:r>
              <a:rPr sz="900" b="1" spc="-6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ー</a:t>
            </a:r>
            <a:r>
              <a:rPr sz="900" b="1" spc="-50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ク</a:t>
            </a:r>
            <a:r>
              <a:rPr sz="900" b="1" spc="-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C </a:t>
            </a:r>
            <a:endParaRPr lang="en-US" altLang="ja-JP" sz="900" b="1" spc="-5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  <a:p>
            <a:pPr marL="252729" marR="5080" indent="-240665" algn="ctr">
              <a:lnSpc>
                <a:spcPct val="199300"/>
              </a:lnSpc>
              <a:spcBef>
                <a:spcPts val="105"/>
              </a:spcBef>
            </a:pPr>
            <a:endParaRPr lang="en-US" altLang="ja-JP" sz="180" b="1" spc="25" dirty="0">
              <a:solidFill>
                <a:srgbClr val="FFFFFF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  <a:p>
            <a:pPr marL="252729" marR="5080" indent="-240665" algn="ctr">
              <a:lnSpc>
                <a:spcPct val="199300"/>
              </a:lnSpc>
              <a:spcBef>
                <a:spcPts val="105"/>
              </a:spcBef>
            </a:pPr>
            <a:r>
              <a:rPr sz="900" b="1" spc="25" dirty="0">
                <a:solidFill>
                  <a:srgbClr val="FFFFFF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rPr>
              <a:t>受付時間</a:t>
            </a:r>
            <a:endParaRPr sz="9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M"/>
            </a:endParaRPr>
          </a:p>
        </p:txBody>
      </p:sp>
      <p:sp>
        <p:nvSpPr>
          <p:cNvPr id="116" name="object 122">
            <a:extLst>
              <a:ext uri="{FF2B5EF4-FFF2-40B4-BE49-F238E27FC236}">
                <a16:creationId xmlns="" xmlns:a16="http://schemas.microsoft.com/office/drawing/2014/main" id="{E4E02EC6-0A9D-425C-9D5E-524F749426B6}"/>
              </a:ext>
            </a:extLst>
          </p:cNvPr>
          <p:cNvSpPr txBox="1"/>
          <p:nvPr/>
        </p:nvSpPr>
        <p:spPr>
          <a:xfrm>
            <a:off x="7020971" y="5465485"/>
            <a:ext cx="2636542" cy="130869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TEL</a:t>
            </a:r>
            <a:r>
              <a:rPr sz="2625" b="1" spc="0" baseline="9523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: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027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388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0041  </a:t>
            </a:r>
            <a:endParaRPr lang="en-US" altLang="ja-JP" sz="1750" b="1" spc="10" dirty="0">
              <a:solidFill>
                <a:srgbClr val="6F63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endParaRPr lang="en-US" altLang="ja-JP" sz="200" b="1" spc="10" dirty="0">
              <a:solidFill>
                <a:srgbClr val="6F63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r>
              <a:rPr sz="175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TEL</a:t>
            </a:r>
            <a:r>
              <a:rPr sz="2625" b="1" spc="0" baseline="9523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: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027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329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6124</a:t>
            </a:r>
            <a:endParaRPr lang="en-US" altLang="ja-JP" sz="1750" b="1" spc="10" dirty="0">
              <a:solidFill>
                <a:srgbClr val="6F63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r>
              <a:rPr sz="20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  </a:t>
            </a:r>
            <a:endParaRPr lang="en-US" altLang="ja-JP" sz="200" b="1" spc="10" dirty="0">
              <a:solidFill>
                <a:srgbClr val="6F63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12700" marR="5080" algn="just">
              <a:lnSpc>
                <a:spcPct val="107400"/>
              </a:lnSpc>
              <a:spcBef>
                <a:spcPts val="90"/>
              </a:spcBef>
            </a:pPr>
            <a:r>
              <a:rPr sz="175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TEL</a:t>
            </a:r>
            <a:r>
              <a:rPr sz="2625" b="1" spc="0" baseline="9523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: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027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329</a:t>
            </a:r>
            <a:r>
              <a:rPr sz="2625" b="1" spc="7" baseline="4761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-</a:t>
            </a:r>
            <a:r>
              <a:rPr sz="1750" b="1" spc="1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6144</a:t>
            </a:r>
            <a:endParaRPr sz="17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  <a:p>
            <a:pPr marL="48895" algn="just">
              <a:lnSpc>
                <a:spcPct val="100000"/>
              </a:lnSpc>
              <a:spcBef>
                <a:spcPts val="555"/>
              </a:spcBef>
            </a:pPr>
            <a:endParaRPr lang="en-US" altLang="ja-JP" sz="100" b="1" spc="-95" dirty="0">
              <a:solidFill>
                <a:srgbClr val="6F635D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  <a:p>
            <a:pPr marL="48895" algn="just">
              <a:lnSpc>
                <a:spcPct val="100000"/>
              </a:lnSpc>
              <a:spcBef>
                <a:spcPts val="555"/>
              </a:spcBef>
            </a:pPr>
            <a:r>
              <a:rPr sz="950" b="1" spc="-95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10：00～17：00/</a:t>
            </a:r>
            <a:r>
              <a:rPr sz="950" b="1" spc="1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日</a:t>
            </a:r>
            <a:r>
              <a:rPr sz="950" b="1" spc="3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曜休み</a:t>
            </a:r>
            <a:endParaRPr sz="95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66AD8F2F-6135-4A36-9F30-84C269404608}"/>
              </a:ext>
            </a:extLst>
          </p:cNvPr>
          <p:cNvSpPr/>
          <p:nvPr/>
        </p:nvSpPr>
        <p:spPr>
          <a:xfrm>
            <a:off x="1007371" y="5465485"/>
            <a:ext cx="4055057" cy="1308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="" xmlns:a16="http://schemas.microsoft.com/office/drawing/2014/main" id="{384A2303-A1ED-4B4A-B208-50E0B0488C70}"/>
              </a:ext>
            </a:extLst>
          </p:cNvPr>
          <p:cNvGrpSpPr/>
          <p:nvPr/>
        </p:nvGrpSpPr>
        <p:grpSpPr>
          <a:xfrm>
            <a:off x="1020486" y="5614817"/>
            <a:ext cx="3673955" cy="830827"/>
            <a:chOff x="3468113" y="3601160"/>
            <a:chExt cx="3673955" cy="830827"/>
          </a:xfrm>
        </p:grpSpPr>
        <p:grpSp>
          <p:nvGrpSpPr>
            <p:cNvPr id="107" name="グループ化 106">
              <a:extLst>
                <a:ext uri="{FF2B5EF4-FFF2-40B4-BE49-F238E27FC236}">
                  <a16:creationId xmlns="" xmlns:a16="http://schemas.microsoft.com/office/drawing/2014/main" id="{D2AF659A-78AB-49D5-843E-FA1BFD145DC1}"/>
                </a:ext>
              </a:extLst>
            </p:cNvPr>
            <p:cNvGrpSpPr/>
            <p:nvPr/>
          </p:nvGrpSpPr>
          <p:grpSpPr>
            <a:xfrm>
              <a:off x="3468113" y="3601160"/>
              <a:ext cx="1080881" cy="830827"/>
              <a:chOff x="3101984" y="2978097"/>
              <a:chExt cx="1441174" cy="1107766"/>
            </a:xfrm>
          </p:grpSpPr>
          <p:sp>
            <p:nvSpPr>
              <p:cNvPr id="132" name="object 3">
                <a:extLst>
                  <a:ext uri="{FF2B5EF4-FFF2-40B4-BE49-F238E27FC236}">
                    <a16:creationId xmlns="" xmlns:a16="http://schemas.microsoft.com/office/drawing/2014/main" id="{47AFC41C-D1ED-4665-8F0F-F7680553FAD2}"/>
                  </a:ext>
                </a:extLst>
              </p:cNvPr>
              <p:cNvSpPr/>
              <p:nvPr/>
            </p:nvSpPr>
            <p:spPr>
              <a:xfrm>
                <a:off x="3101984" y="2978097"/>
                <a:ext cx="1441174" cy="1107766"/>
              </a:xfrm>
              <a:custGeom>
                <a:avLst/>
                <a:gdLst/>
                <a:ahLst/>
                <a:cxnLst/>
                <a:rect l="l" t="t" r="r" b="b"/>
                <a:pathLst>
                  <a:path w="1608455" h="1236345">
                    <a:moveTo>
                      <a:pt x="1402430" y="60509"/>
                    </a:moveTo>
                    <a:lnTo>
                      <a:pt x="1116469" y="60509"/>
                    </a:lnTo>
                    <a:lnTo>
                      <a:pt x="1166062" y="61603"/>
                    </a:lnTo>
                    <a:lnTo>
                      <a:pt x="1216030" y="67546"/>
                    </a:lnTo>
                    <a:lnTo>
                      <a:pt x="1266310" y="78369"/>
                    </a:lnTo>
                    <a:lnTo>
                      <a:pt x="1315902" y="94240"/>
                    </a:lnTo>
                    <a:lnTo>
                      <a:pt x="1361168" y="114784"/>
                    </a:lnTo>
                    <a:lnTo>
                      <a:pt x="1401802" y="140193"/>
                    </a:lnTo>
                    <a:lnTo>
                      <a:pt x="1437493" y="170657"/>
                    </a:lnTo>
                    <a:lnTo>
                      <a:pt x="1467936" y="206368"/>
                    </a:lnTo>
                    <a:lnTo>
                      <a:pt x="1492820" y="247517"/>
                    </a:lnTo>
                    <a:lnTo>
                      <a:pt x="1511839" y="294295"/>
                    </a:lnTo>
                    <a:lnTo>
                      <a:pt x="1524684" y="346892"/>
                    </a:lnTo>
                    <a:lnTo>
                      <a:pt x="1530581" y="398424"/>
                    </a:lnTo>
                    <a:lnTo>
                      <a:pt x="1530492" y="425163"/>
                    </a:lnTo>
                    <a:lnTo>
                      <a:pt x="1524369" y="497999"/>
                    </a:lnTo>
                    <a:lnTo>
                      <a:pt x="1512880" y="545846"/>
                    </a:lnTo>
                    <a:lnTo>
                      <a:pt x="1496391" y="592316"/>
                    </a:lnTo>
                    <a:lnTo>
                      <a:pt x="1475145" y="637839"/>
                    </a:lnTo>
                    <a:lnTo>
                      <a:pt x="1449536" y="682400"/>
                    </a:lnTo>
                    <a:lnTo>
                      <a:pt x="1420995" y="724616"/>
                    </a:lnTo>
                    <a:lnTo>
                      <a:pt x="1390038" y="764439"/>
                    </a:lnTo>
                    <a:lnTo>
                      <a:pt x="1356873" y="802054"/>
                    </a:lnTo>
                    <a:lnTo>
                      <a:pt x="1321710" y="837644"/>
                    </a:lnTo>
                    <a:lnTo>
                      <a:pt x="1284757" y="871393"/>
                    </a:lnTo>
                    <a:lnTo>
                      <a:pt x="1246222" y="903483"/>
                    </a:lnTo>
                    <a:lnTo>
                      <a:pt x="1206315" y="934098"/>
                    </a:lnTo>
                    <a:lnTo>
                      <a:pt x="1165245" y="963422"/>
                    </a:lnTo>
                    <a:lnTo>
                      <a:pt x="1123001" y="992043"/>
                    </a:lnTo>
                    <a:lnTo>
                      <a:pt x="1080256" y="1019752"/>
                    </a:lnTo>
                    <a:lnTo>
                      <a:pt x="1036955" y="1046431"/>
                    </a:lnTo>
                    <a:lnTo>
                      <a:pt x="993043" y="1071963"/>
                    </a:lnTo>
                    <a:lnTo>
                      <a:pt x="948466" y="1096230"/>
                    </a:lnTo>
                    <a:lnTo>
                      <a:pt x="903167" y="1119113"/>
                    </a:lnTo>
                    <a:lnTo>
                      <a:pt x="857093" y="1140495"/>
                    </a:lnTo>
                    <a:lnTo>
                      <a:pt x="810188" y="1160256"/>
                    </a:lnTo>
                    <a:lnTo>
                      <a:pt x="762397" y="1178281"/>
                    </a:lnTo>
                    <a:lnTo>
                      <a:pt x="703204" y="1197917"/>
                    </a:lnTo>
                    <a:lnTo>
                      <a:pt x="694119" y="1203272"/>
                    </a:lnTo>
                    <a:lnTo>
                      <a:pt x="690265" y="1212070"/>
                    </a:lnTo>
                    <a:lnTo>
                      <a:pt x="695499" y="1225865"/>
                    </a:lnTo>
                    <a:lnTo>
                      <a:pt x="717597" y="1236079"/>
                    </a:lnTo>
                    <a:lnTo>
                      <a:pt x="751287" y="1232994"/>
                    </a:lnTo>
                    <a:lnTo>
                      <a:pt x="810189" y="1215644"/>
                    </a:lnTo>
                    <a:lnTo>
                      <a:pt x="859596" y="1198413"/>
                    </a:lnTo>
                    <a:lnTo>
                      <a:pt x="908191" y="1179540"/>
                    </a:lnTo>
                    <a:lnTo>
                      <a:pt x="955947" y="1158989"/>
                    </a:lnTo>
                    <a:lnTo>
                      <a:pt x="1002839" y="1136721"/>
                    </a:lnTo>
                    <a:lnTo>
                      <a:pt x="1048839" y="1112700"/>
                    </a:lnTo>
                    <a:lnTo>
                      <a:pt x="1093920" y="1086888"/>
                    </a:lnTo>
                    <a:lnTo>
                      <a:pt x="1138056" y="1059247"/>
                    </a:lnTo>
                    <a:lnTo>
                      <a:pt x="1181219" y="1029741"/>
                    </a:lnTo>
                    <a:lnTo>
                      <a:pt x="1223604" y="998544"/>
                    </a:lnTo>
                    <a:lnTo>
                      <a:pt x="1264815" y="966185"/>
                    </a:lnTo>
                    <a:lnTo>
                      <a:pt x="1304753" y="932577"/>
                    </a:lnTo>
                    <a:lnTo>
                      <a:pt x="1343318" y="897631"/>
                    </a:lnTo>
                    <a:lnTo>
                      <a:pt x="1380410" y="861259"/>
                    </a:lnTo>
                    <a:lnTo>
                      <a:pt x="1415929" y="823372"/>
                    </a:lnTo>
                    <a:lnTo>
                      <a:pt x="1449774" y="783882"/>
                    </a:lnTo>
                    <a:lnTo>
                      <a:pt x="1481846" y="742700"/>
                    </a:lnTo>
                    <a:lnTo>
                      <a:pt x="1512045" y="699739"/>
                    </a:lnTo>
                    <a:lnTo>
                      <a:pt x="1540271" y="654909"/>
                    </a:lnTo>
                    <a:lnTo>
                      <a:pt x="1565335" y="606436"/>
                    </a:lnTo>
                    <a:lnTo>
                      <a:pt x="1585130" y="554434"/>
                    </a:lnTo>
                    <a:lnTo>
                      <a:pt x="1599130" y="500029"/>
                    </a:lnTo>
                    <a:lnTo>
                      <a:pt x="1606808" y="444349"/>
                    </a:lnTo>
                    <a:lnTo>
                      <a:pt x="1608062" y="408188"/>
                    </a:lnTo>
                    <a:lnTo>
                      <a:pt x="1608037" y="403765"/>
                    </a:lnTo>
                    <a:lnTo>
                      <a:pt x="1600345" y="329861"/>
                    </a:lnTo>
                    <a:lnTo>
                      <a:pt x="1573349" y="248062"/>
                    </a:lnTo>
                    <a:lnTo>
                      <a:pt x="1550592" y="205383"/>
                    </a:lnTo>
                    <a:lnTo>
                      <a:pt x="1523046" y="165640"/>
                    </a:lnTo>
                    <a:lnTo>
                      <a:pt x="1491171" y="129236"/>
                    </a:lnTo>
                    <a:lnTo>
                      <a:pt x="1455425" y="96573"/>
                    </a:lnTo>
                    <a:lnTo>
                      <a:pt x="1416268" y="68051"/>
                    </a:lnTo>
                    <a:lnTo>
                      <a:pt x="1402430" y="60509"/>
                    </a:lnTo>
                    <a:close/>
                  </a:path>
                  <a:path w="1608455" h="1236345">
                    <a:moveTo>
                      <a:pt x="395960" y="7133"/>
                    </a:moveTo>
                    <a:lnTo>
                      <a:pt x="344266" y="12216"/>
                    </a:lnTo>
                    <a:lnTo>
                      <a:pt x="295382" y="22776"/>
                    </a:lnTo>
                    <a:lnTo>
                      <a:pt x="249222" y="38721"/>
                    </a:lnTo>
                    <a:lnTo>
                      <a:pt x="205698" y="59962"/>
                    </a:lnTo>
                    <a:lnTo>
                      <a:pt x="164724" y="86407"/>
                    </a:lnTo>
                    <a:lnTo>
                      <a:pt x="126212" y="117965"/>
                    </a:lnTo>
                    <a:lnTo>
                      <a:pt x="90075" y="154547"/>
                    </a:lnTo>
                    <a:lnTo>
                      <a:pt x="48778" y="209738"/>
                    </a:lnTo>
                    <a:lnTo>
                      <a:pt x="18972" y="271841"/>
                    </a:lnTo>
                    <a:lnTo>
                      <a:pt x="7850" y="310238"/>
                    </a:lnTo>
                    <a:lnTo>
                      <a:pt x="1402" y="349641"/>
                    </a:lnTo>
                    <a:lnTo>
                      <a:pt x="0" y="389508"/>
                    </a:lnTo>
                    <a:lnTo>
                      <a:pt x="4015" y="429295"/>
                    </a:lnTo>
                    <a:lnTo>
                      <a:pt x="13340" y="468331"/>
                    </a:lnTo>
                    <a:lnTo>
                      <a:pt x="27104" y="507169"/>
                    </a:lnTo>
                    <a:lnTo>
                      <a:pt x="44130" y="544783"/>
                    </a:lnTo>
                    <a:lnTo>
                      <a:pt x="63237" y="580148"/>
                    </a:lnTo>
                    <a:lnTo>
                      <a:pt x="86476" y="616596"/>
                    </a:lnTo>
                    <a:lnTo>
                      <a:pt x="112123" y="651366"/>
                    </a:lnTo>
                    <a:lnTo>
                      <a:pt x="139533" y="684810"/>
                    </a:lnTo>
                    <a:lnTo>
                      <a:pt x="168057" y="717280"/>
                    </a:lnTo>
                    <a:lnTo>
                      <a:pt x="204475" y="757173"/>
                    </a:lnTo>
                    <a:lnTo>
                      <a:pt x="237501" y="779348"/>
                    </a:lnTo>
                    <a:lnTo>
                      <a:pt x="243290" y="782957"/>
                    </a:lnTo>
                    <a:lnTo>
                      <a:pt x="249709" y="785331"/>
                    </a:lnTo>
                    <a:lnTo>
                      <a:pt x="262159" y="772639"/>
                    </a:lnTo>
                    <a:lnTo>
                      <a:pt x="262474" y="765154"/>
                    </a:lnTo>
                    <a:lnTo>
                      <a:pt x="256927" y="758251"/>
                    </a:lnTo>
                    <a:lnTo>
                      <a:pt x="252620" y="753179"/>
                    </a:lnTo>
                    <a:lnTo>
                      <a:pt x="248066" y="748307"/>
                    </a:lnTo>
                    <a:lnTo>
                      <a:pt x="243365" y="743558"/>
                    </a:lnTo>
                    <a:lnTo>
                      <a:pt x="238615" y="738862"/>
                    </a:lnTo>
                    <a:lnTo>
                      <a:pt x="202639" y="701026"/>
                    </a:lnTo>
                    <a:lnTo>
                      <a:pt x="169444" y="661207"/>
                    </a:lnTo>
                    <a:lnTo>
                      <a:pt x="139347" y="619218"/>
                    </a:lnTo>
                    <a:lnTo>
                      <a:pt x="112660" y="574874"/>
                    </a:lnTo>
                    <a:lnTo>
                      <a:pt x="89700" y="527986"/>
                    </a:lnTo>
                    <a:lnTo>
                      <a:pt x="70860" y="476740"/>
                    </a:lnTo>
                    <a:lnTo>
                      <a:pt x="59754" y="425163"/>
                    </a:lnTo>
                    <a:lnTo>
                      <a:pt x="57904" y="373535"/>
                    </a:lnTo>
                    <a:lnTo>
                      <a:pt x="66834" y="322133"/>
                    </a:lnTo>
                    <a:lnTo>
                      <a:pt x="88065" y="271235"/>
                    </a:lnTo>
                    <a:lnTo>
                      <a:pt x="113690" y="231006"/>
                    </a:lnTo>
                    <a:lnTo>
                      <a:pt x="143692" y="194809"/>
                    </a:lnTo>
                    <a:lnTo>
                      <a:pt x="177574" y="162821"/>
                    </a:lnTo>
                    <a:lnTo>
                      <a:pt x="214843" y="135221"/>
                    </a:lnTo>
                    <a:lnTo>
                      <a:pt x="255005" y="112187"/>
                    </a:lnTo>
                    <a:lnTo>
                      <a:pt x="297564" y="93897"/>
                    </a:lnTo>
                    <a:lnTo>
                      <a:pt x="342025" y="80529"/>
                    </a:lnTo>
                    <a:lnTo>
                      <a:pt x="387896" y="72260"/>
                    </a:lnTo>
                    <a:lnTo>
                      <a:pt x="434679" y="69270"/>
                    </a:lnTo>
                    <a:lnTo>
                      <a:pt x="678849" y="69270"/>
                    </a:lnTo>
                    <a:lnTo>
                      <a:pt x="645842" y="53785"/>
                    </a:lnTo>
                    <a:lnTo>
                      <a:pt x="598367" y="35816"/>
                    </a:lnTo>
                    <a:lnTo>
                      <a:pt x="549733" y="21907"/>
                    </a:lnTo>
                    <a:lnTo>
                      <a:pt x="499849" y="12318"/>
                    </a:lnTo>
                    <a:lnTo>
                      <a:pt x="448622" y="7307"/>
                    </a:lnTo>
                    <a:lnTo>
                      <a:pt x="395960" y="7133"/>
                    </a:lnTo>
                    <a:close/>
                  </a:path>
                  <a:path w="1608455" h="1236345">
                    <a:moveTo>
                      <a:pt x="753450" y="376157"/>
                    </a:moveTo>
                    <a:lnTo>
                      <a:pt x="713462" y="380206"/>
                    </a:lnTo>
                    <a:lnTo>
                      <a:pt x="672852" y="398424"/>
                    </a:lnTo>
                    <a:lnTo>
                      <a:pt x="631115" y="427450"/>
                    </a:lnTo>
                    <a:lnTo>
                      <a:pt x="592066" y="459409"/>
                    </a:lnTo>
                    <a:lnTo>
                      <a:pt x="555058" y="493591"/>
                    </a:lnTo>
                    <a:lnTo>
                      <a:pt x="519445" y="529288"/>
                    </a:lnTo>
                    <a:lnTo>
                      <a:pt x="449817" y="602384"/>
                    </a:lnTo>
                    <a:lnTo>
                      <a:pt x="414558" y="642103"/>
                    </a:lnTo>
                    <a:lnTo>
                      <a:pt x="380543" y="682994"/>
                    </a:lnTo>
                    <a:lnTo>
                      <a:pt x="374580" y="695115"/>
                    </a:lnTo>
                    <a:lnTo>
                      <a:pt x="375057" y="701365"/>
                    </a:lnTo>
                    <a:lnTo>
                      <a:pt x="378726" y="707155"/>
                    </a:lnTo>
                    <a:lnTo>
                      <a:pt x="385021" y="710730"/>
                    </a:lnTo>
                    <a:lnTo>
                      <a:pt x="390834" y="709736"/>
                    </a:lnTo>
                    <a:lnTo>
                      <a:pt x="396261" y="706057"/>
                    </a:lnTo>
                    <a:lnTo>
                      <a:pt x="401398" y="701572"/>
                    </a:lnTo>
                    <a:lnTo>
                      <a:pt x="669630" y="473403"/>
                    </a:lnTo>
                    <a:lnTo>
                      <a:pt x="712196" y="441814"/>
                    </a:lnTo>
                    <a:lnTo>
                      <a:pt x="747179" y="431111"/>
                    </a:lnTo>
                    <a:lnTo>
                      <a:pt x="870861" y="431111"/>
                    </a:lnTo>
                    <a:lnTo>
                      <a:pt x="867129" y="428028"/>
                    </a:lnTo>
                    <a:lnTo>
                      <a:pt x="832304" y="403765"/>
                    </a:lnTo>
                    <a:lnTo>
                      <a:pt x="793002" y="384576"/>
                    </a:lnTo>
                    <a:lnTo>
                      <a:pt x="753450" y="376157"/>
                    </a:lnTo>
                    <a:close/>
                  </a:path>
                  <a:path w="1608455" h="1236345">
                    <a:moveTo>
                      <a:pt x="870861" y="431111"/>
                    </a:moveTo>
                    <a:lnTo>
                      <a:pt x="747179" y="431111"/>
                    </a:lnTo>
                    <a:lnTo>
                      <a:pt x="782821" y="441064"/>
                    </a:lnTo>
                    <a:lnTo>
                      <a:pt x="827363" y="471441"/>
                    </a:lnTo>
                    <a:lnTo>
                      <a:pt x="869740" y="504703"/>
                    </a:lnTo>
                    <a:lnTo>
                      <a:pt x="912901" y="536838"/>
                    </a:lnTo>
                    <a:lnTo>
                      <a:pt x="958138" y="565991"/>
                    </a:lnTo>
                    <a:lnTo>
                      <a:pt x="1006749" y="590309"/>
                    </a:lnTo>
                    <a:lnTo>
                      <a:pt x="1058069" y="602163"/>
                    </a:lnTo>
                    <a:lnTo>
                      <a:pt x="1106454" y="595783"/>
                    </a:lnTo>
                    <a:lnTo>
                      <a:pt x="1146139" y="572290"/>
                    </a:lnTo>
                    <a:lnTo>
                      <a:pt x="1159524" y="551338"/>
                    </a:lnTo>
                    <a:lnTo>
                      <a:pt x="1066402" y="551338"/>
                    </a:lnTo>
                    <a:lnTo>
                      <a:pt x="1040926" y="549144"/>
                    </a:lnTo>
                    <a:lnTo>
                      <a:pt x="1000826" y="533191"/>
                    </a:lnTo>
                    <a:lnTo>
                      <a:pt x="964640" y="509408"/>
                    </a:lnTo>
                    <a:lnTo>
                      <a:pt x="931756" y="482761"/>
                    </a:lnTo>
                    <a:lnTo>
                      <a:pt x="899766" y="454997"/>
                    </a:lnTo>
                    <a:lnTo>
                      <a:pt x="870861" y="431111"/>
                    </a:lnTo>
                    <a:close/>
                  </a:path>
                  <a:path w="1608455" h="1236345">
                    <a:moveTo>
                      <a:pt x="678849" y="69270"/>
                    </a:moveTo>
                    <a:lnTo>
                      <a:pt x="434679" y="69270"/>
                    </a:lnTo>
                    <a:lnTo>
                      <a:pt x="481883" y="71735"/>
                    </a:lnTo>
                    <a:lnTo>
                      <a:pt x="529011" y="79835"/>
                    </a:lnTo>
                    <a:lnTo>
                      <a:pt x="577047" y="93450"/>
                    </a:lnTo>
                    <a:lnTo>
                      <a:pt x="623169" y="110892"/>
                    </a:lnTo>
                    <a:lnTo>
                      <a:pt x="667706" y="131518"/>
                    </a:lnTo>
                    <a:lnTo>
                      <a:pt x="710989" y="154683"/>
                    </a:lnTo>
                    <a:lnTo>
                      <a:pt x="753347" y="179743"/>
                    </a:lnTo>
                    <a:lnTo>
                      <a:pt x="795111" y="206054"/>
                    </a:lnTo>
                    <a:lnTo>
                      <a:pt x="835372" y="232625"/>
                    </a:lnTo>
                    <a:lnTo>
                      <a:pt x="874966" y="260086"/>
                    </a:lnTo>
                    <a:lnTo>
                      <a:pt x="913947" y="288364"/>
                    </a:lnTo>
                    <a:lnTo>
                      <a:pt x="952367" y="317387"/>
                    </a:lnTo>
                    <a:lnTo>
                      <a:pt x="990279" y="347081"/>
                    </a:lnTo>
                    <a:lnTo>
                      <a:pt x="1027736" y="377372"/>
                    </a:lnTo>
                    <a:lnTo>
                      <a:pt x="1064789" y="408188"/>
                    </a:lnTo>
                    <a:lnTo>
                      <a:pt x="1101493" y="439456"/>
                    </a:lnTo>
                    <a:lnTo>
                      <a:pt x="1128444" y="476863"/>
                    </a:lnTo>
                    <a:lnTo>
                      <a:pt x="1130124" y="496056"/>
                    </a:lnTo>
                    <a:lnTo>
                      <a:pt x="1124031" y="515670"/>
                    </a:lnTo>
                    <a:lnTo>
                      <a:pt x="1110069" y="533634"/>
                    </a:lnTo>
                    <a:lnTo>
                      <a:pt x="1090154" y="545846"/>
                    </a:lnTo>
                    <a:lnTo>
                      <a:pt x="1066402" y="551338"/>
                    </a:lnTo>
                    <a:lnTo>
                      <a:pt x="1159524" y="551338"/>
                    </a:lnTo>
                    <a:lnTo>
                      <a:pt x="1171361" y="532807"/>
                    </a:lnTo>
                    <a:lnTo>
                      <a:pt x="1178129" y="494716"/>
                    </a:lnTo>
                    <a:lnTo>
                      <a:pt x="1172687" y="459315"/>
                    </a:lnTo>
                    <a:lnTo>
                      <a:pt x="1132339" y="396523"/>
                    </a:lnTo>
                    <a:lnTo>
                      <a:pt x="1097025" y="362526"/>
                    </a:lnTo>
                    <a:lnTo>
                      <a:pt x="1060203" y="330365"/>
                    </a:lnTo>
                    <a:lnTo>
                      <a:pt x="1022271" y="299557"/>
                    </a:lnTo>
                    <a:lnTo>
                      <a:pt x="983627" y="269617"/>
                    </a:lnTo>
                    <a:lnTo>
                      <a:pt x="944562" y="239979"/>
                    </a:lnTo>
                    <a:lnTo>
                      <a:pt x="905794" y="210403"/>
                    </a:lnTo>
                    <a:lnTo>
                      <a:pt x="867401" y="180161"/>
                    </a:lnTo>
                    <a:lnTo>
                      <a:pt x="848331" y="163918"/>
                    </a:lnTo>
                    <a:lnTo>
                      <a:pt x="842097" y="153060"/>
                    </a:lnTo>
                    <a:lnTo>
                      <a:pt x="849272" y="143143"/>
                    </a:lnTo>
                    <a:lnTo>
                      <a:pt x="870429" y="129719"/>
                    </a:lnTo>
                    <a:lnTo>
                      <a:pt x="872330" y="128593"/>
                    </a:lnTo>
                    <a:lnTo>
                      <a:pt x="874389" y="127685"/>
                    </a:lnTo>
                    <a:lnTo>
                      <a:pt x="876351" y="126619"/>
                    </a:lnTo>
                    <a:lnTo>
                      <a:pt x="904923" y="112778"/>
                    </a:lnTo>
                    <a:lnTo>
                      <a:pt x="772882" y="112778"/>
                    </a:lnTo>
                    <a:lnTo>
                      <a:pt x="755928" y="109761"/>
                    </a:lnTo>
                    <a:lnTo>
                      <a:pt x="737681" y="100871"/>
                    </a:lnTo>
                    <a:lnTo>
                      <a:pt x="692250" y="75556"/>
                    </a:lnTo>
                    <a:lnTo>
                      <a:pt x="678849" y="69270"/>
                    </a:lnTo>
                    <a:close/>
                  </a:path>
                  <a:path w="1608455" h="1236345">
                    <a:moveTo>
                      <a:pt x="1108106" y="0"/>
                    </a:moveTo>
                    <a:lnTo>
                      <a:pt x="1054042" y="3192"/>
                    </a:lnTo>
                    <a:lnTo>
                      <a:pt x="1001759" y="12151"/>
                    </a:lnTo>
                    <a:lnTo>
                      <a:pt x="951186" y="26550"/>
                    </a:lnTo>
                    <a:lnTo>
                      <a:pt x="902253" y="46061"/>
                    </a:lnTo>
                    <a:lnTo>
                      <a:pt x="854890" y="70359"/>
                    </a:lnTo>
                    <a:lnTo>
                      <a:pt x="809027" y="99115"/>
                    </a:lnTo>
                    <a:lnTo>
                      <a:pt x="790072" y="109402"/>
                    </a:lnTo>
                    <a:lnTo>
                      <a:pt x="772882" y="112778"/>
                    </a:lnTo>
                    <a:lnTo>
                      <a:pt x="904923" y="112778"/>
                    </a:lnTo>
                    <a:lnTo>
                      <a:pt x="923119" y="103963"/>
                    </a:lnTo>
                    <a:lnTo>
                      <a:pt x="970578" y="85991"/>
                    </a:lnTo>
                    <a:lnTo>
                      <a:pt x="1018665" y="72736"/>
                    </a:lnTo>
                    <a:lnTo>
                      <a:pt x="1067316" y="64231"/>
                    </a:lnTo>
                    <a:lnTo>
                      <a:pt x="1116469" y="60509"/>
                    </a:lnTo>
                    <a:lnTo>
                      <a:pt x="1402430" y="60509"/>
                    </a:lnTo>
                    <a:lnTo>
                      <a:pt x="1368563" y="42053"/>
                    </a:lnTo>
                    <a:lnTo>
                      <a:pt x="1318934" y="23530"/>
                    </a:lnTo>
                    <a:lnTo>
                      <a:pt x="1267727" y="11272"/>
                    </a:lnTo>
                    <a:lnTo>
                      <a:pt x="1215289" y="4070"/>
                    </a:lnTo>
                    <a:lnTo>
                      <a:pt x="1161967" y="716"/>
                    </a:lnTo>
                    <a:lnTo>
                      <a:pt x="1108106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3" name="object 4">
                <a:extLst>
                  <a:ext uri="{FF2B5EF4-FFF2-40B4-BE49-F238E27FC236}">
                    <a16:creationId xmlns="" xmlns:a16="http://schemas.microsoft.com/office/drawing/2014/main" id="{DF0BBB68-FEC4-4D51-A40E-E6D40EA28A29}"/>
                  </a:ext>
                </a:extLst>
              </p:cNvPr>
              <p:cNvSpPr/>
              <p:nvPr/>
            </p:nvSpPr>
            <p:spPr>
              <a:xfrm>
                <a:off x="3352282" y="3561515"/>
                <a:ext cx="411357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267970">
                    <a:moveTo>
                      <a:pt x="12450" y="165095"/>
                    </a:moveTo>
                    <a:lnTo>
                      <a:pt x="0" y="176007"/>
                    </a:lnTo>
                    <a:lnTo>
                      <a:pt x="3233" y="182426"/>
                    </a:lnTo>
                    <a:lnTo>
                      <a:pt x="7133" y="188239"/>
                    </a:lnTo>
                    <a:lnTo>
                      <a:pt x="32086" y="219112"/>
                    </a:lnTo>
                    <a:lnTo>
                      <a:pt x="60793" y="242949"/>
                    </a:lnTo>
                    <a:lnTo>
                      <a:pt x="92938" y="259281"/>
                    </a:lnTo>
                    <a:lnTo>
                      <a:pt x="128206" y="267638"/>
                    </a:lnTo>
                    <a:lnTo>
                      <a:pt x="149677" y="266279"/>
                    </a:lnTo>
                    <a:lnTo>
                      <a:pt x="168468" y="262405"/>
                    </a:lnTo>
                    <a:lnTo>
                      <a:pt x="185089" y="255831"/>
                    </a:lnTo>
                    <a:lnTo>
                      <a:pt x="200047" y="246372"/>
                    </a:lnTo>
                    <a:lnTo>
                      <a:pt x="225218" y="227306"/>
                    </a:lnTo>
                    <a:lnTo>
                      <a:pt x="123709" y="227306"/>
                    </a:lnTo>
                    <a:lnTo>
                      <a:pt x="80067" y="215783"/>
                    </a:lnTo>
                    <a:lnTo>
                      <a:pt x="33849" y="182220"/>
                    </a:lnTo>
                    <a:lnTo>
                      <a:pt x="30580" y="179205"/>
                    </a:lnTo>
                    <a:lnTo>
                      <a:pt x="27552" y="175910"/>
                    </a:lnTo>
                    <a:lnTo>
                      <a:pt x="18771" y="168741"/>
                    </a:lnTo>
                    <a:lnTo>
                      <a:pt x="12450" y="165095"/>
                    </a:lnTo>
                    <a:close/>
                  </a:path>
                  <a:path w="459104" h="267970">
                    <a:moveTo>
                      <a:pt x="443019" y="0"/>
                    </a:moveTo>
                    <a:lnTo>
                      <a:pt x="224878" y="176007"/>
                    </a:lnTo>
                    <a:lnTo>
                      <a:pt x="215041" y="184521"/>
                    </a:lnTo>
                    <a:lnTo>
                      <a:pt x="167720" y="216861"/>
                    </a:lnTo>
                    <a:lnTo>
                      <a:pt x="123709" y="227306"/>
                    </a:lnTo>
                    <a:lnTo>
                      <a:pt x="225218" y="227306"/>
                    </a:lnTo>
                    <a:lnTo>
                      <a:pt x="285673" y="181514"/>
                    </a:lnTo>
                    <a:lnTo>
                      <a:pt x="327966" y="148438"/>
                    </a:lnTo>
                    <a:lnTo>
                      <a:pt x="369199" y="114054"/>
                    </a:lnTo>
                    <a:lnTo>
                      <a:pt x="408839" y="77703"/>
                    </a:lnTo>
                    <a:lnTo>
                      <a:pt x="421174" y="66797"/>
                    </a:lnTo>
                    <a:lnTo>
                      <a:pt x="454473" y="30422"/>
                    </a:lnTo>
                    <a:lnTo>
                      <a:pt x="458856" y="18105"/>
                    </a:lnTo>
                    <a:lnTo>
                      <a:pt x="458341" y="12012"/>
                    </a:lnTo>
                    <a:lnTo>
                      <a:pt x="454800" y="5861"/>
                    </a:lnTo>
                    <a:lnTo>
                      <a:pt x="449101" y="1378"/>
                    </a:lnTo>
                    <a:lnTo>
                      <a:pt x="443019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4" name="object 5">
                <a:extLst>
                  <a:ext uri="{FF2B5EF4-FFF2-40B4-BE49-F238E27FC236}">
                    <a16:creationId xmlns="" xmlns:a16="http://schemas.microsoft.com/office/drawing/2014/main" id="{B7C4294D-9AA7-4D00-B677-0D41A60DE42E}"/>
                  </a:ext>
                </a:extLst>
              </p:cNvPr>
              <p:cNvSpPr/>
              <p:nvPr/>
            </p:nvSpPr>
            <p:spPr>
              <a:xfrm>
                <a:off x="3456186" y="3669160"/>
                <a:ext cx="407374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4659" h="267970">
                    <a:moveTo>
                      <a:pt x="8841" y="169185"/>
                    </a:moveTo>
                    <a:lnTo>
                      <a:pt x="3324" y="171698"/>
                    </a:lnTo>
                    <a:lnTo>
                      <a:pt x="0" y="176958"/>
                    </a:lnTo>
                    <a:lnTo>
                      <a:pt x="291" y="182493"/>
                    </a:lnTo>
                    <a:lnTo>
                      <a:pt x="30389" y="221657"/>
                    </a:lnTo>
                    <a:lnTo>
                      <a:pt x="90616" y="260968"/>
                    </a:lnTo>
                    <a:lnTo>
                      <a:pt x="128514" y="267871"/>
                    </a:lnTo>
                    <a:lnTo>
                      <a:pt x="147211" y="266991"/>
                    </a:lnTo>
                    <a:lnTo>
                      <a:pt x="164995" y="263296"/>
                    </a:lnTo>
                    <a:lnTo>
                      <a:pt x="181739" y="256589"/>
                    </a:lnTo>
                    <a:lnTo>
                      <a:pt x="197316" y="246676"/>
                    </a:lnTo>
                    <a:lnTo>
                      <a:pt x="223666" y="226253"/>
                    </a:lnTo>
                    <a:lnTo>
                      <a:pt x="107955" y="226253"/>
                    </a:lnTo>
                    <a:lnTo>
                      <a:pt x="64932" y="210392"/>
                    </a:lnTo>
                    <a:lnTo>
                      <a:pt x="53964" y="202560"/>
                    </a:lnTo>
                    <a:lnTo>
                      <a:pt x="44097" y="193690"/>
                    </a:lnTo>
                    <a:lnTo>
                      <a:pt x="34404" y="184762"/>
                    </a:lnTo>
                    <a:lnTo>
                      <a:pt x="23961" y="176760"/>
                    </a:lnTo>
                    <a:lnTo>
                      <a:pt x="19275" y="173428"/>
                    </a:lnTo>
                    <a:lnTo>
                      <a:pt x="14196" y="170332"/>
                    </a:lnTo>
                    <a:lnTo>
                      <a:pt x="8841" y="169185"/>
                    </a:lnTo>
                    <a:close/>
                  </a:path>
                  <a:path w="454659" h="267970">
                    <a:moveTo>
                      <a:pt x="441538" y="0"/>
                    </a:moveTo>
                    <a:lnTo>
                      <a:pt x="433091" y="802"/>
                    </a:lnTo>
                    <a:lnTo>
                      <a:pt x="424493" y="4834"/>
                    </a:lnTo>
                    <a:lnTo>
                      <a:pt x="416451" y="9460"/>
                    </a:lnTo>
                    <a:lnTo>
                      <a:pt x="411679" y="12016"/>
                    </a:lnTo>
                    <a:lnTo>
                      <a:pt x="217493" y="179885"/>
                    </a:lnTo>
                    <a:lnTo>
                      <a:pt x="183047" y="206329"/>
                    </a:lnTo>
                    <a:lnTo>
                      <a:pt x="146930" y="223342"/>
                    </a:lnTo>
                    <a:lnTo>
                      <a:pt x="107955" y="226253"/>
                    </a:lnTo>
                    <a:lnTo>
                      <a:pt x="223666" y="226253"/>
                    </a:lnTo>
                    <a:lnTo>
                      <a:pt x="308725" y="159941"/>
                    </a:lnTo>
                    <a:lnTo>
                      <a:pt x="345607" y="130709"/>
                    </a:lnTo>
                    <a:lnTo>
                      <a:pt x="382250" y="101188"/>
                    </a:lnTo>
                    <a:lnTo>
                      <a:pt x="413744" y="71598"/>
                    </a:lnTo>
                    <a:lnTo>
                      <a:pt x="428737" y="55882"/>
                    </a:lnTo>
                    <a:lnTo>
                      <a:pt x="443858" y="40319"/>
                    </a:lnTo>
                    <a:lnTo>
                      <a:pt x="450614" y="31905"/>
                    </a:lnTo>
                    <a:lnTo>
                      <a:pt x="454425" y="22835"/>
                    </a:lnTo>
                    <a:lnTo>
                      <a:pt x="454366" y="13636"/>
                    </a:lnTo>
                    <a:lnTo>
                      <a:pt x="449514" y="4834"/>
                    </a:lnTo>
                    <a:lnTo>
                      <a:pt x="441538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135" name="object 6">
                <a:extLst>
                  <a:ext uri="{FF2B5EF4-FFF2-40B4-BE49-F238E27FC236}">
                    <a16:creationId xmlns="" xmlns:a16="http://schemas.microsoft.com/office/drawing/2014/main" id="{9ACF4AC5-8773-4AC5-87CE-B777D9F4F446}"/>
                  </a:ext>
                </a:extLst>
              </p:cNvPr>
              <p:cNvSpPr/>
              <p:nvPr/>
            </p:nvSpPr>
            <p:spPr>
              <a:xfrm>
                <a:off x="3558248" y="3778652"/>
                <a:ext cx="409082" cy="237256"/>
              </a:xfrm>
              <a:custGeom>
                <a:avLst/>
                <a:gdLst/>
                <a:ahLst/>
                <a:cxnLst/>
                <a:rect l="l" t="t" r="r" b="b"/>
                <a:pathLst>
                  <a:path w="456565" h="264795">
                    <a:moveTo>
                      <a:pt x="1162" y="168628"/>
                    </a:moveTo>
                    <a:lnTo>
                      <a:pt x="1113" y="173529"/>
                    </a:lnTo>
                    <a:lnTo>
                      <a:pt x="0" y="177880"/>
                    </a:lnTo>
                    <a:lnTo>
                      <a:pt x="1332" y="181514"/>
                    </a:lnTo>
                    <a:lnTo>
                      <a:pt x="25832" y="220483"/>
                    </a:lnTo>
                    <a:lnTo>
                      <a:pt x="63473" y="248650"/>
                    </a:lnTo>
                    <a:lnTo>
                      <a:pt x="108580" y="264048"/>
                    </a:lnTo>
                    <a:lnTo>
                      <a:pt x="155476" y="264709"/>
                    </a:lnTo>
                    <a:lnTo>
                      <a:pt x="198512" y="248650"/>
                    </a:lnTo>
                    <a:lnTo>
                      <a:pt x="211491" y="239833"/>
                    </a:lnTo>
                    <a:lnTo>
                      <a:pt x="224127" y="230416"/>
                    </a:lnTo>
                    <a:lnTo>
                      <a:pt x="230073" y="225731"/>
                    </a:lnTo>
                    <a:lnTo>
                      <a:pt x="111959" y="225731"/>
                    </a:lnTo>
                    <a:lnTo>
                      <a:pt x="75276" y="212202"/>
                    </a:lnTo>
                    <a:lnTo>
                      <a:pt x="34104" y="184481"/>
                    </a:lnTo>
                    <a:lnTo>
                      <a:pt x="27420" y="178924"/>
                    </a:lnTo>
                    <a:lnTo>
                      <a:pt x="20149" y="173529"/>
                    </a:lnTo>
                    <a:lnTo>
                      <a:pt x="11620" y="169647"/>
                    </a:lnTo>
                    <a:lnTo>
                      <a:pt x="1162" y="168628"/>
                    </a:lnTo>
                    <a:close/>
                  </a:path>
                  <a:path w="456565" h="264795">
                    <a:moveTo>
                      <a:pt x="438783" y="0"/>
                    </a:moveTo>
                    <a:lnTo>
                      <a:pt x="429926" y="1906"/>
                    </a:lnTo>
                    <a:lnTo>
                      <a:pt x="421871" y="7695"/>
                    </a:lnTo>
                    <a:lnTo>
                      <a:pt x="414495" y="14323"/>
                    </a:lnTo>
                    <a:lnTo>
                      <a:pt x="297967" y="113963"/>
                    </a:lnTo>
                    <a:lnTo>
                      <a:pt x="220866" y="181053"/>
                    </a:lnTo>
                    <a:lnTo>
                      <a:pt x="182177" y="210168"/>
                    </a:lnTo>
                    <a:lnTo>
                      <a:pt x="146734" y="225057"/>
                    </a:lnTo>
                    <a:lnTo>
                      <a:pt x="111959" y="225731"/>
                    </a:lnTo>
                    <a:lnTo>
                      <a:pt x="230073" y="225731"/>
                    </a:lnTo>
                    <a:lnTo>
                      <a:pt x="236522" y="220651"/>
                    </a:lnTo>
                    <a:lnTo>
                      <a:pt x="248806" y="210774"/>
                    </a:lnTo>
                    <a:lnTo>
                      <a:pt x="329261" y="147629"/>
                    </a:lnTo>
                    <a:lnTo>
                      <a:pt x="368947" y="115416"/>
                    </a:lnTo>
                    <a:lnTo>
                      <a:pt x="407266" y="81594"/>
                    </a:lnTo>
                    <a:lnTo>
                      <a:pt x="443464" y="45278"/>
                    </a:lnTo>
                    <a:lnTo>
                      <a:pt x="456005" y="25672"/>
                    </a:lnTo>
                    <a:lnTo>
                      <a:pt x="455757" y="15428"/>
                    </a:lnTo>
                    <a:lnTo>
                      <a:pt x="448563" y="5021"/>
                    </a:lnTo>
                    <a:lnTo>
                      <a:pt x="438783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="" xmlns:a16="http://schemas.microsoft.com/office/drawing/2014/main" id="{9E66E06C-0D20-41A8-AF95-7F12FE58E037}"/>
                </a:ext>
              </a:extLst>
            </p:cNvPr>
            <p:cNvGrpSpPr/>
            <p:nvPr/>
          </p:nvGrpSpPr>
          <p:grpSpPr>
            <a:xfrm>
              <a:off x="4633474" y="3632004"/>
              <a:ext cx="2508594" cy="769139"/>
              <a:chOff x="4535148" y="4439803"/>
              <a:chExt cx="3344791" cy="1025515"/>
            </a:xfrm>
          </p:grpSpPr>
          <p:sp>
            <p:nvSpPr>
              <p:cNvPr id="129" name="フリーフォーム: 図形 128">
                <a:extLst>
                  <a:ext uri="{FF2B5EF4-FFF2-40B4-BE49-F238E27FC236}">
                    <a16:creationId xmlns="" xmlns:a16="http://schemas.microsoft.com/office/drawing/2014/main" id="{86AB4A16-ED32-4D92-B540-BF24BBB3349B}"/>
                  </a:ext>
                </a:extLst>
              </p:cNvPr>
              <p:cNvSpPr/>
              <p:nvPr/>
            </p:nvSpPr>
            <p:spPr>
              <a:xfrm>
                <a:off x="4535148" y="4454097"/>
                <a:ext cx="1025236" cy="996927"/>
              </a:xfrm>
              <a:custGeom>
                <a:avLst/>
                <a:gdLst>
                  <a:gd name="connsiteX0" fmla="*/ 350982 w 1025236"/>
                  <a:gd name="connsiteY0" fmla="*/ 8636 h 996927"/>
                  <a:gd name="connsiteX1" fmla="*/ 637309 w 1025236"/>
                  <a:gd name="connsiteY1" fmla="*/ 8636 h 996927"/>
                  <a:gd name="connsiteX2" fmla="*/ 701964 w 1025236"/>
                  <a:gd name="connsiteY2" fmla="*/ 27109 h 996927"/>
                  <a:gd name="connsiteX3" fmla="*/ 794327 w 1025236"/>
                  <a:gd name="connsiteY3" fmla="*/ 54818 h 996927"/>
                  <a:gd name="connsiteX4" fmla="*/ 877455 w 1025236"/>
                  <a:gd name="connsiteY4" fmla="*/ 101000 h 996927"/>
                  <a:gd name="connsiteX5" fmla="*/ 914400 w 1025236"/>
                  <a:gd name="connsiteY5" fmla="*/ 137945 h 996927"/>
                  <a:gd name="connsiteX6" fmla="*/ 932873 w 1025236"/>
                  <a:gd name="connsiteY6" fmla="*/ 165654 h 996927"/>
                  <a:gd name="connsiteX7" fmla="*/ 960582 w 1025236"/>
                  <a:gd name="connsiteY7" fmla="*/ 193363 h 996927"/>
                  <a:gd name="connsiteX8" fmla="*/ 988291 w 1025236"/>
                  <a:gd name="connsiteY8" fmla="*/ 248781 h 996927"/>
                  <a:gd name="connsiteX9" fmla="*/ 1006764 w 1025236"/>
                  <a:gd name="connsiteY9" fmla="*/ 304200 h 996927"/>
                  <a:gd name="connsiteX10" fmla="*/ 1025236 w 1025236"/>
                  <a:gd name="connsiteY10" fmla="*/ 378090 h 996927"/>
                  <a:gd name="connsiteX11" fmla="*/ 997527 w 1025236"/>
                  <a:gd name="connsiteY11" fmla="*/ 747545 h 996927"/>
                  <a:gd name="connsiteX12" fmla="*/ 988291 w 1025236"/>
                  <a:gd name="connsiteY12" fmla="*/ 775254 h 996927"/>
                  <a:gd name="connsiteX13" fmla="*/ 951346 w 1025236"/>
                  <a:gd name="connsiteY13" fmla="*/ 830672 h 996927"/>
                  <a:gd name="connsiteX14" fmla="*/ 923636 w 1025236"/>
                  <a:gd name="connsiteY14" fmla="*/ 886090 h 996927"/>
                  <a:gd name="connsiteX15" fmla="*/ 895927 w 1025236"/>
                  <a:gd name="connsiteY15" fmla="*/ 904563 h 996927"/>
                  <a:gd name="connsiteX16" fmla="*/ 849746 w 1025236"/>
                  <a:gd name="connsiteY16" fmla="*/ 941509 h 996927"/>
                  <a:gd name="connsiteX17" fmla="*/ 822036 w 1025236"/>
                  <a:gd name="connsiteY17" fmla="*/ 959981 h 996927"/>
                  <a:gd name="connsiteX18" fmla="*/ 720436 w 1025236"/>
                  <a:gd name="connsiteY18" fmla="*/ 987690 h 996927"/>
                  <a:gd name="connsiteX19" fmla="*/ 692727 w 1025236"/>
                  <a:gd name="connsiteY19" fmla="*/ 996927 h 996927"/>
                  <a:gd name="connsiteX20" fmla="*/ 277091 w 1025236"/>
                  <a:gd name="connsiteY20" fmla="*/ 987690 h 996927"/>
                  <a:gd name="connsiteX21" fmla="*/ 230909 w 1025236"/>
                  <a:gd name="connsiteY21" fmla="*/ 950745 h 996927"/>
                  <a:gd name="connsiteX22" fmla="*/ 175491 w 1025236"/>
                  <a:gd name="connsiteY22" fmla="*/ 913800 h 996927"/>
                  <a:gd name="connsiteX23" fmla="*/ 166255 w 1025236"/>
                  <a:gd name="connsiteY23" fmla="*/ 886090 h 996927"/>
                  <a:gd name="connsiteX24" fmla="*/ 129309 w 1025236"/>
                  <a:gd name="connsiteY24" fmla="*/ 830672 h 996927"/>
                  <a:gd name="connsiteX25" fmla="*/ 92364 w 1025236"/>
                  <a:gd name="connsiteY25" fmla="*/ 775254 h 996927"/>
                  <a:gd name="connsiteX26" fmla="*/ 73891 w 1025236"/>
                  <a:gd name="connsiteY26" fmla="*/ 747545 h 996927"/>
                  <a:gd name="connsiteX27" fmla="*/ 55418 w 1025236"/>
                  <a:gd name="connsiteY27" fmla="*/ 719836 h 996927"/>
                  <a:gd name="connsiteX28" fmla="*/ 46182 w 1025236"/>
                  <a:gd name="connsiteY28" fmla="*/ 692127 h 996927"/>
                  <a:gd name="connsiteX29" fmla="*/ 27709 w 1025236"/>
                  <a:gd name="connsiteY29" fmla="*/ 664418 h 996927"/>
                  <a:gd name="connsiteX30" fmla="*/ 9236 w 1025236"/>
                  <a:gd name="connsiteY30" fmla="*/ 562818 h 996927"/>
                  <a:gd name="connsiteX31" fmla="*/ 0 w 1025236"/>
                  <a:gd name="connsiteY31" fmla="*/ 525872 h 996927"/>
                  <a:gd name="connsiteX32" fmla="*/ 9236 w 1025236"/>
                  <a:gd name="connsiteY32" fmla="*/ 378090 h 996927"/>
                  <a:gd name="connsiteX33" fmla="*/ 36946 w 1025236"/>
                  <a:gd name="connsiteY33" fmla="*/ 258018 h 996927"/>
                  <a:gd name="connsiteX34" fmla="*/ 55418 w 1025236"/>
                  <a:gd name="connsiteY34" fmla="*/ 230309 h 996927"/>
                  <a:gd name="connsiteX35" fmla="*/ 83127 w 1025236"/>
                  <a:gd name="connsiteY35" fmla="*/ 211836 h 996927"/>
                  <a:gd name="connsiteX36" fmla="*/ 147782 w 1025236"/>
                  <a:gd name="connsiteY36" fmla="*/ 137945 h 996927"/>
                  <a:gd name="connsiteX37" fmla="*/ 166255 w 1025236"/>
                  <a:gd name="connsiteY37" fmla="*/ 110236 h 996927"/>
                  <a:gd name="connsiteX38" fmla="*/ 277091 w 1025236"/>
                  <a:gd name="connsiteY38" fmla="*/ 54818 h 996927"/>
                  <a:gd name="connsiteX39" fmla="*/ 350982 w 1025236"/>
                  <a:gd name="connsiteY39" fmla="*/ 8636 h 996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25236" h="996927">
                    <a:moveTo>
                      <a:pt x="350982" y="8636"/>
                    </a:moveTo>
                    <a:cubicBezTo>
                      <a:pt x="411018" y="939"/>
                      <a:pt x="444926" y="-6162"/>
                      <a:pt x="637309" y="8636"/>
                    </a:cubicBezTo>
                    <a:cubicBezTo>
                      <a:pt x="657073" y="10156"/>
                      <a:pt x="682634" y="21586"/>
                      <a:pt x="701964" y="27109"/>
                    </a:cubicBezTo>
                    <a:cubicBezTo>
                      <a:pt x="724556" y="33564"/>
                      <a:pt x="777861" y="43841"/>
                      <a:pt x="794327" y="54818"/>
                    </a:cubicBezTo>
                    <a:cubicBezTo>
                      <a:pt x="857847" y="97163"/>
                      <a:pt x="828684" y="84742"/>
                      <a:pt x="877455" y="101000"/>
                    </a:cubicBezTo>
                    <a:cubicBezTo>
                      <a:pt x="897606" y="161456"/>
                      <a:pt x="869618" y="102120"/>
                      <a:pt x="914400" y="137945"/>
                    </a:cubicBezTo>
                    <a:cubicBezTo>
                      <a:pt x="923068" y="144880"/>
                      <a:pt x="925766" y="157126"/>
                      <a:pt x="932873" y="165654"/>
                    </a:cubicBezTo>
                    <a:cubicBezTo>
                      <a:pt x="941235" y="175689"/>
                      <a:pt x="951346" y="184127"/>
                      <a:pt x="960582" y="193363"/>
                    </a:cubicBezTo>
                    <a:cubicBezTo>
                      <a:pt x="994264" y="294411"/>
                      <a:pt x="940547" y="141358"/>
                      <a:pt x="988291" y="248781"/>
                    </a:cubicBezTo>
                    <a:cubicBezTo>
                      <a:pt x="996199" y="266575"/>
                      <a:pt x="1000606" y="285727"/>
                      <a:pt x="1006764" y="304200"/>
                    </a:cubicBezTo>
                    <a:cubicBezTo>
                      <a:pt x="1020964" y="346799"/>
                      <a:pt x="1014091" y="322366"/>
                      <a:pt x="1025236" y="378090"/>
                    </a:cubicBezTo>
                    <a:cubicBezTo>
                      <a:pt x="1022932" y="447205"/>
                      <a:pt x="1031414" y="645881"/>
                      <a:pt x="997527" y="747545"/>
                    </a:cubicBezTo>
                    <a:cubicBezTo>
                      <a:pt x="994448" y="756781"/>
                      <a:pt x="993019" y="766743"/>
                      <a:pt x="988291" y="775254"/>
                    </a:cubicBezTo>
                    <a:cubicBezTo>
                      <a:pt x="977509" y="794662"/>
                      <a:pt x="958367" y="809610"/>
                      <a:pt x="951346" y="830672"/>
                    </a:cubicBezTo>
                    <a:cubicBezTo>
                      <a:pt x="943833" y="853208"/>
                      <a:pt x="941541" y="868185"/>
                      <a:pt x="923636" y="886090"/>
                    </a:cubicBezTo>
                    <a:cubicBezTo>
                      <a:pt x="915787" y="893939"/>
                      <a:pt x="905163" y="898405"/>
                      <a:pt x="895927" y="904563"/>
                    </a:cubicBezTo>
                    <a:cubicBezTo>
                      <a:pt x="864790" y="951270"/>
                      <a:pt x="894357" y="919204"/>
                      <a:pt x="849746" y="941509"/>
                    </a:cubicBezTo>
                    <a:cubicBezTo>
                      <a:pt x="839817" y="946473"/>
                      <a:pt x="832180" y="955473"/>
                      <a:pt x="822036" y="959981"/>
                    </a:cubicBezTo>
                    <a:cubicBezTo>
                      <a:pt x="771074" y="982630"/>
                      <a:pt x="770112" y="975271"/>
                      <a:pt x="720436" y="987690"/>
                    </a:cubicBezTo>
                    <a:cubicBezTo>
                      <a:pt x="710991" y="990051"/>
                      <a:pt x="701963" y="993848"/>
                      <a:pt x="692727" y="996927"/>
                    </a:cubicBezTo>
                    <a:lnTo>
                      <a:pt x="277091" y="987690"/>
                    </a:lnTo>
                    <a:cubicBezTo>
                      <a:pt x="236531" y="986000"/>
                      <a:pt x="257428" y="973949"/>
                      <a:pt x="230909" y="950745"/>
                    </a:cubicBezTo>
                    <a:cubicBezTo>
                      <a:pt x="214201" y="936125"/>
                      <a:pt x="175491" y="913800"/>
                      <a:pt x="175491" y="913800"/>
                    </a:cubicBezTo>
                    <a:cubicBezTo>
                      <a:pt x="172412" y="904563"/>
                      <a:pt x="170983" y="894601"/>
                      <a:pt x="166255" y="886090"/>
                    </a:cubicBezTo>
                    <a:cubicBezTo>
                      <a:pt x="155473" y="866682"/>
                      <a:pt x="141624" y="849145"/>
                      <a:pt x="129309" y="830672"/>
                    </a:cubicBezTo>
                    <a:lnTo>
                      <a:pt x="92364" y="775254"/>
                    </a:lnTo>
                    <a:lnTo>
                      <a:pt x="73891" y="747545"/>
                    </a:lnTo>
                    <a:lnTo>
                      <a:pt x="55418" y="719836"/>
                    </a:lnTo>
                    <a:cubicBezTo>
                      <a:pt x="52339" y="710600"/>
                      <a:pt x="50536" y="700835"/>
                      <a:pt x="46182" y="692127"/>
                    </a:cubicBezTo>
                    <a:cubicBezTo>
                      <a:pt x="41218" y="682198"/>
                      <a:pt x="32082" y="674621"/>
                      <a:pt x="27709" y="664418"/>
                    </a:cubicBezTo>
                    <a:cubicBezTo>
                      <a:pt x="17788" y="641268"/>
                      <a:pt x="12389" y="580158"/>
                      <a:pt x="9236" y="562818"/>
                    </a:cubicBezTo>
                    <a:cubicBezTo>
                      <a:pt x="6965" y="550328"/>
                      <a:pt x="3079" y="538187"/>
                      <a:pt x="0" y="525872"/>
                    </a:cubicBezTo>
                    <a:cubicBezTo>
                      <a:pt x="3079" y="476611"/>
                      <a:pt x="4960" y="427261"/>
                      <a:pt x="9236" y="378090"/>
                    </a:cubicBezTo>
                    <a:cubicBezTo>
                      <a:pt x="11578" y="351156"/>
                      <a:pt x="20219" y="283110"/>
                      <a:pt x="36946" y="258018"/>
                    </a:cubicBezTo>
                    <a:cubicBezTo>
                      <a:pt x="43103" y="248782"/>
                      <a:pt x="47569" y="238158"/>
                      <a:pt x="55418" y="230309"/>
                    </a:cubicBezTo>
                    <a:cubicBezTo>
                      <a:pt x="63267" y="222459"/>
                      <a:pt x="73891" y="217994"/>
                      <a:pt x="83127" y="211836"/>
                    </a:cubicBezTo>
                    <a:cubicBezTo>
                      <a:pt x="126231" y="147182"/>
                      <a:pt x="101600" y="168733"/>
                      <a:pt x="147782" y="137945"/>
                    </a:cubicBezTo>
                    <a:cubicBezTo>
                      <a:pt x="153940" y="128709"/>
                      <a:pt x="157901" y="117546"/>
                      <a:pt x="166255" y="110236"/>
                    </a:cubicBezTo>
                    <a:cubicBezTo>
                      <a:pt x="210332" y="71669"/>
                      <a:pt x="224767" y="72259"/>
                      <a:pt x="277091" y="54818"/>
                    </a:cubicBezTo>
                    <a:cubicBezTo>
                      <a:pt x="310644" y="43634"/>
                      <a:pt x="290946" y="16333"/>
                      <a:pt x="350982" y="8636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200" dirty="0">
                    <a:solidFill>
                      <a:srgbClr val="FF99CC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ま</a:t>
                </a:r>
              </a:p>
            </p:txBody>
          </p:sp>
          <p:sp>
            <p:nvSpPr>
              <p:cNvPr id="130" name="フリーフォーム: 図形 129">
                <a:extLst>
                  <a:ext uri="{FF2B5EF4-FFF2-40B4-BE49-F238E27FC236}">
                    <a16:creationId xmlns="" xmlns:a16="http://schemas.microsoft.com/office/drawing/2014/main" id="{1EF9BBDC-E352-4123-BD80-F3C1DA1715FF}"/>
                  </a:ext>
                </a:extLst>
              </p:cNvPr>
              <p:cNvSpPr/>
              <p:nvPr/>
            </p:nvSpPr>
            <p:spPr>
              <a:xfrm>
                <a:off x="5699141" y="4446650"/>
                <a:ext cx="1025237" cy="997527"/>
              </a:xfrm>
              <a:custGeom>
                <a:avLst/>
                <a:gdLst>
                  <a:gd name="connsiteX0" fmla="*/ 544946 w 1025237"/>
                  <a:gd name="connsiteY0" fmla="*/ 0 h 997527"/>
                  <a:gd name="connsiteX1" fmla="*/ 701964 w 1025237"/>
                  <a:gd name="connsiteY1" fmla="*/ 9236 h 997527"/>
                  <a:gd name="connsiteX2" fmla="*/ 729673 w 1025237"/>
                  <a:gd name="connsiteY2" fmla="*/ 27709 h 997527"/>
                  <a:gd name="connsiteX3" fmla="*/ 785091 w 1025237"/>
                  <a:gd name="connsiteY3" fmla="*/ 73891 h 997527"/>
                  <a:gd name="connsiteX4" fmla="*/ 858982 w 1025237"/>
                  <a:gd name="connsiteY4" fmla="*/ 120073 h 997527"/>
                  <a:gd name="connsiteX5" fmla="*/ 886691 w 1025237"/>
                  <a:gd name="connsiteY5" fmla="*/ 129309 h 997527"/>
                  <a:gd name="connsiteX6" fmla="*/ 923637 w 1025237"/>
                  <a:gd name="connsiteY6" fmla="*/ 175491 h 997527"/>
                  <a:gd name="connsiteX7" fmla="*/ 951346 w 1025237"/>
                  <a:gd name="connsiteY7" fmla="*/ 203200 h 997527"/>
                  <a:gd name="connsiteX8" fmla="*/ 969819 w 1025237"/>
                  <a:gd name="connsiteY8" fmla="*/ 230909 h 997527"/>
                  <a:gd name="connsiteX9" fmla="*/ 997528 w 1025237"/>
                  <a:gd name="connsiteY9" fmla="*/ 332509 h 997527"/>
                  <a:gd name="connsiteX10" fmla="*/ 1016000 w 1025237"/>
                  <a:gd name="connsiteY10" fmla="*/ 406400 h 997527"/>
                  <a:gd name="connsiteX11" fmla="*/ 1025237 w 1025237"/>
                  <a:gd name="connsiteY11" fmla="*/ 480291 h 997527"/>
                  <a:gd name="connsiteX12" fmla="*/ 1006764 w 1025237"/>
                  <a:gd name="connsiteY12" fmla="*/ 683491 h 997527"/>
                  <a:gd name="connsiteX13" fmla="*/ 988291 w 1025237"/>
                  <a:gd name="connsiteY13" fmla="*/ 738909 h 997527"/>
                  <a:gd name="connsiteX14" fmla="*/ 951346 w 1025237"/>
                  <a:gd name="connsiteY14" fmla="*/ 794327 h 997527"/>
                  <a:gd name="connsiteX15" fmla="*/ 905164 w 1025237"/>
                  <a:gd name="connsiteY15" fmla="*/ 840509 h 997527"/>
                  <a:gd name="connsiteX16" fmla="*/ 868219 w 1025237"/>
                  <a:gd name="connsiteY16" fmla="*/ 877454 h 997527"/>
                  <a:gd name="connsiteX17" fmla="*/ 785091 w 1025237"/>
                  <a:gd name="connsiteY17" fmla="*/ 923636 h 997527"/>
                  <a:gd name="connsiteX18" fmla="*/ 757382 w 1025237"/>
                  <a:gd name="connsiteY18" fmla="*/ 942109 h 997527"/>
                  <a:gd name="connsiteX19" fmla="*/ 701964 w 1025237"/>
                  <a:gd name="connsiteY19" fmla="*/ 960582 h 997527"/>
                  <a:gd name="connsiteX20" fmla="*/ 517237 w 1025237"/>
                  <a:gd name="connsiteY20" fmla="*/ 979054 h 997527"/>
                  <a:gd name="connsiteX21" fmla="*/ 452582 w 1025237"/>
                  <a:gd name="connsiteY21" fmla="*/ 988291 h 997527"/>
                  <a:gd name="connsiteX22" fmla="*/ 424873 w 1025237"/>
                  <a:gd name="connsiteY22" fmla="*/ 997527 h 997527"/>
                  <a:gd name="connsiteX23" fmla="*/ 314037 w 1025237"/>
                  <a:gd name="connsiteY23" fmla="*/ 988291 h 997527"/>
                  <a:gd name="connsiteX24" fmla="*/ 230910 w 1025237"/>
                  <a:gd name="connsiteY24" fmla="*/ 951345 h 997527"/>
                  <a:gd name="connsiteX25" fmla="*/ 212437 w 1025237"/>
                  <a:gd name="connsiteY25" fmla="*/ 923636 h 997527"/>
                  <a:gd name="connsiteX26" fmla="*/ 184728 w 1025237"/>
                  <a:gd name="connsiteY26" fmla="*/ 914400 h 997527"/>
                  <a:gd name="connsiteX27" fmla="*/ 157019 w 1025237"/>
                  <a:gd name="connsiteY27" fmla="*/ 895927 h 997527"/>
                  <a:gd name="connsiteX28" fmla="*/ 138546 w 1025237"/>
                  <a:gd name="connsiteY28" fmla="*/ 868218 h 997527"/>
                  <a:gd name="connsiteX29" fmla="*/ 110837 w 1025237"/>
                  <a:gd name="connsiteY29" fmla="*/ 849745 h 997527"/>
                  <a:gd name="connsiteX30" fmla="*/ 73891 w 1025237"/>
                  <a:gd name="connsiteY30" fmla="*/ 794327 h 997527"/>
                  <a:gd name="connsiteX31" fmla="*/ 64655 w 1025237"/>
                  <a:gd name="connsiteY31" fmla="*/ 748145 h 997527"/>
                  <a:gd name="connsiteX32" fmla="*/ 55419 w 1025237"/>
                  <a:gd name="connsiteY32" fmla="*/ 720436 h 997527"/>
                  <a:gd name="connsiteX33" fmla="*/ 46182 w 1025237"/>
                  <a:gd name="connsiteY33" fmla="*/ 683491 h 997527"/>
                  <a:gd name="connsiteX34" fmla="*/ 36946 w 1025237"/>
                  <a:gd name="connsiteY34" fmla="*/ 655782 h 997527"/>
                  <a:gd name="connsiteX35" fmla="*/ 27710 w 1025237"/>
                  <a:gd name="connsiteY35" fmla="*/ 600364 h 997527"/>
                  <a:gd name="connsiteX36" fmla="*/ 18473 w 1025237"/>
                  <a:gd name="connsiteY36" fmla="*/ 563418 h 997527"/>
                  <a:gd name="connsiteX37" fmla="*/ 0 w 1025237"/>
                  <a:gd name="connsiteY37" fmla="*/ 480291 h 997527"/>
                  <a:gd name="connsiteX38" fmla="*/ 9237 w 1025237"/>
                  <a:gd name="connsiteY38" fmla="*/ 267854 h 997527"/>
                  <a:gd name="connsiteX39" fmla="*/ 18473 w 1025237"/>
                  <a:gd name="connsiteY39" fmla="*/ 240145 h 997527"/>
                  <a:gd name="connsiteX40" fmla="*/ 46182 w 1025237"/>
                  <a:gd name="connsiteY40" fmla="*/ 221673 h 997527"/>
                  <a:gd name="connsiteX41" fmla="*/ 120073 w 1025237"/>
                  <a:gd name="connsiteY41" fmla="*/ 157018 h 997527"/>
                  <a:gd name="connsiteX42" fmla="*/ 203200 w 1025237"/>
                  <a:gd name="connsiteY42" fmla="*/ 92364 h 997527"/>
                  <a:gd name="connsiteX43" fmla="*/ 230910 w 1025237"/>
                  <a:gd name="connsiteY43" fmla="*/ 73891 h 997527"/>
                  <a:gd name="connsiteX44" fmla="*/ 323273 w 1025237"/>
                  <a:gd name="connsiteY44" fmla="*/ 46182 h 997527"/>
                  <a:gd name="connsiteX45" fmla="*/ 369455 w 1025237"/>
                  <a:gd name="connsiteY45" fmla="*/ 36945 h 997527"/>
                  <a:gd name="connsiteX46" fmla="*/ 424873 w 1025237"/>
                  <a:gd name="connsiteY46" fmla="*/ 18473 h 997527"/>
                  <a:gd name="connsiteX47" fmla="*/ 452582 w 1025237"/>
                  <a:gd name="connsiteY47" fmla="*/ 9236 h 997527"/>
                  <a:gd name="connsiteX48" fmla="*/ 544946 w 1025237"/>
                  <a:gd name="connsiteY48" fmla="*/ 0 h 997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025237" h="997527">
                    <a:moveTo>
                      <a:pt x="544946" y="0"/>
                    </a:moveTo>
                    <a:cubicBezTo>
                      <a:pt x="597285" y="3079"/>
                      <a:pt x="650114" y="1459"/>
                      <a:pt x="701964" y="9236"/>
                    </a:cubicBezTo>
                    <a:cubicBezTo>
                      <a:pt x="712942" y="10883"/>
                      <a:pt x="721145" y="20602"/>
                      <a:pt x="729673" y="27709"/>
                    </a:cubicBezTo>
                    <a:cubicBezTo>
                      <a:pt x="800790" y="86973"/>
                      <a:pt x="716295" y="28026"/>
                      <a:pt x="785091" y="73891"/>
                    </a:cubicBezTo>
                    <a:cubicBezTo>
                      <a:pt x="814365" y="117801"/>
                      <a:pt x="793033" y="98090"/>
                      <a:pt x="858982" y="120073"/>
                    </a:cubicBezTo>
                    <a:lnTo>
                      <a:pt x="886691" y="129309"/>
                    </a:lnTo>
                    <a:cubicBezTo>
                      <a:pt x="948661" y="170623"/>
                      <a:pt x="887946" y="121955"/>
                      <a:pt x="923637" y="175491"/>
                    </a:cubicBezTo>
                    <a:cubicBezTo>
                      <a:pt x="930883" y="186359"/>
                      <a:pt x="942984" y="193165"/>
                      <a:pt x="951346" y="203200"/>
                    </a:cubicBezTo>
                    <a:cubicBezTo>
                      <a:pt x="958453" y="211728"/>
                      <a:pt x="963661" y="221673"/>
                      <a:pt x="969819" y="230909"/>
                    </a:cubicBezTo>
                    <a:cubicBezTo>
                      <a:pt x="1009447" y="349798"/>
                      <a:pt x="971417" y="228068"/>
                      <a:pt x="997528" y="332509"/>
                    </a:cubicBezTo>
                    <a:cubicBezTo>
                      <a:pt x="1013261" y="395441"/>
                      <a:pt x="1002383" y="317891"/>
                      <a:pt x="1016000" y="406400"/>
                    </a:cubicBezTo>
                    <a:cubicBezTo>
                      <a:pt x="1019774" y="430933"/>
                      <a:pt x="1022158" y="455661"/>
                      <a:pt x="1025237" y="480291"/>
                    </a:cubicBezTo>
                    <a:cubicBezTo>
                      <a:pt x="1019808" y="578000"/>
                      <a:pt x="1028429" y="611274"/>
                      <a:pt x="1006764" y="683491"/>
                    </a:cubicBezTo>
                    <a:cubicBezTo>
                      <a:pt x="1001169" y="702142"/>
                      <a:pt x="999092" y="722707"/>
                      <a:pt x="988291" y="738909"/>
                    </a:cubicBezTo>
                    <a:lnTo>
                      <a:pt x="951346" y="794327"/>
                    </a:lnTo>
                    <a:cubicBezTo>
                      <a:pt x="926716" y="831272"/>
                      <a:pt x="942109" y="815879"/>
                      <a:pt x="905164" y="840509"/>
                    </a:cubicBezTo>
                    <a:cubicBezTo>
                      <a:pt x="889491" y="887531"/>
                      <a:pt x="908523" y="855063"/>
                      <a:pt x="868219" y="877454"/>
                    </a:cubicBezTo>
                    <a:cubicBezTo>
                      <a:pt x="772940" y="930387"/>
                      <a:pt x="847790" y="902737"/>
                      <a:pt x="785091" y="923636"/>
                    </a:cubicBezTo>
                    <a:cubicBezTo>
                      <a:pt x="775855" y="929794"/>
                      <a:pt x="767526" y="937600"/>
                      <a:pt x="757382" y="942109"/>
                    </a:cubicBezTo>
                    <a:cubicBezTo>
                      <a:pt x="739588" y="950017"/>
                      <a:pt x="720437" y="954424"/>
                      <a:pt x="701964" y="960582"/>
                    </a:cubicBezTo>
                    <a:cubicBezTo>
                      <a:pt x="624519" y="986397"/>
                      <a:pt x="683956" y="969247"/>
                      <a:pt x="517237" y="979054"/>
                    </a:cubicBezTo>
                    <a:cubicBezTo>
                      <a:pt x="495685" y="982133"/>
                      <a:pt x="473930" y="984021"/>
                      <a:pt x="452582" y="988291"/>
                    </a:cubicBezTo>
                    <a:cubicBezTo>
                      <a:pt x="443035" y="990200"/>
                      <a:pt x="434609" y="997527"/>
                      <a:pt x="424873" y="997527"/>
                    </a:cubicBezTo>
                    <a:cubicBezTo>
                      <a:pt x="387800" y="997527"/>
                      <a:pt x="350982" y="991370"/>
                      <a:pt x="314037" y="988291"/>
                    </a:cubicBezTo>
                    <a:cubicBezTo>
                      <a:pt x="248088" y="966308"/>
                      <a:pt x="274821" y="980619"/>
                      <a:pt x="230910" y="951345"/>
                    </a:cubicBezTo>
                    <a:cubicBezTo>
                      <a:pt x="224752" y="942109"/>
                      <a:pt x="221105" y="930571"/>
                      <a:pt x="212437" y="923636"/>
                    </a:cubicBezTo>
                    <a:cubicBezTo>
                      <a:pt x="204834" y="917554"/>
                      <a:pt x="193436" y="918754"/>
                      <a:pt x="184728" y="914400"/>
                    </a:cubicBezTo>
                    <a:cubicBezTo>
                      <a:pt x="174799" y="909436"/>
                      <a:pt x="166255" y="902085"/>
                      <a:pt x="157019" y="895927"/>
                    </a:cubicBezTo>
                    <a:cubicBezTo>
                      <a:pt x="150861" y="886691"/>
                      <a:pt x="146395" y="876067"/>
                      <a:pt x="138546" y="868218"/>
                    </a:cubicBezTo>
                    <a:cubicBezTo>
                      <a:pt x="130697" y="860369"/>
                      <a:pt x="118147" y="858099"/>
                      <a:pt x="110837" y="849745"/>
                    </a:cubicBezTo>
                    <a:cubicBezTo>
                      <a:pt x="96217" y="833037"/>
                      <a:pt x="73891" y="794327"/>
                      <a:pt x="73891" y="794327"/>
                    </a:cubicBezTo>
                    <a:cubicBezTo>
                      <a:pt x="70812" y="778933"/>
                      <a:pt x="68462" y="763375"/>
                      <a:pt x="64655" y="748145"/>
                    </a:cubicBezTo>
                    <a:cubicBezTo>
                      <a:pt x="62294" y="738700"/>
                      <a:pt x="58094" y="729797"/>
                      <a:pt x="55419" y="720436"/>
                    </a:cubicBezTo>
                    <a:cubicBezTo>
                      <a:pt x="51932" y="708230"/>
                      <a:pt x="49669" y="695697"/>
                      <a:pt x="46182" y="683491"/>
                    </a:cubicBezTo>
                    <a:cubicBezTo>
                      <a:pt x="43507" y="674130"/>
                      <a:pt x="39058" y="665286"/>
                      <a:pt x="36946" y="655782"/>
                    </a:cubicBezTo>
                    <a:cubicBezTo>
                      <a:pt x="32884" y="637500"/>
                      <a:pt x="31383" y="618728"/>
                      <a:pt x="27710" y="600364"/>
                    </a:cubicBezTo>
                    <a:cubicBezTo>
                      <a:pt x="25220" y="587916"/>
                      <a:pt x="20963" y="575866"/>
                      <a:pt x="18473" y="563418"/>
                    </a:cubicBezTo>
                    <a:cubicBezTo>
                      <a:pt x="2217" y="482140"/>
                      <a:pt x="17977" y="534218"/>
                      <a:pt x="0" y="480291"/>
                    </a:cubicBezTo>
                    <a:cubicBezTo>
                      <a:pt x="3079" y="409479"/>
                      <a:pt x="3801" y="338524"/>
                      <a:pt x="9237" y="267854"/>
                    </a:cubicBezTo>
                    <a:cubicBezTo>
                      <a:pt x="9984" y="258147"/>
                      <a:pt x="12391" y="247747"/>
                      <a:pt x="18473" y="240145"/>
                    </a:cubicBezTo>
                    <a:cubicBezTo>
                      <a:pt x="25407" y="231477"/>
                      <a:pt x="36946" y="227830"/>
                      <a:pt x="46182" y="221673"/>
                    </a:cubicBezTo>
                    <a:cubicBezTo>
                      <a:pt x="98522" y="143164"/>
                      <a:pt x="12315" y="264776"/>
                      <a:pt x="120073" y="157018"/>
                    </a:cubicBezTo>
                    <a:cubicBezTo>
                      <a:pt x="163480" y="113611"/>
                      <a:pt x="136914" y="136554"/>
                      <a:pt x="203200" y="92364"/>
                    </a:cubicBezTo>
                    <a:cubicBezTo>
                      <a:pt x="212437" y="86206"/>
                      <a:pt x="220379" y="77402"/>
                      <a:pt x="230910" y="73891"/>
                    </a:cubicBezTo>
                    <a:cubicBezTo>
                      <a:pt x="276967" y="58538"/>
                      <a:pt x="281391" y="55489"/>
                      <a:pt x="323273" y="46182"/>
                    </a:cubicBezTo>
                    <a:cubicBezTo>
                      <a:pt x="338598" y="42776"/>
                      <a:pt x="354309" y="41076"/>
                      <a:pt x="369455" y="36945"/>
                    </a:cubicBezTo>
                    <a:cubicBezTo>
                      <a:pt x="388241" y="31822"/>
                      <a:pt x="406400" y="24631"/>
                      <a:pt x="424873" y="18473"/>
                    </a:cubicBezTo>
                    <a:cubicBezTo>
                      <a:pt x="434109" y="15394"/>
                      <a:pt x="442846" y="9236"/>
                      <a:pt x="452582" y="9236"/>
                    </a:cubicBezTo>
                    <a:lnTo>
                      <a:pt x="544946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200" dirty="0">
                    <a:solidFill>
                      <a:srgbClr val="92D050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ゆ</a:t>
                </a:r>
              </a:p>
            </p:txBody>
          </p:sp>
          <p:sp>
            <p:nvSpPr>
              <p:cNvPr id="131" name="フリーフォーム: 図形 130">
                <a:extLst>
                  <a:ext uri="{FF2B5EF4-FFF2-40B4-BE49-F238E27FC236}">
                    <a16:creationId xmlns="" xmlns:a16="http://schemas.microsoft.com/office/drawing/2014/main" id="{C1E6F232-BAF4-4DBB-8834-032BFE553238}"/>
                  </a:ext>
                </a:extLst>
              </p:cNvPr>
              <p:cNvSpPr/>
              <p:nvPr/>
            </p:nvSpPr>
            <p:spPr>
              <a:xfrm>
                <a:off x="6863136" y="4439803"/>
                <a:ext cx="1016803" cy="1025515"/>
              </a:xfrm>
              <a:custGeom>
                <a:avLst/>
                <a:gdLst>
                  <a:gd name="connsiteX0" fmla="*/ 499172 w 1016803"/>
                  <a:gd name="connsiteY0" fmla="*/ 9515 h 1025515"/>
                  <a:gd name="connsiteX1" fmla="*/ 656190 w 1016803"/>
                  <a:gd name="connsiteY1" fmla="*/ 9515 h 1025515"/>
                  <a:gd name="connsiteX2" fmla="*/ 683899 w 1016803"/>
                  <a:gd name="connsiteY2" fmla="*/ 27987 h 1025515"/>
                  <a:gd name="connsiteX3" fmla="*/ 785499 w 1016803"/>
                  <a:gd name="connsiteY3" fmla="*/ 55697 h 1025515"/>
                  <a:gd name="connsiteX4" fmla="*/ 803972 w 1016803"/>
                  <a:gd name="connsiteY4" fmla="*/ 83406 h 1025515"/>
                  <a:gd name="connsiteX5" fmla="*/ 859390 w 1016803"/>
                  <a:gd name="connsiteY5" fmla="*/ 120351 h 1025515"/>
                  <a:gd name="connsiteX6" fmla="*/ 905572 w 1016803"/>
                  <a:gd name="connsiteY6" fmla="*/ 157297 h 1025515"/>
                  <a:gd name="connsiteX7" fmla="*/ 924044 w 1016803"/>
                  <a:gd name="connsiteY7" fmla="*/ 185006 h 1025515"/>
                  <a:gd name="connsiteX8" fmla="*/ 951754 w 1016803"/>
                  <a:gd name="connsiteY8" fmla="*/ 203478 h 1025515"/>
                  <a:gd name="connsiteX9" fmla="*/ 979463 w 1016803"/>
                  <a:gd name="connsiteY9" fmla="*/ 286606 h 1025515"/>
                  <a:gd name="connsiteX10" fmla="*/ 988699 w 1016803"/>
                  <a:gd name="connsiteY10" fmla="*/ 314315 h 1025515"/>
                  <a:gd name="connsiteX11" fmla="*/ 997935 w 1016803"/>
                  <a:gd name="connsiteY11" fmla="*/ 342024 h 1025515"/>
                  <a:gd name="connsiteX12" fmla="*/ 1007172 w 1016803"/>
                  <a:gd name="connsiteY12" fmla="*/ 471333 h 1025515"/>
                  <a:gd name="connsiteX13" fmla="*/ 1016408 w 1016803"/>
                  <a:gd name="connsiteY13" fmla="*/ 535987 h 1025515"/>
                  <a:gd name="connsiteX14" fmla="*/ 988699 w 1016803"/>
                  <a:gd name="connsiteY14" fmla="*/ 766897 h 1025515"/>
                  <a:gd name="connsiteX15" fmla="*/ 970226 w 1016803"/>
                  <a:gd name="connsiteY15" fmla="*/ 794606 h 1025515"/>
                  <a:gd name="connsiteX16" fmla="*/ 933281 w 1016803"/>
                  <a:gd name="connsiteY16" fmla="*/ 840787 h 1025515"/>
                  <a:gd name="connsiteX17" fmla="*/ 896335 w 1016803"/>
                  <a:gd name="connsiteY17" fmla="*/ 877733 h 1025515"/>
                  <a:gd name="connsiteX18" fmla="*/ 877863 w 1016803"/>
                  <a:gd name="connsiteY18" fmla="*/ 905442 h 1025515"/>
                  <a:gd name="connsiteX19" fmla="*/ 785499 w 1016803"/>
                  <a:gd name="connsiteY19" fmla="*/ 960860 h 1025515"/>
                  <a:gd name="connsiteX20" fmla="*/ 730081 w 1016803"/>
                  <a:gd name="connsiteY20" fmla="*/ 997806 h 1025515"/>
                  <a:gd name="connsiteX21" fmla="*/ 702372 w 1016803"/>
                  <a:gd name="connsiteY21" fmla="*/ 1016278 h 1025515"/>
                  <a:gd name="connsiteX22" fmla="*/ 536117 w 1016803"/>
                  <a:gd name="connsiteY22" fmla="*/ 1025515 h 1025515"/>
                  <a:gd name="connsiteX23" fmla="*/ 332917 w 1016803"/>
                  <a:gd name="connsiteY23" fmla="*/ 1016278 h 1025515"/>
                  <a:gd name="connsiteX24" fmla="*/ 277499 w 1016803"/>
                  <a:gd name="connsiteY24" fmla="*/ 997806 h 1025515"/>
                  <a:gd name="connsiteX25" fmla="*/ 222081 w 1016803"/>
                  <a:gd name="connsiteY25" fmla="*/ 970097 h 1025515"/>
                  <a:gd name="connsiteX26" fmla="*/ 194372 w 1016803"/>
                  <a:gd name="connsiteY26" fmla="*/ 951624 h 1025515"/>
                  <a:gd name="connsiteX27" fmla="*/ 166663 w 1016803"/>
                  <a:gd name="connsiteY27" fmla="*/ 942387 h 1025515"/>
                  <a:gd name="connsiteX28" fmla="*/ 111244 w 1016803"/>
                  <a:gd name="connsiteY28" fmla="*/ 905442 h 1025515"/>
                  <a:gd name="connsiteX29" fmla="*/ 83535 w 1016803"/>
                  <a:gd name="connsiteY29" fmla="*/ 850024 h 1025515"/>
                  <a:gd name="connsiteX30" fmla="*/ 65063 w 1016803"/>
                  <a:gd name="connsiteY30" fmla="*/ 794606 h 1025515"/>
                  <a:gd name="connsiteX31" fmla="*/ 55826 w 1016803"/>
                  <a:gd name="connsiteY31" fmla="*/ 766897 h 1025515"/>
                  <a:gd name="connsiteX32" fmla="*/ 37354 w 1016803"/>
                  <a:gd name="connsiteY32" fmla="*/ 739187 h 1025515"/>
                  <a:gd name="connsiteX33" fmla="*/ 18881 w 1016803"/>
                  <a:gd name="connsiteY33" fmla="*/ 665297 h 1025515"/>
                  <a:gd name="connsiteX34" fmla="*/ 408 w 1016803"/>
                  <a:gd name="connsiteY34" fmla="*/ 545224 h 1025515"/>
                  <a:gd name="connsiteX35" fmla="*/ 28117 w 1016803"/>
                  <a:gd name="connsiteY35" fmla="*/ 305078 h 1025515"/>
                  <a:gd name="connsiteX36" fmla="*/ 46590 w 1016803"/>
                  <a:gd name="connsiteY36" fmla="*/ 277369 h 1025515"/>
                  <a:gd name="connsiteX37" fmla="*/ 92772 w 1016803"/>
                  <a:gd name="connsiteY37" fmla="*/ 194242 h 1025515"/>
                  <a:gd name="connsiteX38" fmla="*/ 120481 w 1016803"/>
                  <a:gd name="connsiteY38" fmla="*/ 175769 h 1025515"/>
                  <a:gd name="connsiteX39" fmla="*/ 166663 w 1016803"/>
                  <a:gd name="connsiteY39" fmla="*/ 129587 h 1025515"/>
                  <a:gd name="connsiteX40" fmla="*/ 222081 w 1016803"/>
                  <a:gd name="connsiteY40" fmla="*/ 111115 h 1025515"/>
                  <a:gd name="connsiteX41" fmla="*/ 277499 w 1016803"/>
                  <a:gd name="connsiteY41" fmla="*/ 83406 h 1025515"/>
                  <a:gd name="connsiteX42" fmla="*/ 332917 w 1016803"/>
                  <a:gd name="connsiteY42" fmla="*/ 46460 h 1025515"/>
                  <a:gd name="connsiteX43" fmla="*/ 499172 w 1016803"/>
                  <a:gd name="connsiteY43" fmla="*/ 9515 h 102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016803" h="1025515">
                    <a:moveTo>
                      <a:pt x="499172" y="9515"/>
                    </a:moveTo>
                    <a:cubicBezTo>
                      <a:pt x="553051" y="3358"/>
                      <a:pt x="566596" y="-8404"/>
                      <a:pt x="656190" y="9515"/>
                    </a:cubicBezTo>
                    <a:cubicBezTo>
                      <a:pt x="667075" y="11692"/>
                      <a:pt x="673755" y="23479"/>
                      <a:pt x="683899" y="27987"/>
                    </a:cubicBezTo>
                    <a:cubicBezTo>
                      <a:pt x="722251" y="45032"/>
                      <a:pt x="745990" y="47795"/>
                      <a:pt x="785499" y="55697"/>
                    </a:cubicBezTo>
                    <a:cubicBezTo>
                      <a:pt x="791657" y="64933"/>
                      <a:pt x="795618" y="76096"/>
                      <a:pt x="803972" y="83406"/>
                    </a:cubicBezTo>
                    <a:cubicBezTo>
                      <a:pt x="820680" y="98026"/>
                      <a:pt x="859390" y="120351"/>
                      <a:pt x="859390" y="120351"/>
                    </a:cubicBezTo>
                    <a:cubicBezTo>
                      <a:pt x="912333" y="199764"/>
                      <a:pt x="841837" y="106307"/>
                      <a:pt x="905572" y="157297"/>
                    </a:cubicBezTo>
                    <a:cubicBezTo>
                      <a:pt x="914240" y="164232"/>
                      <a:pt x="916195" y="177157"/>
                      <a:pt x="924044" y="185006"/>
                    </a:cubicBezTo>
                    <a:cubicBezTo>
                      <a:pt x="931894" y="192855"/>
                      <a:pt x="942517" y="197321"/>
                      <a:pt x="951754" y="203478"/>
                    </a:cubicBezTo>
                    <a:lnTo>
                      <a:pt x="979463" y="286606"/>
                    </a:lnTo>
                    <a:lnTo>
                      <a:pt x="988699" y="314315"/>
                    </a:lnTo>
                    <a:lnTo>
                      <a:pt x="997935" y="342024"/>
                    </a:lnTo>
                    <a:cubicBezTo>
                      <a:pt x="1001014" y="385127"/>
                      <a:pt x="1003075" y="428315"/>
                      <a:pt x="1007172" y="471333"/>
                    </a:cubicBezTo>
                    <a:cubicBezTo>
                      <a:pt x="1009236" y="493005"/>
                      <a:pt x="1016408" y="514217"/>
                      <a:pt x="1016408" y="535987"/>
                    </a:cubicBezTo>
                    <a:cubicBezTo>
                      <a:pt x="1016408" y="548586"/>
                      <a:pt x="1022286" y="716518"/>
                      <a:pt x="988699" y="766897"/>
                    </a:cubicBezTo>
                    <a:lnTo>
                      <a:pt x="970226" y="794606"/>
                    </a:lnTo>
                    <a:cubicBezTo>
                      <a:pt x="947011" y="864253"/>
                      <a:pt x="981027" y="781105"/>
                      <a:pt x="933281" y="840787"/>
                    </a:cubicBezTo>
                    <a:cubicBezTo>
                      <a:pt x="897454" y="885570"/>
                      <a:pt x="956791" y="857582"/>
                      <a:pt x="896335" y="877733"/>
                    </a:cubicBezTo>
                    <a:cubicBezTo>
                      <a:pt x="890178" y="886969"/>
                      <a:pt x="886217" y="898132"/>
                      <a:pt x="877863" y="905442"/>
                    </a:cubicBezTo>
                    <a:cubicBezTo>
                      <a:pt x="828348" y="948767"/>
                      <a:pt x="831535" y="933238"/>
                      <a:pt x="785499" y="960860"/>
                    </a:cubicBezTo>
                    <a:cubicBezTo>
                      <a:pt x="766461" y="972283"/>
                      <a:pt x="748554" y="985491"/>
                      <a:pt x="730081" y="997806"/>
                    </a:cubicBezTo>
                    <a:cubicBezTo>
                      <a:pt x="720845" y="1003963"/>
                      <a:pt x="713455" y="1015662"/>
                      <a:pt x="702372" y="1016278"/>
                    </a:cubicBezTo>
                    <a:lnTo>
                      <a:pt x="536117" y="1025515"/>
                    </a:lnTo>
                    <a:cubicBezTo>
                      <a:pt x="468384" y="1022436"/>
                      <a:pt x="400334" y="1023501"/>
                      <a:pt x="332917" y="1016278"/>
                    </a:cubicBezTo>
                    <a:cubicBezTo>
                      <a:pt x="313556" y="1014204"/>
                      <a:pt x="277499" y="997806"/>
                      <a:pt x="277499" y="997806"/>
                    </a:cubicBezTo>
                    <a:cubicBezTo>
                      <a:pt x="198088" y="944865"/>
                      <a:pt x="298561" y="1008337"/>
                      <a:pt x="222081" y="970097"/>
                    </a:cubicBezTo>
                    <a:cubicBezTo>
                      <a:pt x="212152" y="965133"/>
                      <a:pt x="204301" y="956589"/>
                      <a:pt x="194372" y="951624"/>
                    </a:cubicBezTo>
                    <a:cubicBezTo>
                      <a:pt x="185664" y="947270"/>
                      <a:pt x="175174" y="947115"/>
                      <a:pt x="166663" y="942387"/>
                    </a:cubicBezTo>
                    <a:cubicBezTo>
                      <a:pt x="147255" y="931605"/>
                      <a:pt x="111244" y="905442"/>
                      <a:pt x="111244" y="905442"/>
                    </a:cubicBezTo>
                    <a:cubicBezTo>
                      <a:pt x="77561" y="804388"/>
                      <a:pt x="131281" y="957453"/>
                      <a:pt x="83535" y="850024"/>
                    </a:cubicBezTo>
                    <a:cubicBezTo>
                      <a:pt x="75627" y="832230"/>
                      <a:pt x="71221" y="813079"/>
                      <a:pt x="65063" y="794606"/>
                    </a:cubicBezTo>
                    <a:cubicBezTo>
                      <a:pt x="61984" y="785370"/>
                      <a:pt x="61226" y="774998"/>
                      <a:pt x="55826" y="766897"/>
                    </a:cubicBezTo>
                    <a:lnTo>
                      <a:pt x="37354" y="739187"/>
                    </a:lnTo>
                    <a:cubicBezTo>
                      <a:pt x="31196" y="714557"/>
                      <a:pt x="22030" y="690489"/>
                      <a:pt x="18881" y="665297"/>
                    </a:cubicBezTo>
                    <a:cubicBezTo>
                      <a:pt x="7697" y="575828"/>
                      <a:pt x="14512" y="615746"/>
                      <a:pt x="408" y="545224"/>
                    </a:cubicBezTo>
                    <a:cubicBezTo>
                      <a:pt x="869" y="535999"/>
                      <a:pt x="-6774" y="357413"/>
                      <a:pt x="28117" y="305078"/>
                    </a:cubicBezTo>
                    <a:lnTo>
                      <a:pt x="46590" y="277369"/>
                    </a:lnTo>
                    <a:cubicBezTo>
                      <a:pt x="56215" y="248493"/>
                      <a:pt x="65548" y="212392"/>
                      <a:pt x="92772" y="194242"/>
                    </a:cubicBezTo>
                    <a:lnTo>
                      <a:pt x="120481" y="175769"/>
                    </a:lnTo>
                    <a:cubicBezTo>
                      <a:pt x="137333" y="150492"/>
                      <a:pt x="137496" y="142550"/>
                      <a:pt x="166663" y="129587"/>
                    </a:cubicBezTo>
                    <a:cubicBezTo>
                      <a:pt x="184457" y="121679"/>
                      <a:pt x="222081" y="111115"/>
                      <a:pt x="222081" y="111115"/>
                    </a:cubicBezTo>
                    <a:cubicBezTo>
                      <a:pt x="345092" y="29106"/>
                      <a:pt x="162779" y="147140"/>
                      <a:pt x="277499" y="83406"/>
                    </a:cubicBezTo>
                    <a:cubicBezTo>
                      <a:pt x="296907" y="72624"/>
                      <a:pt x="310851" y="48912"/>
                      <a:pt x="332917" y="46460"/>
                    </a:cubicBezTo>
                    <a:cubicBezTo>
                      <a:pt x="437464" y="34844"/>
                      <a:pt x="445293" y="15672"/>
                      <a:pt x="499172" y="9515"/>
                    </a:cubicBez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3200" dirty="0">
                    <a:solidFill>
                      <a:srgbClr val="FFC000"/>
                    </a:solidFill>
                    <a:latin typeface="游明朝 Demibold" panose="02020600000000000000" pitchFamily="18" charset="-128"/>
                    <a:ea typeface="游明朝 Demibold" panose="02020600000000000000" pitchFamily="18" charset="-128"/>
                  </a:rPr>
                  <a:t>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1816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="" xmlns:a16="http://schemas.microsoft.com/office/drawing/2014/main" id="{382F4608-E59C-4170-A880-E4A1F750F0C4}"/>
              </a:ext>
            </a:extLst>
          </p:cNvPr>
          <p:cNvSpPr/>
          <p:nvPr/>
        </p:nvSpPr>
        <p:spPr>
          <a:xfrm>
            <a:off x="0" y="-55419"/>
            <a:ext cx="10691404" cy="7612225"/>
          </a:xfrm>
          <a:prstGeom prst="rect">
            <a:avLst/>
          </a:prstGeom>
          <a:solidFill>
            <a:srgbClr val="F0E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9" name="グループ化 8">
            <a:extLst>
              <a:ext uri="{FF2B5EF4-FFF2-40B4-BE49-F238E27FC236}">
                <a16:creationId xmlns="" xmlns:a16="http://schemas.microsoft.com/office/drawing/2014/main" id="{2392B253-7A99-4973-A3A1-C9C086269323}"/>
              </a:ext>
            </a:extLst>
          </p:cNvPr>
          <p:cNvGrpSpPr/>
          <p:nvPr/>
        </p:nvGrpSpPr>
        <p:grpSpPr>
          <a:xfrm>
            <a:off x="785660" y="6669724"/>
            <a:ext cx="9067800" cy="680314"/>
            <a:chOff x="785660" y="6669724"/>
            <a:chExt cx="9067800" cy="680314"/>
          </a:xfrm>
        </p:grpSpPr>
        <p:sp>
          <p:nvSpPr>
            <p:cNvPr id="3" name="object 32">
              <a:extLst>
                <a:ext uri="{FF2B5EF4-FFF2-40B4-BE49-F238E27FC236}">
                  <a16:creationId xmlns="" xmlns:a16="http://schemas.microsoft.com/office/drawing/2014/main" id="{36CCB9C1-FE53-4DF2-B0F3-1298FA3A18E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85660" y="6669724"/>
              <a:ext cx="1615846" cy="680314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59055">
                <a:lnSpc>
                  <a:spcPct val="100000"/>
                </a:lnSpc>
                <a:spcBef>
                  <a:spcPts val="245"/>
                </a:spcBef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放課後</a:t>
              </a:r>
              <a:r>
                <a:rPr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等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デ</a:t>
              </a:r>
              <a:r>
                <a:rPr sz="750" spc="-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イ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サ</a:t>
              </a:r>
              <a:r>
                <a:rPr sz="750" spc="-3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ビ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ス</a:t>
              </a:r>
              <a:r>
                <a:rPr sz="750" spc="-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750" spc="-4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ハ</a:t>
              </a:r>
              <a:r>
                <a:rPr sz="750" spc="-3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750" spc="-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マ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5080" indent="-46990">
                <a:lnSpc>
                  <a:spcPct val="116599"/>
                </a:lnSpc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〈事業所番号</a:t>
              </a:r>
              <a:r>
                <a:rPr sz="750" spc="-36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〉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第1050200953号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5080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群馬県高崎市乗附町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1565-42 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5080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TEL：027-388-0041  </a:t>
              </a:r>
              <a:endParaRPr lang="en-US" altLang="ja-JP" sz="750" spc="-2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5080" indent="-46990">
                <a:lnSpc>
                  <a:spcPct val="116599"/>
                </a:lnSpc>
              </a:pPr>
              <a:r>
                <a:rPr lang="ja-JP" altLang="en-US"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FAX：027-388-0042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4" name="object 33">
              <a:extLst>
                <a:ext uri="{FF2B5EF4-FFF2-40B4-BE49-F238E27FC236}">
                  <a16:creationId xmlns="" xmlns:a16="http://schemas.microsoft.com/office/drawing/2014/main" id="{E056C116-9D0A-477C-8FF3-0F33EB9EB9C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62127" y="6669724"/>
              <a:ext cx="2078126" cy="680314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59055">
                <a:lnSpc>
                  <a:spcPct val="100000"/>
                </a:lnSpc>
                <a:spcBef>
                  <a:spcPts val="245"/>
                </a:spcBef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放課後</a:t>
              </a:r>
              <a:r>
                <a:rPr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等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デ</a:t>
              </a:r>
              <a:r>
                <a:rPr sz="750" spc="-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イ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サ</a:t>
              </a:r>
              <a:r>
                <a:rPr sz="750" spc="-3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ビ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ス</a:t>
              </a:r>
              <a:r>
                <a:rPr sz="750" spc="-7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750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750" spc="-1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ラ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ルパ</a:t>
              </a:r>
              <a:r>
                <a:rPr sz="750" spc="-4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ク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A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7195" indent="-46990">
                <a:lnSpc>
                  <a:spcPct val="116599"/>
                </a:lnSpc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〈事業所番号</a:t>
              </a:r>
              <a:r>
                <a:rPr sz="750" spc="-36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〉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第1050200946号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7195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群馬県高崎市乗附町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3269-1 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7195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TEL：027-329-6124  </a:t>
              </a:r>
              <a:endParaRPr lang="en-US" altLang="ja-JP" sz="750" spc="-2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7195" indent="-46990">
                <a:lnSpc>
                  <a:spcPct val="116599"/>
                </a:lnSpc>
              </a:pPr>
              <a:r>
                <a:rPr lang="ja-JP" altLang="en-US"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FAX：027-329-6190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5" name="object 34">
              <a:extLst>
                <a:ext uri="{FF2B5EF4-FFF2-40B4-BE49-F238E27FC236}">
                  <a16:creationId xmlns="" xmlns:a16="http://schemas.microsoft.com/office/drawing/2014/main" id="{0E2735F9-592A-4B8A-A178-51FB1226522D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400874" y="6669724"/>
              <a:ext cx="2080259" cy="680314"/>
            </a:xfrm>
            <a:prstGeom prst="rect">
              <a:avLst/>
            </a:prstGeom>
          </p:spPr>
          <p:txBody>
            <a:bodyPr vert="horz" wrap="square" lIns="0" tIns="31115" rIns="0" bIns="0" rtlCol="0">
              <a:spAutoFit/>
            </a:bodyPr>
            <a:lstStyle/>
            <a:p>
              <a:pPr marL="59055">
                <a:lnSpc>
                  <a:spcPct val="100000"/>
                </a:lnSpc>
                <a:spcBef>
                  <a:spcPts val="245"/>
                </a:spcBef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放課後</a:t>
              </a:r>
              <a:r>
                <a:rPr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等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デ</a:t>
              </a:r>
              <a:r>
                <a:rPr sz="750" spc="-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イ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サ</a:t>
              </a:r>
              <a:r>
                <a:rPr sz="750" spc="-3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ビ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ス</a:t>
              </a:r>
              <a:r>
                <a:rPr sz="750" spc="-7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750" spc="-4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セ</a:t>
              </a:r>
              <a:r>
                <a:rPr sz="750" spc="-1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750" spc="-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ラ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ルパ</a:t>
              </a:r>
              <a:r>
                <a:rPr sz="750" spc="-4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ク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C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9100" indent="-46990">
                <a:lnSpc>
                  <a:spcPct val="116599"/>
                </a:lnSpc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〈事業所番号</a:t>
              </a:r>
              <a:r>
                <a:rPr sz="750" spc="-36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〉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第1050200938号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9100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群馬県高崎市乗附町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3269-1  </a:t>
              </a:r>
              <a:endParaRPr lang="en-US" altLang="ja-JP" sz="750" spc="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59055" marR="419100" indent="-46990">
                <a:lnSpc>
                  <a:spcPct val="116599"/>
                </a:lnSpc>
              </a:pPr>
              <a:r>
                <a:rPr lang="ja-JP" altLang="en-US"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 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TEL：027-329-6144  </a:t>
              </a:r>
              <a:r>
                <a:rPr lang="en-US" altLang="ja-JP"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/>
              </a:r>
              <a:br>
                <a:rPr lang="en-US" altLang="ja-JP"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</a:b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FAX：027-329-6190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7" name="object 35">
              <a:extLst>
                <a:ext uri="{FF2B5EF4-FFF2-40B4-BE49-F238E27FC236}">
                  <a16:creationId xmlns="" xmlns:a16="http://schemas.microsoft.com/office/drawing/2014/main" id="{A9861FB3-5F44-4F15-A02B-0C8C097F924E}"/>
                </a:ext>
              </a:extLst>
            </p:cNvPr>
            <p:cNvSpPr txBox="1"/>
            <p:nvPr/>
          </p:nvSpPr>
          <p:spPr>
            <a:xfrm>
              <a:off x="7941755" y="6696954"/>
              <a:ext cx="1911705" cy="62585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30860">
                <a:lnSpc>
                  <a:spcPct val="116599"/>
                </a:lnSpc>
                <a:spcBef>
                  <a:spcPts val="95"/>
                </a:spcBef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特定非営利活動法</a:t>
              </a:r>
              <a:r>
                <a:rPr sz="750" spc="-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人</a:t>
              </a:r>
              <a:r>
                <a:rPr sz="750" spc="-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ま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ゆ玉  TEL</a:t>
              </a:r>
              <a:r>
                <a:rPr sz="1125" spc="0" baseline="3703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: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027</a:t>
              </a:r>
              <a:r>
                <a:rPr sz="1125" spc="0" baseline="3703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-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329</a:t>
              </a:r>
              <a:r>
                <a:rPr sz="1125" spc="0" baseline="3703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-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6124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5080">
                <a:lnSpc>
                  <a:spcPct val="116599"/>
                </a:lnSpc>
              </a:pP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  <a:hlinkClick r:id="rId2"/>
                </a:rPr>
                <a:t>E-mail:mail@mayudama-web.com </a:t>
              </a:r>
              <a:r>
                <a:rPr sz="7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endParaRPr lang="en-US" altLang="ja-JP" sz="75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5080">
                <a:lnSpc>
                  <a:spcPct val="116599"/>
                </a:lnSpc>
              </a:pPr>
              <a:r>
                <a:rPr sz="750" spc="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U 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R L</a:t>
              </a:r>
              <a:r>
                <a:rPr sz="750" spc="-2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7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  <a:hlinkClick r:id="rId3"/>
                </a:rPr>
                <a:t>:http://hugmug.info/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="" xmlns:a16="http://schemas.microsoft.com/office/drawing/2014/main" id="{8322E404-5170-4F35-A9D9-2D34D41BF2DF}"/>
              </a:ext>
            </a:extLst>
          </p:cNvPr>
          <p:cNvGrpSpPr/>
          <p:nvPr/>
        </p:nvGrpSpPr>
        <p:grpSpPr>
          <a:xfrm>
            <a:off x="3508724" y="2812033"/>
            <a:ext cx="3673955" cy="990239"/>
            <a:chOff x="2732435" y="3119690"/>
            <a:chExt cx="3673955" cy="990239"/>
          </a:xfrm>
        </p:grpSpPr>
        <p:grpSp>
          <p:nvGrpSpPr>
            <p:cNvPr id="49" name="グループ化 48">
              <a:extLst>
                <a:ext uri="{FF2B5EF4-FFF2-40B4-BE49-F238E27FC236}">
                  <a16:creationId xmlns="" xmlns:a16="http://schemas.microsoft.com/office/drawing/2014/main" id="{48D5F898-1982-48D4-ABBE-11C6F8DCDEE2}"/>
                </a:ext>
              </a:extLst>
            </p:cNvPr>
            <p:cNvGrpSpPr/>
            <p:nvPr/>
          </p:nvGrpSpPr>
          <p:grpSpPr>
            <a:xfrm>
              <a:off x="2732435" y="3199396"/>
              <a:ext cx="1080881" cy="830827"/>
              <a:chOff x="3101984" y="2978097"/>
              <a:chExt cx="1441174" cy="1107766"/>
            </a:xfrm>
          </p:grpSpPr>
          <p:sp>
            <p:nvSpPr>
              <p:cNvPr id="56" name="object 3">
                <a:extLst>
                  <a:ext uri="{FF2B5EF4-FFF2-40B4-BE49-F238E27FC236}">
                    <a16:creationId xmlns="" xmlns:a16="http://schemas.microsoft.com/office/drawing/2014/main" id="{4390229C-5B62-4000-B151-5DDFB4628AF1}"/>
                  </a:ext>
                </a:extLst>
              </p:cNvPr>
              <p:cNvSpPr/>
              <p:nvPr/>
            </p:nvSpPr>
            <p:spPr>
              <a:xfrm>
                <a:off x="3101984" y="2978097"/>
                <a:ext cx="1441174" cy="1107766"/>
              </a:xfrm>
              <a:custGeom>
                <a:avLst/>
                <a:gdLst/>
                <a:ahLst/>
                <a:cxnLst/>
                <a:rect l="l" t="t" r="r" b="b"/>
                <a:pathLst>
                  <a:path w="1608455" h="1236345">
                    <a:moveTo>
                      <a:pt x="1402430" y="60509"/>
                    </a:moveTo>
                    <a:lnTo>
                      <a:pt x="1116469" y="60509"/>
                    </a:lnTo>
                    <a:lnTo>
                      <a:pt x="1166062" y="61603"/>
                    </a:lnTo>
                    <a:lnTo>
                      <a:pt x="1216030" y="67546"/>
                    </a:lnTo>
                    <a:lnTo>
                      <a:pt x="1266310" y="78369"/>
                    </a:lnTo>
                    <a:lnTo>
                      <a:pt x="1315902" y="94240"/>
                    </a:lnTo>
                    <a:lnTo>
                      <a:pt x="1361168" y="114784"/>
                    </a:lnTo>
                    <a:lnTo>
                      <a:pt x="1401802" y="140193"/>
                    </a:lnTo>
                    <a:lnTo>
                      <a:pt x="1437493" y="170657"/>
                    </a:lnTo>
                    <a:lnTo>
                      <a:pt x="1467936" y="206368"/>
                    </a:lnTo>
                    <a:lnTo>
                      <a:pt x="1492820" y="247517"/>
                    </a:lnTo>
                    <a:lnTo>
                      <a:pt x="1511839" y="294295"/>
                    </a:lnTo>
                    <a:lnTo>
                      <a:pt x="1524684" y="346892"/>
                    </a:lnTo>
                    <a:lnTo>
                      <a:pt x="1530581" y="398424"/>
                    </a:lnTo>
                    <a:lnTo>
                      <a:pt x="1530492" y="425163"/>
                    </a:lnTo>
                    <a:lnTo>
                      <a:pt x="1524369" y="497999"/>
                    </a:lnTo>
                    <a:lnTo>
                      <a:pt x="1512880" y="545846"/>
                    </a:lnTo>
                    <a:lnTo>
                      <a:pt x="1496391" y="592316"/>
                    </a:lnTo>
                    <a:lnTo>
                      <a:pt x="1475145" y="637839"/>
                    </a:lnTo>
                    <a:lnTo>
                      <a:pt x="1449536" y="682400"/>
                    </a:lnTo>
                    <a:lnTo>
                      <a:pt x="1420995" y="724616"/>
                    </a:lnTo>
                    <a:lnTo>
                      <a:pt x="1390038" y="764439"/>
                    </a:lnTo>
                    <a:lnTo>
                      <a:pt x="1356873" y="802054"/>
                    </a:lnTo>
                    <a:lnTo>
                      <a:pt x="1321710" y="837644"/>
                    </a:lnTo>
                    <a:lnTo>
                      <a:pt x="1284757" y="871393"/>
                    </a:lnTo>
                    <a:lnTo>
                      <a:pt x="1246222" y="903483"/>
                    </a:lnTo>
                    <a:lnTo>
                      <a:pt x="1206315" y="934098"/>
                    </a:lnTo>
                    <a:lnTo>
                      <a:pt x="1165245" y="963422"/>
                    </a:lnTo>
                    <a:lnTo>
                      <a:pt x="1123001" y="992043"/>
                    </a:lnTo>
                    <a:lnTo>
                      <a:pt x="1080256" y="1019752"/>
                    </a:lnTo>
                    <a:lnTo>
                      <a:pt x="1036955" y="1046431"/>
                    </a:lnTo>
                    <a:lnTo>
                      <a:pt x="993043" y="1071963"/>
                    </a:lnTo>
                    <a:lnTo>
                      <a:pt x="948466" y="1096230"/>
                    </a:lnTo>
                    <a:lnTo>
                      <a:pt x="903167" y="1119113"/>
                    </a:lnTo>
                    <a:lnTo>
                      <a:pt x="857093" y="1140495"/>
                    </a:lnTo>
                    <a:lnTo>
                      <a:pt x="810188" y="1160256"/>
                    </a:lnTo>
                    <a:lnTo>
                      <a:pt x="762397" y="1178281"/>
                    </a:lnTo>
                    <a:lnTo>
                      <a:pt x="703204" y="1197917"/>
                    </a:lnTo>
                    <a:lnTo>
                      <a:pt x="694119" y="1203272"/>
                    </a:lnTo>
                    <a:lnTo>
                      <a:pt x="690265" y="1212070"/>
                    </a:lnTo>
                    <a:lnTo>
                      <a:pt x="695499" y="1225865"/>
                    </a:lnTo>
                    <a:lnTo>
                      <a:pt x="717597" y="1236079"/>
                    </a:lnTo>
                    <a:lnTo>
                      <a:pt x="751287" y="1232994"/>
                    </a:lnTo>
                    <a:lnTo>
                      <a:pt x="810189" y="1215644"/>
                    </a:lnTo>
                    <a:lnTo>
                      <a:pt x="859596" y="1198413"/>
                    </a:lnTo>
                    <a:lnTo>
                      <a:pt x="908191" y="1179540"/>
                    </a:lnTo>
                    <a:lnTo>
                      <a:pt x="955947" y="1158989"/>
                    </a:lnTo>
                    <a:lnTo>
                      <a:pt x="1002839" y="1136721"/>
                    </a:lnTo>
                    <a:lnTo>
                      <a:pt x="1048839" y="1112700"/>
                    </a:lnTo>
                    <a:lnTo>
                      <a:pt x="1093920" y="1086888"/>
                    </a:lnTo>
                    <a:lnTo>
                      <a:pt x="1138056" y="1059247"/>
                    </a:lnTo>
                    <a:lnTo>
                      <a:pt x="1181219" y="1029741"/>
                    </a:lnTo>
                    <a:lnTo>
                      <a:pt x="1223604" y="998544"/>
                    </a:lnTo>
                    <a:lnTo>
                      <a:pt x="1264815" y="966185"/>
                    </a:lnTo>
                    <a:lnTo>
                      <a:pt x="1304753" y="932577"/>
                    </a:lnTo>
                    <a:lnTo>
                      <a:pt x="1343318" y="897631"/>
                    </a:lnTo>
                    <a:lnTo>
                      <a:pt x="1380410" y="861259"/>
                    </a:lnTo>
                    <a:lnTo>
                      <a:pt x="1415929" y="823372"/>
                    </a:lnTo>
                    <a:lnTo>
                      <a:pt x="1449774" y="783882"/>
                    </a:lnTo>
                    <a:lnTo>
                      <a:pt x="1481846" y="742700"/>
                    </a:lnTo>
                    <a:lnTo>
                      <a:pt x="1512045" y="699739"/>
                    </a:lnTo>
                    <a:lnTo>
                      <a:pt x="1540271" y="654909"/>
                    </a:lnTo>
                    <a:lnTo>
                      <a:pt x="1565335" y="606436"/>
                    </a:lnTo>
                    <a:lnTo>
                      <a:pt x="1585130" y="554434"/>
                    </a:lnTo>
                    <a:lnTo>
                      <a:pt x="1599130" y="500029"/>
                    </a:lnTo>
                    <a:lnTo>
                      <a:pt x="1606808" y="444349"/>
                    </a:lnTo>
                    <a:lnTo>
                      <a:pt x="1608062" y="408188"/>
                    </a:lnTo>
                    <a:lnTo>
                      <a:pt x="1608037" y="403765"/>
                    </a:lnTo>
                    <a:lnTo>
                      <a:pt x="1600345" y="329861"/>
                    </a:lnTo>
                    <a:lnTo>
                      <a:pt x="1573349" y="248062"/>
                    </a:lnTo>
                    <a:lnTo>
                      <a:pt x="1550592" y="205383"/>
                    </a:lnTo>
                    <a:lnTo>
                      <a:pt x="1523046" y="165640"/>
                    </a:lnTo>
                    <a:lnTo>
                      <a:pt x="1491171" y="129236"/>
                    </a:lnTo>
                    <a:lnTo>
                      <a:pt x="1455425" y="96573"/>
                    </a:lnTo>
                    <a:lnTo>
                      <a:pt x="1416268" y="68051"/>
                    </a:lnTo>
                    <a:lnTo>
                      <a:pt x="1402430" y="60509"/>
                    </a:lnTo>
                    <a:close/>
                  </a:path>
                  <a:path w="1608455" h="1236345">
                    <a:moveTo>
                      <a:pt x="395960" y="7133"/>
                    </a:moveTo>
                    <a:lnTo>
                      <a:pt x="344266" y="12216"/>
                    </a:lnTo>
                    <a:lnTo>
                      <a:pt x="295382" y="22776"/>
                    </a:lnTo>
                    <a:lnTo>
                      <a:pt x="249222" y="38721"/>
                    </a:lnTo>
                    <a:lnTo>
                      <a:pt x="205698" y="59962"/>
                    </a:lnTo>
                    <a:lnTo>
                      <a:pt x="164724" y="86407"/>
                    </a:lnTo>
                    <a:lnTo>
                      <a:pt x="126212" y="117965"/>
                    </a:lnTo>
                    <a:lnTo>
                      <a:pt x="90075" y="154547"/>
                    </a:lnTo>
                    <a:lnTo>
                      <a:pt x="48778" y="209738"/>
                    </a:lnTo>
                    <a:lnTo>
                      <a:pt x="18972" y="271841"/>
                    </a:lnTo>
                    <a:lnTo>
                      <a:pt x="7850" y="310238"/>
                    </a:lnTo>
                    <a:lnTo>
                      <a:pt x="1402" y="349641"/>
                    </a:lnTo>
                    <a:lnTo>
                      <a:pt x="0" y="389508"/>
                    </a:lnTo>
                    <a:lnTo>
                      <a:pt x="4015" y="429295"/>
                    </a:lnTo>
                    <a:lnTo>
                      <a:pt x="13340" y="468331"/>
                    </a:lnTo>
                    <a:lnTo>
                      <a:pt x="27104" y="507169"/>
                    </a:lnTo>
                    <a:lnTo>
                      <a:pt x="44130" y="544783"/>
                    </a:lnTo>
                    <a:lnTo>
                      <a:pt x="63237" y="580148"/>
                    </a:lnTo>
                    <a:lnTo>
                      <a:pt x="86476" y="616596"/>
                    </a:lnTo>
                    <a:lnTo>
                      <a:pt x="112123" y="651366"/>
                    </a:lnTo>
                    <a:lnTo>
                      <a:pt x="139533" y="684810"/>
                    </a:lnTo>
                    <a:lnTo>
                      <a:pt x="168057" y="717280"/>
                    </a:lnTo>
                    <a:lnTo>
                      <a:pt x="204475" y="757173"/>
                    </a:lnTo>
                    <a:lnTo>
                      <a:pt x="237501" y="779348"/>
                    </a:lnTo>
                    <a:lnTo>
                      <a:pt x="243290" y="782957"/>
                    </a:lnTo>
                    <a:lnTo>
                      <a:pt x="249709" y="785331"/>
                    </a:lnTo>
                    <a:lnTo>
                      <a:pt x="262159" y="772639"/>
                    </a:lnTo>
                    <a:lnTo>
                      <a:pt x="262474" y="765154"/>
                    </a:lnTo>
                    <a:lnTo>
                      <a:pt x="256927" y="758251"/>
                    </a:lnTo>
                    <a:lnTo>
                      <a:pt x="252620" y="753179"/>
                    </a:lnTo>
                    <a:lnTo>
                      <a:pt x="248066" y="748307"/>
                    </a:lnTo>
                    <a:lnTo>
                      <a:pt x="243365" y="743558"/>
                    </a:lnTo>
                    <a:lnTo>
                      <a:pt x="238615" y="738862"/>
                    </a:lnTo>
                    <a:lnTo>
                      <a:pt x="202639" y="701026"/>
                    </a:lnTo>
                    <a:lnTo>
                      <a:pt x="169444" y="661207"/>
                    </a:lnTo>
                    <a:lnTo>
                      <a:pt x="139347" y="619218"/>
                    </a:lnTo>
                    <a:lnTo>
                      <a:pt x="112660" y="574874"/>
                    </a:lnTo>
                    <a:lnTo>
                      <a:pt x="89700" y="527986"/>
                    </a:lnTo>
                    <a:lnTo>
                      <a:pt x="70860" y="476740"/>
                    </a:lnTo>
                    <a:lnTo>
                      <a:pt x="59754" y="425163"/>
                    </a:lnTo>
                    <a:lnTo>
                      <a:pt x="57904" y="373535"/>
                    </a:lnTo>
                    <a:lnTo>
                      <a:pt x="66834" y="322133"/>
                    </a:lnTo>
                    <a:lnTo>
                      <a:pt x="88065" y="271235"/>
                    </a:lnTo>
                    <a:lnTo>
                      <a:pt x="113690" y="231006"/>
                    </a:lnTo>
                    <a:lnTo>
                      <a:pt x="143692" y="194809"/>
                    </a:lnTo>
                    <a:lnTo>
                      <a:pt x="177574" y="162821"/>
                    </a:lnTo>
                    <a:lnTo>
                      <a:pt x="214843" y="135221"/>
                    </a:lnTo>
                    <a:lnTo>
                      <a:pt x="255005" y="112187"/>
                    </a:lnTo>
                    <a:lnTo>
                      <a:pt x="297564" y="93897"/>
                    </a:lnTo>
                    <a:lnTo>
                      <a:pt x="342025" y="80529"/>
                    </a:lnTo>
                    <a:lnTo>
                      <a:pt x="387896" y="72260"/>
                    </a:lnTo>
                    <a:lnTo>
                      <a:pt x="434679" y="69270"/>
                    </a:lnTo>
                    <a:lnTo>
                      <a:pt x="678849" y="69270"/>
                    </a:lnTo>
                    <a:lnTo>
                      <a:pt x="645842" y="53785"/>
                    </a:lnTo>
                    <a:lnTo>
                      <a:pt x="598367" y="35816"/>
                    </a:lnTo>
                    <a:lnTo>
                      <a:pt x="549733" y="21907"/>
                    </a:lnTo>
                    <a:lnTo>
                      <a:pt x="499849" y="12318"/>
                    </a:lnTo>
                    <a:lnTo>
                      <a:pt x="448622" y="7307"/>
                    </a:lnTo>
                    <a:lnTo>
                      <a:pt x="395960" y="7133"/>
                    </a:lnTo>
                    <a:close/>
                  </a:path>
                  <a:path w="1608455" h="1236345">
                    <a:moveTo>
                      <a:pt x="753450" y="376157"/>
                    </a:moveTo>
                    <a:lnTo>
                      <a:pt x="713462" y="380206"/>
                    </a:lnTo>
                    <a:lnTo>
                      <a:pt x="672852" y="398424"/>
                    </a:lnTo>
                    <a:lnTo>
                      <a:pt x="631115" y="427450"/>
                    </a:lnTo>
                    <a:lnTo>
                      <a:pt x="592066" y="459409"/>
                    </a:lnTo>
                    <a:lnTo>
                      <a:pt x="555058" y="493591"/>
                    </a:lnTo>
                    <a:lnTo>
                      <a:pt x="519445" y="529288"/>
                    </a:lnTo>
                    <a:lnTo>
                      <a:pt x="449817" y="602384"/>
                    </a:lnTo>
                    <a:lnTo>
                      <a:pt x="414558" y="642103"/>
                    </a:lnTo>
                    <a:lnTo>
                      <a:pt x="380543" y="682994"/>
                    </a:lnTo>
                    <a:lnTo>
                      <a:pt x="374580" y="695115"/>
                    </a:lnTo>
                    <a:lnTo>
                      <a:pt x="375057" y="701365"/>
                    </a:lnTo>
                    <a:lnTo>
                      <a:pt x="378726" y="707155"/>
                    </a:lnTo>
                    <a:lnTo>
                      <a:pt x="385021" y="710730"/>
                    </a:lnTo>
                    <a:lnTo>
                      <a:pt x="390834" y="709736"/>
                    </a:lnTo>
                    <a:lnTo>
                      <a:pt x="396261" y="706057"/>
                    </a:lnTo>
                    <a:lnTo>
                      <a:pt x="401398" y="701572"/>
                    </a:lnTo>
                    <a:lnTo>
                      <a:pt x="669630" y="473403"/>
                    </a:lnTo>
                    <a:lnTo>
                      <a:pt x="712196" y="441814"/>
                    </a:lnTo>
                    <a:lnTo>
                      <a:pt x="747179" y="431111"/>
                    </a:lnTo>
                    <a:lnTo>
                      <a:pt x="870861" y="431111"/>
                    </a:lnTo>
                    <a:lnTo>
                      <a:pt x="867129" y="428028"/>
                    </a:lnTo>
                    <a:lnTo>
                      <a:pt x="832304" y="403765"/>
                    </a:lnTo>
                    <a:lnTo>
                      <a:pt x="793002" y="384576"/>
                    </a:lnTo>
                    <a:lnTo>
                      <a:pt x="753450" y="376157"/>
                    </a:lnTo>
                    <a:close/>
                  </a:path>
                  <a:path w="1608455" h="1236345">
                    <a:moveTo>
                      <a:pt x="870861" y="431111"/>
                    </a:moveTo>
                    <a:lnTo>
                      <a:pt x="747179" y="431111"/>
                    </a:lnTo>
                    <a:lnTo>
                      <a:pt x="782821" y="441064"/>
                    </a:lnTo>
                    <a:lnTo>
                      <a:pt x="827363" y="471441"/>
                    </a:lnTo>
                    <a:lnTo>
                      <a:pt x="869740" y="504703"/>
                    </a:lnTo>
                    <a:lnTo>
                      <a:pt x="912901" y="536838"/>
                    </a:lnTo>
                    <a:lnTo>
                      <a:pt x="958138" y="565991"/>
                    </a:lnTo>
                    <a:lnTo>
                      <a:pt x="1006749" y="590309"/>
                    </a:lnTo>
                    <a:lnTo>
                      <a:pt x="1058069" y="602163"/>
                    </a:lnTo>
                    <a:lnTo>
                      <a:pt x="1106454" y="595783"/>
                    </a:lnTo>
                    <a:lnTo>
                      <a:pt x="1146139" y="572290"/>
                    </a:lnTo>
                    <a:lnTo>
                      <a:pt x="1159524" y="551338"/>
                    </a:lnTo>
                    <a:lnTo>
                      <a:pt x="1066402" y="551338"/>
                    </a:lnTo>
                    <a:lnTo>
                      <a:pt x="1040926" y="549144"/>
                    </a:lnTo>
                    <a:lnTo>
                      <a:pt x="1000826" y="533191"/>
                    </a:lnTo>
                    <a:lnTo>
                      <a:pt x="964640" y="509408"/>
                    </a:lnTo>
                    <a:lnTo>
                      <a:pt x="931756" y="482761"/>
                    </a:lnTo>
                    <a:lnTo>
                      <a:pt x="899766" y="454997"/>
                    </a:lnTo>
                    <a:lnTo>
                      <a:pt x="870861" y="431111"/>
                    </a:lnTo>
                    <a:close/>
                  </a:path>
                  <a:path w="1608455" h="1236345">
                    <a:moveTo>
                      <a:pt x="678849" y="69270"/>
                    </a:moveTo>
                    <a:lnTo>
                      <a:pt x="434679" y="69270"/>
                    </a:lnTo>
                    <a:lnTo>
                      <a:pt x="481883" y="71735"/>
                    </a:lnTo>
                    <a:lnTo>
                      <a:pt x="529011" y="79835"/>
                    </a:lnTo>
                    <a:lnTo>
                      <a:pt x="577047" y="93450"/>
                    </a:lnTo>
                    <a:lnTo>
                      <a:pt x="623169" y="110892"/>
                    </a:lnTo>
                    <a:lnTo>
                      <a:pt x="667706" y="131518"/>
                    </a:lnTo>
                    <a:lnTo>
                      <a:pt x="710989" y="154683"/>
                    </a:lnTo>
                    <a:lnTo>
                      <a:pt x="753347" y="179743"/>
                    </a:lnTo>
                    <a:lnTo>
                      <a:pt x="795111" y="206054"/>
                    </a:lnTo>
                    <a:lnTo>
                      <a:pt x="835372" y="232625"/>
                    </a:lnTo>
                    <a:lnTo>
                      <a:pt x="874966" y="260086"/>
                    </a:lnTo>
                    <a:lnTo>
                      <a:pt x="913947" y="288364"/>
                    </a:lnTo>
                    <a:lnTo>
                      <a:pt x="952367" y="317387"/>
                    </a:lnTo>
                    <a:lnTo>
                      <a:pt x="990279" y="347081"/>
                    </a:lnTo>
                    <a:lnTo>
                      <a:pt x="1027736" y="377372"/>
                    </a:lnTo>
                    <a:lnTo>
                      <a:pt x="1064789" y="408188"/>
                    </a:lnTo>
                    <a:lnTo>
                      <a:pt x="1101493" y="439456"/>
                    </a:lnTo>
                    <a:lnTo>
                      <a:pt x="1128444" y="476863"/>
                    </a:lnTo>
                    <a:lnTo>
                      <a:pt x="1130124" y="496056"/>
                    </a:lnTo>
                    <a:lnTo>
                      <a:pt x="1124031" y="515670"/>
                    </a:lnTo>
                    <a:lnTo>
                      <a:pt x="1110069" y="533634"/>
                    </a:lnTo>
                    <a:lnTo>
                      <a:pt x="1090154" y="545846"/>
                    </a:lnTo>
                    <a:lnTo>
                      <a:pt x="1066402" y="551338"/>
                    </a:lnTo>
                    <a:lnTo>
                      <a:pt x="1159524" y="551338"/>
                    </a:lnTo>
                    <a:lnTo>
                      <a:pt x="1171361" y="532807"/>
                    </a:lnTo>
                    <a:lnTo>
                      <a:pt x="1178129" y="494716"/>
                    </a:lnTo>
                    <a:lnTo>
                      <a:pt x="1172687" y="459315"/>
                    </a:lnTo>
                    <a:lnTo>
                      <a:pt x="1132339" y="396523"/>
                    </a:lnTo>
                    <a:lnTo>
                      <a:pt x="1097025" y="362526"/>
                    </a:lnTo>
                    <a:lnTo>
                      <a:pt x="1060203" y="330365"/>
                    </a:lnTo>
                    <a:lnTo>
                      <a:pt x="1022271" y="299557"/>
                    </a:lnTo>
                    <a:lnTo>
                      <a:pt x="983627" y="269617"/>
                    </a:lnTo>
                    <a:lnTo>
                      <a:pt x="944562" y="239979"/>
                    </a:lnTo>
                    <a:lnTo>
                      <a:pt x="905794" y="210403"/>
                    </a:lnTo>
                    <a:lnTo>
                      <a:pt x="867401" y="180161"/>
                    </a:lnTo>
                    <a:lnTo>
                      <a:pt x="848331" y="163918"/>
                    </a:lnTo>
                    <a:lnTo>
                      <a:pt x="842097" y="153060"/>
                    </a:lnTo>
                    <a:lnTo>
                      <a:pt x="849272" y="143143"/>
                    </a:lnTo>
                    <a:lnTo>
                      <a:pt x="870429" y="129719"/>
                    </a:lnTo>
                    <a:lnTo>
                      <a:pt x="872330" y="128593"/>
                    </a:lnTo>
                    <a:lnTo>
                      <a:pt x="874389" y="127685"/>
                    </a:lnTo>
                    <a:lnTo>
                      <a:pt x="876351" y="126619"/>
                    </a:lnTo>
                    <a:lnTo>
                      <a:pt x="904923" y="112778"/>
                    </a:lnTo>
                    <a:lnTo>
                      <a:pt x="772882" y="112778"/>
                    </a:lnTo>
                    <a:lnTo>
                      <a:pt x="755928" y="109761"/>
                    </a:lnTo>
                    <a:lnTo>
                      <a:pt x="737681" y="100871"/>
                    </a:lnTo>
                    <a:lnTo>
                      <a:pt x="692250" y="75556"/>
                    </a:lnTo>
                    <a:lnTo>
                      <a:pt x="678849" y="69270"/>
                    </a:lnTo>
                    <a:close/>
                  </a:path>
                  <a:path w="1608455" h="1236345">
                    <a:moveTo>
                      <a:pt x="1108106" y="0"/>
                    </a:moveTo>
                    <a:lnTo>
                      <a:pt x="1054042" y="3192"/>
                    </a:lnTo>
                    <a:lnTo>
                      <a:pt x="1001759" y="12151"/>
                    </a:lnTo>
                    <a:lnTo>
                      <a:pt x="951186" y="26550"/>
                    </a:lnTo>
                    <a:lnTo>
                      <a:pt x="902253" y="46061"/>
                    </a:lnTo>
                    <a:lnTo>
                      <a:pt x="854890" y="70359"/>
                    </a:lnTo>
                    <a:lnTo>
                      <a:pt x="809027" y="99115"/>
                    </a:lnTo>
                    <a:lnTo>
                      <a:pt x="790072" y="109402"/>
                    </a:lnTo>
                    <a:lnTo>
                      <a:pt x="772882" y="112778"/>
                    </a:lnTo>
                    <a:lnTo>
                      <a:pt x="904923" y="112778"/>
                    </a:lnTo>
                    <a:lnTo>
                      <a:pt x="923119" y="103963"/>
                    </a:lnTo>
                    <a:lnTo>
                      <a:pt x="970578" y="85991"/>
                    </a:lnTo>
                    <a:lnTo>
                      <a:pt x="1018665" y="72736"/>
                    </a:lnTo>
                    <a:lnTo>
                      <a:pt x="1067316" y="64231"/>
                    </a:lnTo>
                    <a:lnTo>
                      <a:pt x="1116469" y="60509"/>
                    </a:lnTo>
                    <a:lnTo>
                      <a:pt x="1402430" y="60509"/>
                    </a:lnTo>
                    <a:lnTo>
                      <a:pt x="1368563" y="42053"/>
                    </a:lnTo>
                    <a:lnTo>
                      <a:pt x="1318934" y="23530"/>
                    </a:lnTo>
                    <a:lnTo>
                      <a:pt x="1267727" y="11272"/>
                    </a:lnTo>
                    <a:lnTo>
                      <a:pt x="1215289" y="4070"/>
                    </a:lnTo>
                    <a:lnTo>
                      <a:pt x="1161967" y="716"/>
                    </a:lnTo>
                    <a:lnTo>
                      <a:pt x="1108106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7" name="object 4">
                <a:extLst>
                  <a:ext uri="{FF2B5EF4-FFF2-40B4-BE49-F238E27FC236}">
                    <a16:creationId xmlns="" xmlns:a16="http://schemas.microsoft.com/office/drawing/2014/main" id="{7CC2D840-F709-4751-92C0-0820BEC664D6}"/>
                  </a:ext>
                </a:extLst>
              </p:cNvPr>
              <p:cNvSpPr/>
              <p:nvPr/>
            </p:nvSpPr>
            <p:spPr>
              <a:xfrm>
                <a:off x="3352282" y="3561515"/>
                <a:ext cx="411357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9104" h="267970">
                    <a:moveTo>
                      <a:pt x="12450" y="165095"/>
                    </a:moveTo>
                    <a:lnTo>
                      <a:pt x="0" y="176007"/>
                    </a:lnTo>
                    <a:lnTo>
                      <a:pt x="3233" y="182426"/>
                    </a:lnTo>
                    <a:lnTo>
                      <a:pt x="7133" y="188239"/>
                    </a:lnTo>
                    <a:lnTo>
                      <a:pt x="32086" y="219112"/>
                    </a:lnTo>
                    <a:lnTo>
                      <a:pt x="60793" y="242949"/>
                    </a:lnTo>
                    <a:lnTo>
                      <a:pt x="92938" y="259281"/>
                    </a:lnTo>
                    <a:lnTo>
                      <a:pt x="128206" y="267638"/>
                    </a:lnTo>
                    <a:lnTo>
                      <a:pt x="149677" y="266279"/>
                    </a:lnTo>
                    <a:lnTo>
                      <a:pt x="168468" y="262405"/>
                    </a:lnTo>
                    <a:lnTo>
                      <a:pt x="185089" y="255831"/>
                    </a:lnTo>
                    <a:lnTo>
                      <a:pt x="200047" y="246372"/>
                    </a:lnTo>
                    <a:lnTo>
                      <a:pt x="225218" y="227306"/>
                    </a:lnTo>
                    <a:lnTo>
                      <a:pt x="123709" y="227306"/>
                    </a:lnTo>
                    <a:lnTo>
                      <a:pt x="80067" y="215783"/>
                    </a:lnTo>
                    <a:lnTo>
                      <a:pt x="33849" y="182220"/>
                    </a:lnTo>
                    <a:lnTo>
                      <a:pt x="30580" y="179205"/>
                    </a:lnTo>
                    <a:lnTo>
                      <a:pt x="27552" y="175910"/>
                    </a:lnTo>
                    <a:lnTo>
                      <a:pt x="18771" y="168741"/>
                    </a:lnTo>
                    <a:lnTo>
                      <a:pt x="12450" y="165095"/>
                    </a:lnTo>
                    <a:close/>
                  </a:path>
                  <a:path w="459104" h="267970">
                    <a:moveTo>
                      <a:pt x="443019" y="0"/>
                    </a:moveTo>
                    <a:lnTo>
                      <a:pt x="224878" y="176007"/>
                    </a:lnTo>
                    <a:lnTo>
                      <a:pt x="215041" y="184521"/>
                    </a:lnTo>
                    <a:lnTo>
                      <a:pt x="167720" y="216861"/>
                    </a:lnTo>
                    <a:lnTo>
                      <a:pt x="123709" y="227306"/>
                    </a:lnTo>
                    <a:lnTo>
                      <a:pt x="225218" y="227306"/>
                    </a:lnTo>
                    <a:lnTo>
                      <a:pt x="285673" y="181514"/>
                    </a:lnTo>
                    <a:lnTo>
                      <a:pt x="327966" y="148438"/>
                    </a:lnTo>
                    <a:lnTo>
                      <a:pt x="369199" y="114054"/>
                    </a:lnTo>
                    <a:lnTo>
                      <a:pt x="408839" y="77703"/>
                    </a:lnTo>
                    <a:lnTo>
                      <a:pt x="421174" y="66797"/>
                    </a:lnTo>
                    <a:lnTo>
                      <a:pt x="454473" y="30422"/>
                    </a:lnTo>
                    <a:lnTo>
                      <a:pt x="458856" y="18105"/>
                    </a:lnTo>
                    <a:lnTo>
                      <a:pt x="458341" y="12012"/>
                    </a:lnTo>
                    <a:lnTo>
                      <a:pt x="454800" y="5861"/>
                    </a:lnTo>
                    <a:lnTo>
                      <a:pt x="449101" y="1378"/>
                    </a:lnTo>
                    <a:lnTo>
                      <a:pt x="443019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8" name="object 5">
                <a:extLst>
                  <a:ext uri="{FF2B5EF4-FFF2-40B4-BE49-F238E27FC236}">
                    <a16:creationId xmlns="" xmlns:a16="http://schemas.microsoft.com/office/drawing/2014/main" id="{9A8C1A31-EB8E-443A-A326-9DB4828FE543}"/>
                  </a:ext>
                </a:extLst>
              </p:cNvPr>
              <p:cNvSpPr/>
              <p:nvPr/>
            </p:nvSpPr>
            <p:spPr>
              <a:xfrm>
                <a:off x="3456186" y="3669160"/>
                <a:ext cx="407374" cy="240101"/>
              </a:xfrm>
              <a:custGeom>
                <a:avLst/>
                <a:gdLst/>
                <a:ahLst/>
                <a:cxnLst/>
                <a:rect l="l" t="t" r="r" b="b"/>
                <a:pathLst>
                  <a:path w="454659" h="267970">
                    <a:moveTo>
                      <a:pt x="8841" y="169185"/>
                    </a:moveTo>
                    <a:lnTo>
                      <a:pt x="3324" y="171698"/>
                    </a:lnTo>
                    <a:lnTo>
                      <a:pt x="0" y="176958"/>
                    </a:lnTo>
                    <a:lnTo>
                      <a:pt x="291" y="182493"/>
                    </a:lnTo>
                    <a:lnTo>
                      <a:pt x="30389" y="221657"/>
                    </a:lnTo>
                    <a:lnTo>
                      <a:pt x="90616" y="260968"/>
                    </a:lnTo>
                    <a:lnTo>
                      <a:pt x="128514" y="267871"/>
                    </a:lnTo>
                    <a:lnTo>
                      <a:pt x="147211" y="266991"/>
                    </a:lnTo>
                    <a:lnTo>
                      <a:pt x="164995" y="263296"/>
                    </a:lnTo>
                    <a:lnTo>
                      <a:pt x="181739" y="256589"/>
                    </a:lnTo>
                    <a:lnTo>
                      <a:pt x="197316" y="246676"/>
                    </a:lnTo>
                    <a:lnTo>
                      <a:pt x="223666" y="226253"/>
                    </a:lnTo>
                    <a:lnTo>
                      <a:pt x="107955" y="226253"/>
                    </a:lnTo>
                    <a:lnTo>
                      <a:pt x="64932" y="210392"/>
                    </a:lnTo>
                    <a:lnTo>
                      <a:pt x="53964" y="202560"/>
                    </a:lnTo>
                    <a:lnTo>
                      <a:pt x="44097" y="193690"/>
                    </a:lnTo>
                    <a:lnTo>
                      <a:pt x="34404" y="184762"/>
                    </a:lnTo>
                    <a:lnTo>
                      <a:pt x="23961" y="176760"/>
                    </a:lnTo>
                    <a:lnTo>
                      <a:pt x="19275" y="173428"/>
                    </a:lnTo>
                    <a:lnTo>
                      <a:pt x="14196" y="170332"/>
                    </a:lnTo>
                    <a:lnTo>
                      <a:pt x="8841" y="169185"/>
                    </a:lnTo>
                    <a:close/>
                  </a:path>
                  <a:path w="454659" h="267970">
                    <a:moveTo>
                      <a:pt x="441538" y="0"/>
                    </a:moveTo>
                    <a:lnTo>
                      <a:pt x="433091" y="802"/>
                    </a:lnTo>
                    <a:lnTo>
                      <a:pt x="424493" y="4834"/>
                    </a:lnTo>
                    <a:lnTo>
                      <a:pt x="416451" y="9460"/>
                    </a:lnTo>
                    <a:lnTo>
                      <a:pt x="411679" y="12016"/>
                    </a:lnTo>
                    <a:lnTo>
                      <a:pt x="217493" y="179885"/>
                    </a:lnTo>
                    <a:lnTo>
                      <a:pt x="183047" y="206329"/>
                    </a:lnTo>
                    <a:lnTo>
                      <a:pt x="146930" y="223342"/>
                    </a:lnTo>
                    <a:lnTo>
                      <a:pt x="107955" y="226253"/>
                    </a:lnTo>
                    <a:lnTo>
                      <a:pt x="223666" y="226253"/>
                    </a:lnTo>
                    <a:lnTo>
                      <a:pt x="308725" y="159941"/>
                    </a:lnTo>
                    <a:lnTo>
                      <a:pt x="345607" y="130709"/>
                    </a:lnTo>
                    <a:lnTo>
                      <a:pt x="382250" y="101188"/>
                    </a:lnTo>
                    <a:lnTo>
                      <a:pt x="413744" y="71598"/>
                    </a:lnTo>
                    <a:lnTo>
                      <a:pt x="428737" y="55882"/>
                    </a:lnTo>
                    <a:lnTo>
                      <a:pt x="443858" y="40319"/>
                    </a:lnTo>
                    <a:lnTo>
                      <a:pt x="450614" y="31905"/>
                    </a:lnTo>
                    <a:lnTo>
                      <a:pt x="454425" y="22835"/>
                    </a:lnTo>
                    <a:lnTo>
                      <a:pt x="454366" y="13636"/>
                    </a:lnTo>
                    <a:lnTo>
                      <a:pt x="449514" y="4834"/>
                    </a:lnTo>
                    <a:lnTo>
                      <a:pt x="441538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59" name="object 6">
                <a:extLst>
                  <a:ext uri="{FF2B5EF4-FFF2-40B4-BE49-F238E27FC236}">
                    <a16:creationId xmlns="" xmlns:a16="http://schemas.microsoft.com/office/drawing/2014/main" id="{938CC0D4-7844-4D71-BF71-7EF09EAFFC35}"/>
                  </a:ext>
                </a:extLst>
              </p:cNvPr>
              <p:cNvSpPr/>
              <p:nvPr/>
            </p:nvSpPr>
            <p:spPr>
              <a:xfrm>
                <a:off x="3558248" y="3778652"/>
                <a:ext cx="409082" cy="237256"/>
              </a:xfrm>
              <a:custGeom>
                <a:avLst/>
                <a:gdLst/>
                <a:ahLst/>
                <a:cxnLst/>
                <a:rect l="l" t="t" r="r" b="b"/>
                <a:pathLst>
                  <a:path w="456565" h="264795">
                    <a:moveTo>
                      <a:pt x="1162" y="168628"/>
                    </a:moveTo>
                    <a:lnTo>
                      <a:pt x="1113" y="173529"/>
                    </a:lnTo>
                    <a:lnTo>
                      <a:pt x="0" y="177880"/>
                    </a:lnTo>
                    <a:lnTo>
                      <a:pt x="1332" y="181514"/>
                    </a:lnTo>
                    <a:lnTo>
                      <a:pt x="25832" y="220483"/>
                    </a:lnTo>
                    <a:lnTo>
                      <a:pt x="63473" y="248650"/>
                    </a:lnTo>
                    <a:lnTo>
                      <a:pt x="108580" y="264048"/>
                    </a:lnTo>
                    <a:lnTo>
                      <a:pt x="155476" y="264709"/>
                    </a:lnTo>
                    <a:lnTo>
                      <a:pt x="198512" y="248650"/>
                    </a:lnTo>
                    <a:lnTo>
                      <a:pt x="211491" y="239833"/>
                    </a:lnTo>
                    <a:lnTo>
                      <a:pt x="224127" y="230416"/>
                    </a:lnTo>
                    <a:lnTo>
                      <a:pt x="230073" y="225731"/>
                    </a:lnTo>
                    <a:lnTo>
                      <a:pt x="111959" y="225731"/>
                    </a:lnTo>
                    <a:lnTo>
                      <a:pt x="75276" y="212202"/>
                    </a:lnTo>
                    <a:lnTo>
                      <a:pt x="34104" y="184481"/>
                    </a:lnTo>
                    <a:lnTo>
                      <a:pt x="27420" y="178924"/>
                    </a:lnTo>
                    <a:lnTo>
                      <a:pt x="20149" y="173529"/>
                    </a:lnTo>
                    <a:lnTo>
                      <a:pt x="11620" y="169647"/>
                    </a:lnTo>
                    <a:lnTo>
                      <a:pt x="1162" y="168628"/>
                    </a:lnTo>
                    <a:close/>
                  </a:path>
                  <a:path w="456565" h="264795">
                    <a:moveTo>
                      <a:pt x="438783" y="0"/>
                    </a:moveTo>
                    <a:lnTo>
                      <a:pt x="429926" y="1906"/>
                    </a:lnTo>
                    <a:lnTo>
                      <a:pt x="421871" y="7695"/>
                    </a:lnTo>
                    <a:lnTo>
                      <a:pt x="414495" y="14323"/>
                    </a:lnTo>
                    <a:lnTo>
                      <a:pt x="297967" y="113963"/>
                    </a:lnTo>
                    <a:lnTo>
                      <a:pt x="220866" y="181053"/>
                    </a:lnTo>
                    <a:lnTo>
                      <a:pt x="182177" y="210168"/>
                    </a:lnTo>
                    <a:lnTo>
                      <a:pt x="146734" y="225057"/>
                    </a:lnTo>
                    <a:lnTo>
                      <a:pt x="111959" y="225731"/>
                    </a:lnTo>
                    <a:lnTo>
                      <a:pt x="230073" y="225731"/>
                    </a:lnTo>
                    <a:lnTo>
                      <a:pt x="236522" y="220651"/>
                    </a:lnTo>
                    <a:lnTo>
                      <a:pt x="248806" y="210774"/>
                    </a:lnTo>
                    <a:lnTo>
                      <a:pt x="329261" y="147629"/>
                    </a:lnTo>
                    <a:lnTo>
                      <a:pt x="368947" y="115416"/>
                    </a:lnTo>
                    <a:lnTo>
                      <a:pt x="407266" y="81594"/>
                    </a:lnTo>
                    <a:lnTo>
                      <a:pt x="443464" y="45278"/>
                    </a:lnTo>
                    <a:lnTo>
                      <a:pt x="456005" y="25672"/>
                    </a:lnTo>
                    <a:lnTo>
                      <a:pt x="455757" y="15428"/>
                    </a:lnTo>
                    <a:lnTo>
                      <a:pt x="448563" y="5021"/>
                    </a:lnTo>
                    <a:lnTo>
                      <a:pt x="438783" y="0"/>
                    </a:lnTo>
                    <a:close/>
                  </a:path>
                </a:pathLst>
              </a:custGeom>
              <a:solidFill>
                <a:srgbClr val="9EC363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  <p:grpSp>
          <p:nvGrpSpPr>
            <p:cNvPr id="50" name="グループ化 49">
              <a:extLst>
                <a:ext uri="{FF2B5EF4-FFF2-40B4-BE49-F238E27FC236}">
                  <a16:creationId xmlns="" xmlns:a16="http://schemas.microsoft.com/office/drawing/2014/main" id="{360EBC3B-F344-4899-B6DE-E7712E894507}"/>
                </a:ext>
              </a:extLst>
            </p:cNvPr>
            <p:cNvGrpSpPr/>
            <p:nvPr/>
          </p:nvGrpSpPr>
          <p:grpSpPr>
            <a:xfrm>
              <a:off x="3897796" y="3119690"/>
              <a:ext cx="2508594" cy="990239"/>
              <a:chOff x="4706658" y="2945711"/>
              <a:chExt cx="3344791" cy="1320314"/>
            </a:xfrm>
          </p:grpSpPr>
          <p:sp>
            <p:nvSpPr>
              <p:cNvPr id="51" name="object 31">
                <a:extLst>
                  <a:ext uri="{FF2B5EF4-FFF2-40B4-BE49-F238E27FC236}">
                    <a16:creationId xmlns="" xmlns:a16="http://schemas.microsoft.com/office/drawing/2014/main" id="{046B1ED0-AA75-4107-8587-75654FE2EEC6}"/>
                  </a:ext>
                </a:extLst>
              </p:cNvPr>
              <p:cNvSpPr txBox="1"/>
              <p:nvPr/>
            </p:nvSpPr>
            <p:spPr>
              <a:xfrm>
                <a:off x="5245393" y="2945711"/>
                <a:ext cx="2267321" cy="243655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lang="ja-JP" altLang="en-US" sz="1100" dirty="0">
                    <a:solidFill>
                      <a:srgbClr val="CC9900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ＦＡ ゴシックＢ"/>
                  </a:rPr>
                  <a:t>特定非営利活動法人</a:t>
                </a:r>
                <a:endParaRPr sz="1100" dirty="0">
                  <a:solidFill>
                    <a:srgbClr val="CC99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ＦＡ ゴシックＢ"/>
                </a:endParaRPr>
              </a:p>
            </p:txBody>
          </p:sp>
          <p:grpSp>
            <p:nvGrpSpPr>
              <p:cNvPr id="52" name="グループ化 51">
                <a:extLst>
                  <a:ext uri="{FF2B5EF4-FFF2-40B4-BE49-F238E27FC236}">
                    <a16:creationId xmlns="" xmlns:a16="http://schemas.microsoft.com/office/drawing/2014/main" id="{DA0D8CC0-6AC3-48A9-A122-40436A1453A6}"/>
                  </a:ext>
                </a:extLst>
              </p:cNvPr>
              <p:cNvGrpSpPr/>
              <p:nvPr/>
            </p:nvGrpSpPr>
            <p:grpSpPr>
              <a:xfrm>
                <a:off x="4706658" y="3240510"/>
                <a:ext cx="3344791" cy="1025515"/>
                <a:chOff x="4535148" y="4439803"/>
                <a:chExt cx="3344791" cy="1025515"/>
              </a:xfrm>
            </p:grpSpPr>
            <p:sp>
              <p:nvSpPr>
                <p:cNvPr id="53" name="フリーフォーム: 図形 52">
                  <a:extLst>
                    <a:ext uri="{FF2B5EF4-FFF2-40B4-BE49-F238E27FC236}">
                      <a16:creationId xmlns="" xmlns:a16="http://schemas.microsoft.com/office/drawing/2014/main" id="{4787903D-5EE4-4464-AC01-D147AE845D2A}"/>
                    </a:ext>
                  </a:extLst>
                </p:cNvPr>
                <p:cNvSpPr/>
                <p:nvPr/>
              </p:nvSpPr>
              <p:spPr>
                <a:xfrm>
                  <a:off x="4535148" y="4454097"/>
                  <a:ext cx="1025236" cy="996927"/>
                </a:xfrm>
                <a:custGeom>
                  <a:avLst/>
                  <a:gdLst>
                    <a:gd name="connsiteX0" fmla="*/ 350982 w 1025236"/>
                    <a:gd name="connsiteY0" fmla="*/ 8636 h 996927"/>
                    <a:gd name="connsiteX1" fmla="*/ 637309 w 1025236"/>
                    <a:gd name="connsiteY1" fmla="*/ 8636 h 996927"/>
                    <a:gd name="connsiteX2" fmla="*/ 701964 w 1025236"/>
                    <a:gd name="connsiteY2" fmla="*/ 27109 h 996927"/>
                    <a:gd name="connsiteX3" fmla="*/ 794327 w 1025236"/>
                    <a:gd name="connsiteY3" fmla="*/ 54818 h 996927"/>
                    <a:gd name="connsiteX4" fmla="*/ 877455 w 1025236"/>
                    <a:gd name="connsiteY4" fmla="*/ 101000 h 996927"/>
                    <a:gd name="connsiteX5" fmla="*/ 914400 w 1025236"/>
                    <a:gd name="connsiteY5" fmla="*/ 137945 h 996927"/>
                    <a:gd name="connsiteX6" fmla="*/ 932873 w 1025236"/>
                    <a:gd name="connsiteY6" fmla="*/ 165654 h 996927"/>
                    <a:gd name="connsiteX7" fmla="*/ 960582 w 1025236"/>
                    <a:gd name="connsiteY7" fmla="*/ 193363 h 996927"/>
                    <a:gd name="connsiteX8" fmla="*/ 988291 w 1025236"/>
                    <a:gd name="connsiteY8" fmla="*/ 248781 h 996927"/>
                    <a:gd name="connsiteX9" fmla="*/ 1006764 w 1025236"/>
                    <a:gd name="connsiteY9" fmla="*/ 304200 h 996927"/>
                    <a:gd name="connsiteX10" fmla="*/ 1025236 w 1025236"/>
                    <a:gd name="connsiteY10" fmla="*/ 378090 h 996927"/>
                    <a:gd name="connsiteX11" fmla="*/ 997527 w 1025236"/>
                    <a:gd name="connsiteY11" fmla="*/ 747545 h 996927"/>
                    <a:gd name="connsiteX12" fmla="*/ 988291 w 1025236"/>
                    <a:gd name="connsiteY12" fmla="*/ 775254 h 996927"/>
                    <a:gd name="connsiteX13" fmla="*/ 951346 w 1025236"/>
                    <a:gd name="connsiteY13" fmla="*/ 830672 h 996927"/>
                    <a:gd name="connsiteX14" fmla="*/ 923636 w 1025236"/>
                    <a:gd name="connsiteY14" fmla="*/ 886090 h 996927"/>
                    <a:gd name="connsiteX15" fmla="*/ 895927 w 1025236"/>
                    <a:gd name="connsiteY15" fmla="*/ 904563 h 996927"/>
                    <a:gd name="connsiteX16" fmla="*/ 849746 w 1025236"/>
                    <a:gd name="connsiteY16" fmla="*/ 941509 h 996927"/>
                    <a:gd name="connsiteX17" fmla="*/ 822036 w 1025236"/>
                    <a:gd name="connsiteY17" fmla="*/ 959981 h 996927"/>
                    <a:gd name="connsiteX18" fmla="*/ 720436 w 1025236"/>
                    <a:gd name="connsiteY18" fmla="*/ 987690 h 996927"/>
                    <a:gd name="connsiteX19" fmla="*/ 692727 w 1025236"/>
                    <a:gd name="connsiteY19" fmla="*/ 996927 h 996927"/>
                    <a:gd name="connsiteX20" fmla="*/ 277091 w 1025236"/>
                    <a:gd name="connsiteY20" fmla="*/ 987690 h 996927"/>
                    <a:gd name="connsiteX21" fmla="*/ 230909 w 1025236"/>
                    <a:gd name="connsiteY21" fmla="*/ 950745 h 996927"/>
                    <a:gd name="connsiteX22" fmla="*/ 175491 w 1025236"/>
                    <a:gd name="connsiteY22" fmla="*/ 913800 h 996927"/>
                    <a:gd name="connsiteX23" fmla="*/ 166255 w 1025236"/>
                    <a:gd name="connsiteY23" fmla="*/ 886090 h 996927"/>
                    <a:gd name="connsiteX24" fmla="*/ 129309 w 1025236"/>
                    <a:gd name="connsiteY24" fmla="*/ 830672 h 996927"/>
                    <a:gd name="connsiteX25" fmla="*/ 92364 w 1025236"/>
                    <a:gd name="connsiteY25" fmla="*/ 775254 h 996927"/>
                    <a:gd name="connsiteX26" fmla="*/ 73891 w 1025236"/>
                    <a:gd name="connsiteY26" fmla="*/ 747545 h 996927"/>
                    <a:gd name="connsiteX27" fmla="*/ 55418 w 1025236"/>
                    <a:gd name="connsiteY27" fmla="*/ 719836 h 996927"/>
                    <a:gd name="connsiteX28" fmla="*/ 46182 w 1025236"/>
                    <a:gd name="connsiteY28" fmla="*/ 692127 h 996927"/>
                    <a:gd name="connsiteX29" fmla="*/ 27709 w 1025236"/>
                    <a:gd name="connsiteY29" fmla="*/ 664418 h 996927"/>
                    <a:gd name="connsiteX30" fmla="*/ 9236 w 1025236"/>
                    <a:gd name="connsiteY30" fmla="*/ 562818 h 996927"/>
                    <a:gd name="connsiteX31" fmla="*/ 0 w 1025236"/>
                    <a:gd name="connsiteY31" fmla="*/ 525872 h 996927"/>
                    <a:gd name="connsiteX32" fmla="*/ 9236 w 1025236"/>
                    <a:gd name="connsiteY32" fmla="*/ 378090 h 996927"/>
                    <a:gd name="connsiteX33" fmla="*/ 36946 w 1025236"/>
                    <a:gd name="connsiteY33" fmla="*/ 258018 h 996927"/>
                    <a:gd name="connsiteX34" fmla="*/ 55418 w 1025236"/>
                    <a:gd name="connsiteY34" fmla="*/ 230309 h 996927"/>
                    <a:gd name="connsiteX35" fmla="*/ 83127 w 1025236"/>
                    <a:gd name="connsiteY35" fmla="*/ 211836 h 996927"/>
                    <a:gd name="connsiteX36" fmla="*/ 147782 w 1025236"/>
                    <a:gd name="connsiteY36" fmla="*/ 137945 h 996927"/>
                    <a:gd name="connsiteX37" fmla="*/ 166255 w 1025236"/>
                    <a:gd name="connsiteY37" fmla="*/ 110236 h 996927"/>
                    <a:gd name="connsiteX38" fmla="*/ 277091 w 1025236"/>
                    <a:gd name="connsiteY38" fmla="*/ 54818 h 996927"/>
                    <a:gd name="connsiteX39" fmla="*/ 350982 w 1025236"/>
                    <a:gd name="connsiteY39" fmla="*/ 8636 h 9969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</a:cxnLst>
                  <a:rect l="l" t="t" r="r" b="b"/>
                  <a:pathLst>
                    <a:path w="1025236" h="996927">
                      <a:moveTo>
                        <a:pt x="350982" y="8636"/>
                      </a:moveTo>
                      <a:cubicBezTo>
                        <a:pt x="411018" y="939"/>
                        <a:pt x="444926" y="-6162"/>
                        <a:pt x="637309" y="8636"/>
                      </a:cubicBezTo>
                      <a:cubicBezTo>
                        <a:pt x="657073" y="10156"/>
                        <a:pt x="682634" y="21586"/>
                        <a:pt x="701964" y="27109"/>
                      </a:cubicBezTo>
                      <a:cubicBezTo>
                        <a:pt x="724556" y="33564"/>
                        <a:pt x="777861" y="43841"/>
                        <a:pt x="794327" y="54818"/>
                      </a:cubicBezTo>
                      <a:cubicBezTo>
                        <a:pt x="857847" y="97163"/>
                        <a:pt x="828684" y="84742"/>
                        <a:pt x="877455" y="101000"/>
                      </a:cubicBezTo>
                      <a:cubicBezTo>
                        <a:pt x="897606" y="161456"/>
                        <a:pt x="869618" y="102120"/>
                        <a:pt x="914400" y="137945"/>
                      </a:cubicBezTo>
                      <a:cubicBezTo>
                        <a:pt x="923068" y="144880"/>
                        <a:pt x="925766" y="157126"/>
                        <a:pt x="932873" y="165654"/>
                      </a:cubicBezTo>
                      <a:cubicBezTo>
                        <a:pt x="941235" y="175689"/>
                        <a:pt x="951346" y="184127"/>
                        <a:pt x="960582" y="193363"/>
                      </a:cubicBezTo>
                      <a:cubicBezTo>
                        <a:pt x="994264" y="294411"/>
                        <a:pt x="940547" y="141358"/>
                        <a:pt x="988291" y="248781"/>
                      </a:cubicBezTo>
                      <a:cubicBezTo>
                        <a:pt x="996199" y="266575"/>
                        <a:pt x="1000606" y="285727"/>
                        <a:pt x="1006764" y="304200"/>
                      </a:cubicBezTo>
                      <a:cubicBezTo>
                        <a:pt x="1020964" y="346799"/>
                        <a:pt x="1014091" y="322366"/>
                        <a:pt x="1025236" y="378090"/>
                      </a:cubicBezTo>
                      <a:cubicBezTo>
                        <a:pt x="1022932" y="447205"/>
                        <a:pt x="1031414" y="645881"/>
                        <a:pt x="997527" y="747545"/>
                      </a:cubicBezTo>
                      <a:cubicBezTo>
                        <a:pt x="994448" y="756781"/>
                        <a:pt x="993019" y="766743"/>
                        <a:pt x="988291" y="775254"/>
                      </a:cubicBezTo>
                      <a:cubicBezTo>
                        <a:pt x="977509" y="794662"/>
                        <a:pt x="958367" y="809610"/>
                        <a:pt x="951346" y="830672"/>
                      </a:cubicBezTo>
                      <a:cubicBezTo>
                        <a:pt x="943833" y="853208"/>
                        <a:pt x="941541" y="868185"/>
                        <a:pt x="923636" y="886090"/>
                      </a:cubicBezTo>
                      <a:cubicBezTo>
                        <a:pt x="915787" y="893939"/>
                        <a:pt x="905163" y="898405"/>
                        <a:pt x="895927" y="904563"/>
                      </a:cubicBezTo>
                      <a:cubicBezTo>
                        <a:pt x="864790" y="951270"/>
                        <a:pt x="894357" y="919204"/>
                        <a:pt x="849746" y="941509"/>
                      </a:cubicBezTo>
                      <a:cubicBezTo>
                        <a:pt x="839817" y="946473"/>
                        <a:pt x="832180" y="955473"/>
                        <a:pt x="822036" y="959981"/>
                      </a:cubicBezTo>
                      <a:cubicBezTo>
                        <a:pt x="771074" y="982630"/>
                        <a:pt x="770112" y="975271"/>
                        <a:pt x="720436" y="987690"/>
                      </a:cubicBezTo>
                      <a:cubicBezTo>
                        <a:pt x="710991" y="990051"/>
                        <a:pt x="701963" y="993848"/>
                        <a:pt x="692727" y="996927"/>
                      </a:cubicBezTo>
                      <a:lnTo>
                        <a:pt x="277091" y="987690"/>
                      </a:lnTo>
                      <a:cubicBezTo>
                        <a:pt x="236531" y="986000"/>
                        <a:pt x="257428" y="973949"/>
                        <a:pt x="230909" y="950745"/>
                      </a:cubicBezTo>
                      <a:cubicBezTo>
                        <a:pt x="214201" y="936125"/>
                        <a:pt x="175491" y="913800"/>
                        <a:pt x="175491" y="913800"/>
                      </a:cubicBezTo>
                      <a:cubicBezTo>
                        <a:pt x="172412" y="904563"/>
                        <a:pt x="170983" y="894601"/>
                        <a:pt x="166255" y="886090"/>
                      </a:cubicBezTo>
                      <a:cubicBezTo>
                        <a:pt x="155473" y="866682"/>
                        <a:pt x="141624" y="849145"/>
                        <a:pt x="129309" y="830672"/>
                      </a:cubicBezTo>
                      <a:lnTo>
                        <a:pt x="92364" y="775254"/>
                      </a:lnTo>
                      <a:lnTo>
                        <a:pt x="73891" y="747545"/>
                      </a:lnTo>
                      <a:lnTo>
                        <a:pt x="55418" y="719836"/>
                      </a:lnTo>
                      <a:cubicBezTo>
                        <a:pt x="52339" y="710600"/>
                        <a:pt x="50536" y="700835"/>
                        <a:pt x="46182" y="692127"/>
                      </a:cubicBezTo>
                      <a:cubicBezTo>
                        <a:pt x="41218" y="682198"/>
                        <a:pt x="32082" y="674621"/>
                        <a:pt x="27709" y="664418"/>
                      </a:cubicBezTo>
                      <a:cubicBezTo>
                        <a:pt x="17788" y="641268"/>
                        <a:pt x="12389" y="580158"/>
                        <a:pt x="9236" y="562818"/>
                      </a:cubicBezTo>
                      <a:cubicBezTo>
                        <a:pt x="6965" y="550328"/>
                        <a:pt x="3079" y="538187"/>
                        <a:pt x="0" y="525872"/>
                      </a:cubicBezTo>
                      <a:cubicBezTo>
                        <a:pt x="3079" y="476611"/>
                        <a:pt x="4960" y="427261"/>
                        <a:pt x="9236" y="378090"/>
                      </a:cubicBezTo>
                      <a:cubicBezTo>
                        <a:pt x="11578" y="351156"/>
                        <a:pt x="20219" y="283110"/>
                        <a:pt x="36946" y="258018"/>
                      </a:cubicBezTo>
                      <a:cubicBezTo>
                        <a:pt x="43103" y="248782"/>
                        <a:pt x="47569" y="238158"/>
                        <a:pt x="55418" y="230309"/>
                      </a:cubicBezTo>
                      <a:cubicBezTo>
                        <a:pt x="63267" y="222459"/>
                        <a:pt x="73891" y="217994"/>
                        <a:pt x="83127" y="211836"/>
                      </a:cubicBezTo>
                      <a:cubicBezTo>
                        <a:pt x="126231" y="147182"/>
                        <a:pt x="101600" y="168733"/>
                        <a:pt x="147782" y="137945"/>
                      </a:cubicBezTo>
                      <a:cubicBezTo>
                        <a:pt x="153940" y="128709"/>
                        <a:pt x="157901" y="117546"/>
                        <a:pt x="166255" y="110236"/>
                      </a:cubicBezTo>
                      <a:cubicBezTo>
                        <a:pt x="210332" y="71669"/>
                        <a:pt x="224767" y="72259"/>
                        <a:pt x="277091" y="54818"/>
                      </a:cubicBezTo>
                      <a:cubicBezTo>
                        <a:pt x="310644" y="43634"/>
                        <a:pt x="290946" y="16333"/>
                        <a:pt x="350982" y="8636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dirty="0">
                      <a:solidFill>
                        <a:srgbClr val="FF99CC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ま</a:t>
                  </a:r>
                </a:p>
              </p:txBody>
            </p:sp>
            <p:sp>
              <p:nvSpPr>
                <p:cNvPr id="54" name="フリーフォーム: 図形 53">
                  <a:extLst>
                    <a:ext uri="{FF2B5EF4-FFF2-40B4-BE49-F238E27FC236}">
                      <a16:creationId xmlns="" xmlns:a16="http://schemas.microsoft.com/office/drawing/2014/main" id="{725A8AC2-5B08-4748-A880-B456D6F8C1D4}"/>
                    </a:ext>
                  </a:extLst>
                </p:cNvPr>
                <p:cNvSpPr/>
                <p:nvPr/>
              </p:nvSpPr>
              <p:spPr>
                <a:xfrm>
                  <a:off x="5699141" y="4446650"/>
                  <a:ext cx="1025237" cy="997527"/>
                </a:xfrm>
                <a:custGeom>
                  <a:avLst/>
                  <a:gdLst>
                    <a:gd name="connsiteX0" fmla="*/ 544946 w 1025237"/>
                    <a:gd name="connsiteY0" fmla="*/ 0 h 997527"/>
                    <a:gd name="connsiteX1" fmla="*/ 701964 w 1025237"/>
                    <a:gd name="connsiteY1" fmla="*/ 9236 h 997527"/>
                    <a:gd name="connsiteX2" fmla="*/ 729673 w 1025237"/>
                    <a:gd name="connsiteY2" fmla="*/ 27709 h 997527"/>
                    <a:gd name="connsiteX3" fmla="*/ 785091 w 1025237"/>
                    <a:gd name="connsiteY3" fmla="*/ 73891 h 997527"/>
                    <a:gd name="connsiteX4" fmla="*/ 858982 w 1025237"/>
                    <a:gd name="connsiteY4" fmla="*/ 120073 h 997527"/>
                    <a:gd name="connsiteX5" fmla="*/ 886691 w 1025237"/>
                    <a:gd name="connsiteY5" fmla="*/ 129309 h 997527"/>
                    <a:gd name="connsiteX6" fmla="*/ 923637 w 1025237"/>
                    <a:gd name="connsiteY6" fmla="*/ 175491 h 997527"/>
                    <a:gd name="connsiteX7" fmla="*/ 951346 w 1025237"/>
                    <a:gd name="connsiteY7" fmla="*/ 203200 h 997527"/>
                    <a:gd name="connsiteX8" fmla="*/ 969819 w 1025237"/>
                    <a:gd name="connsiteY8" fmla="*/ 230909 h 997527"/>
                    <a:gd name="connsiteX9" fmla="*/ 997528 w 1025237"/>
                    <a:gd name="connsiteY9" fmla="*/ 332509 h 997527"/>
                    <a:gd name="connsiteX10" fmla="*/ 1016000 w 1025237"/>
                    <a:gd name="connsiteY10" fmla="*/ 406400 h 997527"/>
                    <a:gd name="connsiteX11" fmla="*/ 1025237 w 1025237"/>
                    <a:gd name="connsiteY11" fmla="*/ 480291 h 997527"/>
                    <a:gd name="connsiteX12" fmla="*/ 1006764 w 1025237"/>
                    <a:gd name="connsiteY12" fmla="*/ 683491 h 997527"/>
                    <a:gd name="connsiteX13" fmla="*/ 988291 w 1025237"/>
                    <a:gd name="connsiteY13" fmla="*/ 738909 h 997527"/>
                    <a:gd name="connsiteX14" fmla="*/ 951346 w 1025237"/>
                    <a:gd name="connsiteY14" fmla="*/ 794327 h 997527"/>
                    <a:gd name="connsiteX15" fmla="*/ 905164 w 1025237"/>
                    <a:gd name="connsiteY15" fmla="*/ 840509 h 997527"/>
                    <a:gd name="connsiteX16" fmla="*/ 868219 w 1025237"/>
                    <a:gd name="connsiteY16" fmla="*/ 877454 h 997527"/>
                    <a:gd name="connsiteX17" fmla="*/ 785091 w 1025237"/>
                    <a:gd name="connsiteY17" fmla="*/ 923636 h 997527"/>
                    <a:gd name="connsiteX18" fmla="*/ 757382 w 1025237"/>
                    <a:gd name="connsiteY18" fmla="*/ 942109 h 997527"/>
                    <a:gd name="connsiteX19" fmla="*/ 701964 w 1025237"/>
                    <a:gd name="connsiteY19" fmla="*/ 960582 h 997527"/>
                    <a:gd name="connsiteX20" fmla="*/ 517237 w 1025237"/>
                    <a:gd name="connsiteY20" fmla="*/ 979054 h 997527"/>
                    <a:gd name="connsiteX21" fmla="*/ 452582 w 1025237"/>
                    <a:gd name="connsiteY21" fmla="*/ 988291 h 997527"/>
                    <a:gd name="connsiteX22" fmla="*/ 424873 w 1025237"/>
                    <a:gd name="connsiteY22" fmla="*/ 997527 h 997527"/>
                    <a:gd name="connsiteX23" fmla="*/ 314037 w 1025237"/>
                    <a:gd name="connsiteY23" fmla="*/ 988291 h 997527"/>
                    <a:gd name="connsiteX24" fmla="*/ 230910 w 1025237"/>
                    <a:gd name="connsiteY24" fmla="*/ 951345 h 997527"/>
                    <a:gd name="connsiteX25" fmla="*/ 212437 w 1025237"/>
                    <a:gd name="connsiteY25" fmla="*/ 923636 h 997527"/>
                    <a:gd name="connsiteX26" fmla="*/ 184728 w 1025237"/>
                    <a:gd name="connsiteY26" fmla="*/ 914400 h 997527"/>
                    <a:gd name="connsiteX27" fmla="*/ 157019 w 1025237"/>
                    <a:gd name="connsiteY27" fmla="*/ 895927 h 997527"/>
                    <a:gd name="connsiteX28" fmla="*/ 138546 w 1025237"/>
                    <a:gd name="connsiteY28" fmla="*/ 868218 h 997527"/>
                    <a:gd name="connsiteX29" fmla="*/ 110837 w 1025237"/>
                    <a:gd name="connsiteY29" fmla="*/ 849745 h 997527"/>
                    <a:gd name="connsiteX30" fmla="*/ 73891 w 1025237"/>
                    <a:gd name="connsiteY30" fmla="*/ 794327 h 997527"/>
                    <a:gd name="connsiteX31" fmla="*/ 64655 w 1025237"/>
                    <a:gd name="connsiteY31" fmla="*/ 748145 h 997527"/>
                    <a:gd name="connsiteX32" fmla="*/ 55419 w 1025237"/>
                    <a:gd name="connsiteY32" fmla="*/ 720436 h 997527"/>
                    <a:gd name="connsiteX33" fmla="*/ 46182 w 1025237"/>
                    <a:gd name="connsiteY33" fmla="*/ 683491 h 997527"/>
                    <a:gd name="connsiteX34" fmla="*/ 36946 w 1025237"/>
                    <a:gd name="connsiteY34" fmla="*/ 655782 h 997527"/>
                    <a:gd name="connsiteX35" fmla="*/ 27710 w 1025237"/>
                    <a:gd name="connsiteY35" fmla="*/ 600364 h 997527"/>
                    <a:gd name="connsiteX36" fmla="*/ 18473 w 1025237"/>
                    <a:gd name="connsiteY36" fmla="*/ 563418 h 997527"/>
                    <a:gd name="connsiteX37" fmla="*/ 0 w 1025237"/>
                    <a:gd name="connsiteY37" fmla="*/ 480291 h 997527"/>
                    <a:gd name="connsiteX38" fmla="*/ 9237 w 1025237"/>
                    <a:gd name="connsiteY38" fmla="*/ 267854 h 997527"/>
                    <a:gd name="connsiteX39" fmla="*/ 18473 w 1025237"/>
                    <a:gd name="connsiteY39" fmla="*/ 240145 h 997527"/>
                    <a:gd name="connsiteX40" fmla="*/ 46182 w 1025237"/>
                    <a:gd name="connsiteY40" fmla="*/ 221673 h 997527"/>
                    <a:gd name="connsiteX41" fmla="*/ 120073 w 1025237"/>
                    <a:gd name="connsiteY41" fmla="*/ 157018 h 997527"/>
                    <a:gd name="connsiteX42" fmla="*/ 203200 w 1025237"/>
                    <a:gd name="connsiteY42" fmla="*/ 92364 h 997527"/>
                    <a:gd name="connsiteX43" fmla="*/ 230910 w 1025237"/>
                    <a:gd name="connsiteY43" fmla="*/ 73891 h 997527"/>
                    <a:gd name="connsiteX44" fmla="*/ 323273 w 1025237"/>
                    <a:gd name="connsiteY44" fmla="*/ 46182 h 997527"/>
                    <a:gd name="connsiteX45" fmla="*/ 369455 w 1025237"/>
                    <a:gd name="connsiteY45" fmla="*/ 36945 h 997527"/>
                    <a:gd name="connsiteX46" fmla="*/ 424873 w 1025237"/>
                    <a:gd name="connsiteY46" fmla="*/ 18473 h 997527"/>
                    <a:gd name="connsiteX47" fmla="*/ 452582 w 1025237"/>
                    <a:gd name="connsiteY47" fmla="*/ 9236 h 997527"/>
                    <a:gd name="connsiteX48" fmla="*/ 544946 w 1025237"/>
                    <a:gd name="connsiteY48" fmla="*/ 0 h 9975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1025237" h="997527">
                      <a:moveTo>
                        <a:pt x="544946" y="0"/>
                      </a:moveTo>
                      <a:cubicBezTo>
                        <a:pt x="597285" y="3079"/>
                        <a:pt x="650114" y="1459"/>
                        <a:pt x="701964" y="9236"/>
                      </a:cubicBezTo>
                      <a:cubicBezTo>
                        <a:pt x="712942" y="10883"/>
                        <a:pt x="721145" y="20602"/>
                        <a:pt x="729673" y="27709"/>
                      </a:cubicBezTo>
                      <a:cubicBezTo>
                        <a:pt x="800790" y="86973"/>
                        <a:pt x="716295" y="28026"/>
                        <a:pt x="785091" y="73891"/>
                      </a:cubicBezTo>
                      <a:cubicBezTo>
                        <a:pt x="814365" y="117801"/>
                        <a:pt x="793033" y="98090"/>
                        <a:pt x="858982" y="120073"/>
                      </a:cubicBezTo>
                      <a:lnTo>
                        <a:pt x="886691" y="129309"/>
                      </a:lnTo>
                      <a:cubicBezTo>
                        <a:pt x="948661" y="170623"/>
                        <a:pt x="887946" y="121955"/>
                        <a:pt x="923637" y="175491"/>
                      </a:cubicBezTo>
                      <a:cubicBezTo>
                        <a:pt x="930883" y="186359"/>
                        <a:pt x="942984" y="193165"/>
                        <a:pt x="951346" y="203200"/>
                      </a:cubicBezTo>
                      <a:cubicBezTo>
                        <a:pt x="958453" y="211728"/>
                        <a:pt x="963661" y="221673"/>
                        <a:pt x="969819" y="230909"/>
                      </a:cubicBezTo>
                      <a:cubicBezTo>
                        <a:pt x="1009447" y="349798"/>
                        <a:pt x="971417" y="228068"/>
                        <a:pt x="997528" y="332509"/>
                      </a:cubicBezTo>
                      <a:cubicBezTo>
                        <a:pt x="1013261" y="395441"/>
                        <a:pt x="1002383" y="317891"/>
                        <a:pt x="1016000" y="406400"/>
                      </a:cubicBezTo>
                      <a:cubicBezTo>
                        <a:pt x="1019774" y="430933"/>
                        <a:pt x="1022158" y="455661"/>
                        <a:pt x="1025237" y="480291"/>
                      </a:cubicBezTo>
                      <a:cubicBezTo>
                        <a:pt x="1019808" y="578000"/>
                        <a:pt x="1028429" y="611274"/>
                        <a:pt x="1006764" y="683491"/>
                      </a:cubicBezTo>
                      <a:cubicBezTo>
                        <a:pt x="1001169" y="702142"/>
                        <a:pt x="999092" y="722707"/>
                        <a:pt x="988291" y="738909"/>
                      </a:cubicBezTo>
                      <a:lnTo>
                        <a:pt x="951346" y="794327"/>
                      </a:lnTo>
                      <a:cubicBezTo>
                        <a:pt x="926716" y="831272"/>
                        <a:pt x="942109" y="815879"/>
                        <a:pt x="905164" y="840509"/>
                      </a:cubicBezTo>
                      <a:cubicBezTo>
                        <a:pt x="889491" y="887531"/>
                        <a:pt x="908523" y="855063"/>
                        <a:pt x="868219" y="877454"/>
                      </a:cubicBezTo>
                      <a:cubicBezTo>
                        <a:pt x="772940" y="930387"/>
                        <a:pt x="847790" y="902737"/>
                        <a:pt x="785091" y="923636"/>
                      </a:cubicBezTo>
                      <a:cubicBezTo>
                        <a:pt x="775855" y="929794"/>
                        <a:pt x="767526" y="937600"/>
                        <a:pt x="757382" y="942109"/>
                      </a:cubicBezTo>
                      <a:cubicBezTo>
                        <a:pt x="739588" y="950017"/>
                        <a:pt x="720437" y="954424"/>
                        <a:pt x="701964" y="960582"/>
                      </a:cubicBezTo>
                      <a:cubicBezTo>
                        <a:pt x="624519" y="986397"/>
                        <a:pt x="683956" y="969247"/>
                        <a:pt x="517237" y="979054"/>
                      </a:cubicBezTo>
                      <a:cubicBezTo>
                        <a:pt x="495685" y="982133"/>
                        <a:pt x="473930" y="984021"/>
                        <a:pt x="452582" y="988291"/>
                      </a:cubicBezTo>
                      <a:cubicBezTo>
                        <a:pt x="443035" y="990200"/>
                        <a:pt x="434609" y="997527"/>
                        <a:pt x="424873" y="997527"/>
                      </a:cubicBezTo>
                      <a:cubicBezTo>
                        <a:pt x="387800" y="997527"/>
                        <a:pt x="350982" y="991370"/>
                        <a:pt x="314037" y="988291"/>
                      </a:cubicBezTo>
                      <a:cubicBezTo>
                        <a:pt x="248088" y="966308"/>
                        <a:pt x="274821" y="980619"/>
                        <a:pt x="230910" y="951345"/>
                      </a:cubicBezTo>
                      <a:cubicBezTo>
                        <a:pt x="224752" y="942109"/>
                        <a:pt x="221105" y="930571"/>
                        <a:pt x="212437" y="923636"/>
                      </a:cubicBezTo>
                      <a:cubicBezTo>
                        <a:pt x="204834" y="917554"/>
                        <a:pt x="193436" y="918754"/>
                        <a:pt x="184728" y="914400"/>
                      </a:cubicBezTo>
                      <a:cubicBezTo>
                        <a:pt x="174799" y="909436"/>
                        <a:pt x="166255" y="902085"/>
                        <a:pt x="157019" y="895927"/>
                      </a:cubicBezTo>
                      <a:cubicBezTo>
                        <a:pt x="150861" y="886691"/>
                        <a:pt x="146395" y="876067"/>
                        <a:pt x="138546" y="868218"/>
                      </a:cubicBezTo>
                      <a:cubicBezTo>
                        <a:pt x="130697" y="860369"/>
                        <a:pt x="118147" y="858099"/>
                        <a:pt x="110837" y="849745"/>
                      </a:cubicBezTo>
                      <a:cubicBezTo>
                        <a:pt x="96217" y="833037"/>
                        <a:pt x="73891" y="794327"/>
                        <a:pt x="73891" y="794327"/>
                      </a:cubicBezTo>
                      <a:cubicBezTo>
                        <a:pt x="70812" y="778933"/>
                        <a:pt x="68462" y="763375"/>
                        <a:pt x="64655" y="748145"/>
                      </a:cubicBezTo>
                      <a:cubicBezTo>
                        <a:pt x="62294" y="738700"/>
                        <a:pt x="58094" y="729797"/>
                        <a:pt x="55419" y="720436"/>
                      </a:cubicBezTo>
                      <a:cubicBezTo>
                        <a:pt x="51932" y="708230"/>
                        <a:pt x="49669" y="695697"/>
                        <a:pt x="46182" y="683491"/>
                      </a:cubicBezTo>
                      <a:cubicBezTo>
                        <a:pt x="43507" y="674130"/>
                        <a:pt x="39058" y="665286"/>
                        <a:pt x="36946" y="655782"/>
                      </a:cubicBezTo>
                      <a:cubicBezTo>
                        <a:pt x="32884" y="637500"/>
                        <a:pt x="31383" y="618728"/>
                        <a:pt x="27710" y="600364"/>
                      </a:cubicBezTo>
                      <a:cubicBezTo>
                        <a:pt x="25220" y="587916"/>
                        <a:pt x="20963" y="575866"/>
                        <a:pt x="18473" y="563418"/>
                      </a:cubicBezTo>
                      <a:cubicBezTo>
                        <a:pt x="2217" y="482140"/>
                        <a:pt x="17977" y="534218"/>
                        <a:pt x="0" y="480291"/>
                      </a:cubicBezTo>
                      <a:cubicBezTo>
                        <a:pt x="3079" y="409479"/>
                        <a:pt x="3801" y="338524"/>
                        <a:pt x="9237" y="267854"/>
                      </a:cubicBezTo>
                      <a:cubicBezTo>
                        <a:pt x="9984" y="258147"/>
                        <a:pt x="12391" y="247747"/>
                        <a:pt x="18473" y="240145"/>
                      </a:cubicBezTo>
                      <a:cubicBezTo>
                        <a:pt x="25407" y="231477"/>
                        <a:pt x="36946" y="227830"/>
                        <a:pt x="46182" y="221673"/>
                      </a:cubicBezTo>
                      <a:cubicBezTo>
                        <a:pt x="98522" y="143164"/>
                        <a:pt x="12315" y="264776"/>
                        <a:pt x="120073" y="157018"/>
                      </a:cubicBezTo>
                      <a:cubicBezTo>
                        <a:pt x="163480" y="113611"/>
                        <a:pt x="136914" y="136554"/>
                        <a:pt x="203200" y="92364"/>
                      </a:cubicBezTo>
                      <a:cubicBezTo>
                        <a:pt x="212437" y="86206"/>
                        <a:pt x="220379" y="77402"/>
                        <a:pt x="230910" y="73891"/>
                      </a:cubicBezTo>
                      <a:cubicBezTo>
                        <a:pt x="276967" y="58538"/>
                        <a:pt x="281391" y="55489"/>
                        <a:pt x="323273" y="46182"/>
                      </a:cubicBezTo>
                      <a:cubicBezTo>
                        <a:pt x="338598" y="42776"/>
                        <a:pt x="354309" y="41076"/>
                        <a:pt x="369455" y="36945"/>
                      </a:cubicBezTo>
                      <a:cubicBezTo>
                        <a:pt x="388241" y="31822"/>
                        <a:pt x="406400" y="24631"/>
                        <a:pt x="424873" y="18473"/>
                      </a:cubicBezTo>
                      <a:cubicBezTo>
                        <a:pt x="434109" y="15394"/>
                        <a:pt x="442846" y="9236"/>
                        <a:pt x="452582" y="9236"/>
                      </a:cubicBezTo>
                      <a:lnTo>
                        <a:pt x="544946" y="0"/>
                      </a:ln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dirty="0">
                      <a:solidFill>
                        <a:srgbClr val="92D050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ゆ</a:t>
                  </a:r>
                </a:p>
              </p:txBody>
            </p:sp>
            <p:sp>
              <p:nvSpPr>
                <p:cNvPr id="55" name="フリーフォーム: 図形 54">
                  <a:extLst>
                    <a:ext uri="{FF2B5EF4-FFF2-40B4-BE49-F238E27FC236}">
                      <a16:creationId xmlns="" xmlns:a16="http://schemas.microsoft.com/office/drawing/2014/main" id="{D49890CE-1376-41B2-A4BE-EE6A932A508D}"/>
                    </a:ext>
                  </a:extLst>
                </p:cNvPr>
                <p:cNvSpPr/>
                <p:nvPr/>
              </p:nvSpPr>
              <p:spPr>
                <a:xfrm>
                  <a:off x="6863136" y="4439803"/>
                  <a:ext cx="1016803" cy="1025515"/>
                </a:xfrm>
                <a:custGeom>
                  <a:avLst/>
                  <a:gdLst>
                    <a:gd name="connsiteX0" fmla="*/ 499172 w 1016803"/>
                    <a:gd name="connsiteY0" fmla="*/ 9515 h 1025515"/>
                    <a:gd name="connsiteX1" fmla="*/ 656190 w 1016803"/>
                    <a:gd name="connsiteY1" fmla="*/ 9515 h 1025515"/>
                    <a:gd name="connsiteX2" fmla="*/ 683899 w 1016803"/>
                    <a:gd name="connsiteY2" fmla="*/ 27987 h 1025515"/>
                    <a:gd name="connsiteX3" fmla="*/ 785499 w 1016803"/>
                    <a:gd name="connsiteY3" fmla="*/ 55697 h 1025515"/>
                    <a:gd name="connsiteX4" fmla="*/ 803972 w 1016803"/>
                    <a:gd name="connsiteY4" fmla="*/ 83406 h 1025515"/>
                    <a:gd name="connsiteX5" fmla="*/ 859390 w 1016803"/>
                    <a:gd name="connsiteY5" fmla="*/ 120351 h 1025515"/>
                    <a:gd name="connsiteX6" fmla="*/ 905572 w 1016803"/>
                    <a:gd name="connsiteY6" fmla="*/ 157297 h 1025515"/>
                    <a:gd name="connsiteX7" fmla="*/ 924044 w 1016803"/>
                    <a:gd name="connsiteY7" fmla="*/ 185006 h 1025515"/>
                    <a:gd name="connsiteX8" fmla="*/ 951754 w 1016803"/>
                    <a:gd name="connsiteY8" fmla="*/ 203478 h 1025515"/>
                    <a:gd name="connsiteX9" fmla="*/ 979463 w 1016803"/>
                    <a:gd name="connsiteY9" fmla="*/ 286606 h 1025515"/>
                    <a:gd name="connsiteX10" fmla="*/ 988699 w 1016803"/>
                    <a:gd name="connsiteY10" fmla="*/ 314315 h 1025515"/>
                    <a:gd name="connsiteX11" fmla="*/ 997935 w 1016803"/>
                    <a:gd name="connsiteY11" fmla="*/ 342024 h 1025515"/>
                    <a:gd name="connsiteX12" fmla="*/ 1007172 w 1016803"/>
                    <a:gd name="connsiteY12" fmla="*/ 471333 h 1025515"/>
                    <a:gd name="connsiteX13" fmla="*/ 1016408 w 1016803"/>
                    <a:gd name="connsiteY13" fmla="*/ 535987 h 1025515"/>
                    <a:gd name="connsiteX14" fmla="*/ 988699 w 1016803"/>
                    <a:gd name="connsiteY14" fmla="*/ 766897 h 1025515"/>
                    <a:gd name="connsiteX15" fmla="*/ 970226 w 1016803"/>
                    <a:gd name="connsiteY15" fmla="*/ 794606 h 1025515"/>
                    <a:gd name="connsiteX16" fmla="*/ 933281 w 1016803"/>
                    <a:gd name="connsiteY16" fmla="*/ 840787 h 1025515"/>
                    <a:gd name="connsiteX17" fmla="*/ 896335 w 1016803"/>
                    <a:gd name="connsiteY17" fmla="*/ 877733 h 1025515"/>
                    <a:gd name="connsiteX18" fmla="*/ 877863 w 1016803"/>
                    <a:gd name="connsiteY18" fmla="*/ 905442 h 1025515"/>
                    <a:gd name="connsiteX19" fmla="*/ 785499 w 1016803"/>
                    <a:gd name="connsiteY19" fmla="*/ 960860 h 1025515"/>
                    <a:gd name="connsiteX20" fmla="*/ 730081 w 1016803"/>
                    <a:gd name="connsiteY20" fmla="*/ 997806 h 1025515"/>
                    <a:gd name="connsiteX21" fmla="*/ 702372 w 1016803"/>
                    <a:gd name="connsiteY21" fmla="*/ 1016278 h 1025515"/>
                    <a:gd name="connsiteX22" fmla="*/ 536117 w 1016803"/>
                    <a:gd name="connsiteY22" fmla="*/ 1025515 h 1025515"/>
                    <a:gd name="connsiteX23" fmla="*/ 332917 w 1016803"/>
                    <a:gd name="connsiteY23" fmla="*/ 1016278 h 1025515"/>
                    <a:gd name="connsiteX24" fmla="*/ 277499 w 1016803"/>
                    <a:gd name="connsiteY24" fmla="*/ 997806 h 1025515"/>
                    <a:gd name="connsiteX25" fmla="*/ 222081 w 1016803"/>
                    <a:gd name="connsiteY25" fmla="*/ 970097 h 1025515"/>
                    <a:gd name="connsiteX26" fmla="*/ 194372 w 1016803"/>
                    <a:gd name="connsiteY26" fmla="*/ 951624 h 1025515"/>
                    <a:gd name="connsiteX27" fmla="*/ 166663 w 1016803"/>
                    <a:gd name="connsiteY27" fmla="*/ 942387 h 1025515"/>
                    <a:gd name="connsiteX28" fmla="*/ 111244 w 1016803"/>
                    <a:gd name="connsiteY28" fmla="*/ 905442 h 1025515"/>
                    <a:gd name="connsiteX29" fmla="*/ 83535 w 1016803"/>
                    <a:gd name="connsiteY29" fmla="*/ 850024 h 1025515"/>
                    <a:gd name="connsiteX30" fmla="*/ 65063 w 1016803"/>
                    <a:gd name="connsiteY30" fmla="*/ 794606 h 1025515"/>
                    <a:gd name="connsiteX31" fmla="*/ 55826 w 1016803"/>
                    <a:gd name="connsiteY31" fmla="*/ 766897 h 1025515"/>
                    <a:gd name="connsiteX32" fmla="*/ 37354 w 1016803"/>
                    <a:gd name="connsiteY32" fmla="*/ 739187 h 1025515"/>
                    <a:gd name="connsiteX33" fmla="*/ 18881 w 1016803"/>
                    <a:gd name="connsiteY33" fmla="*/ 665297 h 1025515"/>
                    <a:gd name="connsiteX34" fmla="*/ 408 w 1016803"/>
                    <a:gd name="connsiteY34" fmla="*/ 545224 h 1025515"/>
                    <a:gd name="connsiteX35" fmla="*/ 28117 w 1016803"/>
                    <a:gd name="connsiteY35" fmla="*/ 305078 h 1025515"/>
                    <a:gd name="connsiteX36" fmla="*/ 46590 w 1016803"/>
                    <a:gd name="connsiteY36" fmla="*/ 277369 h 1025515"/>
                    <a:gd name="connsiteX37" fmla="*/ 92772 w 1016803"/>
                    <a:gd name="connsiteY37" fmla="*/ 194242 h 1025515"/>
                    <a:gd name="connsiteX38" fmla="*/ 120481 w 1016803"/>
                    <a:gd name="connsiteY38" fmla="*/ 175769 h 1025515"/>
                    <a:gd name="connsiteX39" fmla="*/ 166663 w 1016803"/>
                    <a:gd name="connsiteY39" fmla="*/ 129587 h 1025515"/>
                    <a:gd name="connsiteX40" fmla="*/ 222081 w 1016803"/>
                    <a:gd name="connsiteY40" fmla="*/ 111115 h 1025515"/>
                    <a:gd name="connsiteX41" fmla="*/ 277499 w 1016803"/>
                    <a:gd name="connsiteY41" fmla="*/ 83406 h 1025515"/>
                    <a:gd name="connsiteX42" fmla="*/ 332917 w 1016803"/>
                    <a:gd name="connsiteY42" fmla="*/ 46460 h 1025515"/>
                    <a:gd name="connsiteX43" fmla="*/ 499172 w 1016803"/>
                    <a:gd name="connsiteY43" fmla="*/ 9515 h 102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1016803" h="1025515">
                      <a:moveTo>
                        <a:pt x="499172" y="9515"/>
                      </a:moveTo>
                      <a:cubicBezTo>
                        <a:pt x="553051" y="3358"/>
                        <a:pt x="566596" y="-8404"/>
                        <a:pt x="656190" y="9515"/>
                      </a:cubicBezTo>
                      <a:cubicBezTo>
                        <a:pt x="667075" y="11692"/>
                        <a:pt x="673755" y="23479"/>
                        <a:pt x="683899" y="27987"/>
                      </a:cubicBezTo>
                      <a:cubicBezTo>
                        <a:pt x="722251" y="45032"/>
                        <a:pt x="745990" y="47795"/>
                        <a:pt x="785499" y="55697"/>
                      </a:cubicBezTo>
                      <a:cubicBezTo>
                        <a:pt x="791657" y="64933"/>
                        <a:pt x="795618" y="76096"/>
                        <a:pt x="803972" y="83406"/>
                      </a:cubicBezTo>
                      <a:cubicBezTo>
                        <a:pt x="820680" y="98026"/>
                        <a:pt x="859390" y="120351"/>
                        <a:pt x="859390" y="120351"/>
                      </a:cubicBezTo>
                      <a:cubicBezTo>
                        <a:pt x="912333" y="199764"/>
                        <a:pt x="841837" y="106307"/>
                        <a:pt x="905572" y="157297"/>
                      </a:cubicBezTo>
                      <a:cubicBezTo>
                        <a:pt x="914240" y="164232"/>
                        <a:pt x="916195" y="177157"/>
                        <a:pt x="924044" y="185006"/>
                      </a:cubicBezTo>
                      <a:cubicBezTo>
                        <a:pt x="931894" y="192855"/>
                        <a:pt x="942517" y="197321"/>
                        <a:pt x="951754" y="203478"/>
                      </a:cubicBezTo>
                      <a:lnTo>
                        <a:pt x="979463" y="286606"/>
                      </a:lnTo>
                      <a:lnTo>
                        <a:pt x="988699" y="314315"/>
                      </a:lnTo>
                      <a:lnTo>
                        <a:pt x="997935" y="342024"/>
                      </a:lnTo>
                      <a:cubicBezTo>
                        <a:pt x="1001014" y="385127"/>
                        <a:pt x="1003075" y="428315"/>
                        <a:pt x="1007172" y="471333"/>
                      </a:cubicBezTo>
                      <a:cubicBezTo>
                        <a:pt x="1009236" y="493005"/>
                        <a:pt x="1016408" y="514217"/>
                        <a:pt x="1016408" y="535987"/>
                      </a:cubicBezTo>
                      <a:cubicBezTo>
                        <a:pt x="1016408" y="548586"/>
                        <a:pt x="1022286" y="716518"/>
                        <a:pt x="988699" y="766897"/>
                      </a:cubicBezTo>
                      <a:lnTo>
                        <a:pt x="970226" y="794606"/>
                      </a:lnTo>
                      <a:cubicBezTo>
                        <a:pt x="947011" y="864253"/>
                        <a:pt x="981027" y="781105"/>
                        <a:pt x="933281" y="840787"/>
                      </a:cubicBezTo>
                      <a:cubicBezTo>
                        <a:pt x="897454" y="885570"/>
                        <a:pt x="956791" y="857582"/>
                        <a:pt x="896335" y="877733"/>
                      </a:cubicBezTo>
                      <a:cubicBezTo>
                        <a:pt x="890178" y="886969"/>
                        <a:pt x="886217" y="898132"/>
                        <a:pt x="877863" y="905442"/>
                      </a:cubicBezTo>
                      <a:cubicBezTo>
                        <a:pt x="828348" y="948767"/>
                        <a:pt x="831535" y="933238"/>
                        <a:pt x="785499" y="960860"/>
                      </a:cubicBezTo>
                      <a:cubicBezTo>
                        <a:pt x="766461" y="972283"/>
                        <a:pt x="748554" y="985491"/>
                        <a:pt x="730081" y="997806"/>
                      </a:cubicBezTo>
                      <a:cubicBezTo>
                        <a:pt x="720845" y="1003963"/>
                        <a:pt x="713455" y="1015662"/>
                        <a:pt x="702372" y="1016278"/>
                      </a:cubicBezTo>
                      <a:lnTo>
                        <a:pt x="536117" y="1025515"/>
                      </a:lnTo>
                      <a:cubicBezTo>
                        <a:pt x="468384" y="1022436"/>
                        <a:pt x="400334" y="1023501"/>
                        <a:pt x="332917" y="1016278"/>
                      </a:cubicBezTo>
                      <a:cubicBezTo>
                        <a:pt x="313556" y="1014204"/>
                        <a:pt x="277499" y="997806"/>
                        <a:pt x="277499" y="997806"/>
                      </a:cubicBezTo>
                      <a:cubicBezTo>
                        <a:pt x="198088" y="944865"/>
                        <a:pt x="298561" y="1008337"/>
                        <a:pt x="222081" y="970097"/>
                      </a:cubicBezTo>
                      <a:cubicBezTo>
                        <a:pt x="212152" y="965133"/>
                        <a:pt x="204301" y="956589"/>
                        <a:pt x="194372" y="951624"/>
                      </a:cubicBezTo>
                      <a:cubicBezTo>
                        <a:pt x="185664" y="947270"/>
                        <a:pt x="175174" y="947115"/>
                        <a:pt x="166663" y="942387"/>
                      </a:cubicBezTo>
                      <a:cubicBezTo>
                        <a:pt x="147255" y="931605"/>
                        <a:pt x="111244" y="905442"/>
                        <a:pt x="111244" y="905442"/>
                      </a:cubicBezTo>
                      <a:cubicBezTo>
                        <a:pt x="77561" y="804388"/>
                        <a:pt x="131281" y="957453"/>
                        <a:pt x="83535" y="850024"/>
                      </a:cubicBezTo>
                      <a:cubicBezTo>
                        <a:pt x="75627" y="832230"/>
                        <a:pt x="71221" y="813079"/>
                        <a:pt x="65063" y="794606"/>
                      </a:cubicBezTo>
                      <a:cubicBezTo>
                        <a:pt x="61984" y="785370"/>
                        <a:pt x="61226" y="774998"/>
                        <a:pt x="55826" y="766897"/>
                      </a:cubicBezTo>
                      <a:lnTo>
                        <a:pt x="37354" y="739187"/>
                      </a:lnTo>
                      <a:cubicBezTo>
                        <a:pt x="31196" y="714557"/>
                        <a:pt x="22030" y="690489"/>
                        <a:pt x="18881" y="665297"/>
                      </a:cubicBezTo>
                      <a:cubicBezTo>
                        <a:pt x="7697" y="575828"/>
                        <a:pt x="14512" y="615746"/>
                        <a:pt x="408" y="545224"/>
                      </a:cubicBezTo>
                      <a:cubicBezTo>
                        <a:pt x="869" y="535999"/>
                        <a:pt x="-6774" y="357413"/>
                        <a:pt x="28117" y="305078"/>
                      </a:cubicBezTo>
                      <a:lnTo>
                        <a:pt x="46590" y="277369"/>
                      </a:lnTo>
                      <a:cubicBezTo>
                        <a:pt x="56215" y="248493"/>
                        <a:pt x="65548" y="212392"/>
                        <a:pt x="92772" y="194242"/>
                      </a:cubicBezTo>
                      <a:lnTo>
                        <a:pt x="120481" y="175769"/>
                      </a:lnTo>
                      <a:cubicBezTo>
                        <a:pt x="137333" y="150492"/>
                        <a:pt x="137496" y="142550"/>
                        <a:pt x="166663" y="129587"/>
                      </a:cubicBezTo>
                      <a:cubicBezTo>
                        <a:pt x="184457" y="121679"/>
                        <a:pt x="222081" y="111115"/>
                        <a:pt x="222081" y="111115"/>
                      </a:cubicBezTo>
                      <a:cubicBezTo>
                        <a:pt x="345092" y="29106"/>
                        <a:pt x="162779" y="147140"/>
                        <a:pt x="277499" y="83406"/>
                      </a:cubicBezTo>
                      <a:cubicBezTo>
                        <a:pt x="296907" y="72624"/>
                        <a:pt x="310851" y="48912"/>
                        <a:pt x="332917" y="46460"/>
                      </a:cubicBezTo>
                      <a:cubicBezTo>
                        <a:pt x="437464" y="34844"/>
                        <a:pt x="445293" y="15672"/>
                        <a:pt x="499172" y="9515"/>
                      </a:cubicBezTo>
                      <a:close/>
                    </a:path>
                  </a:pathLst>
                </a:cu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ja-JP" altLang="en-US" sz="3200" dirty="0">
                      <a:solidFill>
                        <a:srgbClr val="FFC000"/>
                      </a:solidFill>
                      <a:latin typeface="游明朝 Demibold" panose="02020600000000000000" pitchFamily="18" charset="-128"/>
                      <a:ea typeface="游明朝 Demibold" panose="02020600000000000000" pitchFamily="18" charset="-128"/>
                    </a:rPr>
                    <a:t>玉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28974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object 10">
            <a:extLst>
              <a:ext uri="{FF2B5EF4-FFF2-40B4-BE49-F238E27FC236}">
                <a16:creationId xmlns="" xmlns:a16="http://schemas.microsoft.com/office/drawing/2014/main" id="{59A4D1D9-4FCA-43EB-9382-65C0B4B00E98}"/>
              </a:ext>
            </a:extLst>
          </p:cNvPr>
          <p:cNvSpPr/>
          <p:nvPr/>
        </p:nvSpPr>
        <p:spPr>
          <a:xfrm>
            <a:off x="3927304" y="4667236"/>
            <a:ext cx="6219736" cy="2363181"/>
          </a:xfrm>
          <a:custGeom>
            <a:avLst/>
            <a:gdLst/>
            <a:ahLst/>
            <a:cxnLst/>
            <a:rect l="l" t="t" r="r" b="b"/>
            <a:pathLst>
              <a:path w="5596255" h="1819909">
                <a:moveTo>
                  <a:pt x="0" y="0"/>
                </a:moveTo>
                <a:lnTo>
                  <a:pt x="5595806" y="0"/>
                </a:lnTo>
                <a:lnTo>
                  <a:pt x="5595806" y="1819493"/>
                </a:lnTo>
                <a:lnTo>
                  <a:pt x="0" y="1819493"/>
                </a:lnTo>
                <a:lnTo>
                  <a:pt x="0" y="0"/>
                </a:lnTo>
                <a:close/>
              </a:path>
            </a:pathLst>
          </a:custGeom>
          <a:solidFill>
            <a:srgbClr val="FDE77E"/>
          </a:solidFill>
        </p:spPr>
        <p:txBody>
          <a:bodyPr wrap="square" lIns="0" tIns="0" rIns="0" bIns="0" rtlCol="0"/>
          <a:lstStyle/>
          <a:p>
            <a:endParaRPr dirty="0">
              <a:solidFill>
                <a:schemeClr val="bg1">
                  <a:lumMod val="50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="" xmlns:a16="http://schemas.microsoft.com/office/drawing/2014/main" id="{C64E883D-A244-4A50-8AA7-35716ADDDB37}"/>
              </a:ext>
            </a:extLst>
          </p:cNvPr>
          <p:cNvGrpSpPr>
            <a:grpSpLocks noChangeAspect="1"/>
          </p:cNvGrpSpPr>
          <p:nvPr/>
        </p:nvGrpSpPr>
        <p:grpSpPr>
          <a:xfrm>
            <a:off x="706176" y="312415"/>
            <a:ext cx="9279458" cy="6934843"/>
            <a:chOff x="0" y="571391"/>
            <a:chExt cx="10086369" cy="7537875"/>
          </a:xfrm>
        </p:grpSpPr>
        <p:sp>
          <p:nvSpPr>
            <p:cNvPr id="75" name="object 5">
              <a:extLst>
                <a:ext uri="{FF2B5EF4-FFF2-40B4-BE49-F238E27FC236}">
                  <a16:creationId xmlns="" xmlns:a16="http://schemas.microsoft.com/office/drawing/2014/main" id="{FACCF15D-24D7-4740-ACAD-A2EBC9C97864}"/>
                </a:ext>
              </a:extLst>
            </p:cNvPr>
            <p:cNvSpPr txBox="1"/>
            <p:nvPr/>
          </p:nvSpPr>
          <p:spPr>
            <a:xfrm>
              <a:off x="570595" y="7640009"/>
              <a:ext cx="102333" cy="15681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76" name="object 6">
              <a:extLst>
                <a:ext uri="{FF2B5EF4-FFF2-40B4-BE49-F238E27FC236}">
                  <a16:creationId xmlns="" xmlns:a16="http://schemas.microsoft.com/office/drawing/2014/main" id="{E133D718-27D1-4EB1-B7C9-565F8436F59F}"/>
                </a:ext>
              </a:extLst>
            </p:cNvPr>
            <p:cNvSpPr/>
            <p:nvPr/>
          </p:nvSpPr>
          <p:spPr>
            <a:xfrm>
              <a:off x="4967066" y="3398537"/>
              <a:ext cx="4606636" cy="13202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object 8">
              <a:extLst>
                <a:ext uri="{FF2B5EF4-FFF2-40B4-BE49-F238E27FC236}">
                  <a16:creationId xmlns="" xmlns:a16="http://schemas.microsoft.com/office/drawing/2014/main" id="{7CE8A128-F64C-475E-AC72-752AEEDD2CC9}"/>
                </a:ext>
              </a:extLst>
            </p:cNvPr>
            <p:cNvSpPr txBox="1"/>
            <p:nvPr/>
          </p:nvSpPr>
          <p:spPr>
            <a:xfrm>
              <a:off x="5011280" y="2962672"/>
              <a:ext cx="3185736" cy="236269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1300" b="1" spc="25" dirty="0" err="1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まゆ</a:t>
              </a:r>
              <a:r>
                <a:rPr lang="ja-JP" altLang="en-US" sz="1300" b="1" spc="2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玉</a:t>
              </a:r>
              <a:r>
                <a:rPr sz="1300" b="1" spc="80" dirty="0" err="1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の</a:t>
              </a:r>
              <a:r>
                <a:rPr sz="1300" b="1" spc="105" dirty="0" err="1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名</a:t>
              </a:r>
              <a:r>
                <a:rPr sz="1300" b="1" spc="80" dirty="0" err="1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前の</a:t>
              </a:r>
              <a:r>
                <a:rPr sz="1300" b="1" spc="105" dirty="0" err="1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由来</a:t>
              </a:r>
              <a:endParaRPr sz="13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79" name="object 9">
              <a:extLst>
                <a:ext uri="{FF2B5EF4-FFF2-40B4-BE49-F238E27FC236}">
                  <a16:creationId xmlns="" xmlns:a16="http://schemas.microsoft.com/office/drawing/2014/main" id="{5B483A42-18F5-4300-8B7A-CA4FC57B8CE5}"/>
                </a:ext>
              </a:extLst>
            </p:cNvPr>
            <p:cNvSpPr txBox="1"/>
            <p:nvPr/>
          </p:nvSpPr>
          <p:spPr>
            <a:xfrm>
              <a:off x="4975388" y="1067049"/>
              <a:ext cx="4813149" cy="1537490"/>
            </a:xfrm>
            <a:prstGeom prst="rect">
              <a:avLst/>
            </a:prstGeom>
          </p:spPr>
          <p:txBody>
            <a:bodyPr vert="horz" wrap="square" lIns="0" tIns="36830" rIns="0" bIns="0" rtlCol="0">
              <a:spAutoFit/>
            </a:bodyPr>
            <a:lstStyle/>
            <a:p>
              <a:pPr marL="22225">
                <a:lnSpc>
                  <a:spcPct val="100000"/>
                </a:lnSpc>
                <a:spcBef>
                  <a:spcPts val="290"/>
                </a:spcBef>
              </a:pPr>
              <a:r>
                <a:rPr sz="1300" b="1" spc="10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理念</a:t>
              </a:r>
              <a:endParaRPr lang="ja-JP" altLang="en-US" sz="13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330835">
                <a:lnSpc>
                  <a:spcPct val="100400"/>
                </a:lnSpc>
                <a:spcBef>
                  <a:spcPts val="340"/>
                </a:spcBef>
              </a:pPr>
              <a:r>
                <a:rPr lang="ja-JP" altLang="en-US" sz="28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子</a:t>
              </a:r>
              <a:r>
                <a:rPr lang="ja-JP" altLang="en-US" sz="2850" spc="-11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ど</a:t>
              </a:r>
              <a:r>
                <a:rPr lang="ja-JP" altLang="en-US" sz="2850" spc="-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もた</a:t>
              </a:r>
              <a:r>
                <a:rPr lang="ja-JP" altLang="en-US" sz="2850" spc="-2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ち</a:t>
              </a:r>
              <a:r>
                <a:rPr lang="ja-JP" altLang="en-US" sz="2850" spc="-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と</a:t>
              </a:r>
              <a:r>
                <a:rPr lang="ja-JP" altLang="en-US" sz="285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共に</a:t>
              </a:r>
              <a:r>
                <a:rPr lang="ja-JP" altLang="en-US" sz="2850" spc="1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成</a:t>
              </a:r>
              <a:r>
                <a:rPr lang="ja-JP" altLang="en-US" sz="2850" spc="-1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長し </a:t>
              </a:r>
            </a:p>
            <a:p>
              <a:pPr marL="12700" marR="330835">
                <a:lnSpc>
                  <a:spcPct val="100400"/>
                </a:lnSpc>
                <a:spcBef>
                  <a:spcPts val="340"/>
                </a:spcBef>
              </a:pPr>
              <a:r>
                <a:rPr lang="ja-JP" altLang="en-US" sz="2850" spc="1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未</a:t>
              </a:r>
              <a:r>
                <a:rPr lang="ja-JP" altLang="en-US" sz="28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来を</a:t>
              </a:r>
              <a:r>
                <a:rPr lang="ja-JP" altLang="en-US" sz="28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創る。</a:t>
              </a:r>
              <a:endParaRPr lang="ja-JP" altLang="en-US" sz="2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32384">
                <a:lnSpc>
                  <a:spcPct val="100000"/>
                </a:lnSpc>
                <a:spcBef>
                  <a:spcPts val="61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お子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様</a:t>
              </a:r>
              <a:r>
                <a:rPr sz="9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と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家族に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寄り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添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い</a:t>
              </a:r>
              <a:r>
                <a:rPr sz="950" spc="-3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、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共に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考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え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ら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お子様の成長を支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援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-1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</a:p>
          </p:txBody>
        </p:sp>
        <p:sp>
          <p:nvSpPr>
            <p:cNvPr id="80" name="object 11">
              <a:extLst>
                <a:ext uri="{FF2B5EF4-FFF2-40B4-BE49-F238E27FC236}">
                  <a16:creationId xmlns="" xmlns:a16="http://schemas.microsoft.com/office/drawing/2014/main" id="{ED3FF758-EA68-4312-BDDE-3BD21013EB40}"/>
                </a:ext>
              </a:extLst>
            </p:cNvPr>
            <p:cNvSpPr/>
            <p:nvPr/>
          </p:nvSpPr>
          <p:spPr>
            <a:xfrm>
              <a:off x="3675878" y="5354575"/>
              <a:ext cx="6374137" cy="24819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object 20">
              <a:extLst>
                <a:ext uri="{FF2B5EF4-FFF2-40B4-BE49-F238E27FC236}">
                  <a16:creationId xmlns="" xmlns:a16="http://schemas.microsoft.com/office/drawing/2014/main" id="{DE084136-8469-414F-A188-FDF7A478B91F}"/>
                </a:ext>
              </a:extLst>
            </p:cNvPr>
            <p:cNvSpPr txBox="1"/>
            <p:nvPr/>
          </p:nvSpPr>
          <p:spPr>
            <a:xfrm>
              <a:off x="3803739" y="5728508"/>
              <a:ext cx="5775822" cy="2056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150" spc="-25" dirty="0" err="1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まゆ</a:t>
              </a:r>
              <a:r>
                <a:rPr lang="ja-JP" altLang="en-US" sz="11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玉</a:t>
              </a:r>
              <a:r>
                <a:rPr sz="1150" spc="-25" dirty="0" err="1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では</a:t>
              </a:r>
              <a:r>
                <a:rPr sz="11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、「</a:t>
              </a:r>
              <a:r>
                <a:rPr sz="1150" spc="-25" dirty="0" err="1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ひとりひとりのお子様の発達段階に合わせ、個別支援を柱に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82" name="object 21">
              <a:extLst>
                <a:ext uri="{FF2B5EF4-FFF2-40B4-BE49-F238E27FC236}">
                  <a16:creationId xmlns="" xmlns:a16="http://schemas.microsoft.com/office/drawing/2014/main" id="{6C60B58E-FBA1-4622-BFCC-D9E4B1F5A2B3}"/>
                </a:ext>
              </a:extLst>
            </p:cNvPr>
            <p:cNvSpPr txBox="1"/>
            <p:nvPr/>
          </p:nvSpPr>
          <p:spPr>
            <a:xfrm>
              <a:off x="3803739" y="6425037"/>
              <a:ext cx="5079957" cy="2056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1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最大限の可能性、能力を伸ばしていくこと」を理念にしております。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83" name="object 22">
              <a:extLst>
                <a:ext uri="{FF2B5EF4-FFF2-40B4-BE49-F238E27FC236}">
                  <a16:creationId xmlns="" xmlns:a16="http://schemas.microsoft.com/office/drawing/2014/main" id="{C94491C6-A6AD-46CD-B4C7-2C109B7B71BA}"/>
                </a:ext>
              </a:extLst>
            </p:cNvPr>
            <p:cNvSpPr txBox="1"/>
            <p:nvPr/>
          </p:nvSpPr>
          <p:spPr>
            <a:xfrm>
              <a:off x="3803739" y="7108966"/>
              <a:ext cx="964049" cy="2056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sz="115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おります。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84" name="object 49">
              <a:extLst>
                <a:ext uri="{FF2B5EF4-FFF2-40B4-BE49-F238E27FC236}">
                  <a16:creationId xmlns="" xmlns:a16="http://schemas.microsoft.com/office/drawing/2014/main" id="{86A8C8E1-59B5-46BC-A5DF-CF4AD6DFB733}"/>
                </a:ext>
              </a:extLst>
            </p:cNvPr>
            <p:cNvSpPr txBox="1"/>
            <p:nvPr/>
          </p:nvSpPr>
          <p:spPr>
            <a:xfrm>
              <a:off x="5734465" y="3619274"/>
              <a:ext cx="3071839" cy="924167"/>
            </a:xfrm>
            <a:prstGeom prst="rect">
              <a:avLst/>
            </a:prstGeom>
          </p:spPr>
          <p:txBody>
            <a:bodyPr vert="horz" wrap="square" lIns="0" tIns="8001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290"/>
                </a:spcBef>
              </a:pPr>
              <a:r>
                <a:rPr lang="ja-JP" altLang="en-US" sz="1200" dirty="0" err="1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まゆ</a:t>
              </a:r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玉のように、やさしく、あたたかく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algn="ctr">
                <a:lnSpc>
                  <a:spcPct val="100000"/>
                </a:lnSpc>
                <a:spcBef>
                  <a:spcPts val="290"/>
                </a:spcBef>
              </a:pPr>
              <a:endParaRPr lang="en-US" altLang="ja-JP" sz="2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algn="ctr">
                <a:lnSpc>
                  <a:spcPct val="100000"/>
                </a:lnSpc>
                <a:spcBef>
                  <a:spcPts val="290"/>
                </a:spcBef>
              </a:pPr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子どもたちを包みこむ場所でありたい。</a:t>
              </a:r>
              <a:endParaRPr lang="en-US" altLang="ja-JP"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>
                <a:lnSpc>
                  <a:spcPct val="100000"/>
                </a:lnSpc>
                <a:spcBef>
                  <a:spcPts val="290"/>
                </a:spcBef>
              </a:pPr>
              <a:endParaRPr lang="en-US" altLang="ja-JP" sz="2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>
                <a:lnSpc>
                  <a:spcPct val="100000"/>
                </a:lnSpc>
                <a:spcBef>
                  <a:spcPts val="290"/>
                </a:spcBef>
              </a:pPr>
              <a:r>
                <a:rPr lang="ja-JP" altLang="en-US" sz="12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そんな願いが込められています。</a:t>
              </a:r>
              <a:endParaRPr sz="12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86" name="object 75">
              <a:extLst>
                <a:ext uri="{FF2B5EF4-FFF2-40B4-BE49-F238E27FC236}">
                  <a16:creationId xmlns="" xmlns:a16="http://schemas.microsoft.com/office/drawing/2014/main" id="{DFC352A7-C068-4A4C-B8CF-074BCE740331}"/>
                </a:ext>
              </a:extLst>
            </p:cNvPr>
            <p:cNvSpPr/>
            <p:nvPr/>
          </p:nvSpPr>
          <p:spPr>
            <a:xfrm>
              <a:off x="0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7" name="object 76">
              <a:extLst>
                <a:ext uri="{FF2B5EF4-FFF2-40B4-BE49-F238E27FC236}">
                  <a16:creationId xmlns="" xmlns:a16="http://schemas.microsoft.com/office/drawing/2014/main" id="{30B35894-FA8E-46E5-96BC-B0845B3545B8}"/>
                </a:ext>
              </a:extLst>
            </p:cNvPr>
            <p:cNvSpPr/>
            <p:nvPr/>
          </p:nvSpPr>
          <p:spPr>
            <a:xfrm>
              <a:off x="403300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object 77">
              <a:extLst>
                <a:ext uri="{FF2B5EF4-FFF2-40B4-BE49-F238E27FC236}">
                  <a16:creationId xmlns="" xmlns:a16="http://schemas.microsoft.com/office/drawing/2014/main" id="{25354205-7B43-44C1-A83B-B41412B2FCFD}"/>
                </a:ext>
              </a:extLst>
            </p:cNvPr>
            <p:cNvSpPr/>
            <p:nvPr/>
          </p:nvSpPr>
          <p:spPr>
            <a:xfrm>
              <a:off x="806599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78">
              <a:extLst>
                <a:ext uri="{FF2B5EF4-FFF2-40B4-BE49-F238E27FC236}">
                  <a16:creationId xmlns="" xmlns:a16="http://schemas.microsoft.com/office/drawing/2014/main" id="{7959234D-9BDC-4D3E-B5B4-4BFA9B3C82DA}"/>
                </a:ext>
              </a:extLst>
            </p:cNvPr>
            <p:cNvSpPr/>
            <p:nvPr/>
          </p:nvSpPr>
          <p:spPr>
            <a:xfrm>
              <a:off x="1209906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79">
              <a:extLst>
                <a:ext uri="{FF2B5EF4-FFF2-40B4-BE49-F238E27FC236}">
                  <a16:creationId xmlns="" xmlns:a16="http://schemas.microsoft.com/office/drawing/2014/main" id="{B1BC41BC-D433-40B8-876E-86BD102A1AD0}"/>
                </a:ext>
              </a:extLst>
            </p:cNvPr>
            <p:cNvSpPr/>
            <p:nvPr/>
          </p:nvSpPr>
          <p:spPr>
            <a:xfrm>
              <a:off x="1613206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80">
              <a:extLst>
                <a:ext uri="{FF2B5EF4-FFF2-40B4-BE49-F238E27FC236}">
                  <a16:creationId xmlns="" xmlns:a16="http://schemas.microsoft.com/office/drawing/2014/main" id="{6BA01177-6A36-41CF-9473-BCD9B9BEBBBA}"/>
                </a:ext>
              </a:extLst>
            </p:cNvPr>
            <p:cNvSpPr/>
            <p:nvPr/>
          </p:nvSpPr>
          <p:spPr>
            <a:xfrm>
              <a:off x="2016504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81">
              <a:extLst>
                <a:ext uri="{FF2B5EF4-FFF2-40B4-BE49-F238E27FC236}">
                  <a16:creationId xmlns="" xmlns:a16="http://schemas.microsoft.com/office/drawing/2014/main" id="{CAEDFDEC-D97F-427B-86AA-0CD745ECF7CF}"/>
                </a:ext>
              </a:extLst>
            </p:cNvPr>
            <p:cNvSpPr/>
            <p:nvPr/>
          </p:nvSpPr>
          <p:spPr>
            <a:xfrm>
              <a:off x="2419797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82">
              <a:extLst>
                <a:ext uri="{FF2B5EF4-FFF2-40B4-BE49-F238E27FC236}">
                  <a16:creationId xmlns="" xmlns:a16="http://schemas.microsoft.com/office/drawing/2014/main" id="{C12F5AE2-9F92-476B-8995-595428AA755D}"/>
                </a:ext>
              </a:extLst>
            </p:cNvPr>
            <p:cNvSpPr/>
            <p:nvPr/>
          </p:nvSpPr>
          <p:spPr>
            <a:xfrm>
              <a:off x="2823089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object 83">
              <a:extLst>
                <a:ext uri="{FF2B5EF4-FFF2-40B4-BE49-F238E27FC236}">
                  <a16:creationId xmlns="" xmlns:a16="http://schemas.microsoft.com/office/drawing/2014/main" id="{5F871AAD-159C-4C4B-A517-F51498F43428}"/>
                </a:ext>
              </a:extLst>
            </p:cNvPr>
            <p:cNvSpPr/>
            <p:nvPr/>
          </p:nvSpPr>
          <p:spPr>
            <a:xfrm>
              <a:off x="3226389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84">
              <a:extLst>
                <a:ext uri="{FF2B5EF4-FFF2-40B4-BE49-F238E27FC236}">
                  <a16:creationId xmlns="" xmlns:a16="http://schemas.microsoft.com/office/drawing/2014/main" id="{B3357AD8-2B31-4336-924A-C90A548AD1FA}"/>
                </a:ext>
              </a:extLst>
            </p:cNvPr>
            <p:cNvSpPr/>
            <p:nvPr/>
          </p:nvSpPr>
          <p:spPr>
            <a:xfrm>
              <a:off x="3629702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object 85">
              <a:extLst>
                <a:ext uri="{FF2B5EF4-FFF2-40B4-BE49-F238E27FC236}">
                  <a16:creationId xmlns="" xmlns:a16="http://schemas.microsoft.com/office/drawing/2014/main" id="{75ACC17E-A176-46FD-A726-511E4FD79B58}"/>
                </a:ext>
              </a:extLst>
            </p:cNvPr>
            <p:cNvSpPr/>
            <p:nvPr/>
          </p:nvSpPr>
          <p:spPr>
            <a:xfrm>
              <a:off x="4032995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object 86">
              <a:extLst>
                <a:ext uri="{FF2B5EF4-FFF2-40B4-BE49-F238E27FC236}">
                  <a16:creationId xmlns="" xmlns:a16="http://schemas.microsoft.com/office/drawing/2014/main" id="{44456B9A-49D1-462F-82D5-1A1F12B3592E}"/>
                </a:ext>
              </a:extLst>
            </p:cNvPr>
            <p:cNvSpPr/>
            <p:nvPr/>
          </p:nvSpPr>
          <p:spPr>
            <a:xfrm>
              <a:off x="4436295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object 87">
              <a:extLst>
                <a:ext uri="{FF2B5EF4-FFF2-40B4-BE49-F238E27FC236}">
                  <a16:creationId xmlns="" xmlns:a16="http://schemas.microsoft.com/office/drawing/2014/main" id="{8BB9E7F8-C212-4E3D-8F94-608C1D15CDE7}"/>
                </a:ext>
              </a:extLst>
            </p:cNvPr>
            <p:cNvSpPr/>
            <p:nvPr/>
          </p:nvSpPr>
          <p:spPr>
            <a:xfrm>
              <a:off x="4839594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object 88">
              <a:extLst>
                <a:ext uri="{FF2B5EF4-FFF2-40B4-BE49-F238E27FC236}">
                  <a16:creationId xmlns="" xmlns:a16="http://schemas.microsoft.com/office/drawing/2014/main" id="{C1DBE27B-1837-435E-BDE5-FE1EED5C79FD}"/>
                </a:ext>
              </a:extLst>
            </p:cNvPr>
            <p:cNvSpPr/>
            <p:nvPr/>
          </p:nvSpPr>
          <p:spPr>
            <a:xfrm>
              <a:off x="5242887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89">
              <a:extLst>
                <a:ext uri="{FF2B5EF4-FFF2-40B4-BE49-F238E27FC236}">
                  <a16:creationId xmlns="" xmlns:a16="http://schemas.microsoft.com/office/drawing/2014/main" id="{3AD99733-96ED-4BE1-A554-4773F55BB947}"/>
                </a:ext>
              </a:extLst>
            </p:cNvPr>
            <p:cNvSpPr/>
            <p:nvPr/>
          </p:nvSpPr>
          <p:spPr>
            <a:xfrm>
              <a:off x="5646180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object 90">
              <a:extLst>
                <a:ext uri="{FF2B5EF4-FFF2-40B4-BE49-F238E27FC236}">
                  <a16:creationId xmlns="" xmlns:a16="http://schemas.microsoft.com/office/drawing/2014/main" id="{D87F4C7F-F787-4EFF-9752-897C1BB6EB2D}"/>
                </a:ext>
              </a:extLst>
            </p:cNvPr>
            <p:cNvSpPr/>
            <p:nvPr/>
          </p:nvSpPr>
          <p:spPr>
            <a:xfrm>
              <a:off x="6049478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2" name="object 91">
              <a:extLst>
                <a:ext uri="{FF2B5EF4-FFF2-40B4-BE49-F238E27FC236}">
                  <a16:creationId xmlns="" xmlns:a16="http://schemas.microsoft.com/office/drawing/2014/main" id="{6F0DD162-6D0F-44CA-9C8C-71AD0E98FC5B}"/>
                </a:ext>
              </a:extLst>
            </p:cNvPr>
            <p:cNvSpPr/>
            <p:nvPr/>
          </p:nvSpPr>
          <p:spPr>
            <a:xfrm>
              <a:off x="6452785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92">
              <a:extLst>
                <a:ext uri="{FF2B5EF4-FFF2-40B4-BE49-F238E27FC236}">
                  <a16:creationId xmlns="" xmlns:a16="http://schemas.microsoft.com/office/drawing/2014/main" id="{24A5DA94-EE1E-4B4B-9160-F5015FA5F2D8}"/>
                </a:ext>
              </a:extLst>
            </p:cNvPr>
            <p:cNvSpPr/>
            <p:nvPr/>
          </p:nvSpPr>
          <p:spPr>
            <a:xfrm>
              <a:off x="6856078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4" name="object 93">
              <a:extLst>
                <a:ext uri="{FF2B5EF4-FFF2-40B4-BE49-F238E27FC236}">
                  <a16:creationId xmlns="" xmlns:a16="http://schemas.microsoft.com/office/drawing/2014/main" id="{51E41508-B57C-4D97-953D-CC8ACE2FC960}"/>
                </a:ext>
              </a:extLst>
            </p:cNvPr>
            <p:cNvSpPr/>
            <p:nvPr/>
          </p:nvSpPr>
          <p:spPr>
            <a:xfrm>
              <a:off x="7259383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5" name="object 94">
              <a:extLst>
                <a:ext uri="{FF2B5EF4-FFF2-40B4-BE49-F238E27FC236}">
                  <a16:creationId xmlns="" xmlns:a16="http://schemas.microsoft.com/office/drawing/2014/main" id="{83D3E0B1-2FDC-4CC2-83BD-F01CAC6DDA4B}"/>
                </a:ext>
              </a:extLst>
            </p:cNvPr>
            <p:cNvSpPr/>
            <p:nvPr/>
          </p:nvSpPr>
          <p:spPr>
            <a:xfrm>
              <a:off x="7662683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6" name="object 95">
              <a:extLst>
                <a:ext uri="{FF2B5EF4-FFF2-40B4-BE49-F238E27FC236}">
                  <a16:creationId xmlns="" xmlns:a16="http://schemas.microsoft.com/office/drawing/2014/main" id="{4AAF87BD-4710-44D7-8C2C-63B268062648}"/>
                </a:ext>
              </a:extLst>
            </p:cNvPr>
            <p:cNvSpPr/>
            <p:nvPr/>
          </p:nvSpPr>
          <p:spPr>
            <a:xfrm>
              <a:off x="8065977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object 96">
              <a:extLst>
                <a:ext uri="{FF2B5EF4-FFF2-40B4-BE49-F238E27FC236}">
                  <a16:creationId xmlns="" xmlns:a16="http://schemas.microsoft.com/office/drawing/2014/main" id="{A59045B8-46B1-47C9-84F4-C9F3E4FE548C}"/>
                </a:ext>
              </a:extLst>
            </p:cNvPr>
            <p:cNvSpPr/>
            <p:nvPr/>
          </p:nvSpPr>
          <p:spPr>
            <a:xfrm>
              <a:off x="8469283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8" name="object 97">
              <a:extLst>
                <a:ext uri="{FF2B5EF4-FFF2-40B4-BE49-F238E27FC236}">
                  <a16:creationId xmlns="" xmlns:a16="http://schemas.microsoft.com/office/drawing/2014/main" id="{D63CD52D-F5E6-470A-A08D-C7EDAC8135AD}"/>
                </a:ext>
              </a:extLst>
            </p:cNvPr>
            <p:cNvSpPr/>
            <p:nvPr/>
          </p:nvSpPr>
          <p:spPr>
            <a:xfrm>
              <a:off x="8872570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object 98">
              <a:extLst>
                <a:ext uri="{FF2B5EF4-FFF2-40B4-BE49-F238E27FC236}">
                  <a16:creationId xmlns="" xmlns:a16="http://schemas.microsoft.com/office/drawing/2014/main" id="{AE4C2802-D053-4E70-9A19-AB9AB5F17FFB}"/>
                </a:ext>
              </a:extLst>
            </p:cNvPr>
            <p:cNvSpPr/>
            <p:nvPr/>
          </p:nvSpPr>
          <p:spPr>
            <a:xfrm>
              <a:off x="9275876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" name="object 99">
              <a:extLst>
                <a:ext uri="{FF2B5EF4-FFF2-40B4-BE49-F238E27FC236}">
                  <a16:creationId xmlns="" xmlns:a16="http://schemas.microsoft.com/office/drawing/2014/main" id="{43BD26B4-99E5-4753-990A-7BF571C1A9CD}"/>
                </a:ext>
              </a:extLst>
            </p:cNvPr>
            <p:cNvSpPr/>
            <p:nvPr/>
          </p:nvSpPr>
          <p:spPr>
            <a:xfrm>
              <a:off x="9679168" y="571391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" name="object 125">
              <a:extLst>
                <a:ext uri="{FF2B5EF4-FFF2-40B4-BE49-F238E27FC236}">
                  <a16:creationId xmlns="" xmlns:a16="http://schemas.microsoft.com/office/drawing/2014/main" id="{1AC0136D-A6E1-45DD-89A0-EFF4148ED2AB}"/>
                </a:ext>
              </a:extLst>
            </p:cNvPr>
            <p:cNvSpPr/>
            <p:nvPr/>
          </p:nvSpPr>
          <p:spPr>
            <a:xfrm>
              <a:off x="109385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" name="object 126">
              <a:extLst>
                <a:ext uri="{FF2B5EF4-FFF2-40B4-BE49-F238E27FC236}">
                  <a16:creationId xmlns="" xmlns:a16="http://schemas.microsoft.com/office/drawing/2014/main" id="{F289E013-D175-41D5-8A0D-48E76BAC37D1}"/>
                </a:ext>
              </a:extLst>
            </p:cNvPr>
            <p:cNvSpPr/>
            <p:nvPr/>
          </p:nvSpPr>
          <p:spPr>
            <a:xfrm>
              <a:off x="512676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object 127">
              <a:extLst>
                <a:ext uri="{FF2B5EF4-FFF2-40B4-BE49-F238E27FC236}">
                  <a16:creationId xmlns="" xmlns:a16="http://schemas.microsoft.com/office/drawing/2014/main" id="{30DE6670-8360-4EBC-BD0C-D2B606138C60}"/>
                </a:ext>
              </a:extLst>
            </p:cNvPr>
            <p:cNvSpPr/>
            <p:nvPr/>
          </p:nvSpPr>
          <p:spPr>
            <a:xfrm>
              <a:off x="915976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4" name="object 128">
              <a:extLst>
                <a:ext uri="{FF2B5EF4-FFF2-40B4-BE49-F238E27FC236}">
                  <a16:creationId xmlns="" xmlns:a16="http://schemas.microsoft.com/office/drawing/2014/main" id="{615BDA78-563C-45DD-B7E1-244FB0365621}"/>
                </a:ext>
              </a:extLst>
            </p:cNvPr>
            <p:cNvSpPr/>
            <p:nvPr/>
          </p:nvSpPr>
          <p:spPr>
            <a:xfrm>
              <a:off x="1319283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5" name="object 129">
              <a:extLst>
                <a:ext uri="{FF2B5EF4-FFF2-40B4-BE49-F238E27FC236}">
                  <a16:creationId xmlns="" xmlns:a16="http://schemas.microsoft.com/office/drawing/2014/main" id="{895F6D83-6F18-4F6B-BEC9-596874E82A67}"/>
                </a:ext>
              </a:extLst>
            </p:cNvPr>
            <p:cNvSpPr/>
            <p:nvPr/>
          </p:nvSpPr>
          <p:spPr>
            <a:xfrm>
              <a:off x="1722583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6" name="object 130">
              <a:extLst>
                <a:ext uri="{FF2B5EF4-FFF2-40B4-BE49-F238E27FC236}">
                  <a16:creationId xmlns="" xmlns:a16="http://schemas.microsoft.com/office/drawing/2014/main" id="{92FA7D91-3145-4E61-BD67-9A39F900BA7A}"/>
                </a:ext>
              </a:extLst>
            </p:cNvPr>
            <p:cNvSpPr/>
            <p:nvPr/>
          </p:nvSpPr>
          <p:spPr>
            <a:xfrm>
              <a:off x="2125881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7" name="object 131">
              <a:extLst>
                <a:ext uri="{FF2B5EF4-FFF2-40B4-BE49-F238E27FC236}">
                  <a16:creationId xmlns="" xmlns:a16="http://schemas.microsoft.com/office/drawing/2014/main" id="{1F2EE0CC-F5DC-440A-A46E-4C4A4E035215}"/>
                </a:ext>
              </a:extLst>
            </p:cNvPr>
            <p:cNvSpPr/>
            <p:nvPr/>
          </p:nvSpPr>
          <p:spPr>
            <a:xfrm>
              <a:off x="2529175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object 132">
              <a:extLst>
                <a:ext uri="{FF2B5EF4-FFF2-40B4-BE49-F238E27FC236}">
                  <a16:creationId xmlns="" xmlns:a16="http://schemas.microsoft.com/office/drawing/2014/main" id="{8D8D61FE-31A6-4F66-A480-66B09F500B59}"/>
                </a:ext>
              </a:extLst>
            </p:cNvPr>
            <p:cNvSpPr/>
            <p:nvPr/>
          </p:nvSpPr>
          <p:spPr>
            <a:xfrm>
              <a:off x="2932468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33">
              <a:extLst>
                <a:ext uri="{FF2B5EF4-FFF2-40B4-BE49-F238E27FC236}">
                  <a16:creationId xmlns="" xmlns:a16="http://schemas.microsoft.com/office/drawing/2014/main" id="{8D43E7C6-EB88-45B4-BF06-94B1D54B7C7C}"/>
                </a:ext>
              </a:extLst>
            </p:cNvPr>
            <p:cNvSpPr/>
            <p:nvPr/>
          </p:nvSpPr>
          <p:spPr>
            <a:xfrm>
              <a:off x="3335766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34">
              <a:extLst>
                <a:ext uri="{FF2B5EF4-FFF2-40B4-BE49-F238E27FC236}">
                  <a16:creationId xmlns="" xmlns:a16="http://schemas.microsoft.com/office/drawing/2014/main" id="{74DE1E4A-3353-4D89-85F3-3B959B557059}"/>
                </a:ext>
              </a:extLst>
            </p:cNvPr>
            <p:cNvSpPr/>
            <p:nvPr/>
          </p:nvSpPr>
          <p:spPr>
            <a:xfrm>
              <a:off x="3739073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35">
              <a:extLst>
                <a:ext uri="{FF2B5EF4-FFF2-40B4-BE49-F238E27FC236}">
                  <a16:creationId xmlns="" xmlns:a16="http://schemas.microsoft.com/office/drawing/2014/main" id="{7B2344C0-FE0F-4586-BEB6-90E7EDE778E4}"/>
                </a:ext>
              </a:extLst>
            </p:cNvPr>
            <p:cNvSpPr/>
            <p:nvPr/>
          </p:nvSpPr>
          <p:spPr>
            <a:xfrm>
              <a:off x="4142372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object 136">
              <a:extLst>
                <a:ext uri="{FF2B5EF4-FFF2-40B4-BE49-F238E27FC236}">
                  <a16:creationId xmlns="" xmlns:a16="http://schemas.microsoft.com/office/drawing/2014/main" id="{597F82DC-0772-4338-AE93-1902816FE87D}"/>
                </a:ext>
              </a:extLst>
            </p:cNvPr>
            <p:cNvSpPr/>
            <p:nvPr/>
          </p:nvSpPr>
          <p:spPr>
            <a:xfrm>
              <a:off x="4545672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3" name="object 137">
              <a:extLst>
                <a:ext uri="{FF2B5EF4-FFF2-40B4-BE49-F238E27FC236}">
                  <a16:creationId xmlns="" xmlns:a16="http://schemas.microsoft.com/office/drawing/2014/main" id="{18FBEC8B-DB4A-4AEA-BA0E-AB484A12B293}"/>
                </a:ext>
              </a:extLst>
            </p:cNvPr>
            <p:cNvSpPr/>
            <p:nvPr/>
          </p:nvSpPr>
          <p:spPr>
            <a:xfrm>
              <a:off x="4948972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object 138">
              <a:extLst>
                <a:ext uri="{FF2B5EF4-FFF2-40B4-BE49-F238E27FC236}">
                  <a16:creationId xmlns="" xmlns:a16="http://schemas.microsoft.com/office/drawing/2014/main" id="{9FADC063-BED0-4B4B-8A90-F4EC47C2F47C}"/>
                </a:ext>
              </a:extLst>
            </p:cNvPr>
            <p:cNvSpPr/>
            <p:nvPr/>
          </p:nvSpPr>
          <p:spPr>
            <a:xfrm>
              <a:off x="5352264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object 139">
              <a:extLst>
                <a:ext uri="{FF2B5EF4-FFF2-40B4-BE49-F238E27FC236}">
                  <a16:creationId xmlns="" xmlns:a16="http://schemas.microsoft.com/office/drawing/2014/main" id="{462BB566-0DD0-4AF7-95F5-9CE5F6D9D0BB}"/>
                </a:ext>
              </a:extLst>
            </p:cNvPr>
            <p:cNvSpPr/>
            <p:nvPr/>
          </p:nvSpPr>
          <p:spPr>
            <a:xfrm>
              <a:off x="5755557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object 140">
              <a:extLst>
                <a:ext uri="{FF2B5EF4-FFF2-40B4-BE49-F238E27FC236}">
                  <a16:creationId xmlns="" xmlns:a16="http://schemas.microsoft.com/office/drawing/2014/main" id="{F720F7A6-ABF3-496F-B07E-DB8EF323D464}"/>
                </a:ext>
              </a:extLst>
            </p:cNvPr>
            <p:cNvSpPr/>
            <p:nvPr/>
          </p:nvSpPr>
          <p:spPr>
            <a:xfrm>
              <a:off x="6158857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object 141">
              <a:extLst>
                <a:ext uri="{FF2B5EF4-FFF2-40B4-BE49-F238E27FC236}">
                  <a16:creationId xmlns="" xmlns:a16="http://schemas.microsoft.com/office/drawing/2014/main" id="{41BBAF11-F9F7-464A-9B31-3897B900A521}"/>
                </a:ext>
              </a:extLst>
            </p:cNvPr>
            <p:cNvSpPr/>
            <p:nvPr/>
          </p:nvSpPr>
          <p:spPr>
            <a:xfrm>
              <a:off x="6562162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object 142">
              <a:extLst>
                <a:ext uri="{FF2B5EF4-FFF2-40B4-BE49-F238E27FC236}">
                  <a16:creationId xmlns="" xmlns:a16="http://schemas.microsoft.com/office/drawing/2014/main" id="{47B8BFC1-2F5A-423A-B1B7-9743BB57656B}"/>
                </a:ext>
              </a:extLst>
            </p:cNvPr>
            <p:cNvSpPr/>
            <p:nvPr/>
          </p:nvSpPr>
          <p:spPr>
            <a:xfrm>
              <a:off x="6965455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object 143">
              <a:extLst>
                <a:ext uri="{FF2B5EF4-FFF2-40B4-BE49-F238E27FC236}">
                  <a16:creationId xmlns="" xmlns:a16="http://schemas.microsoft.com/office/drawing/2014/main" id="{CF981E35-98AE-4A2C-AF5E-5D3642FB49ED}"/>
                </a:ext>
              </a:extLst>
            </p:cNvPr>
            <p:cNvSpPr/>
            <p:nvPr/>
          </p:nvSpPr>
          <p:spPr>
            <a:xfrm>
              <a:off x="7368761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object 144">
              <a:extLst>
                <a:ext uri="{FF2B5EF4-FFF2-40B4-BE49-F238E27FC236}">
                  <a16:creationId xmlns="" xmlns:a16="http://schemas.microsoft.com/office/drawing/2014/main" id="{FB9FD41F-B225-4125-B489-72FA175D80FE}"/>
                </a:ext>
              </a:extLst>
            </p:cNvPr>
            <p:cNvSpPr/>
            <p:nvPr/>
          </p:nvSpPr>
          <p:spPr>
            <a:xfrm>
              <a:off x="7772060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1" name="object 145">
              <a:extLst>
                <a:ext uri="{FF2B5EF4-FFF2-40B4-BE49-F238E27FC236}">
                  <a16:creationId xmlns="" xmlns:a16="http://schemas.microsoft.com/office/drawing/2014/main" id="{1FB646B7-8DDF-4945-B02C-53BD255F9EF6}"/>
                </a:ext>
              </a:extLst>
            </p:cNvPr>
            <p:cNvSpPr/>
            <p:nvPr/>
          </p:nvSpPr>
          <p:spPr>
            <a:xfrm>
              <a:off x="8175354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2" name="object 146">
              <a:extLst>
                <a:ext uri="{FF2B5EF4-FFF2-40B4-BE49-F238E27FC236}">
                  <a16:creationId xmlns="" xmlns:a16="http://schemas.microsoft.com/office/drawing/2014/main" id="{62A7C49E-DBC5-4F6A-97B8-14196D37F835}"/>
                </a:ext>
              </a:extLst>
            </p:cNvPr>
            <p:cNvSpPr/>
            <p:nvPr/>
          </p:nvSpPr>
          <p:spPr>
            <a:xfrm>
              <a:off x="8578660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object 147">
              <a:extLst>
                <a:ext uri="{FF2B5EF4-FFF2-40B4-BE49-F238E27FC236}">
                  <a16:creationId xmlns="" xmlns:a16="http://schemas.microsoft.com/office/drawing/2014/main" id="{878CC5F9-39FF-427D-93C3-03AC268BC329}"/>
                </a:ext>
              </a:extLst>
            </p:cNvPr>
            <p:cNvSpPr/>
            <p:nvPr/>
          </p:nvSpPr>
          <p:spPr>
            <a:xfrm>
              <a:off x="8981946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4" name="object 148">
              <a:extLst>
                <a:ext uri="{FF2B5EF4-FFF2-40B4-BE49-F238E27FC236}">
                  <a16:creationId xmlns="" xmlns:a16="http://schemas.microsoft.com/office/drawing/2014/main" id="{D371BCD1-82A5-4447-9824-73571F5FC3E8}"/>
                </a:ext>
              </a:extLst>
            </p:cNvPr>
            <p:cNvSpPr/>
            <p:nvPr/>
          </p:nvSpPr>
          <p:spPr>
            <a:xfrm>
              <a:off x="9385252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5" name="object 149">
              <a:extLst>
                <a:ext uri="{FF2B5EF4-FFF2-40B4-BE49-F238E27FC236}">
                  <a16:creationId xmlns="" xmlns:a16="http://schemas.microsoft.com/office/drawing/2014/main" id="{BAA9509D-301B-4B41-B1DC-23AFC413CEFD}"/>
                </a:ext>
              </a:extLst>
            </p:cNvPr>
            <p:cNvSpPr/>
            <p:nvPr/>
          </p:nvSpPr>
          <p:spPr>
            <a:xfrm>
              <a:off x="9788544" y="8025162"/>
              <a:ext cx="297825" cy="8410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6" name="object 151">
              <a:extLst>
                <a:ext uri="{FF2B5EF4-FFF2-40B4-BE49-F238E27FC236}">
                  <a16:creationId xmlns="" xmlns:a16="http://schemas.microsoft.com/office/drawing/2014/main" id="{93C6C0E2-8418-4861-B8FF-A8700570087C}"/>
                </a:ext>
              </a:extLst>
            </p:cNvPr>
            <p:cNvSpPr/>
            <p:nvPr/>
          </p:nvSpPr>
          <p:spPr>
            <a:xfrm>
              <a:off x="710396" y="1147329"/>
              <a:ext cx="3966662" cy="3561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7" name="object 152">
              <a:extLst>
                <a:ext uri="{FF2B5EF4-FFF2-40B4-BE49-F238E27FC236}">
                  <a16:creationId xmlns="" xmlns:a16="http://schemas.microsoft.com/office/drawing/2014/main" id="{A4FF727B-C42B-461E-B3E9-EBA7269DEC41}"/>
                </a:ext>
              </a:extLst>
            </p:cNvPr>
            <p:cNvSpPr/>
            <p:nvPr/>
          </p:nvSpPr>
          <p:spPr>
            <a:xfrm>
              <a:off x="958054" y="5384938"/>
              <a:ext cx="790435" cy="923504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479" y="0"/>
                  </a:moveTo>
                  <a:lnTo>
                    <a:pt x="307244" y="3245"/>
                  </a:lnTo>
                  <a:lnTo>
                    <a:pt x="260981" y="12698"/>
                  </a:lnTo>
                  <a:lnTo>
                    <a:pt x="217114" y="27936"/>
                  </a:lnTo>
                  <a:lnTo>
                    <a:pt x="176065" y="48535"/>
                  </a:lnTo>
                  <a:lnTo>
                    <a:pt x="138259" y="74071"/>
                  </a:lnTo>
                  <a:lnTo>
                    <a:pt x="104120" y="104121"/>
                  </a:lnTo>
                  <a:lnTo>
                    <a:pt x="74071" y="138262"/>
                  </a:lnTo>
                  <a:lnTo>
                    <a:pt x="48535" y="176069"/>
                  </a:lnTo>
                  <a:lnTo>
                    <a:pt x="27936" y="217119"/>
                  </a:lnTo>
                  <a:lnTo>
                    <a:pt x="12698" y="260988"/>
                  </a:lnTo>
                  <a:lnTo>
                    <a:pt x="3245" y="307253"/>
                  </a:lnTo>
                  <a:lnTo>
                    <a:pt x="0" y="355491"/>
                  </a:lnTo>
                  <a:lnTo>
                    <a:pt x="3245" y="403728"/>
                  </a:lnTo>
                  <a:lnTo>
                    <a:pt x="12698" y="449994"/>
                  </a:lnTo>
                  <a:lnTo>
                    <a:pt x="27936" y="493863"/>
                  </a:lnTo>
                  <a:lnTo>
                    <a:pt x="48535" y="534913"/>
                  </a:lnTo>
                  <a:lnTo>
                    <a:pt x="74071" y="572720"/>
                  </a:lnTo>
                  <a:lnTo>
                    <a:pt x="104120" y="606860"/>
                  </a:lnTo>
                  <a:lnTo>
                    <a:pt x="138259" y="636910"/>
                  </a:lnTo>
                  <a:lnTo>
                    <a:pt x="176065" y="662447"/>
                  </a:lnTo>
                  <a:lnTo>
                    <a:pt x="217114" y="683046"/>
                  </a:lnTo>
                  <a:lnTo>
                    <a:pt x="260981" y="698284"/>
                  </a:lnTo>
                  <a:lnTo>
                    <a:pt x="307244" y="707737"/>
                  </a:lnTo>
                  <a:lnTo>
                    <a:pt x="355479" y="710982"/>
                  </a:lnTo>
                  <a:lnTo>
                    <a:pt x="403716" y="707737"/>
                  </a:lnTo>
                  <a:lnTo>
                    <a:pt x="449982" y="698284"/>
                  </a:lnTo>
                  <a:lnTo>
                    <a:pt x="493851" y="683046"/>
                  </a:lnTo>
                  <a:lnTo>
                    <a:pt x="534901" y="662447"/>
                  </a:lnTo>
                  <a:lnTo>
                    <a:pt x="572708" y="636910"/>
                  </a:lnTo>
                  <a:lnTo>
                    <a:pt x="606848" y="606860"/>
                  </a:lnTo>
                  <a:lnTo>
                    <a:pt x="636898" y="572720"/>
                  </a:lnTo>
                  <a:lnTo>
                    <a:pt x="662435" y="534913"/>
                  </a:lnTo>
                  <a:lnTo>
                    <a:pt x="683033" y="493863"/>
                  </a:lnTo>
                  <a:lnTo>
                    <a:pt x="698271" y="449994"/>
                  </a:lnTo>
                  <a:lnTo>
                    <a:pt x="707725" y="403728"/>
                  </a:lnTo>
                  <a:lnTo>
                    <a:pt x="710970" y="355491"/>
                  </a:lnTo>
                  <a:lnTo>
                    <a:pt x="707725" y="307253"/>
                  </a:lnTo>
                  <a:lnTo>
                    <a:pt x="698271" y="260988"/>
                  </a:lnTo>
                  <a:lnTo>
                    <a:pt x="683033" y="217119"/>
                  </a:lnTo>
                  <a:lnTo>
                    <a:pt x="662435" y="176069"/>
                  </a:lnTo>
                  <a:lnTo>
                    <a:pt x="636898" y="138262"/>
                  </a:lnTo>
                  <a:lnTo>
                    <a:pt x="606848" y="104121"/>
                  </a:lnTo>
                  <a:lnTo>
                    <a:pt x="572708" y="74071"/>
                  </a:lnTo>
                  <a:lnTo>
                    <a:pt x="534901" y="48535"/>
                  </a:lnTo>
                  <a:lnTo>
                    <a:pt x="493851" y="27936"/>
                  </a:lnTo>
                  <a:lnTo>
                    <a:pt x="449982" y="12698"/>
                  </a:lnTo>
                  <a:lnTo>
                    <a:pt x="403716" y="3245"/>
                  </a:lnTo>
                  <a:lnTo>
                    <a:pt x="355479" y="0"/>
                  </a:lnTo>
                  <a:close/>
                </a:path>
              </a:pathLst>
            </a:custGeom>
            <a:solidFill>
              <a:srgbClr val="9EBB6D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8" name="object 153">
              <a:extLst>
                <a:ext uri="{FF2B5EF4-FFF2-40B4-BE49-F238E27FC236}">
                  <a16:creationId xmlns="" xmlns:a16="http://schemas.microsoft.com/office/drawing/2014/main" id="{F3670EA5-D501-49DD-97A2-2C3535CE2ED0}"/>
                </a:ext>
              </a:extLst>
            </p:cNvPr>
            <p:cNvSpPr/>
            <p:nvPr/>
          </p:nvSpPr>
          <p:spPr>
            <a:xfrm>
              <a:off x="1682479" y="5384938"/>
              <a:ext cx="790435" cy="923504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479" y="0"/>
                  </a:moveTo>
                  <a:lnTo>
                    <a:pt x="307244" y="3245"/>
                  </a:lnTo>
                  <a:lnTo>
                    <a:pt x="260981" y="12698"/>
                  </a:lnTo>
                  <a:lnTo>
                    <a:pt x="217114" y="27936"/>
                  </a:lnTo>
                  <a:lnTo>
                    <a:pt x="176065" y="48535"/>
                  </a:lnTo>
                  <a:lnTo>
                    <a:pt x="138259" y="74071"/>
                  </a:lnTo>
                  <a:lnTo>
                    <a:pt x="104120" y="104121"/>
                  </a:lnTo>
                  <a:lnTo>
                    <a:pt x="74071" y="138262"/>
                  </a:lnTo>
                  <a:lnTo>
                    <a:pt x="48535" y="176069"/>
                  </a:lnTo>
                  <a:lnTo>
                    <a:pt x="27936" y="217119"/>
                  </a:lnTo>
                  <a:lnTo>
                    <a:pt x="12698" y="260988"/>
                  </a:lnTo>
                  <a:lnTo>
                    <a:pt x="3245" y="307253"/>
                  </a:lnTo>
                  <a:lnTo>
                    <a:pt x="0" y="355491"/>
                  </a:lnTo>
                  <a:lnTo>
                    <a:pt x="3245" y="403728"/>
                  </a:lnTo>
                  <a:lnTo>
                    <a:pt x="12698" y="449994"/>
                  </a:lnTo>
                  <a:lnTo>
                    <a:pt x="27936" y="493863"/>
                  </a:lnTo>
                  <a:lnTo>
                    <a:pt x="48535" y="534913"/>
                  </a:lnTo>
                  <a:lnTo>
                    <a:pt x="74071" y="572720"/>
                  </a:lnTo>
                  <a:lnTo>
                    <a:pt x="104120" y="606860"/>
                  </a:lnTo>
                  <a:lnTo>
                    <a:pt x="138259" y="636910"/>
                  </a:lnTo>
                  <a:lnTo>
                    <a:pt x="176065" y="662447"/>
                  </a:lnTo>
                  <a:lnTo>
                    <a:pt x="217114" y="683046"/>
                  </a:lnTo>
                  <a:lnTo>
                    <a:pt x="260981" y="698284"/>
                  </a:lnTo>
                  <a:lnTo>
                    <a:pt x="307244" y="707737"/>
                  </a:lnTo>
                  <a:lnTo>
                    <a:pt x="355479" y="710982"/>
                  </a:lnTo>
                  <a:lnTo>
                    <a:pt x="403716" y="707737"/>
                  </a:lnTo>
                  <a:lnTo>
                    <a:pt x="449982" y="698284"/>
                  </a:lnTo>
                  <a:lnTo>
                    <a:pt x="493851" y="683046"/>
                  </a:lnTo>
                  <a:lnTo>
                    <a:pt x="534901" y="662447"/>
                  </a:lnTo>
                  <a:lnTo>
                    <a:pt x="572708" y="636910"/>
                  </a:lnTo>
                  <a:lnTo>
                    <a:pt x="606848" y="606860"/>
                  </a:lnTo>
                  <a:lnTo>
                    <a:pt x="636898" y="572720"/>
                  </a:lnTo>
                  <a:lnTo>
                    <a:pt x="662435" y="534913"/>
                  </a:lnTo>
                  <a:lnTo>
                    <a:pt x="683033" y="493863"/>
                  </a:lnTo>
                  <a:lnTo>
                    <a:pt x="698271" y="449994"/>
                  </a:lnTo>
                  <a:lnTo>
                    <a:pt x="707725" y="403728"/>
                  </a:lnTo>
                  <a:lnTo>
                    <a:pt x="710970" y="355491"/>
                  </a:lnTo>
                  <a:lnTo>
                    <a:pt x="707725" y="307253"/>
                  </a:lnTo>
                  <a:lnTo>
                    <a:pt x="698271" y="260988"/>
                  </a:lnTo>
                  <a:lnTo>
                    <a:pt x="683033" y="217119"/>
                  </a:lnTo>
                  <a:lnTo>
                    <a:pt x="662435" y="176069"/>
                  </a:lnTo>
                  <a:lnTo>
                    <a:pt x="636898" y="138262"/>
                  </a:lnTo>
                  <a:lnTo>
                    <a:pt x="606848" y="104121"/>
                  </a:lnTo>
                  <a:lnTo>
                    <a:pt x="572708" y="74071"/>
                  </a:lnTo>
                  <a:lnTo>
                    <a:pt x="534901" y="48535"/>
                  </a:lnTo>
                  <a:lnTo>
                    <a:pt x="493851" y="27936"/>
                  </a:lnTo>
                  <a:lnTo>
                    <a:pt x="449982" y="12698"/>
                  </a:lnTo>
                  <a:lnTo>
                    <a:pt x="403716" y="3245"/>
                  </a:lnTo>
                  <a:lnTo>
                    <a:pt x="355479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9" name="object 154">
              <a:extLst>
                <a:ext uri="{FF2B5EF4-FFF2-40B4-BE49-F238E27FC236}">
                  <a16:creationId xmlns="" xmlns:a16="http://schemas.microsoft.com/office/drawing/2014/main" id="{CF371D01-CC1B-4948-8DCA-C5A128EF1CA8}"/>
                </a:ext>
              </a:extLst>
            </p:cNvPr>
            <p:cNvSpPr/>
            <p:nvPr/>
          </p:nvSpPr>
          <p:spPr>
            <a:xfrm>
              <a:off x="2406904" y="5384938"/>
              <a:ext cx="790435" cy="923504"/>
            </a:xfrm>
            <a:custGeom>
              <a:avLst/>
              <a:gdLst/>
              <a:ahLst/>
              <a:cxnLst/>
              <a:rect l="l" t="t" r="r" b="b"/>
              <a:pathLst>
                <a:path w="711200" h="711200">
                  <a:moveTo>
                    <a:pt x="355479" y="0"/>
                  </a:moveTo>
                  <a:lnTo>
                    <a:pt x="307244" y="3245"/>
                  </a:lnTo>
                  <a:lnTo>
                    <a:pt x="260981" y="12698"/>
                  </a:lnTo>
                  <a:lnTo>
                    <a:pt x="217114" y="27936"/>
                  </a:lnTo>
                  <a:lnTo>
                    <a:pt x="176065" y="48535"/>
                  </a:lnTo>
                  <a:lnTo>
                    <a:pt x="138259" y="74071"/>
                  </a:lnTo>
                  <a:lnTo>
                    <a:pt x="104120" y="104121"/>
                  </a:lnTo>
                  <a:lnTo>
                    <a:pt x="74071" y="138262"/>
                  </a:lnTo>
                  <a:lnTo>
                    <a:pt x="48535" y="176069"/>
                  </a:lnTo>
                  <a:lnTo>
                    <a:pt x="27936" y="217119"/>
                  </a:lnTo>
                  <a:lnTo>
                    <a:pt x="12698" y="260988"/>
                  </a:lnTo>
                  <a:lnTo>
                    <a:pt x="3245" y="307253"/>
                  </a:lnTo>
                  <a:lnTo>
                    <a:pt x="0" y="355491"/>
                  </a:lnTo>
                  <a:lnTo>
                    <a:pt x="3245" y="403728"/>
                  </a:lnTo>
                  <a:lnTo>
                    <a:pt x="12698" y="449994"/>
                  </a:lnTo>
                  <a:lnTo>
                    <a:pt x="27936" y="493863"/>
                  </a:lnTo>
                  <a:lnTo>
                    <a:pt x="48535" y="534913"/>
                  </a:lnTo>
                  <a:lnTo>
                    <a:pt x="74071" y="572720"/>
                  </a:lnTo>
                  <a:lnTo>
                    <a:pt x="104120" y="606860"/>
                  </a:lnTo>
                  <a:lnTo>
                    <a:pt x="138259" y="636910"/>
                  </a:lnTo>
                  <a:lnTo>
                    <a:pt x="176065" y="662447"/>
                  </a:lnTo>
                  <a:lnTo>
                    <a:pt x="217114" y="683046"/>
                  </a:lnTo>
                  <a:lnTo>
                    <a:pt x="260981" y="698284"/>
                  </a:lnTo>
                  <a:lnTo>
                    <a:pt x="307244" y="707737"/>
                  </a:lnTo>
                  <a:lnTo>
                    <a:pt x="355479" y="710982"/>
                  </a:lnTo>
                  <a:lnTo>
                    <a:pt x="403716" y="707737"/>
                  </a:lnTo>
                  <a:lnTo>
                    <a:pt x="449982" y="698284"/>
                  </a:lnTo>
                  <a:lnTo>
                    <a:pt x="493851" y="683046"/>
                  </a:lnTo>
                  <a:lnTo>
                    <a:pt x="534901" y="662447"/>
                  </a:lnTo>
                  <a:lnTo>
                    <a:pt x="572708" y="636910"/>
                  </a:lnTo>
                  <a:lnTo>
                    <a:pt x="606848" y="606860"/>
                  </a:lnTo>
                  <a:lnTo>
                    <a:pt x="636898" y="572720"/>
                  </a:lnTo>
                  <a:lnTo>
                    <a:pt x="662435" y="534913"/>
                  </a:lnTo>
                  <a:lnTo>
                    <a:pt x="683033" y="493863"/>
                  </a:lnTo>
                  <a:lnTo>
                    <a:pt x="698271" y="449994"/>
                  </a:lnTo>
                  <a:lnTo>
                    <a:pt x="707725" y="403728"/>
                  </a:lnTo>
                  <a:lnTo>
                    <a:pt x="710970" y="355491"/>
                  </a:lnTo>
                  <a:lnTo>
                    <a:pt x="707725" y="307253"/>
                  </a:lnTo>
                  <a:lnTo>
                    <a:pt x="698271" y="260988"/>
                  </a:lnTo>
                  <a:lnTo>
                    <a:pt x="683033" y="217119"/>
                  </a:lnTo>
                  <a:lnTo>
                    <a:pt x="662435" y="176069"/>
                  </a:lnTo>
                  <a:lnTo>
                    <a:pt x="636898" y="138262"/>
                  </a:lnTo>
                  <a:lnTo>
                    <a:pt x="606848" y="104121"/>
                  </a:lnTo>
                  <a:lnTo>
                    <a:pt x="572708" y="74071"/>
                  </a:lnTo>
                  <a:lnTo>
                    <a:pt x="534901" y="48535"/>
                  </a:lnTo>
                  <a:lnTo>
                    <a:pt x="493851" y="27936"/>
                  </a:lnTo>
                  <a:lnTo>
                    <a:pt x="449982" y="12698"/>
                  </a:lnTo>
                  <a:lnTo>
                    <a:pt x="403716" y="3245"/>
                  </a:lnTo>
                  <a:lnTo>
                    <a:pt x="355479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0" name="object 155">
              <a:extLst>
                <a:ext uri="{FF2B5EF4-FFF2-40B4-BE49-F238E27FC236}">
                  <a16:creationId xmlns="" xmlns:a16="http://schemas.microsoft.com/office/drawing/2014/main" id="{9CF8FE3B-1C2A-47A4-9594-8309F81AAE9A}"/>
                </a:ext>
              </a:extLst>
            </p:cNvPr>
            <p:cNvSpPr txBox="1"/>
            <p:nvPr/>
          </p:nvSpPr>
          <p:spPr>
            <a:xfrm>
              <a:off x="1057496" y="5613232"/>
              <a:ext cx="2103828" cy="51505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R="30480" algn="ctr">
                <a:lnSpc>
                  <a:spcPts val="2570"/>
                </a:lnSpc>
                <a:spcBef>
                  <a:spcPts val="95"/>
                </a:spcBef>
                <a:tabLst>
                  <a:tab pos="651510" algn="l"/>
                  <a:tab pos="1303020" algn="l"/>
                </a:tabLst>
              </a:pPr>
              <a:r>
                <a:rPr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S</a:t>
              </a:r>
              <a:r>
                <a:rPr lang="ja-JP" altLang="en-US"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 　  </a:t>
              </a:r>
              <a:r>
                <a:rPr lang="en-US"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S</a:t>
              </a:r>
              <a:r>
                <a:rPr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	</a:t>
              </a:r>
              <a:r>
                <a:rPr lang="ja-JP" altLang="en-US"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 </a:t>
              </a:r>
              <a:r>
                <a:rPr sz="21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T</a:t>
              </a:r>
              <a:endParaRPr lang="ja-JP" altLang="en-US" sz="21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  <a:p>
              <a:pPr algn="ctr">
                <a:lnSpc>
                  <a:spcPts val="1010"/>
                </a:lnSpc>
                <a:tabLst>
                  <a:tab pos="749935" algn="l"/>
                  <a:tab pos="1252220" algn="l"/>
                </a:tabLst>
              </a:pPr>
              <a:r>
                <a:rPr lang="ja-JP" altLang="en-US" sz="850" b="1" spc="-4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ソ</a:t>
              </a:r>
              <a:r>
                <a:rPr lang="ja-JP" altLang="en-US" sz="850" b="1" spc="-2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ー</a:t>
              </a:r>
              <a:r>
                <a:rPr lang="ja-JP" altLang="en-US" sz="850" b="1" spc="-7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シ</a:t>
              </a:r>
              <a:r>
                <a:rPr lang="ja-JP" altLang="en-US" sz="850" b="1" spc="-6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ャ</a:t>
              </a:r>
              <a:r>
                <a:rPr lang="ja-JP" altLang="en-US" sz="850" b="1" spc="2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ル  </a:t>
              </a:r>
              <a:r>
                <a:rPr lang="ja-JP" altLang="en-US" sz="8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     </a:t>
              </a:r>
              <a:r>
                <a:rPr lang="ja-JP" altLang="en-US" sz="850" b="1" spc="-2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ス</a:t>
              </a:r>
              <a:r>
                <a:rPr lang="ja-JP" altLang="en-US" sz="850" b="1" spc="-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キ</a:t>
              </a:r>
              <a:r>
                <a:rPr lang="ja-JP" altLang="en-US" sz="850" b="1" spc="2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ル </a:t>
              </a:r>
              <a:r>
                <a:rPr lang="ja-JP" altLang="en-US" sz="850" b="1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      </a:t>
              </a:r>
              <a:r>
                <a:rPr lang="ja-JP" altLang="en-US" sz="850" b="1" spc="-16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ト</a:t>
              </a:r>
              <a:r>
                <a:rPr lang="ja-JP" altLang="en-US" sz="850" b="1" spc="-5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レ</a:t>
              </a:r>
              <a:r>
                <a:rPr lang="ja-JP" altLang="en-US" sz="850" b="1" spc="-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ーニ</a:t>
              </a:r>
              <a:r>
                <a:rPr lang="ja-JP" altLang="en-US" sz="850" b="1" spc="-4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ン</a:t>
              </a:r>
              <a:r>
                <a:rPr lang="ja-JP" altLang="en-US" sz="850" b="1" spc="25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グ</a:t>
              </a:r>
              <a:endParaRPr lang="ja-JP" altLang="en-US"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</p:txBody>
        </p:sp>
        <p:sp>
          <p:nvSpPr>
            <p:cNvPr id="141" name="object 159">
              <a:extLst>
                <a:ext uri="{FF2B5EF4-FFF2-40B4-BE49-F238E27FC236}">
                  <a16:creationId xmlns="" xmlns:a16="http://schemas.microsoft.com/office/drawing/2014/main" id="{1C32813F-11DC-42DC-B979-EA434E2E5E9F}"/>
                </a:ext>
              </a:extLst>
            </p:cNvPr>
            <p:cNvSpPr txBox="1"/>
            <p:nvPr/>
          </p:nvSpPr>
          <p:spPr>
            <a:xfrm>
              <a:off x="3803739" y="6765078"/>
              <a:ext cx="5790643" cy="20978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125"/>
                </a:spcBef>
                <a:tabLst>
                  <a:tab pos="5182235" algn="l"/>
                </a:tabLst>
              </a:pPr>
              <a:r>
                <a:rPr sz="11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スタッフ一同、大切なお子様の将来を見すえた療育が行えるよう真剣に取り組ん</a:t>
              </a:r>
              <a:r>
                <a:rPr lang="ja-JP" altLang="en-US" sz="115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で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142" name="object 160">
              <a:extLst>
                <a:ext uri="{FF2B5EF4-FFF2-40B4-BE49-F238E27FC236}">
                  <a16:creationId xmlns="" xmlns:a16="http://schemas.microsoft.com/office/drawing/2014/main" id="{32BB3A0B-4942-4CBF-9BE6-22A8CBFFFEA7}"/>
                </a:ext>
              </a:extLst>
            </p:cNvPr>
            <p:cNvSpPr txBox="1"/>
            <p:nvPr/>
          </p:nvSpPr>
          <p:spPr>
            <a:xfrm>
              <a:off x="910407" y="6381919"/>
              <a:ext cx="2489457" cy="9004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3175">
                <a:lnSpc>
                  <a:spcPct val="116199"/>
                </a:lnSpc>
                <a:spcBef>
                  <a:spcPts val="95"/>
                </a:spcBef>
              </a:pPr>
              <a:r>
                <a:rPr sz="1500" spc="5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SST</a:t>
              </a:r>
              <a:r>
                <a:rPr sz="1500" spc="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を</a:t>
              </a:r>
              <a:r>
                <a:rPr sz="1500" spc="8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活</a:t>
              </a:r>
              <a:r>
                <a:rPr sz="1500" spc="-6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用し</a:t>
              </a:r>
              <a:r>
                <a:rPr sz="1500" spc="-45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、</a:t>
              </a:r>
              <a:r>
                <a:rPr sz="1500" spc="-8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ひ</a:t>
              </a:r>
              <a:r>
                <a:rPr sz="1500" spc="-2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とり</a:t>
              </a:r>
              <a:endParaRPr lang="en-US" altLang="ja-JP" sz="1500" spc="-210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 indent="3175">
                <a:lnSpc>
                  <a:spcPct val="116199"/>
                </a:lnSpc>
                <a:spcBef>
                  <a:spcPts val="95"/>
                </a:spcBef>
              </a:pPr>
              <a:r>
                <a:rPr lang="ja-JP" altLang="en-US" sz="1500" spc="4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ひ</a:t>
              </a:r>
              <a:r>
                <a:rPr lang="ja-JP" altLang="en-US" sz="1500" spc="-8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と</a:t>
              </a:r>
              <a:r>
                <a:rPr lang="ja-JP" altLang="en-US" sz="1500" spc="2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り</a:t>
              </a:r>
              <a:r>
                <a:rPr lang="ja-JP" altLang="en-US" sz="1500" spc="18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の</a:t>
              </a:r>
              <a:r>
                <a:rPr lang="ja-JP" altLang="en-US" sz="1500" spc="2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個</a:t>
              </a:r>
              <a:r>
                <a:rPr lang="ja-JP" altLang="en-US" sz="1500" spc="12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性に</a:t>
              </a:r>
              <a:r>
                <a:rPr lang="ja-JP" altLang="en-US" sz="1500" spc="20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合</a:t>
              </a:r>
              <a:r>
                <a:rPr lang="ja-JP" altLang="en-US" sz="1500" spc="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わ</a:t>
              </a:r>
              <a:r>
                <a:rPr lang="ja-JP" altLang="en-US" sz="1500" spc="-3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せ</a:t>
              </a:r>
              <a:r>
                <a:rPr lang="ja-JP" altLang="en-US" sz="1500" spc="-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た 　　  　　</a:t>
              </a:r>
              <a:endParaRPr lang="en-US" altLang="ja-JP" sz="1500" spc="-5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 indent="3175">
                <a:lnSpc>
                  <a:spcPct val="116199"/>
                </a:lnSpc>
                <a:spcBef>
                  <a:spcPts val="95"/>
                </a:spcBef>
              </a:pPr>
              <a:r>
                <a:rPr lang="ja-JP" altLang="en-US" sz="1500" spc="3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療</a:t>
              </a:r>
              <a:r>
                <a:rPr lang="ja-JP" altLang="en-US" sz="1500" spc="-5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育を</a:t>
              </a:r>
              <a:r>
                <a:rPr lang="ja-JP" altLang="en-US" sz="1500" spc="-12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致</a:t>
              </a:r>
              <a:r>
                <a:rPr lang="ja-JP" altLang="en-US" sz="1500" spc="-26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し</a:t>
              </a:r>
              <a:r>
                <a:rPr lang="ja-JP" altLang="en-US" sz="1500" spc="-13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ま</a:t>
              </a:r>
              <a:r>
                <a:rPr lang="ja-JP" altLang="en-US" sz="1500" spc="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す</a:t>
              </a:r>
              <a:r>
                <a:rPr lang="ja-JP" altLang="en-US" sz="1500" spc="2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。</a:t>
              </a:r>
              <a:endParaRPr lang="ja-JP" altLang="en-US" sz="1500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143" name="object 22">
              <a:extLst>
                <a:ext uri="{FF2B5EF4-FFF2-40B4-BE49-F238E27FC236}">
                  <a16:creationId xmlns="" xmlns:a16="http://schemas.microsoft.com/office/drawing/2014/main" id="{A79C0B7D-57EB-463D-8D0B-BBDA9F50721A}"/>
                </a:ext>
              </a:extLst>
            </p:cNvPr>
            <p:cNvSpPr txBox="1"/>
            <p:nvPr/>
          </p:nvSpPr>
          <p:spPr>
            <a:xfrm>
              <a:off x="3803739" y="6068548"/>
              <a:ext cx="6015977" cy="20560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95"/>
                </a:spcBef>
              </a:pPr>
              <a:r>
                <a:rPr lang="ja-JP" altLang="en-US" sz="1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放課後等デイサービスで安心して過ごし、心の豊かさを養い、将来の自立に向けて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</p:grpSp>
      <p:sp>
        <p:nvSpPr>
          <p:cNvPr id="145" name="正方形/長方形 144">
            <a:extLst>
              <a:ext uri="{FF2B5EF4-FFF2-40B4-BE49-F238E27FC236}">
                <a16:creationId xmlns="" xmlns:a16="http://schemas.microsoft.com/office/drawing/2014/main" id="{C5CAB343-91EA-4B59-824E-6625DE330A57}"/>
              </a:ext>
            </a:extLst>
          </p:cNvPr>
          <p:cNvSpPr/>
          <p:nvPr/>
        </p:nvSpPr>
        <p:spPr>
          <a:xfrm>
            <a:off x="4113627" y="4712943"/>
            <a:ext cx="5838561" cy="2276874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47" name="グループ化 146">
            <a:extLst>
              <a:ext uri="{FF2B5EF4-FFF2-40B4-BE49-F238E27FC236}">
                <a16:creationId xmlns="" xmlns:a16="http://schemas.microsoft.com/office/drawing/2014/main" id="{01A597CC-D433-4EEB-8E3F-308E23219B49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148" name="object 47">
              <a:extLst>
                <a:ext uri="{FF2B5EF4-FFF2-40B4-BE49-F238E27FC236}">
                  <a16:creationId xmlns="" xmlns:a16="http://schemas.microsoft.com/office/drawing/2014/main" id="{BFDBEA71-E99A-4C86-93C9-B131F37BC71C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9" name="object 48">
              <a:extLst>
                <a:ext uri="{FF2B5EF4-FFF2-40B4-BE49-F238E27FC236}">
                  <a16:creationId xmlns="" xmlns:a16="http://schemas.microsoft.com/office/drawing/2014/main" id="{27B7CE56-3804-46AE-8102-F4276544F0DE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7693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グループ化 177">
            <a:extLst>
              <a:ext uri="{FF2B5EF4-FFF2-40B4-BE49-F238E27FC236}">
                <a16:creationId xmlns="" xmlns:a16="http://schemas.microsoft.com/office/drawing/2014/main" id="{DC36243C-9CED-406E-A725-E66392096414}"/>
              </a:ext>
            </a:extLst>
          </p:cNvPr>
          <p:cNvGrpSpPr/>
          <p:nvPr/>
        </p:nvGrpSpPr>
        <p:grpSpPr>
          <a:xfrm>
            <a:off x="706177" y="312415"/>
            <a:ext cx="9279458" cy="6934843"/>
            <a:chOff x="706177" y="312415"/>
            <a:chExt cx="9279458" cy="6934843"/>
          </a:xfrm>
        </p:grpSpPr>
        <p:sp>
          <p:nvSpPr>
            <p:cNvPr id="82" name="object 5">
              <a:extLst>
                <a:ext uri="{FF2B5EF4-FFF2-40B4-BE49-F238E27FC236}">
                  <a16:creationId xmlns="" xmlns:a16="http://schemas.microsoft.com/office/drawing/2014/main" id="{97349E92-1642-4581-85F1-4CDE8F9983C0}"/>
                </a:ext>
              </a:extLst>
            </p:cNvPr>
            <p:cNvSpPr txBox="1"/>
            <p:nvPr/>
          </p:nvSpPr>
          <p:spPr>
            <a:xfrm>
              <a:off x="1231124" y="6815542"/>
              <a:ext cx="94146" cy="13272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sz="850" spc="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93" name="object 75">
              <a:extLst>
                <a:ext uri="{FF2B5EF4-FFF2-40B4-BE49-F238E27FC236}">
                  <a16:creationId xmlns="" xmlns:a16="http://schemas.microsoft.com/office/drawing/2014/main" id="{C5A53293-F81B-47CE-BC6C-7782BB58D516}"/>
                </a:ext>
              </a:extLst>
            </p:cNvPr>
            <p:cNvSpPr/>
            <p:nvPr/>
          </p:nvSpPr>
          <p:spPr>
            <a:xfrm>
              <a:off x="706177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object 76">
              <a:extLst>
                <a:ext uri="{FF2B5EF4-FFF2-40B4-BE49-F238E27FC236}">
                  <a16:creationId xmlns="" xmlns:a16="http://schemas.microsoft.com/office/drawing/2014/main" id="{CB2C8218-033E-41B8-94F5-C58BACA03179}"/>
                </a:ext>
              </a:extLst>
            </p:cNvPr>
            <p:cNvSpPr/>
            <p:nvPr/>
          </p:nvSpPr>
          <p:spPr>
            <a:xfrm>
              <a:off x="1077213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77">
              <a:extLst>
                <a:ext uri="{FF2B5EF4-FFF2-40B4-BE49-F238E27FC236}">
                  <a16:creationId xmlns="" xmlns:a16="http://schemas.microsoft.com/office/drawing/2014/main" id="{86E5505F-7284-4065-ACAC-3A1481254E42}"/>
                </a:ext>
              </a:extLst>
            </p:cNvPr>
            <p:cNvSpPr/>
            <p:nvPr/>
          </p:nvSpPr>
          <p:spPr>
            <a:xfrm>
              <a:off x="144824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object 78">
              <a:extLst>
                <a:ext uri="{FF2B5EF4-FFF2-40B4-BE49-F238E27FC236}">
                  <a16:creationId xmlns="" xmlns:a16="http://schemas.microsoft.com/office/drawing/2014/main" id="{B21B4E27-A501-4C0A-8DB6-7A6D39EAD262}"/>
                </a:ext>
              </a:extLst>
            </p:cNvPr>
            <p:cNvSpPr/>
            <p:nvPr/>
          </p:nvSpPr>
          <p:spPr>
            <a:xfrm>
              <a:off x="1819290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object 79">
              <a:extLst>
                <a:ext uri="{FF2B5EF4-FFF2-40B4-BE49-F238E27FC236}">
                  <a16:creationId xmlns="" xmlns:a16="http://schemas.microsoft.com/office/drawing/2014/main" id="{75079AE3-4E2D-4D16-AA15-08754FB36252}"/>
                </a:ext>
              </a:extLst>
            </p:cNvPr>
            <p:cNvSpPr/>
            <p:nvPr/>
          </p:nvSpPr>
          <p:spPr>
            <a:xfrm>
              <a:off x="2190326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object 80">
              <a:extLst>
                <a:ext uri="{FF2B5EF4-FFF2-40B4-BE49-F238E27FC236}">
                  <a16:creationId xmlns="" xmlns:a16="http://schemas.microsoft.com/office/drawing/2014/main" id="{4A98C443-C6FD-4EBA-8B72-798A08999489}"/>
                </a:ext>
              </a:extLst>
            </p:cNvPr>
            <p:cNvSpPr/>
            <p:nvPr/>
          </p:nvSpPr>
          <p:spPr>
            <a:xfrm>
              <a:off x="2561360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object 81">
              <a:extLst>
                <a:ext uri="{FF2B5EF4-FFF2-40B4-BE49-F238E27FC236}">
                  <a16:creationId xmlns="" xmlns:a16="http://schemas.microsoft.com/office/drawing/2014/main" id="{E17578AF-E30F-4803-A3C0-BFB5245693C0}"/>
                </a:ext>
              </a:extLst>
            </p:cNvPr>
            <p:cNvSpPr/>
            <p:nvPr/>
          </p:nvSpPr>
          <p:spPr>
            <a:xfrm>
              <a:off x="2932390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82">
              <a:extLst>
                <a:ext uri="{FF2B5EF4-FFF2-40B4-BE49-F238E27FC236}">
                  <a16:creationId xmlns="" xmlns:a16="http://schemas.microsoft.com/office/drawing/2014/main" id="{24D0E061-54C5-4D9E-9678-98C17A0A416C}"/>
                </a:ext>
              </a:extLst>
            </p:cNvPr>
            <p:cNvSpPr/>
            <p:nvPr/>
          </p:nvSpPr>
          <p:spPr>
            <a:xfrm>
              <a:off x="330341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object 83">
              <a:extLst>
                <a:ext uri="{FF2B5EF4-FFF2-40B4-BE49-F238E27FC236}">
                  <a16:creationId xmlns="" xmlns:a16="http://schemas.microsoft.com/office/drawing/2014/main" id="{84B3FFCE-1B42-491F-9481-BB92FE0B0545}"/>
                </a:ext>
              </a:extLst>
            </p:cNvPr>
            <p:cNvSpPr/>
            <p:nvPr/>
          </p:nvSpPr>
          <p:spPr>
            <a:xfrm>
              <a:off x="3674454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2" name="object 84">
              <a:extLst>
                <a:ext uri="{FF2B5EF4-FFF2-40B4-BE49-F238E27FC236}">
                  <a16:creationId xmlns="" xmlns:a16="http://schemas.microsoft.com/office/drawing/2014/main" id="{B906C51A-1919-4627-9818-50E9090A799B}"/>
                </a:ext>
              </a:extLst>
            </p:cNvPr>
            <p:cNvSpPr/>
            <p:nvPr/>
          </p:nvSpPr>
          <p:spPr>
            <a:xfrm>
              <a:off x="4045502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85">
              <a:extLst>
                <a:ext uri="{FF2B5EF4-FFF2-40B4-BE49-F238E27FC236}">
                  <a16:creationId xmlns="" xmlns:a16="http://schemas.microsoft.com/office/drawing/2014/main" id="{0F67BF2E-25F9-48C1-86A3-AB9717B02734}"/>
                </a:ext>
              </a:extLst>
            </p:cNvPr>
            <p:cNvSpPr/>
            <p:nvPr/>
          </p:nvSpPr>
          <p:spPr>
            <a:xfrm>
              <a:off x="4416532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4" name="object 86">
              <a:extLst>
                <a:ext uri="{FF2B5EF4-FFF2-40B4-BE49-F238E27FC236}">
                  <a16:creationId xmlns="" xmlns:a16="http://schemas.microsoft.com/office/drawing/2014/main" id="{36360EED-202D-42F9-895D-2F4E5A7DD1F2}"/>
                </a:ext>
              </a:extLst>
            </p:cNvPr>
            <p:cNvSpPr/>
            <p:nvPr/>
          </p:nvSpPr>
          <p:spPr>
            <a:xfrm>
              <a:off x="478756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5" name="object 87">
              <a:extLst>
                <a:ext uri="{FF2B5EF4-FFF2-40B4-BE49-F238E27FC236}">
                  <a16:creationId xmlns="" xmlns:a16="http://schemas.microsoft.com/office/drawing/2014/main" id="{A7654F99-3B93-4BF5-B96A-2600A06721B4}"/>
                </a:ext>
              </a:extLst>
            </p:cNvPr>
            <p:cNvSpPr/>
            <p:nvPr/>
          </p:nvSpPr>
          <p:spPr>
            <a:xfrm>
              <a:off x="5158603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6" name="object 88">
              <a:extLst>
                <a:ext uri="{FF2B5EF4-FFF2-40B4-BE49-F238E27FC236}">
                  <a16:creationId xmlns="" xmlns:a16="http://schemas.microsoft.com/office/drawing/2014/main" id="{B5ACF70B-6E92-49A0-8899-204476F91697}"/>
                </a:ext>
              </a:extLst>
            </p:cNvPr>
            <p:cNvSpPr/>
            <p:nvPr/>
          </p:nvSpPr>
          <p:spPr>
            <a:xfrm>
              <a:off x="5529632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object 89">
              <a:extLst>
                <a:ext uri="{FF2B5EF4-FFF2-40B4-BE49-F238E27FC236}">
                  <a16:creationId xmlns="" xmlns:a16="http://schemas.microsoft.com/office/drawing/2014/main" id="{0FEC6564-D03E-4C21-B1C7-8BF218A3FA0C}"/>
                </a:ext>
              </a:extLst>
            </p:cNvPr>
            <p:cNvSpPr/>
            <p:nvPr/>
          </p:nvSpPr>
          <p:spPr>
            <a:xfrm>
              <a:off x="5900662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8" name="object 90">
              <a:extLst>
                <a:ext uri="{FF2B5EF4-FFF2-40B4-BE49-F238E27FC236}">
                  <a16:creationId xmlns="" xmlns:a16="http://schemas.microsoft.com/office/drawing/2014/main" id="{953F9228-D7F2-41B9-BB2E-E6C12B8121FB}"/>
                </a:ext>
              </a:extLst>
            </p:cNvPr>
            <p:cNvSpPr/>
            <p:nvPr/>
          </p:nvSpPr>
          <p:spPr>
            <a:xfrm>
              <a:off x="6271696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object 91">
              <a:extLst>
                <a:ext uri="{FF2B5EF4-FFF2-40B4-BE49-F238E27FC236}">
                  <a16:creationId xmlns="" xmlns:a16="http://schemas.microsoft.com/office/drawing/2014/main" id="{B053B5AC-7D84-4F39-8245-399F58153BED}"/>
                </a:ext>
              </a:extLst>
            </p:cNvPr>
            <p:cNvSpPr/>
            <p:nvPr/>
          </p:nvSpPr>
          <p:spPr>
            <a:xfrm>
              <a:off x="664273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" name="object 92">
              <a:extLst>
                <a:ext uri="{FF2B5EF4-FFF2-40B4-BE49-F238E27FC236}">
                  <a16:creationId xmlns="" xmlns:a16="http://schemas.microsoft.com/office/drawing/2014/main" id="{5D7BD722-7965-45CD-97E6-D2343F480189}"/>
                </a:ext>
              </a:extLst>
            </p:cNvPr>
            <p:cNvSpPr/>
            <p:nvPr/>
          </p:nvSpPr>
          <p:spPr>
            <a:xfrm>
              <a:off x="701376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" name="object 93">
              <a:extLst>
                <a:ext uri="{FF2B5EF4-FFF2-40B4-BE49-F238E27FC236}">
                  <a16:creationId xmlns="" xmlns:a16="http://schemas.microsoft.com/office/drawing/2014/main" id="{CF699251-F8F0-44EE-BC5D-5FC0E53C3B4C}"/>
                </a:ext>
              </a:extLst>
            </p:cNvPr>
            <p:cNvSpPr/>
            <p:nvPr/>
          </p:nvSpPr>
          <p:spPr>
            <a:xfrm>
              <a:off x="7384808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" name="object 94">
              <a:extLst>
                <a:ext uri="{FF2B5EF4-FFF2-40B4-BE49-F238E27FC236}">
                  <a16:creationId xmlns="" xmlns:a16="http://schemas.microsoft.com/office/drawing/2014/main" id="{07F20DA9-56DD-4926-A14B-847E0EE68932}"/>
                </a:ext>
              </a:extLst>
            </p:cNvPr>
            <p:cNvSpPr/>
            <p:nvPr/>
          </p:nvSpPr>
          <p:spPr>
            <a:xfrm>
              <a:off x="7755844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object 95">
              <a:extLst>
                <a:ext uri="{FF2B5EF4-FFF2-40B4-BE49-F238E27FC236}">
                  <a16:creationId xmlns="" xmlns:a16="http://schemas.microsoft.com/office/drawing/2014/main" id="{1F666EC7-6C19-41D5-AEE7-F6DA6E816DCB}"/>
                </a:ext>
              </a:extLst>
            </p:cNvPr>
            <p:cNvSpPr/>
            <p:nvPr/>
          </p:nvSpPr>
          <p:spPr>
            <a:xfrm>
              <a:off x="8126875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4" name="object 96">
              <a:extLst>
                <a:ext uri="{FF2B5EF4-FFF2-40B4-BE49-F238E27FC236}">
                  <a16:creationId xmlns="" xmlns:a16="http://schemas.microsoft.com/office/drawing/2014/main" id="{1C742D6D-DA9D-4352-B5C0-E14BE3EAC8B7}"/>
                </a:ext>
              </a:extLst>
            </p:cNvPr>
            <p:cNvSpPr/>
            <p:nvPr/>
          </p:nvSpPr>
          <p:spPr>
            <a:xfrm>
              <a:off x="8497916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5" name="object 97">
              <a:extLst>
                <a:ext uri="{FF2B5EF4-FFF2-40B4-BE49-F238E27FC236}">
                  <a16:creationId xmlns="" xmlns:a16="http://schemas.microsoft.com/office/drawing/2014/main" id="{14BD1003-1B36-4330-83A3-A7C0E7A140FF}"/>
                </a:ext>
              </a:extLst>
            </p:cNvPr>
            <p:cNvSpPr/>
            <p:nvPr/>
          </p:nvSpPr>
          <p:spPr>
            <a:xfrm>
              <a:off x="8868940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6" name="object 98">
              <a:extLst>
                <a:ext uri="{FF2B5EF4-FFF2-40B4-BE49-F238E27FC236}">
                  <a16:creationId xmlns="" xmlns:a16="http://schemas.microsoft.com/office/drawing/2014/main" id="{6CB98463-E6D2-441B-A276-D4372076040F}"/>
                </a:ext>
              </a:extLst>
            </p:cNvPr>
            <p:cNvSpPr/>
            <p:nvPr/>
          </p:nvSpPr>
          <p:spPr>
            <a:xfrm>
              <a:off x="9239982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7" name="object 99">
              <a:extLst>
                <a:ext uri="{FF2B5EF4-FFF2-40B4-BE49-F238E27FC236}">
                  <a16:creationId xmlns="" xmlns:a16="http://schemas.microsoft.com/office/drawing/2014/main" id="{9E791DD5-41FE-4E58-9634-28826988C47F}"/>
                </a:ext>
              </a:extLst>
            </p:cNvPr>
            <p:cNvSpPr/>
            <p:nvPr/>
          </p:nvSpPr>
          <p:spPr>
            <a:xfrm>
              <a:off x="9611010" y="312415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8" name="object 125">
              <a:extLst>
                <a:ext uri="{FF2B5EF4-FFF2-40B4-BE49-F238E27FC236}">
                  <a16:creationId xmlns="" xmlns:a16="http://schemas.microsoft.com/office/drawing/2014/main" id="{ED06E756-FCE6-427D-8F89-A13C74770CDE}"/>
                </a:ext>
              </a:extLst>
            </p:cNvPr>
            <p:cNvSpPr/>
            <p:nvPr/>
          </p:nvSpPr>
          <p:spPr>
            <a:xfrm>
              <a:off x="806811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26">
              <a:extLst>
                <a:ext uri="{FF2B5EF4-FFF2-40B4-BE49-F238E27FC236}">
                  <a16:creationId xmlns="" xmlns:a16="http://schemas.microsoft.com/office/drawing/2014/main" id="{692F8C04-D7AF-4C56-A4F5-4EC741EE3875}"/>
                </a:ext>
              </a:extLst>
            </p:cNvPr>
            <p:cNvSpPr/>
            <p:nvPr/>
          </p:nvSpPr>
          <p:spPr>
            <a:xfrm>
              <a:off x="1177839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27">
              <a:extLst>
                <a:ext uri="{FF2B5EF4-FFF2-40B4-BE49-F238E27FC236}">
                  <a16:creationId xmlns="" xmlns:a16="http://schemas.microsoft.com/office/drawing/2014/main" id="{A61E5527-EDAD-42FB-933A-BCA2DF543FE1}"/>
                </a:ext>
              </a:extLst>
            </p:cNvPr>
            <p:cNvSpPr/>
            <p:nvPr/>
          </p:nvSpPr>
          <p:spPr>
            <a:xfrm>
              <a:off x="1548875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28">
              <a:extLst>
                <a:ext uri="{FF2B5EF4-FFF2-40B4-BE49-F238E27FC236}">
                  <a16:creationId xmlns="" xmlns:a16="http://schemas.microsoft.com/office/drawing/2014/main" id="{1BF7A90A-A646-4C38-97ED-E2E3AC2B9F46}"/>
                </a:ext>
              </a:extLst>
            </p:cNvPr>
            <p:cNvSpPr/>
            <p:nvPr/>
          </p:nvSpPr>
          <p:spPr>
            <a:xfrm>
              <a:off x="1919917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object 129">
              <a:extLst>
                <a:ext uri="{FF2B5EF4-FFF2-40B4-BE49-F238E27FC236}">
                  <a16:creationId xmlns="" xmlns:a16="http://schemas.microsoft.com/office/drawing/2014/main" id="{23A7CD30-AD5D-4BCC-B35C-49D0439CD460}"/>
                </a:ext>
              </a:extLst>
            </p:cNvPr>
            <p:cNvSpPr/>
            <p:nvPr/>
          </p:nvSpPr>
          <p:spPr>
            <a:xfrm>
              <a:off x="2290953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3" name="object 130">
              <a:extLst>
                <a:ext uri="{FF2B5EF4-FFF2-40B4-BE49-F238E27FC236}">
                  <a16:creationId xmlns="" xmlns:a16="http://schemas.microsoft.com/office/drawing/2014/main" id="{99A6063C-38AC-4DF6-A493-AC77687E5521}"/>
                </a:ext>
              </a:extLst>
            </p:cNvPr>
            <p:cNvSpPr/>
            <p:nvPr/>
          </p:nvSpPr>
          <p:spPr>
            <a:xfrm>
              <a:off x="2661987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object 131">
              <a:extLst>
                <a:ext uri="{FF2B5EF4-FFF2-40B4-BE49-F238E27FC236}">
                  <a16:creationId xmlns="" xmlns:a16="http://schemas.microsoft.com/office/drawing/2014/main" id="{109A6F30-C278-4E83-8893-E6A35130EC21}"/>
                </a:ext>
              </a:extLst>
            </p:cNvPr>
            <p:cNvSpPr/>
            <p:nvPr/>
          </p:nvSpPr>
          <p:spPr>
            <a:xfrm>
              <a:off x="3033018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object 132">
              <a:extLst>
                <a:ext uri="{FF2B5EF4-FFF2-40B4-BE49-F238E27FC236}">
                  <a16:creationId xmlns="" xmlns:a16="http://schemas.microsoft.com/office/drawing/2014/main" id="{358B71E6-433A-410B-8E57-8026CD303A15}"/>
                </a:ext>
              </a:extLst>
            </p:cNvPr>
            <p:cNvSpPr/>
            <p:nvPr/>
          </p:nvSpPr>
          <p:spPr>
            <a:xfrm>
              <a:off x="3404047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object 133">
              <a:extLst>
                <a:ext uri="{FF2B5EF4-FFF2-40B4-BE49-F238E27FC236}">
                  <a16:creationId xmlns="" xmlns:a16="http://schemas.microsoft.com/office/drawing/2014/main" id="{D3DED74F-DB5F-42CB-88CE-C11BE6302651}"/>
                </a:ext>
              </a:extLst>
            </p:cNvPr>
            <p:cNvSpPr/>
            <p:nvPr/>
          </p:nvSpPr>
          <p:spPr>
            <a:xfrm>
              <a:off x="3775081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object 134">
              <a:extLst>
                <a:ext uri="{FF2B5EF4-FFF2-40B4-BE49-F238E27FC236}">
                  <a16:creationId xmlns="" xmlns:a16="http://schemas.microsoft.com/office/drawing/2014/main" id="{2AF8C3C2-7653-4918-B42B-21042C5FB4D2}"/>
                </a:ext>
              </a:extLst>
            </p:cNvPr>
            <p:cNvSpPr/>
            <p:nvPr/>
          </p:nvSpPr>
          <p:spPr>
            <a:xfrm>
              <a:off x="4146124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object 135">
              <a:extLst>
                <a:ext uri="{FF2B5EF4-FFF2-40B4-BE49-F238E27FC236}">
                  <a16:creationId xmlns="" xmlns:a16="http://schemas.microsoft.com/office/drawing/2014/main" id="{A0F605BC-18F6-4D87-BE98-AAF7D5F2B65C}"/>
                </a:ext>
              </a:extLst>
            </p:cNvPr>
            <p:cNvSpPr/>
            <p:nvPr/>
          </p:nvSpPr>
          <p:spPr>
            <a:xfrm>
              <a:off x="4517159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object 136">
              <a:extLst>
                <a:ext uri="{FF2B5EF4-FFF2-40B4-BE49-F238E27FC236}">
                  <a16:creationId xmlns="" xmlns:a16="http://schemas.microsoft.com/office/drawing/2014/main" id="{039E655F-120D-472E-8383-35561B4EF400}"/>
                </a:ext>
              </a:extLst>
            </p:cNvPr>
            <p:cNvSpPr/>
            <p:nvPr/>
          </p:nvSpPr>
          <p:spPr>
            <a:xfrm>
              <a:off x="4888195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object 137">
              <a:extLst>
                <a:ext uri="{FF2B5EF4-FFF2-40B4-BE49-F238E27FC236}">
                  <a16:creationId xmlns="" xmlns:a16="http://schemas.microsoft.com/office/drawing/2014/main" id="{F86659A5-62C8-42C8-8609-7F132F847770}"/>
                </a:ext>
              </a:extLst>
            </p:cNvPr>
            <p:cNvSpPr/>
            <p:nvPr/>
          </p:nvSpPr>
          <p:spPr>
            <a:xfrm>
              <a:off x="5259231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1" name="object 138">
              <a:extLst>
                <a:ext uri="{FF2B5EF4-FFF2-40B4-BE49-F238E27FC236}">
                  <a16:creationId xmlns="" xmlns:a16="http://schemas.microsoft.com/office/drawing/2014/main" id="{04769A03-F385-4AC0-ACC1-BADE2C891092}"/>
                </a:ext>
              </a:extLst>
            </p:cNvPr>
            <p:cNvSpPr/>
            <p:nvPr/>
          </p:nvSpPr>
          <p:spPr>
            <a:xfrm>
              <a:off x="5630259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2" name="object 139">
              <a:extLst>
                <a:ext uri="{FF2B5EF4-FFF2-40B4-BE49-F238E27FC236}">
                  <a16:creationId xmlns="" xmlns:a16="http://schemas.microsoft.com/office/drawing/2014/main" id="{2A979158-4EBE-4394-9495-A470A5AB1827}"/>
                </a:ext>
              </a:extLst>
            </p:cNvPr>
            <p:cNvSpPr/>
            <p:nvPr/>
          </p:nvSpPr>
          <p:spPr>
            <a:xfrm>
              <a:off x="6001289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object 140">
              <a:extLst>
                <a:ext uri="{FF2B5EF4-FFF2-40B4-BE49-F238E27FC236}">
                  <a16:creationId xmlns="" xmlns:a16="http://schemas.microsoft.com/office/drawing/2014/main" id="{44B34776-B3FC-4711-AA5A-2DDDDE2EBBEE}"/>
                </a:ext>
              </a:extLst>
            </p:cNvPr>
            <p:cNvSpPr/>
            <p:nvPr/>
          </p:nvSpPr>
          <p:spPr>
            <a:xfrm>
              <a:off x="6372325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4" name="object 141">
              <a:extLst>
                <a:ext uri="{FF2B5EF4-FFF2-40B4-BE49-F238E27FC236}">
                  <a16:creationId xmlns="" xmlns:a16="http://schemas.microsoft.com/office/drawing/2014/main" id="{0DC169C7-9D28-465A-B0BA-90A73E57A5BE}"/>
                </a:ext>
              </a:extLst>
            </p:cNvPr>
            <p:cNvSpPr/>
            <p:nvPr/>
          </p:nvSpPr>
          <p:spPr>
            <a:xfrm>
              <a:off x="6743365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5" name="object 142">
              <a:extLst>
                <a:ext uri="{FF2B5EF4-FFF2-40B4-BE49-F238E27FC236}">
                  <a16:creationId xmlns="" xmlns:a16="http://schemas.microsoft.com/office/drawing/2014/main" id="{EE267829-204D-4488-A6D8-00B277CDCDD7}"/>
                </a:ext>
              </a:extLst>
            </p:cNvPr>
            <p:cNvSpPr/>
            <p:nvPr/>
          </p:nvSpPr>
          <p:spPr>
            <a:xfrm>
              <a:off x="7114395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6" name="object 143">
              <a:extLst>
                <a:ext uri="{FF2B5EF4-FFF2-40B4-BE49-F238E27FC236}">
                  <a16:creationId xmlns="" xmlns:a16="http://schemas.microsoft.com/office/drawing/2014/main" id="{9F5584DA-D878-4B5F-85CA-8A82F1AEC239}"/>
                </a:ext>
              </a:extLst>
            </p:cNvPr>
            <p:cNvSpPr/>
            <p:nvPr/>
          </p:nvSpPr>
          <p:spPr>
            <a:xfrm>
              <a:off x="7485436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7" name="object 144">
              <a:extLst>
                <a:ext uri="{FF2B5EF4-FFF2-40B4-BE49-F238E27FC236}">
                  <a16:creationId xmlns="" xmlns:a16="http://schemas.microsoft.com/office/drawing/2014/main" id="{AD0A2766-5CC3-44E3-8BD0-130C5DF71CA9}"/>
                </a:ext>
              </a:extLst>
            </p:cNvPr>
            <p:cNvSpPr/>
            <p:nvPr/>
          </p:nvSpPr>
          <p:spPr>
            <a:xfrm>
              <a:off x="7856471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8" name="object 145">
              <a:extLst>
                <a:ext uri="{FF2B5EF4-FFF2-40B4-BE49-F238E27FC236}">
                  <a16:creationId xmlns="" xmlns:a16="http://schemas.microsoft.com/office/drawing/2014/main" id="{DD1A0A16-71CE-4EF2-B413-D4E7CB2366F7}"/>
                </a:ext>
              </a:extLst>
            </p:cNvPr>
            <p:cNvSpPr/>
            <p:nvPr/>
          </p:nvSpPr>
          <p:spPr>
            <a:xfrm>
              <a:off x="8227501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9" name="object 146">
              <a:extLst>
                <a:ext uri="{FF2B5EF4-FFF2-40B4-BE49-F238E27FC236}">
                  <a16:creationId xmlns="" xmlns:a16="http://schemas.microsoft.com/office/drawing/2014/main" id="{44C3C006-3031-4494-9D7A-23A2C622C262}"/>
                </a:ext>
              </a:extLst>
            </p:cNvPr>
            <p:cNvSpPr/>
            <p:nvPr/>
          </p:nvSpPr>
          <p:spPr>
            <a:xfrm>
              <a:off x="8598543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0" name="object 147">
              <a:extLst>
                <a:ext uri="{FF2B5EF4-FFF2-40B4-BE49-F238E27FC236}">
                  <a16:creationId xmlns="" xmlns:a16="http://schemas.microsoft.com/office/drawing/2014/main" id="{19AA0EA4-F17E-4BE0-88DD-14D89C520849}"/>
                </a:ext>
              </a:extLst>
            </p:cNvPr>
            <p:cNvSpPr/>
            <p:nvPr/>
          </p:nvSpPr>
          <p:spPr>
            <a:xfrm>
              <a:off x="8969566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1" name="object 148">
              <a:extLst>
                <a:ext uri="{FF2B5EF4-FFF2-40B4-BE49-F238E27FC236}">
                  <a16:creationId xmlns="" xmlns:a16="http://schemas.microsoft.com/office/drawing/2014/main" id="{7B150AC4-FA5C-4FA9-BAC7-FC2A3B3FE7C1}"/>
                </a:ext>
              </a:extLst>
            </p:cNvPr>
            <p:cNvSpPr/>
            <p:nvPr/>
          </p:nvSpPr>
          <p:spPr>
            <a:xfrm>
              <a:off x="9340607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2" name="object 149">
              <a:extLst>
                <a:ext uri="{FF2B5EF4-FFF2-40B4-BE49-F238E27FC236}">
                  <a16:creationId xmlns="" xmlns:a16="http://schemas.microsoft.com/office/drawing/2014/main" id="{BD0F09B9-0AE7-4F08-B980-C7AEA518F240}"/>
                </a:ext>
              </a:extLst>
            </p:cNvPr>
            <p:cNvSpPr/>
            <p:nvPr/>
          </p:nvSpPr>
          <p:spPr>
            <a:xfrm>
              <a:off x="9711636" y="7169882"/>
              <a:ext cx="273999" cy="77376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2" name="object 23">
              <a:extLst>
                <a:ext uri="{FF2B5EF4-FFF2-40B4-BE49-F238E27FC236}">
                  <a16:creationId xmlns="" xmlns:a16="http://schemas.microsoft.com/office/drawing/2014/main" id="{94905726-87B9-43D7-A0C2-F1F1AFD84B51}"/>
                </a:ext>
              </a:extLst>
            </p:cNvPr>
            <p:cNvSpPr/>
            <p:nvPr/>
          </p:nvSpPr>
          <p:spPr>
            <a:xfrm>
              <a:off x="6864795" y="4534690"/>
              <a:ext cx="2750291" cy="2142200"/>
            </a:xfrm>
            <a:custGeom>
              <a:avLst/>
              <a:gdLst/>
              <a:ahLst/>
              <a:cxnLst/>
              <a:rect l="l" t="t" r="r" b="b"/>
              <a:pathLst>
                <a:path w="2474594" h="1649729">
                  <a:moveTo>
                    <a:pt x="2405395" y="0"/>
                  </a:moveTo>
                  <a:lnTo>
                    <a:pt x="68668" y="0"/>
                  </a:lnTo>
                  <a:lnTo>
                    <a:pt x="42008" y="5417"/>
                  </a:lnTo>
                  <a:lnTo>
                    <a:pt x="20173" y="20167"/>
                  </a:lnTo>
                  <a:lnTo>
                    <a:pt x="5419" y="41998"/>
                  </a:lnTo>
                  <a:lnTo>
                    <a:pt x="0" y="68656"/>
                  </a:lnTo>
                  <a:lnTo>
                    <a:pt x="0" y="1580872"/>
                  </a:lnTo>
                  <a:lnTo>
                    <a:pt x="5419" y="1607530"/>
                  </a:lnTo>
                  <a:lnTo>
                    <a:pt x="20173" y="1629361"/>
                  </a:lnTo>
                  <a:lnTo>
                    <a:pt x="42008" y="1644111"/>
                  </a:lnTo>
                  <a:lnTo>
                    <a:pt x="68668" y="1649529"/>
                  </a:lnTo>
                  <a:lnTo>
                    <a:pt x="2405395" y="1649529"/>
                  </a:lnTo>
                  <a:lnTo>
                    <a:pt x="2432055" y="1644111"/>
                  </a:lnTo>
                  <a:lnTo>
                    <a:pt x="2453890" y="1629361"/>
                  </a:lnTo>
                  <a:lnTo>
                    <a:pt x="2468644" y="1607530"/>
                  </a:lnTo>
                  <a:lnTo>
                    <a:pt x="2474063" y="1580872"/>
                  </a:lnTo>
                  <a:lnTo>
                    <a:pt x="2474063" y="68656"/>
                  </a:lnTo>
                  <a:lnTo>
                    <a:pt x="2468644" y="41998"/>
                  </a:lnTo>
                  <a:lnTo>
                    <a:pt x="2453890" y="20167"/>
                  </a:lnTo>
                  <a:lnTo>
                    <a:pt x="2432055" y="5417"/>
                  </a:lnTo>
                  <a:lnTo>
                    <a:pt x="2405395" y="0"/>
                  </a:lnTo>
                  <a:close/>
                </a:path>
              </a:pathLst>
            </a:custGeom>
            <a:solidFill>
              <a:srgbClr val="FFEFCD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3" name="object 24">
              <a:extLst>
                <a:ext uri="{FF2B5EF4-FFF2-40B4-BE49-F238E27FC236}">
                  <a16:creationId xmlns="" xmlns:a16="http://schemas.microsoft.com/office/drawing/2014/main" id="{F945CA26-0455-46D2-80F6-0610C794DCC3}"/>
                </a:ext>
              </a:extLst>
            </p:cNvPr>
            <p:cNvSpPr/>
            <p:nvPr/>
          </p:nvSpPr>
          <p:spPr>
            <a:xfrm>
              <a:off x="8813197" y="6007370"/>
              <a:ext cx="704820" cy="60318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4" name="object 25">
              <a:extLst>
                <a:ext uri="{FF2B5EF4-FFF2-40B4-BE49-F238E27FC236}">
                  <a16:creationId xmlns="" xmlns:a16="http://schemas.microsoft.com/office/drawing/2014/main" id="{CCA3EFC3-D9B1-4B5B-A458-5BEC259960C9}"/>
                </a:ext>
              </a:extLst>
            </p:cNvPr>
            <p:cNvSpPr/>
            <p:nvPr/>
          </p:nvSpPr>
          <p:spPr>
            <a:xfrm>
              <a:off x="968371" y="4477698"/>
              <a:ext cx="2813432" cy="221740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5" name="object 26">
              <a:extLst>
                <a:ext uri="{FF2B5EF4-FFF2-40B4-BE49-F238E27FC236}">
                  <a16:creationId xmlns="" xmlns:a16="http://schemas.microsoft.com/office/drawing/2014/main" id="{E8FB9E54-281E-4DA7-B87A-A0382DDBA597}"/>
                </a:ext>
              </a:extLst>
            </p:cNvPr>
            <p:cNvSpPr/>
            <p:nvPr/>
          </p:nvSpPr>
          <p:spPr>
            <a:xfrm>
              <a:off x="3884708" y="4477698"/>
              <a:ext cx="2813448" cy="221740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6" name="object 27">
              <a:extLst>
                <a:ext uri="{FF2B5EF4-FFF2-40B4-BE49-F238E27FC236}">
                  <a16:creationId xmlns="" xmlns:a16="http://schemas.microsoft.com/office/drawing/2014/main" id="{1B332E80-AA98-4368-AEF5-8099BDFC7435}"/>
                </a:ext>
              </a:extLst>
            </p:cNvPr>
            <p:cNvSpPr/>
            <p:nvPr/>
          </p:nvSpPr>
          <p:spPr>
            <a:xfrm>
              <a:off x="6801046" y="4477698"/>
              <a:ext cx="2783570" cy="218774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object 28">
              <a:extLst>
                <a:ext uri="{FF2B5EF4-FFF2-40B4-BE49-F238E27FC236}">
                  <a16:creationId xmlns="" xmlns:a16="http://schemas.microsoft.com/office/drawing/2014/main" id="{2F901320-7970-446D-A09B-219E30E27500}"/>
                </a:ext>
              </a:extLst>
            </p:cNvPr>
            <p:cNvSpPr/>
            <p:nvPr/>
          </p:nvSpPr>
          <p:spPr>
            <a:xfrm>
              <a:off x="1051028" y="4578705"/>
              <a:ext cx="2624816" cy="3477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8" name="object 32">
              <a:extLst>
                <a:ext uri="{FF2B5EF4-FFF2-40B4-BE49-F238E27FC236}">
                  <a16:creationId xmlns="" xmlns:a16="http://schemas.microsoft.com/office/drawing/2014/main" id="{3ABC3AA2-721B-4AB8-8B25-FD891C6088AD}"/>
                </a:ext>
              </a:extLst>
            </p:cNvPr>
            <p:cNvSpPr/>
            <p:nvPr/>
          </p:nvSpPr>
          <p:spPr>
            <a:xfrm>
              <a:off x="2145790" y="5788513"/>
              <a:ext cx="987452" cy="81323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9" name="object 33">
              <a:extLst>
                <a:ext uri="{FF2B5EF4-FFF2-40B4-BE49-F238E27FC236}">
                  <a16:creationId xmlns="" xmlns:a16="http://schemas.microsoft.com/office/drawing/2014/main" id="{D0517155-3B64-499D-932C-F5B789BE9782}"/>
                </a:ext>
              </a:extLst>
            </p:cNvPr>
            <p:cNvSpPr txBox="1"/>
            <p:nvPr/>
          </p:nvSpPr>
          <p:spPr>
            <a:xfrm>
              <a:off x="875786" y="711282"/>
              <a:ext cx="3710105" cy="1443343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700" b="1" spc="7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放課後</a:t>
              </a:r>
              <a:r>
                <a:rPr sz="1700" b="1" spc="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等</a:t>
              </a:r>
              <a:r>
                <a:rPr sz="1700" b="1" spc="-5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デ</a:t>
              </a:r>
              <a:r>
                <a:rPr sz="1700" b="1" spc="-9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イ</a:t>
              </a:r>
              <a:r>
                <a:rPr sz="1700" b="1" spc="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サ</a:t>
              </a:r>
              <a:r>
                <a:rPr sz="1700" b="1" spc="-4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ー</a:t>
              </a:r>
              <a:r>
                <a:rPr sz="1700" b="1" spc="-9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ビ</a:t>
              </a:r>
              <a:r>
                <a:rPr sz="1700" b="1" spc="-175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ス</a:t>
              </a:r>
              <a:r>
                <a:rPr sz="1700" b="1" spc="-1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と</a:t>
              </a:r>
              <a:r>
                <a:rPr sz="1700" b="1" spc="10" dirty="0">
                  <a:solidFill>
                    <a:srgbClr val="FFC000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は</a:t>
              </a:r>
              <a:endParaRPr sz="1700" b="1" dirty="0">
                <a:solidFill>
                  <a:srgbClr val="FFC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>
                <a:lnSpc>
                  <a:spcPct val="100000"/>
                </a:lnSpc>
                <a:spcBef>
                  <a:spcPts val="178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小学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校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か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ら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高校三年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生</a:t>
              </a:r>
              <a:r>
                <a:rPr sz="9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での学校通学中の</a:t>
              </a:r>
              <a:endParaRPr lang="en-US" altLang="ja-JP" sz="9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>
                <a:lnSpc>
                  <a:spcPct val="100000"/>
                </a:lnSpc>
                <a:spcBef>
                  <a:spcPts val="390"/>
                </a:spcBef>
              </a:pPr>
              <a:r>
                <a:rPr lang="ja-JP" altLang="en-US"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障</a:t>
              </a:r>
              <a:r>
                <a:rPr lang="ja-JP" altLang="en-US"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がいの</a:t>
              </a:r>
              <a:r>
                <a:rPr lang="ja-JP" altLang="en-US"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ある</a:t>
              </a:r>
              <a:r>
                <a:rPr lang="ja-JP" altLang="en-US"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子</a:t>
              </a:r>
              <a:r>
                <a:rPr lang="ja-JP" altLang="en-US"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ど</a:t>
              </a:r>
              <a:r>
                <a:rPr lang="ja-JP" altLang="en-US"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も</a:t>
              </a:r>
              <a:r>
                <a:rPr lang="ja-JP" altLang="en-US" sz="9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た</a:t>
              </a:r>
              <a:r>
                <a:rPr lang="ja-JP" altLang="en-US"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ち</a:t>
              </a:r>
              <a:r>
                <a:rPr lang="ja-JP" altLang="en-US"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</a:t>
              </a:r>
              <a:r>
                <a:rPr lang="ja-JP" altLang="en-US" sz="950" spc="-3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、</a:t>
              </a:r>
              <a:r>
                <a:rPr lang="ja-JP" altLang="en-US"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放課後や長期休暇中に</a:t>
              </a:r>
              <a:endParaRPr lang="ja-JP" altLang="en-US"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>
                <a:lnSpc>
                  <a:spcPct val="100000"/>
                </a:lnSpc>
                <a:spcBef>
                  <a:spcPts val="39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社会性や生活能力向上のための訓練や活動を行い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ら</a:t>
              </a:r>
              <a:endParaRPr lang="en-US" altLang="ja-JP"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>
                <a:lnSpc>
                  <a:spcPct val="100000"/>
                </a:lnSpc>
                <a:spcBef>
                  <a:spcPts val="390"/>
                </a:spcBef>
              </a:pP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心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と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身体を育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む</a:t>
              </a:r>
              <a:r>
                <a:rPr sz="9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こ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と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を支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援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</a:p>
            <a:p>
              <a:pPr marL="12700">
                <a:lnSpc>
                  <a:spcPct val="100000"/>
                </a:lnSpc>
                <a:spcBef>
                  <a:spcPts val="385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安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心</a:t>
              </a:r>
              <a:r>
                <a:rPr sz="95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て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過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せ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時間を提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供</a:t>
              </a:r>
              <a:r>
                <a:rPr sz="9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施</a:t>
              </a:r>
              <a:r>
                <a:rPr sz="9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設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</a:t>
              </a:r>
              <a:r>
                <a:rPr sz="950" spc="-1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</a:p>
          </p:txBody>
        </p:sp>
        <p:sp>
          <p:nvSpPr>
            <p:cNvPr id="160" name="object 34">
              <a:extLst>
                <a:ext uri="{FF2B5EF4-FFF2-40B4-BE49-F238E27FC236}">
                  <a16:creationId xmlns="" xmlns:a16="http://schemas.microsoft.com/office/drawing/2014/main" id="{FC0994EB-F2ED-44FD-A5CA-71AEA6B7E2E7}"/>
                </a:ext>
              </a:extLst>
            </p:cNvPr>
            <p:cNvSpPr txBox="1"/>
            <p:nvPr/>
          </p:nvSpPr>
          <p:spPr>
            <a:xfrm>
              <a:off x="875786" y="2523890"/>
              <a:ext cx="3983228" cy="40280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>
                <a:lnSpc>
                  <a:spcPct val="133800"/>
                </a:lnSpc>
                <a:spcBef>
                  <a:spcPts val="10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利用に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際</a:t>
              </a:r>
              <a:r>
                <a:rPr sz="95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て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療育手帳や身体障害者手帳は必</a:t>
              </a:r>
              <a:r>
                <a:rPr sz="9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須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ではな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い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ため </a:t>
              </a:r>
              <a:endParaRPr lang="en-US" altLang="ja-JP" sz="9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33800"/>
                </a:lnSpc>
                <a:spcBef>
                  <a:spcPts val="10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発達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障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がいの児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童も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利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用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やす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い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と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い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う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利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点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あ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-1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</a:p>
          </p:txBody>
        </p:sp>
        <p:sp>
          <p:nvSpPr>
            <p:cNvPr id="161" name="object 35">
              <a:extLst>
                <a:ext uri="{FF2B5EF4-FFF2-40B4-BE49-F238E27FC236}">
                  <a16:creationId xmlns="" xmlns:a16="http://schemas.microsoft.com/office/drawing/2014/main" id="{C481A3BE-7635-47FE-A9C6-F3ECA16A2FE3}"/>
                </a:ext>
              </a:extLst>
            </p:cNvPr>
            <p:cNvSpPr txBox="1"/>
            <p:nvPr/>
          </p:nvSpPr>
          <p:spPr>
            <a:xfrm>
              <a:off x="875786" y="3295958"/>
              <a:ext cx="4154019" cy="614912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9215" marR="5080" indent="-57150">
                <a:lnSpc>
                  <a:spcPct val="133800"/>
                </a:lnSpc>
                <a:spcBef>
                  <a:spcPts val="10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「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子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ど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も</a:t>
              </a:r>
              <a:r>
                <a:rPr sz="9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た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ち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が自身の長所を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活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かし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ら</a:t>
              </a:r>
              <a:r>
                <a:rPr sz="950" spc="-3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、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本人に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合っ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た自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立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が </a:t>
              </a:r>
              <a:endParaRPr lang="en-US" altLang="ja-JP"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69215" marR="5080" indent="-57150">
                <a:lnSpc>
                  <a:spcPct val="133800"/>
                </a:lnSpc>
                <a:spcBef>
                  <a:spcPts val="100"/>
                </a:spcBef>
              </a:pP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</a:t>
              </a:r>
              <a:r>
                <a:rPr sz="9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き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よ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う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に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9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こ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と</a:t>
              </a:r>
              <a:r>
                <a:rPr sz="950" spc="-3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」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を目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指し</a:t>
              </a:r>
              <a:r>
                <a:rPr sz="950" spc="-3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、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さ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ざ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な活動を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通</a:t>
              </a:r>
              <a:r>
                <a:rPr sz="95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て</a:t>
              </a:r>
              <a:endParaRPr lang="en-US" altLang="ja-JP"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69215" marR="5080" indent="-57150">
                <a:lnSpc>
                  <a:spcPct val="133800"/>
                </a:lnSpc>
                <a:spcBef>
                  <a:spcPts val="100"/>
                </a:spcBef>
              </a:pPr>
              <a:r>
                <a:rPr sz="9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ひと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9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ひと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の成長を支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援</a:t>
              </a:r>
              <a:r>
                <a:rPr sz="95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9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療育</a:t>
              </a:r>
              <a:r>
                <a:rPr sz="9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を</a:t>
              </a:r>
              <a:r>
                <a:rPr sz="9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こな</a:t>
              </a:r>
              <a:r>
                <a:rPr sz="95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っ</a:t>
              </a:r>
              <a:r>
                <a:rPr sz="9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て</a:t>
              </a:r>
              <a:r>
                <a:rPr sz="95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い</a:t>
              </a:r>
              <a:r>
                <a:rPr sz="9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950" spc="-1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</a:p>
          </p:txBody>
        </p:sp>
        <p:sp>
          <p:nvSpPr>
            <p:cNvPr id="162" name="object 36">
              <a:extLst>
                <a:ext uri="{FF2B5EF4-FFF2-40B4-BE49-F238E27FC236}">
                  <a16:creationId xmlns="" xmlns:a16="http://schemas.microsoft.com/office/drawing/2014/main" id="{5252F78F-1AE5-4D93-A09D-910CBBF69F1D}"/>
                </a:ext>
              </a:extLst>
            </p:cNvPr>
            <p:cNvSpPr txBox="1"/>
            <p:nvPr/>
          </p:nvSpPr>
          <p:spPr>
            <a:xfrm>
              <a:off x="1841890" y="4636211"/>
              <a:ext cx="1043092" cy="232756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400" b="1" spc="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ご利用時間</a:t>
              </a:r>
              <a:endParaRPr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163" name="object 37">
              <a:extLst>
                <a:ext uri="{FF2B5EF4-FFF2-40B4-BE49-F238E27FC236}">
                  <a16:creationId xmlns="" xmlns:a16="http://schemas.microsoft.com/office/drawing/2014/main" id="{431FB4AB-46AB-43F1-BC5B-D0461F2B5630}"/>
                </a:ext>
              </a:extLst>
            </p:cNvPr>
            <p:cNvSpPr txBox="1"/>
            <p:nvPr/>
          </p:nvSpPr>
          <p:spPr>
            <a:xfrm>
              <a:off x="1278985" y="4958402"/>
              <a:ext cx="2157464" cy="59215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47955">
                <a:lnSpc>
                  <a:spcPct val="136900"/>
                </a:lnSpc>
                <a:spcBef>
                  <a:spcPts val="95"/>
                </a:spcBef>
                <a:tabLst>
                  <a:tab pos="691515" algn="l"/>
                  <a:tab pos="725170" algn="l"/>
                </a:tabLst>
              </a:pPr>
              <a:r>
                <a:rPr lang="ja-JP" altLang="en-US" sz="140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   </a:t>
              </a:r>
              <a:r>
                <a:rPr sz="140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平</a:t>
              </a:r>
              <a:r>
                <a:rPr sz="140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日</a:t>
              </a:r>
              <a:r>
                <a:rPr sz="1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	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  </a:t>
              </a:r>
              <a:r>
                <a:rPr sz="140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下校</a:t>
              </a:r>
              <a:r>
                <a:rPr sz="1400" spc="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時～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1</a:t>
              </a:r>
              <a:r>
                <a:rPr sz="1400" spc="-48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8：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00 </a:t>
              </a:r>
              <a:endParaRPr lang="en-US" altLang="ja-JP" sz="140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 indent="147955">
                <a:lnSpc>
                  <a:spcPct val="136900"/>
                </a:lnSpc>
                <a:spcBef>
                  <a:spcPts val="95"/>
                </a:spcBef>
                <a:tabLst>
                  <a:tab pos="691515" algn="l"/>
                  <a:tab pos="725170" algn="l"/>
                </a:tabLst>
              </a:pP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学</a:t>
              </a:r>
              <a:r>
                <a:rPr sz="140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休</a:t>
              </a:r>
              <a:r>
                <a:rPr sz="140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日</a:t>
              </a:r>
              <a:r>
                <a:rPr sz="1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	</a:t>
              </a:r>
              <a:r>
                <a:rPr lang="ja-JP" altLang="en-US" sz="14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  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1</a:t>
              </a:r>
              <a:r>
                <a:rPr sz="1400" spc="-48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0：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0</a:t>
              </a:r>
              <a:r>
                <a:rPr sz="140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0～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1</a:t>
              </a:r>
              <a:r>
                <a:rPr sz="1400" spc="-48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7：</a:t>
              </a:r>
              <a:r>
                <a:rPr sz="140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00</a:t>
              </a:r>
              <a:endParaRPr sz="14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164" name="object 38">
              <a:extLst>
                <a:ext uri="{FF2B5EF4-FFF2-40B4-BE49-F238E27FC236}">
                  <a16:creationId xmlns="" xmlns:a16="http://schemas.microsoft.com/office/drawing/2014/main" id="{3202E663-4143-42DC-A593-39FC601A8FD9}"/>
                </a:ext>
              </a:extLst>
            </p:cNvPr>
            <p:cNvSpPr/>
            <p:nvPr/>
          </p:nvSpPr>
          <p:spPr>
            <a:xfrm>
              <a:off x="3959979" y="4586614"/>
              <a:ext cx="2625374" cy="347963"/>
            </a:xfrm>
            <a:custGeom>
              <a:avLst/>
              <a:gdLst/>
              <a:ahLst/>
              <a:cxnLst/>
              <a:rect l="l" t="t" r="r" b="b"/>
              <a:pathLst>
                <a:path w="2362200" h="267970">
                  <a:moveTo>
                    <a:pt x="2293042" y="0"/>
                  </a:moveTo>
                  <a:lnTo>
                    <a:pt x="68656" y="0"/>
                  </a:lnTo>
                  <a:lnTo>
                    <a:pt x="41998" y="5417"/>
                  </a:lnTo>
                  <a:lnTo>
                    <a:pt x="20167" y="20167"/>
                  </a:lnTo>
                  <a:lnTo>
                    <a:pt x="5417" y="41998"/>
                  </a:lnTo>
                  <a:lnTo>
                    <a:pt x="0" y="68656"/>
                  </a:lnTo>
                  <a:lnTo>
                    <a:pt x="0" y="199151"/>
                  </a:lnTo>
                  <a:lnTo>
                    <a:pt x="5417" y="225810"/>
                  </a:lnTo>
                  <a:lnTo>
                    <a:pt x="20167" y="247640"/>
                  </a:lnTo>
                  <a:lnTo>
                    <a:pt x="41998" y="262391"/>
                  </a:lnTo>
                  <a:lnTo>
                    <a:pt x="68656" y="267808"/>
                  </a:lnTo>
                  <a:lnTo>
                    <a:pt x="2293042" y="267808"/>
                  </a:lnTo>
                  <a:lnTo>
                    <a:pt x="2319700" y="262391"/>
                  </a:lnTo>
                  <a:lnTo>
                    <a:pt x="2341531" y="247640"/>
                  </a:lnTo>
                  <a:lnTo>
                    <a:pt x="2356281" y="225810"/>
                  </a:lnTo>
                  <a:lnTo>
                    <a:pt x="2361698" y="199151"/>
                  </a:lnTo>
                  <a:lnTo>
                    <a:pt x="2361698" y="68656"/>
                  </a:lnTo>
                  <a:lnTo>
                    <a:pt x="2356281" y="41998"/>
                  </a:lnTo>
                  <a:lnTo>
                    <a:pt x="2341531" y="20167"/>
                  </a:lnTo>
                  <a:lnTo>
                    <a:pt x="2319700" y="5417"/>
                  </a:lnTo>
                  <a:lnTo>
                    <a:pt x="2293042" y="0"/>
                  </a:lnTo>
                  <a:close/>
                </a:path>
              </a:pathLst>
            </a:custGeom>
            <a:solidFill>
              <a:srgbClr val="8CBAE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5" name="object 39">
              <a:extLst>
                <a:ext uri="{FF2B5EF4-FFF2-40B4-BE49-F238E27FC236}">
                  <a16:creationId xmlns="" xmlns:a16="http://schemas.microsoft.com/office/drawing/2014/main" id="{F8E9CCB8-36AB-4B9E-8EFF-8A491F2F364F}"/>
                </a:ext>
              </a:extLst>
            </p:cNvPr>
            <p:cNvSpPr/>
            <p:nvPr/>
          </p:nvSpPr>
          <p:spPr>
            <a:xfrm>
              <a:off x="3959979" y="4586614"/>
              <a:ext cx="2624816" cy="34775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6" name="object 40">
              <a:extLst>
                <a:ext uri="{FF2B5EF4-FFF2-40B4-BE49-F238E27FC236}">
                  <a16:creationId xmlns="" xmlns:a16="http://schemas.microsoft.com/office/drawing/2014/main" id="{2E0C161C-8FE2-4764-8160-0AE7B5BE5E53}"/>
                </a:ext>
              </a:extLst>
            </p:cNvPr>
            <p:cNvSpPr/>
            <p:nvPr/>
          </p:nvSpPr>
          <p:spPr>
            <a:xfrm>
              <a:off x="6889226" y="4578705"/>
              <a:ext cx="2625374" cy="347963"/>
            </a:xfrm>
            <a:custGeom>
              <a:avLst/>
              <a:gdLst/>
              <a:ahLst/>
              <a:cxnLst/>
              <a:rect l="l" t="t" r="r" b="b"/>
              <a:pathLst>
                <a:path w="2362200" h="267970">
                  <a:moveTo>
                    <a:pt x="2293030" y="0"/>
                  </a:moveTo>
                  <a:lnTo>
                    <a:pt x="68656" y="0"/>
                  </a:lnTo>
                  <a:lnTo>
                    <a:pt x="41998" y="5417"/>
                  </a:lnTo>
                  <a:lnTo>
                    <a:pt x="20167" y="20167"/>
                  </a:lnTo>
                  <a:lnTo>
                    <a:pt x="5417" y="41998"/>
                  </a:lnTo>
                  <a:lnTo>
                    <a:pt x="0" y="68656"/>
                  </a:lnTo>
                  <a:lnTo>
                    <a:pt x="0" y="199151"/>
                  </a:lnTo>
                  <a:lnTo>
                    <a:pt x="5417" y="225811"/>
                  </a:lnTo>
                  <a:lnTo>
                    <a:pt x="20167" y="247646"/>
                  </a:lnTo>
                  <a:lnTo>
                    <a:pt x="41998" y="262401"/>
                  </a:lnTo>
                  <a:lnTo>
                    <a:pt x="68656" y="267820"/>
                  </a:lnTo>
                  <a:lnTo>
                    <a:pt x="2293030" y="267820"/>
                  </a:lnTo>
                  <a:lnTo>
                    <a:pt x="2319690" y="262401"/>
                  </a:lnTo>
                  <a:lnTo>
                    <a:pt x="2341525" y="247646"/>
                  </a:lnTo>
                  <a:lnTo>
                    <a:pt x="2356279" y="225811"/>
                  </a:lnTo>
                  <a:lnTo>
                    <a:pt x="2361698" y="199151"/>
                  </a:lnTo>
                  <a:lnTo>
                    <a:pt x="2361698" y="68656"/>
                  </a:lnTo>
                  <a:lnTo>
                    <a:pt x="2356279" y="41998"/>
                  </a:lnTo>
                  <a:lnTo>
                    <a:pt x="2341525" y="20167"/>
                  </a:lnTo>
                  <a:lnTo>
                    <a:pt x="2319690" y="5417"/>
                  </a:lnTo>
                  <a:lnTo>
                    <a:pt x="2293030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7" name="object 41">
              <a:extLst>
                <a:ext uri="{FF2B5EF4-FFF2-40B4-BE49-F238E27FC236}">
                  <a16:creationId xmlns="" xmlns:a16="http://schemas.microsoft.com/office/drawing/2014/main" id="{0BF1669B-9AD1-4014-A08D-66BC412EDF2C}"/>
                </a:ext>
              </a:extLst>
            </p:cNvPr>
            <p:cNvSpPr/>
            <p:nvPr/>
          </p:nvSpPr>
          <p:spPr>
            <a:xfrm>
              <a:off x="6889226" y="4578705"/>
              <a:ext cx="2624816" cy="3477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8" name="object 42">
              <a:extLst>
                <a:ext uri="{FF2B5EF4-FFF2-40B4-BE49-F238E27FC236}">
                  <a16:creationId xmlns="" xmlns:a16="http://schemas.microsoft.com/office/drawing/2014/main" id="{BABF0221-4C6E-4EB0-B980-0B8F41E0BEC3}"/>
                </a:ext>
              </a:extLst>
            </p:cNvPr>
            <p:cNvSpPr txBox="1"/>
            <p:nvPr/>
          </p:nvSpPr>
          <p:spPr>
            <a:xfrm>
              <a:off x="4264351" y="4649421"/>
              <a:ext cx="2432705" cy="1297151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400" b="1" spc="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学校からご自宅まで送迎</a:t>
              </a:r>
              <a:endParaRPr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>
                <a:lnSpc>
                  <a:spcPct val="100000"/>
                </a:lnSpc>
                <a:spcBef>
                  <a:spcPts val="55"/>
                </a:spcBef>
              </a:pPr>
              <a:endParaRPr sz="1050"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endParaRPr>
            </a:p>
            <a:p>
              <a:pPr marL="100330">
                <a:lnSpc>
                  <a:spcPct val="100000"/>
                </a:lnSpc>
                <a:tabLst>
                  <a:tab pos="831215" algn="l"/>
                  <a:tab pos="1610360" algn="l"/>
                </a:tabLst>
              </a:pPr>
              <a:r>
                <a:rPr sz="1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学校	施設	ご自宅</a:t>
              </a:r>
            </a:p>
            <a:p>
              <a:pPr marL="51435" marR="5080">
                <a:lnSpc>
                  <a:spcPct val="169500"/>
                </a:lnSpc>
                <a:spcBef>
                  <a:spcPts val="540"/>
                </a:spcBef>
              </a:pP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学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校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7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</a:t>
              </a:r>
              <a:r>
                <a:rPr sz="7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迎</a:t>
              </a:r>
              <a:r>
                <a:rPr sz="75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え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に行</a:t>
              </a:r>
              <a:r>
                <a:rPr sz="7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き</a:t>
              </a:r>
              <a:r>
                <a:rPr sz="7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750" spc="-11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750" spc="-3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帰宅</a:t>
              </a:r>
              <a:r>
                <a:rPr sz="7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時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も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自宅の</a:t>
              </a:r>
              <a:endParaRPr lang="en-US" altLang="ja-JP" sz="75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51435" marR="5080">
                <a:lnSpc>
                  <a:spcPct val="169500"/>
                </a:lnSpc>
                <a:spcBef>
                  <a:spcPts val="540"/>
                </a:spcBef>
              </a:pP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玄関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口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で責任を</a:t>
              </a:r>
              <a:r>
                <a:rPr sz="7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持</a:t>
              </a:r>
              <a:r>
                <a:rPr sz="750" spc="-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っ</a:t>
              </a:r>
              <a:r>
                <a:rPr sz="7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て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</a:t>
              </a:r>
              <a:r>
                <a:rPr sz="7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送</a:t>
              </a:r>
              <a:r>
                <a: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7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し</a:t>
              </a:r>
              <a:r>
                <a:rPr sz="7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750" spc="-11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51435">
                <a:lnSpc>
                  <a:spcPct val="100000"/>
                </a:lnSpc>
                <a:spcBef>
                  <a:spcPts val="625"/>
                </a:spcBef>
              </a:pPr>
              <a:r>
                <a:rPr sz="75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※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家族</a:t>
              </a:r>
              <a:r>
                <a:rPr sz="7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に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よ</a:t>
              </a:r>
              <a:r>
                <a:rPr sz="7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る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送</a:t>
              </a:r>
              <a:r>
                <a:rPr sz="7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迎</a:t>
              </a:r>
              <a:r>
                <a:rPr sz="7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も</a:t>
              </a:r>
              <a:r>
                <a:rPr sz="7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も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ち</a:t>
              </a:r>
              <a:r>
                <a:rPr sz="75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ろ</a:t>
              </a:r>
              <a:r>
                <a:rPr sz="7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ん</a:t>
              </a:r>
              <a:r>
                <a:rPr sz="75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可</a:t>
              </a:r>
              <a:r>
                <a:rPr sz="7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能</a:t>
              </a:r>
              <a:r>
                <a:rPr sz="75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で</a:t>
              </a:r>
              <a:r>
                <a:rPr sz="750" spc="-11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169" name="object 43">
              <a:extLst>
                <a:ext uri="{FF2B5EF4-FFF2-40B4-BE49-F238E27FC236}">
                  <a16:creationId xmlns="" xmlns:a16="http://schemas.microsoft.com/office/drawing/2014/main" id="{DC9E285F-A338-4768-B00A-5C965C3C1676}"/>
                </a:ext>
              </a:extLst>
            </p:cNvPr>
            <p:cNvSpPr txBox="1"/>
            <p:nvPr/>
          </p:nvSpPr>
          <p:spPr>
            <a:xfrm>
              <a:off x="6919973" y="4633090"/>
              <a:ext cx="2491988" cy="18934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59055">
                <a:lnSpc>
                  <a:spcPct val="100000"/>
                </a:lnSpc>
                <a:spcBef>
                  <a:spcPts val="135"/>
                </a:spcBef>
              </a:pPr>
              <a:r>
                <a:rPr lang="ja-JP" altLang="en-US" sz="1400" spc="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　　</a:t>
              </a:r>
              <a:r>
                <a:rPr lang="ja-JP" altLang="en-US" sz="1400" b="1" spc="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  </a:t>
              </a:r>
              <a:r>
                <a:rPr sz="1400" b="1" spc="3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医療機関との提携</a:t>
              </a:r>
              <a:endParaRPr sz="14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>
                <a:lnSpc>
                  <a:spcPct val="100000"/>
                </a:lnSpc>
                <a:spcBef>
                  <a:spcPts val="1019"/>
                </a:spcBef>
              </a:pPr>
              <a:r>
                <a:rPr sz="9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二箇所の医療機関</a:t>
              </a:r>
              <a:r>
                <a:rPr sz="1275" spc="15" baseline="3267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と提携して子どもたちを</a:t>
              </a:r>
              <a:r>
                <a:rPr sz="8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支援しています。</a:t>
              </a:r>
              <a:endParaRPr lang="en-US" altLang="ja-JP" sz="85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 marR="5080">
                <a:lnSpc>
                  <a:spcPct val="100000"/>
                </a:lnSpc>
                <a:spcBef>
                  <a:spcPts val="1019"/>
                </a:spcBef>
              </a:pPr>
              <a:endParaRPr sz="4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>
                <a:lnSpc>
                  <a:spcPct val="100000"/>
                </a:lnSpc>
                <a:spcBef>
                  <a:spcPts val="275"/>
                </a:spcBef>
              </a:pPr>
              <a:r>
                <a:rPr sz="8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八千代診療所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34620" marR="443865" indent="-17145">
                <a:lnSpc>
                  <a:spcPct val="106700"/>
                </a:lnSpc>
                <a:spcBef>
                  <a:spcPts val="95"/>
                </a:spcBef>
              </a:pP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〒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370-0861</a:t>
              </a:r>
              <a:r>
                <a:rPr sz="750" spc="2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 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高崎市八千代町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3-8-20  </a:t>
              </a:r>
              <a:endParaRPr lang="en-US" altLang="ja-JP" sz="7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34620" marR="443865" indent="-17145">
                <a:lnSpc>
                  <a:spcPct val="106700"/>
                </a:lnSpc>
                <a:spcBef>
                  <a:spcPts val="95"/>
                </a:spcBef>
              </a:pP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TEL</a:t>
              </a:r>
              <a:r>
                <a:rPr sz="1125" spc="0" baseline="7407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:</a:t>
              </a:r>
              <a:r>
                <a:rPr sz="1125" spc="-7" baseline="7407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 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027-322-8868</a:t>
              </a:r>
              <a:endParaRPr lang="en-US" altLang="ja-JP" sz="7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34620" marR="443865" indent="-17145">
                <a:lnSpc>
                  <a:spcPct val="106700"/>
                </a:lnSpc>
                <a:spcBef>
                  <a:spcPts val="95"/>
                </a:spcBef>
              </a:pPr>
              <a:endParaRPr sz="4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>
                <a:lnSpc>
                  <a:spcPct val="100000"/>
                </a:lnSpc>
                <a:spcBef>
                  <a:spcPts val="415"/>
                </a:spcBef>
              </a:pPr>
              <a:r>
                <a:rPr sz="8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医療法人光仁会</a:t>
              </a:r>
              <a:r>
                <a:rPr sz="8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 </a:t>
              </a:r>
              <a:r>
                <a:rPr sz="8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相馬クリニック</a:t>
              </a:r>
              <a:endParaRPr lang="en-US" altLang="ja-JP"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>
                <a:lnSpc>
                  <a:spcPct val="100000"/>
                </a:lnSpc>
                <a:spcBef>
                  <a:spcPts val="415"/>
                </a:spcBef>
              </a:pPr>
              <a:r>
                <a:rPr lang="ja-JP" altLang="en-US" sz="8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   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〒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370-0873</a:t>
              </a:r>
              <a:r>
                <a:rPr sz="750" spc="20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 </a:t>
              </a:r>
              <a:r>
                <a:rPr sz="75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高崎市下豊岡町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142 </a:t>
              </a:r>
              <a:endParaRPr lang="en-US" altLang="ja-JP" sz="75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53035" marR="566420" indent="-12065">
                <a:lnSpc>
                  <a:spcPts val="960"/>
                </a:lnSpc>
                <a:spcBef>
                  <a:spcPts val="25"/>
                </a:spcBef>
              </a:pP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TEL</a:t>
              </a:r>
              <a:r>
                <a:rPr sz="1125" spc="0" baseline="7407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:</a:t>
              </a:r>
              <a:r>
                <a:rPr sz="1125" spc="-97" baseline="7407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 </a:t>
              </a:r>
              <a:r>
                <a:rPr sz="75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027-322-5015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</p:txBody>
        </p:sp>
        <p:sp>
          <p:nvSpPr>
            <p:cNvPr id="170" name="object 44">
              <a:extLst>
                <a:ext uri="{FF2B5EF4-FFF2-40B4-BE49-F238E27FC236}">
                  <a16:creationId xmlns="" xmlns:a16="http://schemas.microsoft.com/office/drawing/2014/main" id="{BB03FAA9-3BA2-4194-B968-2B5F928BC899}"/>
                </a:ext>
              </a:extLst>
            </p:cNvPr>
            <p:cNvSpPr/>
            <p:nvPr/>
          </p:nvSpPr>
          <p:spPr>
            <a:xfrm>
              <a:off x="1551926" y="5836630"/>
              <a:ext cx="941465" cy="693453"/>
            </a:xfrm>
            <a:custGeom>
              <a:avLst/>
              <a:gdLst/>
              <a:ahLst/>
              <a:cxnLst/>
              <a:rect l="l" t="t" r="r" b="b"/>
              <a:pathLst>
                <a:path w="847090" h="534034">
                  <a:moveTo>
                    <a:pt x="371432" y="0"/>
                  </a:moveTo>
                  <a:lnTo>
                    <a:pt x="321333" y="2435"/>
                  </a:lnTo>
                  <a:lnTo>
                    <a:pt x="272225" y="9625"/>
                  </a:lnTo>
                  <a:lnTo>
                    <a:pt x="224889" y="21561"/>
                  </a:lnTo>
                  <a:lnTo>
                    <a:pt x="180107" y="38233"/>
                  </a:lnTo>
                  <a:lnTo>
                    <a:pt x="138660" y="59632"/>
                  </a:lnTo>
                  <a:lnTo>
                    <a:pt x="101331" y="85749"/>
                  </a:lnTo>
                  <a:lnTo>
                    <a:pt x="56950" y="128428"/>
                  </a:lnTo>
                  <a:lnTo>
                    <a:pt x="29496" y="166409"/>
                  </a:lnTo>
                  <a:lnTo>
                    <a:pt x="8117" y="214284"/>
                  </a:lnTo>
                  <a:lnTo>
                    <a:pt x="0" y="271155"/>
                  </a:lnTo>
                  <a:lnTo>
                    <a:pt x="9401" y="326597"/>
                  </a:lnTo>
                  <a:lnTo>
                    <a:pt x="31235" y="373029"/>
                  </a:lnTo>
                  <a:lnTo>
                    <a:pt x="58631" y="409716"/>
                  </a:lnTo>
                  <a:lnTo>
                    <a:pt x="102615" y="450917"/>
                  </a:lnTo>
                  <a:lnTo>
                    <a:pt x="138723" y="475679"/>
                  </a:lnTo>
                  <a:lnTo>
                    <a:pt x="178742" y="496099"/>
                  </a:lnTo>
                  <a:lnTo>
                    <a:pt x="221951" y="512130"/>
                  </a:lnTo>
                  <a:lnTo>
                    <a:pt x="267624" y="523723"/>
                  </a:lnTo>
                  <a:lnTo>
                    <a:pt x="315038" y="530829"/>
                  </a:lnTo>
                  <a:lnTo>
                    <a:pt x="363470" y="533402"/>
                  </a:lnTo>
                  <a:lnTo>
                    <a:pt x="412197" y="531391"/>
                  </a:lnTo>
                  <a:lnTo>
                    <a:pt x="460495" y="524751"/>
                  </a:lnTo>
                  <a:lnTo>
                    <a:pt x="507640" y="513431"/>
                  </a:lnTo>
                  <a:lnTo>
                    <a:pt x="552910" y="497384"/>
                  </a:lnTo>
                  <a:lnTo>
                    <a:pt x="595579" y="476563"/>
                  </a:lnTo>
                  <a:lnTo>
                    <a:pt x="634926" y="450917"/>
                  </a:lnTo>
                  <a:lnTo>
                    <a:pt x="686478" y="403209"/>
                  </a:lnTo>
                  <a:lnTo>
                    <a:pt x="722221" y="354163"/>
                  </a:lnTo>
                  <a:lnTo>
                    <a:pt x="745102" y="308978"/>
                  </a:lnTo>
                  <a:lnTo>
                    <a:pt x="758069" y="272851"/>
                  </a:lnTo>
                  <a:lnTo>
                    <a:pt x="846576" y="253061"/>
                  </a:lnTo>
                  <a:lnTo>
                    <a:pt x="756144" y="225933"/>
                  </a:lnTo>
                  <a:lnTo>
                    <a:pt x="741665" y="195224"/>
                  </a:lnTo>
                  <a:lnTo>
                    <a:pt x="719988" y="159783"/>
                  </a:lnTo>
                  <a:lnTo>
                    <a:pt x="689612" y="122371"/>
                  </a:lnTo>
                  <a:lnTo>
                    <a:pt x="649035" y="85749"/>
                  </a:lnTo>
                  <a:lnTo>
                    <a:pt x="609413" y="59464"/>
                  </a:lnTo>
                  <a:lnTo>
                    <a:pt x="566091" y="37988"/>
                  </a:lnTo>
                  <a:lnTo>
                    <a:pt x="519850" y="21313"/>
                  </a:lnTo>
                  <a:lnTo>
                    <a:pt x="471472" y="9429"/>
                  </a:lnTo>
                  <a:lnTo>
                    <a:pt x="421739" y="2328"/>
                  </a:lnTo>
                  <a:lnTo>
                    <a:pt x="37143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object 45">
              <a:extLst>
                <a:ext uri="{FF2B5EF4-FFF2-40B4-BE49-F238E27FC236}">
                  <a16:creationId xmlns="" xmlns:a16="http://schemas.microsoft.com/office/drawing/2014/main" id="{0DFD70B7-751C-463A-8EF5-72793F028FFC}"/>
                </a:ext>
              </a:extLst>
            </p:cNvPr>
            <p:cNvSpPr/>
            <p:nvPr/>
          </p:nvSpPr>
          <p:spPr>
            <a:xfrm>
              <a:off x="1551926" y="5836630"/>
              <a:ext cx="941465" cy="693453"/>
            </a:xfrm>
            <a:custGeom>
              <a:avLst/>
              <a:gdLst/>
              <a:ahLst/>
              <a:cxnLst/>
              <a:rect l="l" t="t" r="r" b="b"/>
              <a:pathLst>
                <a:path w="847090" h="534034">
                  <a:moveTo>
                    <a:pt x="846576" y="253061"/>
                  </a:moveTo>
                  <a:lnTo>
                    <a:pt x="824444" y="258012"/>
                  </a:lnTo>
                  <a:lnTo>
                    <a:pt x="802318" y="262961"/>
                  </a:lnTo>
                  <a:lnTo>
                    <a:pt x="780194" y="267907"/>
                  </a:lnTo>
                  <a:lnTo>
                    <a:pt x="758069" y="272851"/>
                  </a:lnTo>
                  <a:lnTo>
                    <a:pt x="745102" y="308978"/>
                  </a:lnTo>
                  <a:lnTo>
                    <a:pt x="722221" y="354163"/>
                  </a:lnTo>
                  <a:lnTo>
                    <a:pt x="686478" y="403209"/>
                  </a:lnTo>
                  <a:lnTo>
                    <a:pt x="634926" y="450917"/>
                  </a:lnTo>
                  <a:lnTo>
                    <a:pt x="595579" y="476563"/>
                  </a:lnTo>
                  <a:lnTo>
                    <a:pt x="552910" y="497384"/>
                  </a:lnTo>
                  <a:lnTo>
                    <a:pt x="507640" y="513431"/>
                  </a:lnTo>
                  <a:lnTo>
                    <a:pt x="460495" y="524751"/>
                  </a:lnTo>
                  <a:lnTo>
                    <a:pt x="412197" y="531391"/>
                  </a:lnTo>
                  <a:lnTo>
                    <a:pt x="363470" y="533402"/>
                  </a:lnTo>
                  <a:lnTo>
                    <a:pt x="315038" y="530829"/>
                  </a:lnTo>
                  <a:lnTo>
                    <a:pt x="267624" y="523723"/>
                  </a:lnTo>
                  <a:lnTo>
                    <a:pt x="221951" y="512130"/>
                  </a:lnTo>
                  <a:lnTo>
                    <a:pt x="178742" y="496099"/>
                  </a:lnTo>
                  <a:lnTo>
                    <a:pt x="138723" y="475679"/>
                  </a:lnTo>
                  <a:lnTo>
                    <a:pt x="102615" y="450917"/>
                  </a:lnTo>
                  <a:lnTo>
                    <a:pt x="58631" y="409716"/>
                  </a:lnTo>
                  <a:lnTo>
                    <a:pt x="31235" y="373029"/>
                  </a:lnTo>
                  <a:lnTo>
                    <a:pt x="9401" y="326597"/>
                  </a:lnTo>
                  <a:lnTo>
                    <a:pt x="0" y="271155"/>
                  </a:lnTo>
                  <a:lnTo>
                    <a:pt x="8117" y="214284"/>
                  </a:lnTo>
                  <a:lnTo>
                    <a:pt x="29496" y="166409"/>
                  </a:lnTo>
                  <a:lnTo>
                    <a:pt x="56950" y="128428"/>
                  </a:lnTo>
                  <a:lnTo>
                    <a:pt x="101331" y="85749"/>
                  </a:lnTo>
                  <a:lnTo>
                    <a:pt x="138660" y="59632"/>
                  </a:lnTo>
                  <a:lnTo>
                    <a:pt x="180107" y="38233"/>
                  </a:lnTo>
                  <a:lnTo>
                    <a:pt x="224889" y="21561"/>
                  </a:lnTo>
                  <a:lnTo>
                    <a:pt x="272225" y="9625"/>
                  </a:lnTo>
                  <a:lnTo>
                    <a:pt x="321333" y="2435"/>
                  </a:lnTo>
                  <a:lnTo>
                    <a:pt x="371432" y="0"/>
                  </a:lnTo>
                  <a:lnTo>
                    <a:pt x="421739" y="2328"/>
                  </a:lnTo>
                  <a:lnTo>
                    <a:pt x="471472" y="9429"/>
                  </a:lnTo>
                  <a:lnTo>
                    <a:pt x="519850" y="21313"/>
                  </a:lnTo>
                  <a:lnTo>
                    <a:pt x="566091" y="37988"/>
                  </a:lnTo>
                  <a:lnTo>
                    <a:pt x="609413" y="59464"/>
                  </a:lnTo>
                  <a:lnTo>
                    <a:pt x="649035" y="85749"/>
                  </a:lnTo>
                  <a:lnTo>
                    <a:pt x="689612" y="122371"/>
                  </a:lnTo>
                  <a:lnTo>
                    <a:pt x="719988" y="159783"/>
                  </a:lnTo>
                  <a:lnTo>
                    <a:pt x="741665" y="195224"/>
                  </a:lnTo>
                  <a:lnTo>
                    <a:pt x="756144" y="225933"/>
                  </a:lnTo>
                  <a:lnTo>
                    <a:pt x="778752" y="232716"/>
                  </a:lnTo>
                  <a:lnTo>
                    <a:pt x="801360" y="239497"/>
                  </a:lnTo>
                  <a:lnTo>
                    <a:pt x="823968" y="246278"/>
                  </a:lnTo>
                  <a:lnTo>
                    <a:pt x="846576" y="253061"/>
                  </a:lnTo>
                  <a:close/>
                </a:path>
              </a:pathLst>
            </a:custGeom>
            <a:ln w="12898">
              <a:solidFill>
                <a:srgbClr val="F6C879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object 46">
              <a:extLst>
                <a:ext uri="{FF2B5EF4-FFF2-40B4-BE49-F238E27FC236}">
                  <a16:creationId xmlns="" xmlns:a16="http://schemas.microsoft.com/office/drawing/2014/main" id="{A27FE131-BFE0-4BEC-9A77-C1B1F9F72DBC}"/>
                </a:ext>
              </a:extLst>
            </p:cNvPr>
            <p:cNvSpPr txBox="1"/>
            <p:nvPr/>
          </p:nvSpPr>
          <p:spPr>
            <a:xfrm>
              <a:off x="1623137" y="6021288"/>
              <a:ext cx="681045" cy="382284"/>
            </a:xfrm>
            <a:prstGeom prst="rect">
              <a:avLst/>
            </a:prstGeom>
          </p:spPr>
          <p:txBody>
            <a:bodyPr vert="horz" wrap="square" lIns="0" tIns="6985" rIns="0" bIns="0" rtlCol="0">
              <a:spAutoFit/>
            </a:bodyPr>
            <a:lstStyle/>
            <a:p>
              <a:pPr marL="123189" marR="106680" algn="ctr">
                <a:lnSpc>
                  <a:spcPct val="106500"/>
                </a:lnSpc>
                <a:spcBef>
                  <a:spcPts val="55"/>
                </a:spcBef>
              </a:pPr>
              <a:r>
                <a:rPr sz="75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時間外に ついては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algn="ctr">
                <a:lnSpc>
                  <a:spcPct val="100000"/>
                </a:lnSpc>
                <a:spcBef>
                  <a:spcPts val="60"/>
                </a:spcBef>
              </a:pPr>
              <a:r>
                <a:rPr sz="750" spc="-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ご相談ください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175" name="object 150">
              <a:extLst>
                <a:ext uri="{FF2B5EF4-FFF2-40B4-BE49-F238E27FC236}">
                  <a16:creationId xmlns="" xmlns:a16="http://schemas.microsoft.com/office/drawing/2014/main" id="{8ACF9008-D4BE-45D2-BFAA-2FFFC740EFDB}"/>
                </a:ext>
              </a:extLst>
            </p:cNvPr>
            <p:cNvSpPr/>
            <p:nvPr/>
          </p:nvSpPr>
          <p:spPr>
            <a:xfrm>
              <a:off x="5679883" y="836395"/>
              <a:ext cx="3768865" cy="303012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object 29">
              <a:extLst>
                <a:ext uri="{FF2B5EF4-FFF2-40B4-BE49-F238E27FC236}">
                  <a16:creationId xmlns="" xmlns:a16="http://schemas.microsoft.com/office/drawing/2014/main" id="{A208B4E4-22D1-47D8-879B-4FF251FC5A3D}"/>
                </a:ext>
              </a:extLst>
            </p:cNvPr>
            <p:cNvSpPr/>
            <p:nvPr/>
          </p:nvSpPr>
          <p:spPr>
            <a:xfrm>
              <a:off x="4733326" y="5018441"/>
              <a:ext cx="272783" cy="211344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7" name="object 30">
              <a:extLst>
                <a:ext uri="{FF2B5EF4-FFF2-40B4-BE49-F238E27FC236}">
                  <a16:creationId xmlns="" xmlns:a16="http://schemas.microsoft.com/office/drawing/2014/main" id="{C7CCFF4B-88B8-44F6-A7FD-EDDAC6719690}"/>
                </a:ext>
              </a:extLst>
            </p:cNvPr>
            <p:cNvSpPr/>
            <p:nvPr/>
          </p:nvSpPr>
          <p:spPr>
            <a:xfrm>
              <a:off x="5469309" y="5030346"/>
              <a:ext cx="357107" cy="197069"/>
            </a:xfrm>
            <a:custGeom>
              <a:avLst/>
              <a:gdLst/>
              <a:ahLst/>
              <a:cxnLst/>
              <a:rect l="l" t="t" r="r" b="b"/>
              <a:pathLst>
                <a:path w="321309" h="151764">
                  <a:moveTo>
                    <a:pt x="87755" y="1017"/>
                  </a:moveTo>
                  <a:lnTo>
                    <a:pt x="0" y="76589"/>
                  </a:lnTo>
                  <a:lnTo>
                    <a:pt x="87755" y="151156"/>
                  </a:lnTo>
                  <a:lnTo>
                    <a:pt x="87755" y="107024"/>
                  </a:lnTo>
                  <a:lnTo>
                    <a:pt x="289922" y="107024"/>
                  </a:lnTo>
                  <a:lnTo>
                    <a:pt x="321072" y="76080"/>
                  </a:lnTo>
                  <a:lnTo>
                    <a:pt x="292048" y="46663"/>
                  </a:lnTo>
                  <a:lnTo>
                    <a:pt x="87755" y="46663"/>
                  </a:lnTo>
                  <a:lnTo>
                    <a:pt x="87755" y="1017"/>
                  </a:lnTo>
                  <a:close/>
                </a:path>
                <a:path w="321309" h="151764">
                  <a:moveTo>
                    <a:pt x="289922" y="107024"/>
                  </a:moveTo>
                  <a:lnTo>
                    <a:pt x="246008" y="107024"/>
                  </a:lnTo>
                  <a:lnTo>
                    <a:pt x="246008" y="150647"/>
                  </a:lnTo>
                  <a:lnTo>
                    <a:pt x="289922" y="107024"/>
                  </a:lnTo>
                  <a:close/>
                </a:path>
                <a:path w="321309" h="151764">
                  <a:moveTo>
                    <a:pt x="246008" y="0"/>
                  </a:moveTo>
                  <a:lnTo>
                    <a:pt x="246008" y="46166"/>
                  </a:lnTo>
                  <a:lnTo>
                    <a:pt x="87755" y="46663"/>
                  </a:lnTo>
                  <a:lnTo>
                    <a:pt x="292048" y="46663"/>
                  </a:lnTo>
                  <a:lnTo>
                    <a:pt x="246008" y="0"/>
                  </a:lnTo>
                  <a:close/>
                </a:path>
              </a:pathLst>
            </a:custGeom>
            <a:solidFill>
              <a:srgbClr val="E89944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82" name="グループ化 181">
            <a:extLst>
              <a:ext uri="{FF2B5EF4-FFF2-40B4-BE49-F238E27FC236}">
                <a16:creationId xmlns="" xmlns:a16="http://schemas.microsoft.com/office/drawing/2014/main" id="{757CB1C1-EB92-4C64-B802-5591B9309E53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183" name="object 47">
              <a:extLst>
                <a:ext uri="{FF2B5EF4-FFF2-40B4-BE49-F238E27FC236}">
                  <a16:creationId xmlns="" xmlns:a16="http://schemas.microsoft.com/office/drawing/2014/main" id="{70097641-821A-4052-804B-20FE175B91A4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object 48">
              <a:extLst>
                <a:ext uri="{FF2B5EF4-FFF2-40B4-BE49-F238E27FC236}">
                  <a16:creationId xmlns="" xmlns:a16="http://schemas.microsoft.com/office/drawing/2014/main" id="{2A827262-B763-4AF5-9B82-B81D7F4F760F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3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413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E922BE4A-678F-47D4-A5D3-F6C2F8733C53}"/>
              </a:ext>
            </a:extLst>
          </p:cNvPr>
          <p:cNvSpPr txBox="1"/>
          <p:nvPr/>
        </p:nvSpPr>
        <p:spPr>
          <a:xfrm>
            <a:off x="1231124" y="6815542"/>
            <a:ext cx="94146" cy="132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50" spc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2</a:t>
            </a:r>
            <a:endParaRPr sz="8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="" xmlns:a16="http://schemas.microsoft.com/office/drawing/2014/main" id="{ED54E187-AEC7-44C3-A6FD-8514B9AA2657}"/>
              </a:ext>
            </a:extLst>
          </p:cNvPr>
          <p:cNvGrpSpPr/>
          <p:nvPr/>
        </p:nvGrpSpPr>
        <p:grpSpPr>
          <a:xfrm>
            <a:off x="705506" y="313037"/>
            <a:ext cx="9280800" cy="6933600"/>
            <a:chOff x="-1900" y="194275"/>
            <a:chExt cx="10031565" cy="8380800"/>
          </a:xfrm>
        </p:grpSpPr>
        <p:sp>
          <p:nvSpPr>
            <p:cNvPr id="138" name="object 51">
              <a:extLst>
                <a:ext uri="{FF2B5EF4-FFF2-40B4-BE49-F238E27FC236}">
                  <a16:creationId xmlns="" xmlns:a16="http://schemas.microsoft.com/office/drawing/2014/main" id="{2E46C05F-A3C8-4809-81A6-06E6E7EB77DA}"/>
                </a:ext>
              </a:extLst>
            </p:cNvPr>
            <p:cNvSpPr/>
            <p:nvPr/>
          </p:nvSpPr>
          <p:spPr>
            <a:xfrm>
              <a:off x="-190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9" name="object 52">
              <a:extLst>
                <a:ext uri="{FF2B5EF4-FFF2-40B4-BE49-F238E27FC236}">
                  <a16:creationId xmlns="" xmlns:a16="http://schemas.microsoft.com/office/drawing/2014/main" id="{CE95BE03-F96E-4500-A3F2-145417B627D5}"/>
                </a:ext>
              </a:extLst>
            </p:cNvPr>
            <p:cNvSpPr/>
            <p:nvPr/>
          </p:nvSpPr>
          <p:spPr>
            <a:xfrm>
              <a:off x="403599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0" name="object 53">
              <a:extLst>
                <a:ext uri="{FF2B5EF4-FFF2-40B4-BE49-F238E27FC236}">
                  <a16:creationId xmlns="" xmlns:a16="http://schemas.microsoft.com/office/drawing/2014/main" id="{74A9A1B9-F788-407B-9ACC-074966A9819C}"/>
                </a:ext>
              </a:extLst>
            </p:cNvPr>
            <p:cNvSpPr/>
            <p:nvPr/>
          </p:nvSpPr>
          <p:spPr>
            <a:xfrm>
              <a:off x="80911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1" name="object 54">
              <a:extLst>
                <a:ext uri="{FF2B5EF4-FFF2-40B4-BE49-F238E27FC236}">
                  <a16:creationId xmlns="" xmlns:a16="http://schemas.microsoft.com/office/drawing/2014/main" id="{6CA8CD70-A8B0-4D0A-8895-30B1B5752B90}"/>
                </a:ext>
              </a:extLst>
            </p:cNvPr>
            <p:cNvSpPr/>
            <p:nvPr/>
          </p:nvSpPr>
          <p:spPr>
            <a:xfrm>
              <a:off x="121461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2" name="object 55">
              <a:extLst>
                <a:ext uri="{FF2B5EF4-FFF2-40B4-BE49-F238E27FC236}">
                  <a16:creationId xmlns="" xmlns:a16="http://schemas.microsoft.com/office/drawing/2014/main" id="{80548941-C216-47C4-9543-EF19937D6813}"/>
                </a:ext>
              </a:extLst>
            </p:cNvPr>
            <p:cNvSpPr/>
            <p:nvPr/>
          </p:nvSpPr>
          <p:spPr>
            <a:xfrm>
              <a:off x="1620123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3" name="object 56">
              <a:extLst>
                <a:ext uri="{FF2B5EF4-FFF2-40B4-BE49-F238E27FC236}">
                  <a16:creationId xmlns="" xmlns:a16="http://schemas.microsoft.com/office/drawing/2014/main" id="{A5B97A09-73B0-4FB2-885E-1019F4F7FE90}"/>
                </a:ext>
              </a:extLst>
            </p:cNvPr>
            <p:cNvSpPr/>
            <p:nvPr/>
          </p:nvSpPr>
          <p:spPr>
            <a:xfrm>
              <a:off x="2025629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4" name="object 57">
              <a:extLst>
                <a:ext uri="{FF2B5EF4-FFF2-40B4-BE49-F238E27FC236}">
                  <a16:creationId xmlns="" xmlns:a16="http://schemas.microsoft.com/office/drawing/2014/main" id="{42DD5551-04E3-4F41-AFA0-D47D2C672632}"/>
                </a:ext>
              </a:extLst>
            </p:cNvPr>
            <p:cNvSpPr/>
            <p:nvPr/>
          </p:nvSpPr>
          <p:spPr>
            <a:xfrm>
              <a:off x="2431128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5" name="object 58">
              <a:extLst>
                <a:ext uri="{FF2B5EF4-FFF2-40B4-BE49-F238E27FC236}">
                  <a16:creationId xmlns="" xmlns:a16="http://schemas.microsoft.com/office/drawing/2014/main" id="{574B4700-D118-468F-911A-F9190C0EDA13}"/>
                </a:ext>
              </a:extLst>
            </p:cNvPr>
            <p:cNvSpPr/>
            <p:nvPr/>
          </p:nvSpPr>
          <p:spPr>
            <a:xfrm>
              <a:off x="2836626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6" name="object 59">
              <a:extLst>
                <a:ext uri="{FF2B5EF4-FFF2-40B4-BE49-F238E27FC236}">
                  <a16:creationId xmlns="" xmlns:a16="http://schemas.microsoft.com/office/drawing/2014/main" id="{A6FFB153-ACE6-4630-AEAD-71367074BDB2}"/>
                </a:ext>
              </a:extLst>
            </p:cNvPr>
            <p:cNvSpPr/>
            <p:nvPr/>
          </p:nvSpPr>
          <p:spPr>
            <a:xfrm>
              <a:off x="324213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7" name="object 60">
              <a:extLst>
                <a:ext uri="{FF2B5EF4-FFF2-40B4-BE49-F238E27FC236}">
                  <a16:creationId xmlns="" xmlns:a16="http://schemas.microsoft.com/office/drawing/2014/main" id="{145EB109-F8B5-40A3-8F63-05114A8E7786}"/>
                </a:ext>
              </a:extLst>
            </p:cNvPr>
            <p:cNvSpPr/>
            <p:nvPr/>
          </p:nvSpPr>
          <p:spPr>
            <a:xfrm>
              <a:off x="364764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8" name="object 61">
              <a:extLst>
                <a:ext uri="{FF2B5EF4-FFF2-40B4-BE49-F238E27FC236}">
                  <a16:creationId xmlns="" xmlns:a16="http://schemas.microsoft.com/office/drawing/2014/main" id="{066457EB-FE11-4E88-89BA-376A6B977CD2}"/>
                </a:ext>
              </a:extLst>
            </p:cNvPr>
            <p:cNvSpPr/>
            <p:nvPr/>
          </p:nvSpPr>
          <p:spPr>
            <a:xfrm>
              <a:off x="405315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9" name="object 62">
              <a:extLst>
                <a:ext uri="{FF2B5EF4-FFF2-40B4-BE49-F238E27FC236}">
                  <a16:creationId xmlns="" xmlns:a16="http://schemas.microsoft.com/office/drawing/2014/main" id="{12C177C9-A907-4A41-A53B-22A5AD1D8F66}"/>
                </a:ext>
              </a:extLst>
            </p:cNvPr>
            <p:cNvSpPr/>
            <p:nvPr/>
          </p:nvSpPr>
          <p:spPr>
            <a:xfrm>
              <a:off x="4458656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0" name="object 63">
              <a:extLst>
                <a:ext uri="{FF2B5EF4-FFF2-40B4-BE49-F238E27FC236}">
                  <a16:creationId xmlns="" xmlns:a16="http://schemas.microsoft.com/office/drawing/2014/main" id="{8EA627B7-EF3F-41A6-B33F-6DC527EFA2B8}"/>
                </a:ext>
              </a:extLst>
            </p:cNvPr>
            <p:cNvSpPr/>
            <p:nvPr/>
          </p:nvSpPr>
          <p:spPr>
            <a:xfrm>
              <a:off x="486416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1" name="object 64">
              <a:extLst>
                <a:ext uri="{FF2B5EF4-FFF2-40B4-BE49-F238E27FC236}">
                  <a16:creationId xmlns="" xmlns:a16="http://schemas.microsoft.com/office/drawing/2014/main" id="{648F33BB-3940-4986-8491-53F0F57D0286}"/>
                </a:ext>
              </a:extLst>
            </p:cNvPr>
            <p:cNvSpPr/>
            <p:nvPr/>
          </p:nvSpPr>
          <p:spPr>
            <a:xfrm>
              <a:off x="526966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2" name="object 65">
              <a:extLst>
                <a:ext uri="{FF2B5EF4-FFF2-40B4-BE49-F238E27FC236}">
                  <a16:creationId xmlns="" xmlns:a16="http://schemas.microsoft.com/office/drawing/2014/main" id="{F73BC1EB-445F-4A57-9BB4-5FA65B9C024E}"/>
                </a:ext>
              </a:extLst>
            </p:cNvPr>
            <p:cNvSpPr/>
            <p:nvPr/>
          </p:nvSpPr>
          <p:spPr>
            <a:xfrm>
              <a:off x="567516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3" name="object 66">
              <a:extLst>
                <a:ext uri="{FF2B5EF4-FFF2-40B4-BE49-F238E27FC236}">
                  <a16:creationId xmlns="" xmlns:a16="http://schemas.microsoft.com/office/drawing/2014/main" id="{E078EA5B-F16F-4C8F-B8D2-C275816B4698}"/>
                </a:ext>
              </a:extLst>
            </p:cNvPr>
            <p:cNvSpPr/>
            <p:nvPr/>
          </p:nvSpPr>
          <p:spPr>
            <a:xfrm>
              <a:off x="608066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4" name="object 67">
              <a:extLst>
                <a:ext uri="{FF2B5EF4-FFF2-40B4-BE49-F238E27FC236}">
                  <a16:creationId xmlns="" xmlns:a16="http://schemas.microsoft.com/office/drawing/2014/main" id="{3C57C6CA-C9CC-4ADC-953B-C6FDDEE2BCEE}"/>
                </a:ext>
              </a:extLst>
            </p:cNvPr>
            <p:cNvSpPr/>
            <p:nvPr/>
          </p:nvSpPr>
          <p:spPr>
            <a:xfrm>
              <a:off x="6486178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5" name="object 68">
              <a:extLst>
                <a:ext uri="{FF2B5EF4-FFF2-40B4-BE49-F238E27FC236}">
                  <a16:creationId xmlns="" xmlns:a16="http://schemas.microsoft.com/office/drawing/2014/main" id="{092CB29A-40D9-48E8-8AB5-80B044BD5C48}"/>
                </a:ext>
              </a:extLst>
            </p:cNvPr>
            <p:cNvSpPr/>
            <p:nvPr/>
          </p:nvSpPr>
          <p:spPr>
            <a:xfrm>
              <a:off x="689167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6" name="object 69">
              <a:extLst>
                <a:ext uri="{FF2B5EF4-FFF2-40B4-BE49-F238E27FC236}">
                  <a16:creationId xmlns="" xmlns:a16="http://schemas.microsoft.com/office/drawing/2014/main" id="{F2DD91A8-9951-420C-BC20-B25704472053}"/>
                </a:ext>
              </a:extLst>
            </p:cNvPr>
            <p:cNvSpPr/>
            <p:nvPr/>
          </p:nvSpPr>
          <p:spPr>
            <a:xfrm>
              <a:off x="729719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object 70">
              <a:extLst>
                <a:ext uri="{FF2B5EF4-FFF2-40B4-BE49-F238E27FC236}">
                  <a16:creationId xmlns="" xmlns:a16="http://schemas.microsoft.com/office/drawing/2014/main" id="{F7A2405D-A0F7-4B52-A2E8-F4EB9F663025}"/>
                </a:ext>
              </a:extLst>
            </p:cNvPr>
            <p:cNvSpPr/>
            <p:nvPr/>
          </p:nvSpPr>
          <p:spPr>
            <a:xfrm>
              <a:off x="770269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8" name="object 71">
              <a:extLst>
                <a:ext uri="{FF2B5EF4-FFF2-40B4-BE49-F238E27FC236}">
                  <a16:creationId xmlns="" xmlns:a16="http://schemas.microsoft.com/office/drawing/2014/main" id="{817DE01B-D15A-4BAE-A919-7E89EA4AF46C}"/>
                </a:ext>
              </a:extLst>
            </p:cNvPr>
            <p:cNvSpPr/>
            <p:nvPr/>
          </p:nvSpPr>
          <p:spPr>
            <a:xfrm>
              <a:off x="810819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9" name="object 72">
              <a:extLst>
                <a:ext uri="{FF2B5EF4-FFF2-40B4-BE49-F238E27FC236}">
                  <a16:creationId xmlns="" xmlns:a16="http://schemas.microsoft.com/office/drawing/2014/main" id="{029E26FD-FCDC-4A47-8627-88455B98A993}"/>
                </a:ext>
              </a:extLst>
            </p:cNvPr>
            <p:cNvSpPr/>
            <p:nvPr/>
          </p:nvSpPr>
          <p:spPr>
            <a:xfrm>
              <a:off x="851370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0" name="object 73">
              <a:extLst>
                <a:ext uri="{FF2B5EF4-FFF2-40B4-BE49-F238E27FC236}">
                  <a16:creationId xmlns="" xmlns:a16="http://schemas.microsoft.com/office/drawing/2014/main" id="{E7D10A82-DB1D-45A6-B7CF-098F6C66C7B7}"/>
                </a:ext>
              </a:extLst>
            </p:cNvPr>
            <p:cNvSpPr/>
            <p:nvPr/>
          </p:nvSpPr>
          <p:spPr>
            <a:xfrm>
              <a:off x="891920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1" name="object 74">
              <a:extLst>
                <a:ext uri="{FF2B5EF4-FFF2-40B4-BE49-F238E27FC236}">
                  <a16:creationId xmlns="" xmlns:a16="http://schemas.microsoft.com/office/drawing/2014/main" id="{7AC4CB27-E27C-4B3F-9319-7299D1A9E917}"/>
                </a:ext>
              </a:extLst>
            </p:cNvPr>
            <p:cNvSpPr/>
            <p:nvPr/>
          </p:nvSpPr>
          <p:spPr>
            <a:xfrm>
              <a:off x="932471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2" name="object 75">
              <a:extLst>
                <a:ext uri="{FF2B5EF4-FFF2-40B4-BE49-F238E27FC236}">
                  <a16:creationId xmlns="" xmlns:a16="http://schemas.microsoft.com/office/drawing/2014/main" id="{B80BA67C-DF70-49DC-AA82-9AFF5423A202}"/>
                </a:ext>
              </a:extLst>
            </p:cNvPr>
            <p:cNvSpPr/>
            <p:nvPr/>
          </p:nvSpPr>
          <p:spPr>
            <a:xfrm>
              <a:off x="973021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3" name="object 101">
              <a:extLst>
                <a:ext uri="{FF2B5EF4-FFF2-40B4-BE49-F238E27FC236}">
                  <a16:creationId xmlns="" xmlns:a16="http://schemas.microsoft.com/office/drawing/2014/main" id="{21E77C5E-C8FA-495D-A62B-3ACF882CE501}"/>
                </a:ext>
              </a:extLst>
            </p:cNvPr>
            <p:cNvSpPr/>
            <p:nvPr/>
          </p:nvSpPr>
          <p:spPr>
            <a:xfrm>
              <a:off x="-190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4" name="object 102">
              <a:extLst>
                <a:ext uri="{FF2B5EF4-FFF2-40B4-BE49-F238E27FC236}">
                  <a16:creationId xmlns="" xmlns:a16="http://schemas.microsoft.com/office/drawing/2014/main" id="{75795C9E-B324-4298-864E-A3D4EAE1EF0E}"/>
                </a:ext>
              </a:extLst>
            </p:cNvPr>
            <p:cNvSpPr/>
            <p:nvPr/>
          </p:nvSpPr>
          <p:spPr>
            <a:xfrm>
              <a:off x="403599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5" name="object 103">
              <a:extLst>
                <a:ext uri="{FF2B5EF4-FFF2-40B4-BE49-F238E27FC236}">
                  <a16:creationId xmlns="" xmlns:a16="http://schemas.microsoft.com/office/drawing/2014/main" id="{0FDD3AD2-00CE-461B-93FC-08CD940613A6}"/>
                </a:ext>
              </a:extLst>
            </p:cNvPr>
            <p:cNvSpPr/>
            <p:nvPr/>
          </p:nvSpPr>
          <p:spPr>
            <a:xfrm>
              <a:off x="80911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6" name="object 104">
              <a:extLst>
                <a:ext uri="{FF2B5EF4-FFF2-40B4-BE49-F238E27FC236}">
                  <a16:creationId xmlns="" xmlns:a16="http://schemas.microsoft.com/office/drawing/2014/main" id="{7D771754-52AE-4034-88E5-D95A35B01158}"/>
                </a:ext>
              </a:extLst>
            </p:cNvPr>
            <p:cNvSpPr/>
            <p:nvPr/>
          </p:nvSpPr>
          <p:spPr>
            <a:xfrm>
              <a:off x="121461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7" name="object 105">
              <a:extLst>
                <a:ext uri="{FF2B5EF4-FFF2-40B4-BE49-F238E27FC236}">
                  <a16:creationId xmlns="" xmlns:a16="http://schemas.microsoft.com/office/drawing/2014/main" id="{29760F85-DAFA-4C27-A0D7-80658C38AEA6}"/>
                </a:ext>
              </a:extLst>
            </p:cNvPr>
            <p:cNvSpPr/>
            <p:nvPr/>
          </p:nvSpPr>
          <p:spPr>
            <a:xfrm>
              <a:off x="1620123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8" name="object 106">
              <a:extLst>
                <a:ext uri="{FF2B5EF4-FFF2-40B4-BE49-F238E27FC236}">
                  <a16:creationId xmlns="" xmlns:a16="http://schemas.microsoft.com/office/drawing/2014/main" id="{1FB6373A-8084-46CA-8AE7-68E15E6BE39E}"/>
                </a:ext>
              </a:extLst>
            </p:cNvPr>
            <p:cNvSpPr/>
            <p:nvPr/>
          </p:nvSpPr>
          <p:spPr>
            <a:xfrm>
              <a:off x="2025629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9" name="object 107">
              <a:extLst>
                <a:ext uri="{FF2B5EF4-FFF2-40B4-BE49-F238E27FC236}">
                  <a16:creationId xmlns="" xmlns:a16="http://schemas.microsoft.com/office/drawing/2014/main" id="{22FA8D4A-80E1-4D39-945B-F9DFDB4B09CF}"/>
                </a:ext>
              </a:extLst>
            </p:cNvPr>
            <p:cNvSpPr/>
            <p:nvPr/>
          </p:nvSpPr>
          <p:spPr>
            <a:xfrm>
              <a:off x="2431128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0" name="object 108">
              <a:extLst>
                <a:ext uri="{FF2B5EF4-FFF2-40B4-BE49-F238E27FC236}">
                  <a16:creationId xmlns="" xmlns:a16="http://schemas.microsoft.com/office/drawing/2014/main" id="{EB7751EF-4EC3-45F2-A109-EF7C125CF062}"/>
                </a:ext>
              </a:extLst>
            </p:cNvPr>
            <p:cNvSpPr/>
            <p:nvPr/>
          </p:nvSpPr>
          <p:spPr>
            <a:xfrm>
              <a:off x="2836626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object 109">
              <a:extLst>
                <a:ext uri="{FF2B5EF4-FFF2-40B4-BE49-F238E27FC236}">
                  <a16:creationId xmlns="" xmlns:a16="http://schemas.microsoft.com/office/drawing/2014/main" id="{EBFA4908-915F-4028-AA33-AE7969FBCC08}"/>
                </a:ext>
              </a:extLst>
            </p:cNvPr>
            <p:cNvSpPr/>
            <p:nvPr/>
          </p:nvSpPr>
          <p:spPr>
            <a:xfrm>
              <a:off x="324213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object 110">
              <a:extLst>
                <a:ext uri="{FF2B5EF4-FFF2-40B4-BE49-F238E27FC236}">
                  <a16:creationId xmlns="" xmlns:a16="http://schemas.microsoft.com/office/drawing/2014/main" id="{B3DDFEF0-78D0-484C-94C4-E7671F64C60B}"/>
                </a:ext>
              </a:extLst>
            </p:cNvPr>
            <p:cNvSpPr/>
            <p:nvPr/>
          </p:nvSpPr>
          <p:spPr>
            <a:xfrm>
              <a:off x="364764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3" name="object 111">
              <a:extLst>
                <a:ext uri="{FF2B5EF4-FFF2-40B4-BE49-F238E27FC236}">
                  <a16:creationId xmlns="" xmlns:a16="http://schemas.microsoft.com/office/drawing/2014/main" id="{D9972EAC-077B-4AC4-A80A-54BE758B06EA}"/>
                </a:ext>
              </a:extLst>
            </p:cNvPr>
            <p:cNvSpPr/>
            <p:nvPr/>
          </p:nvSpPr>
          <p:spPr>
            <a:xfrm>
              <a:off x="405315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" name="object 112">
              <a:extLst>
                <a:ext uri="{FF2B5EF4-FFF2-40B4-BE49-F238E27FC236}">
                  <a16:creationId xmlns="" xmlns:a16="http://schemas.microsoft.com/office/drawing/2014/main" id="{8E317DC5-DA3B-4ACF-A2BB-E966415A1A1D}"/>
                </a:ext>
              </a:extLst>
            </p:cNvPr>
            <p:cNvSpPr/>
            <p:nvPr/>
          </p:nvSpPr>
          <p:spPr>
            <a:xfrm>
              <a:off x="4458656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object 113">
              <a:extLst>
                <a:ext uri="{FF2B5EF4-FFF2-40B4-BE49-F238E27FC236}">
                  <a16:creationId xmlns="" xmlns:a16="http://schemas.microsoft.com/office/drawing/2014/main" id="{0F640A49-9E8B-4AD4-BEEE-EF0CCE902DFE}"/>
                </a:ext>
              </a:extLst>
            </p:cNvPr>
            <p:cNvSpPr/>
            <p:nvPr/>
          </p:nvSpPr>
          <p:spPr>
            <a:xfrm>
              <a:off x="486416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object 114">
              <a:extLst>
                <a:ext uri="{FF2B5EF4-FFF2-40B4-BE49-F238E27FC236}">
                  <a16:creationId xmlns="" xmlns:a16="http://schemas.microsoft.com/office/drawing/2014/main" id="{150B3027-703C-4212-99F6-F7C271122EF6}"/>
                </a:ext>
              </a:extLst>
            </p:cNvPr>
            <p:cNvSpPr/>
            <p:nvPr/>
          </p:nvSpPr>
          <p:spPr>
            <a:xfrm>
              <a:off x="526966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7" name="object 115">
              <a:extLst>
                <a:ext uri="{FF2B5EF4-FFF2-40B4-BE49-F238E27FC236}">
                  <a16:creationId xmlns="" xmlns:a16="http://schemas.microsoft.com/office/drawing/2014/main" id="{B6CB2543-E838-4541-B894-1EFDB0390C31}"/>
                </a:ext>
              </a:extLst>
            </p:cNvPr>
            <p:cNvSpPr/>
            <p:nvPr/>
          </p:nvSpPr>
          <p:spPr>
            <a:xfrm>
              <a:off x="567516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8" name="object 116">
              <a:extLst>
                <a:ext uri="{FF2B5EF4-FFF2-40B4-BE49-F238E27FC236}">
                  <a16:creationId xmlns="" xmlns:a16="http://schemas.microsoft.com/office/drawing/2014/main" id="{EE37CF96-6E14-4586-9AD6-68B617E55461}"/>
                </a:ext>
              </a:extLst>
            </p:cNvPr>
            <p:cNvSpPr/>
            <p:nvPr/>
          </p:nvSpPr>
          <p:spPr>
            <a:xfrm>
              <a:off x="608066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9" name="object 117">
              <a:extLst>
                <a:ext uri="{FF2B5EF4-FFF2-40B4-BE49-F238E27FC236}">
                  <a16:creationId xmlns="" xmlns:a16="http://schemas.microsoft.com/office/drawing/2014/main" id="{B42C721E-20DA-48F4-87EE-E056E80AE6D9}"/>
                </a:ext>
              </a:extLst>
            </p:cNvPr>
            <p:cNvSpPr/>
            <p:nvPr/>
          </p:nvSpPr>
          <p:spPr>
            <a:xfrm>
              <a:off x="6486178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0" name="object 118">
              <a:extLst>
                <a:ext uri="{FF2B5EF4-FFF2-40B4-BE49-F238E27FC236}">
                  <a16:creationId xmlns="" xmlns:a16="http://schemas.microsoft.com/office/drawing/2014/main" id="{0E1CF3B5-1B62-44F5-9B1A-E6AB822EFB13}"/>
                </a:ext>
              </a:extLst>
            </p:cNvPr>
            <p:cNvSpPr/>
            <p:nvPr/>
          </p:nvSpPr>
          <p:spPr>
            <a:xfrm>
              <a:off x="689167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1" name="object 119">
              <a:extLst>
                <a:ext uri="{FF2B5EF4-FFF2-40B4-BE49-F238E27FC236}">
                  <a16:creationId xmlns="" xmlns:a16="http://schemas.microsoft.com/office/drawing/2014/main" id="{44037946-A9C9-4311-A0E4-C2EF9C712747}"/>
                </a:ext>
              </a:extLst>
            </p:cNvPr>
            <p:cNvSpPr/>
            <p:nvPr/>
          </p:nvSpPr>
          <p:spPr>
            <a:xfrm>
              <a:off x="729719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2" name="object 120">
              <a:extLst>
                <a:ext uri="{FF2B5EF4-FFF2-40B4-BE49-F238E27FC236}">
                  <a16:creationId xmlns="" xmlns:a16="http://schemas.microsoft.com/office/drawing/2014/main" id="{44DEE9C7-B58D-4971-B449-9812C6863A1E}"/>
                </a:ext>
              </a:extLst>
            </p:cNvPr>
            <p:cNvSpPr/>
            <p:nvPr/>
          </p:nvSpPr>
          <p:spPr>
            <a:xfrm>
              <a:off x="770269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3" name="object 121">
              <a:extLst>
                <a:ext uri="{FF2B5EF4-FFF2-40B4-BE49-F238E27FC236}">
                  <a16:creationId xmlns="" xmlns:a16="http://schemas.microsoft.com/office/drawing/2014/main" id="{ADF14873-1DFB-4010-AE32-49E5F828A9C7}"/>
                </a:ext>
              </a:extLst>
            </p:cNvPr>
            <p:cNvSpPr/>
            <p:nvPr/>
          </p:nvSpPr>
          <p:spPr>
            <a:xfrm>
              <a:off x="810819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object 122">
              <a:extLst>
                <a:ext uri="{FF2B5EF4-FFF2-40B4-BE49-F238E27FC236}">
                  <a16:creationId xmlns="" xmlns:a16="http://schemas.microsoft.com/office/drawing/2014/main" id="{B08AACB4-CF1E-472C-BFE1-5537014F5A53}"/>
                </a:ext>
              </a:extLst>
            </p:cNvPr>
            <p:cNvSpPr/>
            <p:nvPr/>
          </p:nvSpPr>
          <p:spPr>
            <a:xfrm>
              <a:off x="851370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5" name="object 123">
              <a:extLst>
                <a:ext uri="{FF2B5EF4-FFF2-40B4-BE49-F238E27FC236}">
                  <a16:creationId xmlns="" xmlns:a16="http://schemas.microsoft.com/office/drawing/2014/main" id="{2B59634B-5C90-4025-92CF-5BD3D15D866C}"/>
                </a:ext>
              </a:extLst>
            </p:cNvPr>
            <p:cNvSpPr/>
            <p:nvPr/>
          </p:nvSpPr>
          <p:spPr>
            <a:xfrm>
              <a:off x="891920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6" name="object 124">
              <a:extLst>
                <a:ext uri="{FF2B5EF4-FFF2-40B4-BE49-F238E27FC236}">
                  <a16:creationId xmlns="" xmlns:a16="http://schemas.microsoft.com/office/drawing/2014/main" id="{C9950BEE-0136-4778-A083-5C55BB967E83}"/>
                </a:ext>
              </a:extLst>
            </p:cNvPr>
            <p:cNvSpPr/>
            <p:nvPr/>
          </p:nvSpPr>
          <p:spPr>
            <a:xfrm>
              <a:off x="932471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7" name="object 125">
              <a:extLst>
                <a:ext uri="{FF2B5EF4-FFF2-40B4-BE49-F238E27FC236}">
                  <a16:creationId xmlns="" xmlns:a16="http://schemas.microsoft.com/office/drawing/2014/main" id="{F1BFC18A-715E-4052-8BDC-A245494B03CF}"/>
                </a:ext>
              </a:extLst>
            </p:cNvPr>
            <p:cNvSpPr/>
            <p:nvPr/>
          </p:nvSpPr>
          <p:spPr>
            <a:xfrm>
              <a:off x="973021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58" name="グループ化 57">
            <a:extLst>
              <a:ext uri="{FF2B5EF4-FFF2-40B4-BE49-F238E27FC236}">
                <a16:creationId xmlns="" xmlns:a16="http://schemas.microsoft.com/office/drawing/2014/main" id="{7D50731E-A5DE-492F-AEEE-84E9519CCBD8}"/>
              </a:ext>
            </a:extLst>
          </p:cNvPr>
          <p:cNvGrpSpPr/>
          <p:nvPr/>
        </p:nvGrpSpPr>
        <p:grpSpPr>
          <a:xfrm>
            <a:off x="483065" y="499012"/>
            <a:ext cx="9485085" cy="6561650"/>
            <a:chOff x="483065" y="534711"/>
            <a:chExt cx="9485085" cy="6561650"/>
          </a:xfrm>
        </p:grpSpPr>
        <p:sp>
          <p:nvSpPr>
            <p:cNvPr id="59" name="object 5">
              <a:extLst>
                <a:ext uri="{FF2B5EF4-FFF2-40B4-BE49-F238E27FC236}">
                  <a16:creationId xmlns="" xmlns:a16="http://schemas.microsoft.com/office/drawing/2014/main" id="{DFE5ED3F-605F-439E-8E57-984B94994DEA}"/>
                </a:ext>
              </a:extLst>
            </p:cNvPr>
            <p:cNvSpPr txBox="1"/>
            <p:nvPr/>
          </p:nvSpPr>
          <p:spPr>
            <a:xfrm>
              <a:off x="1231124" y="6815542"/>
              <a:ext cx="94146" cy="132728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sz="850" spc="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2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60" name="object 14">
              <a:extLst>
                <a:ext uri="{FF2B5EF4-FFF2-40B4-BE49-F238E27FC236}">
                  <a16:creationId xmlns="" xmlns:a16="http://schemas.microsoft.com/office/drawing/2014/main" id="{7DA4E333-DB75-49A7-A511-6602C9D92BF7}"/>
                </a:ext>
              </a:extLst>
            </p:cNvPr>
            <p:cNvSpPr/>
            <p:nvPr/>
          </p:nvSpPr>
          <p:spPr>
            <a:xfrm>
              <a:off x="640124" y="5519482"/>
              <a:ext cx="9230561" cy="0"/>
            </a:xfrm>
            <a:custGeom>
              <a:avLst/>
              <a:gdLst/>
              <a:ahLst/>
              <a:cxnLst/>
              <a:rect l="l" t="t" r="r" b="b"/>
              <a:pathLst>
                <a:path w="8260080">
                  <a:moveTo>
                    <a:pt x="0" y="0"/>
                  </a:moveTo>
                  <a:lnTo>
                    <a:pt x="8259636" y="0"/>
                  </a:lnTo>
                </a:path>
              </a:pathLst>
            </a:custGeom>
            <a:ln w="12110">
              <a:solidFill>
                <a:srgbClr val="BDBE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1" name="object 2">
              <a:extLst>
                <a:ext uri="{FF2B5EF4-FFF2-40B4-BE49-F238E27FC236}">
                  <a16:creationId xmlns="" xmlns:a16="http://schemas.microsoft.com/office/drawing/2014/main" id="{77096B85-4936-41F2-B8EB-26C115A4A732}"/>
                </a:ext>
              </a:extLst>
            </p:cNvPr>
            <p:cNvSpPr/>
            <p:nvPr/>
          </p:nvSpPr>
          <p:spPr>
            <a:xfrm>
              <a:off x="5571785" y="5566781"/>
              <a:ext cx="4177924" cy="1529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3" name="object 3">
              <a:extLst>
                <a:ext uri="{FF2B5EF4-FFF2-40B4-BE49-F238E27FC236}">
                  <a16:creationId xmlns="" xmlns:a16="http://schemas.microsoft.com/office/drawing/2014/main" id="{CE4C43EB-55DD-49F2-AB7D-38C44DFDBFDE}"/>
                </a:ext>
              </a:extLst>
            </p:cNvPr>
            <p:cNvSpPr/>
            <p:nvPr/>
          </p:nvSpPr>
          <p:spPr>
            <a:xfrm>
              <a:off x="5589763" y="5587854"/>
              <a:ext cx="4148359" cy="393844"/>
            </a:xfrm>
            <a:custGeom>
              <a:avLst/>
              <a:gdLst/>
              <a:ahLst/>
              <a:cxnLst/>
              <a:rect l="l" t="t" r="r" b="b"/>
              <a:pathLst>
                <a:path w="3712209" h="273050">
                  <a:moveTo>
                    <a:pt x="3711907" y="272628"/>
                  </a:moveTo>
                  <a:lnTo>
                    <a:pt x="0" y="272628"/>
                  </a:lnTo>
                  <a:lnTo>
                    <a:pt x="0" y="0"/>
                  </a:lnTo>
                  <a:lnTo>
                    <a:pt x="3711907" y="0"/>
                  </a:lnTo>
                  <a:lnTo>
                    <a:pt x="3711907" y="272628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64" name="object 4">
              <a:extLst>
                <a:ext uri="{FF2B5EF4-FFF2-40B4-BE49-F238E27FC236}">
                  <a16:creationId xmlns="" xmlns:a16="http://schemas.microsoft.com/office/drawing/2014/main" id="{830B7887-E721-4BA9-8DAA-57C8B748B3B0}"/>
                </a:ext>
              </a:extLst>
            </p:cNvPr>
            <p:cNvSpPr txBox="1"/>
            <p:nvPr/>
          </p:nvSpPr>
          <p:spPr>
            <a:xfrm>
              <a:off x="5790720" y="5698335"/>
              <a:ext cx="869977" cy="19107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b="1" spc="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世帯所得表</a:t>
              </a:r>
              <a:endParaRPr sz="11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65" name="object 5">
              <a:extLst>
                <a:ext uri="{FF2B5EF4-FFF2-40B4-BE49-F238E27FC236}">
                  <a16:creationId xmlns="" xmlns:a16="http://schemas.microsoft.com/office/drawing/2014/main" id="{A995EDE7-D78D-424F-B240-CEEF42138B5F}"/>
                </a:ext>
              </a:extLst>
            </p:cNvPr>
            <p:cNvSpPr txBox="1"/>
            <p:nvPr/>
          </p:nvSpPr>
          <p:spPr>
            <a:xfrm>
              <a:off x="5790720" y="6449622"/>
              <a:ext cx="1218394" cy="191078"/>
            </a:xfrm>
            <a:prstGeom prst="rect">
              <a:avLst/>
            </a:prstGeom>
          </p:spPr>
          <p:txBody>
            <a:bodyPr vert="horz" wrap="square" lIns="0" tIns="139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0"/>
                </a:spcBef>
              </a:pPr>
              <a:r>
                <a:rPr sz="1150" spc="2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約890万円以下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66" name="object 6">
              <a:extLst>
                <a:ext uri="{FF2B5EF4-FFF2-40B4-BE49-F238E27FC236}">
                  <a16:creationId xmlns="" xmlns:a16="http://schemas.microsoft.com/office/drawing/2014/main" id="{621CFC04-BFAB-4AAC-AE54-1FF65091EAE0}"/>
                </a:ext>
              </a:extLst>
            </p:cNvPr>
            <p:cNvSpPr txBox="1"/>
            <p:nvPr/>
          </p:nvSpPr>
          <p:spPr>
            <a:xfrm>
              <a:off x="5790720" y="5949143"/>
              <a:ext cx="1435534" cy="369973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25"/>
                </a:spcBef>
              </a:pPr>
              <a:r>
                <a:rPr sz="1725" spc="44" baseline="24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非課税世帯</a:t>
              </a:r>
              <a:r>
                <a:rPr sz="1725" spc="135" baseline="24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3450" b="1" spc="60" baseline="-3623" dirty="0">
                  <a:solidFill>
                    <a:srgbClr val="EC6E7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0</a:t>
              </a:r>
              <a:r>
                <a:rPr sz="3450" b="1" spc="-825" baseline="-3623" dirty="0">
                  <a:solidFill>
                    <a:srgbClr val="EC6E7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 </a:t>
              </a:r>
              <a:r>
                <a:rPr sz="1150" b="1" spc="30" dirty="0">
                  <a:solidFill>
                    <a:srgbClr val="EC6E7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円</a:t>
              </a: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</p:txBody>
        </p:sp>
        <p:sp>
          <p:nvSpPr>
            <p:cNvPr id="67" name="object 7">
              <a:extLst>
                <a:ext uri="{FF2B5EF4-FFF2-40B4-BE49-F238E27FC236}">
                  <a16:creationId xmlns="" xmlns:a16="http://schemas.microsoft.com/office/drawing/2014/main" id="{71CFCFCD-95E2-47F2-82BB-A6B83B145FEF}"/>
                </a:ext>
              </a:extLst>
            </p:cNvPr>
            <p:cNvSpPr txBox="1"/>
            <p:nvPr/>
          </p:nvSpPr>
          <p:spPr>
            <a:xfrm>
              <a:off x="7206152" y="6274813"/>
              <a:ext cx="2283514" cy="347531"/>
            </a:xfrm>
            <a:prstGeom prst="rect">
              <a:avLst/>
            </a:prstGeom>
          </p:spPr>
          <p:txBody>
            <a:bodyPr vert="horz" wrap="square" lIns="0" tIns="1651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0"/>
                </a:spcBef>
              </a:pPr>
              <a:r>
                <a:rPr sz="1725" spc="15" baseline="24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月額上限金額</a:t>
              </a:r>
              <a:r>
                <a:rPr sz="1725" spc="-315" baseline="241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3225" b="1" spc="247" baseline="-3875" dirty="0">
                  <a:solidFill>
                    <a:srgbClr val="EC6E7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4,600</a:t>
              </a:r>
              <a:r>
                <a:rPr sz="1450" b="1" spc="25" dirty="0">
                  <a:solidFill>
                    <a:srgbClr val="EC6E7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円</a:t>
              </a:r>
              <a:endParaRPr sz="14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</p:txBody>
        </p:sp>
        <p:sp>
          <p:nvSpPr>
            <p:cNvPr id="68" name="object 15">
              <a:extLst>
                <a:ext uri="{FF2B5EF4-FFF2-40B4-BE49-F238E27FC236}">
                  <a16:creationId xmlns="" xmlns:a16="http://schemas.microsoft.com/office/drawing/2014/main" id="{99B02665-0131-4730-9512-A4B3EA61761E}"/>
                </a:ext>
              </a:extLst>
            </p:cNvPr>
            <p:cNvSpPr txBox="1"/>
            <p:nvPr/>
          </p:nvSpPr>
          <p:spPr>
            <a:xfrm>
              <a:off x="5790720" y="6755000"/>
              <a:ext cx="3826198" cy="144271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8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※</a:t>
              </a:r>
              <a:r>
                <a:rPr sz="850" spc="13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850" spc="2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世帯収入が約890万円以上の場合は月額上限金額が異</a:t>
              </a:r>
              <a:r>
                <a:rPr sz="850" spc="-2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な</a:t>
              </a:r>
              <a:r>
                <a:rPr sz="850" spc="-4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85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850" spc="-185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</a:t>
              </a:r>
              <a:r>
                <a:rPr sz="850" spc="0" dirty="0">
                  <a:solidFill>
                    <a:srgbClr val="6F635D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69" name="object 16">
              <a:extLst>
                <a:ext uri="{FF2B5EF4-FFF2-40B4-BE49-F238E27FC236}">
                  <a16:creationId xmlns="" xmlns:a16="http://schemas.microsoft.com/office/drawing/2014/main" id="{985DD9AB-CC4D-40D7-BBB6-177C18F962D8}"/>
                </a:ext>
              </a:extLst>
            </p:cNvPr>
            <p:cNvSpPr txBox="1"/>
            <p:nvPr/>
          </p:nvSpPr>
          <p:spPr>
            <a:xfrm>
              <a:off x="743223" y="5593764"/>
              <a:ext cx="4385368" cy="1011942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700" b="1" spc="4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ご</a:t>
              </a:r>
              <a:r>
                <a:rPr sz="1700" b="1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利</a:t>
              </a:r>
              <a:r>
                <a:rPr sz="1700" b="1" spc="-4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用</a:t>
              </a:r>
              <a:r>
                <a:rPr sz="1700" b="1" spc="-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の</a:t>
              </a:r>
              <a:r>
                <a:rPr sz="1700" b="1" spc="-4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際</a:t>
              </a:r>
              <a:r>
                <a:rPr sz="1700" b="1" spc="-8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に</a:t>
              </a:r>
              <a:r>
                <a:rPr sz="1700" b="1" spc="-5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か</a:t>
              </a:r>
              <a:r>
                <a:rPr sz="1700" b="1" spc="-2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か</a:t>
              </a:r>
              <a:r>
                <a:rPr sz="1700" b="1" spc="-5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る</a:t>
              </a:r>
              <a:r>
                <a:rPr sz="1700" b="1" spc="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費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用</a:t>
              </a:r>
              <a:endParaRPr sz="17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 algn="just">
                <a:lnSpc>
                  <a:spcPct val="117100"/>
                </a:lnSpc>
                <a:spcBef>
                  <a:spcPts val="575"/>
                </a:spcBef>
              </a:pPr>
              <a:r>
                <a:rPr sz="9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利用者負担については、障がい児通所支援の支給決定を受けた障がい児の</a:t>
              </a:r>
              <a:endParaRPr lang="en-US" altLang="ja-JP" sz="9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17100"/>
                </a:lnSpc>
                <a:spcBef>
                  <a:spcPts val="575"/>
                </a:spcBef>
              </a:pPr>
              <a:r>
                <a:rPr sz="9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保護者の所得等の状況に応じて、負担上限月額が設けられています。</a:t>
              </a:r>
              <a:endParaRPr lang="en-US" altLang="ja-JP" sz="950" spc="6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17100"/>
                </a:lnSpc>
                <a:spcBef>
                  <a:spcPts val="575"/>
                </a:spcBef>
              </a:pPr>
              <a:r>
                <a:rPr sz="9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該当負担上限月額を超える利用者負担額を支払</a:t>
              </a:r>
              <a:r>
                <a:rPr lang="ja-JP" altLang="en-US" sz="9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う</a:t>
              </a:r>
              <a:r>
                <a:rPr sz="95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必要はあ</a:t>
              </a:r>
              <a:r>
                <a:rPr sz="9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りません。</a:t>
              </a:r>
              <a:endPara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72" name="object 18">
              <a:extLst>
                <a:ext uri="{FF2B5EF4-FFF2-40B4-BE49-F238E27FC236}">
                  <a16:creationId xmlns="" xmlns:a16="http://schemas.microsoft.com/office/drawing/2014/main" id="{EFB255F0-0451-4A16-A1DE-382A9108278B}"/>
                </a:ext>
              </a:extLst>
            </p:cNvPr>
            <p:cNvSpPr txBox="1"/>
            <p:nvPr/>
          </p:nvSpPr>
          <p:spPr>
            <a:xfrm>
              <a:off x="7145552" y="2973228"/>
              <a:ext cx="2679126" cy="49308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marR="5080" indent="3175" algn="just">
                <a:lnSpc>
                  <a:spcPct val="121100"/>
                </a:lnSpc>
                <a:spcBef>
                  <a:spcPts val="100"/>
                </a:spcBef>
              </a:pPr>
              <a:r>
                <a:rPr sz="1050" spc="16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通所受給者</a:t>
              </a:r>
              <a:r>
                <a:rPr sz="1050" spc="10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証</a:t>
              </a:r>
              <a:r>
                <a:rPr sz="1050" spc="8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を</a:t>
              </a:r>
              <a:r>
                <a:rPr sz="1050" spc="14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お</a:t>
              </a:r>
              <a:r>
                <a:rPr sz="1050" spc="12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持</a:t>
              </a:r>
              <a:r>
                <a:rPr sz="1050" spc="8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ち</a:t>
              </a:r>
              <a:r>
                <a:rPr sz="1050" spc="10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でな</a:t>
              </a:r>
              <a:r>
                <a:rPr sz="1050" spc="12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い</a:t>
              </a:r>
              <a:r>
                <a:rPr sz="1050" spc="15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方</a:t>
              </a:r>
              <a:r>
                <a:rPr sz="1050" spc="-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は</a:t>
              </a:r>
              <a:endParaRPr lang="en-US" altLang="ja-JP" sz="1050" spc="-5" dirty="0">
                <a:solidFill>
                  <a:srgbClr val="D16A7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 marR="5080" indent="3175" algn="just">
                <a:lnSpc>
                  <a:spcPct val="121100"/>
                </a:lnSpc>
                <a:spcBef>
                  <a:spcPts val="100"/>
                </a:spcBef>
              </a:pPr>
              <a:endParaRPr lang="en-US" altLang="ja-JP" sz="400" spc="-5" dirty="0">
                <a:solidFill>
                  <a:srgbClr val="D16A7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 marR="5080" indent="3175" algn="just">
                <a:lnSpc>
                  <a:spcPct val="121100"/>
                </a:lnSpc>
                <a:spcBef>
                  <a:spcPts val="100"/>
                </a:spcBef>
              </a:pPr>
              <a:r>
                <a:rPr sz="1050" spc="114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市役所</a:t>
              </a:r>
              <a:r>
                <a:rPr sz="1050" spc="7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等</a:t>
              </a:r>
              <a:r>
                <a:rPr sz="1050" spc="6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で</a:t>
              </a:r>
              <a:r>
                <a:rPr sz="1050" spc="10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の</a:t>
              </a:r>
              <a:r>
                <a:rPr sz="1050" spc="114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手</a:t>
              </a:r>
              <a:r>
                <a:rPr sz="1050" spc="5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続</a:t>
              </a:r>
              <a:r>
                <a:rPr sz="1050" spc="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き</a:t>
              </a:r>
              <a:r>
                <a:rPr sz="1050" spc="114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が必</a:t>
              </a:r>
              <a:r>
                <a:rPr sz="1050" spc="2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要</a:t>
              </a:r>
              <a:r>
                <a:rPr sz="105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と</a:t>
              </a:r>
              <a:r>
                <a:rPr sz="1050" spc="-2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な</a:t>
              </a:r>
              <a:r>
                <a:rPr sz="1050" spc="-10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り</a:t>
              </a:r>
              <a:r>
                <a:rPr sz="1050" spc="-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ま</a:t>
              </a:r>
              <a:r>
                <a:rPr sz="1050" spc="5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す。</a:t>
              </a:r>
              <a:endParaRPr sz="10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</p:txBody>
        </p:sp>
        <p:sp>
          <p:nvSpPr>
            <p:cNvPr id="73" name="object 19">
              <a:extLst>
                <a:ext uri="{FF2B5EF4-FFF2-40B4-BE49-F238E27FC236}">
                  <a16:creationId xmlns="" xmlns:a16="http://schemas.microsoft.com/office/drawing/2014/main" id="{194D5397-4D45-4F87-9961-845E05F08F11}"/>
                </a:ext>
              </a:extLst>
            </p:cNvPr>
            <p:cNvSpPr txBox="1"/>
            <p:nvPr/>
          </p:nvSpPr>
          <p:spPr>
            <a:xfrm>
              <a:off x="6979304" y="582728"/>
              <a:ext cx="2988846" cy="2018820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700" b="1" spc="-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「</a:t>
              </a:r>
              <a:r>
                <a:rPr sz="1700" b="1" spc="2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通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所受</a:t>
              </a:r>
              <a:r>
                <a:rPr sz="1700" b="1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給</a:t>
              </a:r>
              <a:r>
                <a:rPr sz="1700" b="1" spc="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者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証</a:t>
              </a:r>
              <a:r>
                <a:rPr sz="1700" b="1" spc="-50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」</a:t>
              </a:r>
              <a:r>
                <a:rPr sz="1700" b="1" spc="-12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に</a:t>
              </a:r>
              <a:r>
                <a:rPr sz="1700" b="1" spc="-6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つ</a:t>
              </a:r>
              <a:r>
                <a:rPr sz="1700" b="1" spc="-18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い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て</a:t>
              </a:r>
              <a:endParaRPr sz="17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51765">
                <a:lnSpc>
                  <a:spcPct val="100000"/>
                </a:lnSpc>
                <a:spcBef>
                  <a:spcPts val="1440"/>
                </a:spcBef>
              </a:pPr>
              <a:r>
                <a:rPr sz="950" b="0" spc="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放課後</a:t>
              </a:r>
              <a:r>
                <a:rPr sz="950" b="0" spc="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等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デ</a:t>
              </a:r>
              <a:r>
                <a:rPr sz="9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イ</a:t>
              </a:r>
              <a:r>
                <a:rPr sz="950" b="0" spc="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サ</a:t>
              </a:r>
              <a:r>
                <a:rPr sz="9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ー</a:t>
              </a:r>
              <a:r>
                <a:rPr sz="9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ビ</a:t>
              </a:r>
              <a:r>
                <a:rPr sz="9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ス</a:t>
              </a:r>
              <a:r>
                <a:rPr sz="950" b="0" spc="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の利</a:t>
              </a:r>
              <a:r>
                <a:rPr sz="9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用に</a:t>
              </a:r>
              <a:r>
                <a:rPr sz="9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際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endPara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9225" marR="46355" indent="-45085">
                <a:lnSpc>
                  <a:spcPct val="129400"/>
                </a:lnSpc>
                <a:spcBef>
                  <a:spcPts val="10"/>
                </a:spcBef>
              </a:pPr>
              <a:endParaRPr lang="en-US" altLang="ja-JP" sz="400" spc="85" dirty="0">
                <a:solidFill>
                  <a:srgbClr val="D16A74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M"/>
              </a:endParaRPr>
            </a:p>
            <a:p>
              <a:pPr marL="149225" marR="46355" indent="-45085">
                <a:lnSpc>
                  <a:spcPct val="129400"/>
                </a:lnSpc>
                <a:spcBef>
                  <a:spcPts val="10"/>
                </a:spcBef>
              </a:pPr>
              <a:r>
                <a:rPr sz="1150" spc="8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「通所受給者証</a:t>
              </a:r>
              <a:r>
                <a:rPr sz="1150" spc="-28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M"/>
                </a:rPr>
                <a:t>」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が必</a:t>
              </a:r>
              <a:r>
                <a:rPr sz="9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要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と</a:t>
              </a:r>
              <a:r>
                <a:rPr sz="9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9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す。</a:t>
              </a:r>
              <a:endParaRPr lang="en-US" altLang="ja-JP" sz="950" b="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9225" marR="46355" indent="-45085">
                <a:lnSpc>
                  <a:spcPct val="129400"/>
                </a:lnSpc>
                <a:spcBef>
                  <a:spcPts val="10"/>
                </a:spcBef>
              </a:pPr>
              <a:endParaRPr lang="en-US" altLang="ja-JP" sz="200" b="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9225" marR="46355" indent="-45085">
                <a:lnSpc>
                  <a:spcPct val="129400"/>
                </a:lnSpc>
                <a:spcBef>
                  <a:spcPts val="10"/>
                </a:spcBef>
              </a:pP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 (療育手</a:t>
              </a:r>
              <a:r>
                <a:rPr sz="9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帳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や身体障害者手</a:t>
              </a:r>
              <a:r>
                <a:rPr sz="9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帳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と</a:t>
              </a:r>
              <a:r>
                <a:rPr sz="9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は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異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9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も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</a:t>
              </a:r>
              <a:r>
                <a:rPr sz="9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9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)</a:t>
              </a:r>
              <a:endPara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8590" marR="87630" indent="3175" algn="just">
                <a:lnSpc>
                  <a:spcPct val="133800"/>
                </a:lnSpc>
                <a:spcBef>
                  <a:spcPts val="765"/>
                </a:spcBef>
              </a:pP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通</a:t>
              </a:r>
              <a:r>
                <a:rPr sz="950" b="0" spc="-1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級・</a:t>
              </a: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支援</a:t>
              </a:r>
              <a:r>
                <a:rPr sz="950" b="0" spc="-1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級・</a:t>
              </a: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支援学校</a:t>
              </a:r>
              <a:r>
                <a:rPr sz="9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9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ど</a:t>
              </a:r>
              <a:r>
                <a:rPr sz="950" b="0" spc="-2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通学形態</a:t>
              </a:r>
              <a:r>
                <a:rPr sz="950" b="0" spc="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に</a:t>
              </a:r>
              <a:endParaRPr lang="en-US" altLang="ja-JP" sz="950" b="0" spc="1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8590" marR="87630" indent="3175" algn="just">
                <a:lnSpc>
                  <a:spcPct val="133800"/>
                </a:lnSpc>
                <a:spcBef>
                  <a:spcPts val="765"/>
                </a:spcBef>
              </a:pPr>
              <a:r>
                <a:rPr sz="950" b="0" spc="1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関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わ</a:t>
              </a:r>
              <a:r>
                <a:rPr sz="9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ら</a:t>
              </a: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ず</a:t>
              </a:r>
              <a:r>
                <a:rPr sz="950" b="0" spc="-2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950" b="0" spc="1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病院(医師)の診断</a:t>
              </a:r>
              <a:r>
                <a:rPr sz="950" b="0" spc="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書が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あ</a:t>
              </a:r>
              <a:r>
                <a:rPr sz="9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れ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ば</a:t>
              </a:r>
              <a:endParaRPr lang="en-US" altLang="ja-JP" sz="950" b="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48590" marR="87630" indent="3175" algn="just">
                <a:lnSpc>
                  <a:spcPct val="133800"/>
                </a:lnSpc>
                <a:spcBef>
                  <a:spcPts val="765"/>
                </a:spcBef>
              </a:pPr>
              <a:r>
                <a:rPr sz="9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発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行</a:t>
              </a:r>
              <a:r>
                <a:rPr sz="9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9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9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こと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が</a:t>
              </a:r>
              <a:r>
                <a:rPr sz="9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可能</a:t>
              </a:r>
              <a:r>
                <a:rPr sz="9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9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9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74" name="object 24">
              <a:extLst>
                <a:ext uri="{FF2B5EF4-FFF2-40B4-BE49-F238E27FC236}">
                  <a16:creationId xmlns="" xmlns:a16="http://schemas.microsoft.com/office/drawing/2014/main" id="{FC093372-F9D7-4C84-AA54-E7F64CAE728B}"/>
                </a:ext>
              </a:extLst>
            </p:cNvPr>
            <p:cNvSpPr txBox="1"/>
            <p:nvPr/>
          </p:nvSpPr>
          <p:spPr>
            <a:xfrm>
              <a:off x="743223" y="582728"/>
              <a:ext cx="1925871" cy="276357"/>
            </a:xfrm>
            <a:prstGeom prst="rect">
              <a:avLst/>
            </a:prstGeom>
          </p:spPr>
          <p:txBody>
            <a:bodyPr vert="horz" wrap="square" lIns="0" tIns="14604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14"/>
                </a:spcBef>
              </a:pPr>
              <a:r>
                <a:rPr sz="1700" b="1" spc="4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ご</a:t>
              </a:r>
              <a:r>
                <a:rPr sz="1700" b="1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利</a:t>
              </a:r>
              <a:r>
                <a:rPr sz="1700" b="1" spc="-7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用</a:t>
              </a:r>
              <a:r>
                <a:rPr sz="1700" b="1" spc="-13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ま</a:t>
              </a:r>
              <a:r>
                <a:rPr sz="1700" b="1" spc="-7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で</a:t>
              </a:r>
              <a:r>
                <a:rPr sz="1700" b="1" spc="-3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の</a:t>
              </a:r>
              <a:r>
                <a:rPr sz="1700" b="1" spc="-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流</a:t>
              </a:r>
              <a:r>
                <a:rPr sz="1700" b="1" spc="1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れ</a:t>
              </a:r>
              <a:endParaRPr sz="17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77" name="object 25">
              <a:extLst>
                <a:ext uri="{FF2B5EF4-FFF2-40B4-BE49-F238E27FC236}">
                  <a16:creationId xmlns="" xmlns:a16="http://schemas.microsoft.com/office/drawing/2014/main" id="{CC98BDF7-6675-4371-9B17-6E67A02C54E7}"/>
                </a:ext>
              </a:extLst>
            </p:cNvPr>
            <p:cNvSpPr/>
            <p:nvPr/>
          </p:nvSpPr>
          <p:spPr>
            <a:xfrm>
              <a:off x="8798103" y="3844253"/>
              <a:ext cx="877220" cy="114403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8" name="object 150">
              <a:extLst>
                <a:ext uri="{FF2B5EF4-FFF2-40B4-BE49-F238E27FC236}">
                  <a16:creationId xmlns="" xmlns:a16="http://schemas.microsoft.com/office/drawing/2014/main" id="{CA013876-73F8-4939-998F-95E31DC6BC99}"/>
                </a:ext>
              </a:extLst>
            </p:cNvPr>
            <p:cNvSpPr/>
            <p:nvPr/>
          </p:nvSpPr>
          <p:spPr>
            <a:xfrm>
              <a:off x="8257883" y="4023919"/>
              <a:ext cx="422261" cy="9911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79" name="object 151">
              <a:extLst>
                <a:ext uri="{FF2B5EF4-FFF2-40B4-BE49-F238E27FC236}">
                  <a16:creationId xmlns="" xmlns:a16="http://schemas.microsoft.com/office/drawing/2014/main" id="{37BDA767-C731-42D7-8113-1CF555AF3494}"/>
                </a:ext>
              </a:extLst>
            </p:cNvPr>
            <p:cNvSpPr/>
            <p:nvPr/>
          </p:nvSpPr>
          <p:spPr>
            <a:xfrm>
              <a:off x="6891671" y="534711"/>
              <a:ext cx="87117" cy="4854266"/>
            </a:xfrm>
            <a:custGeom>
              <a:avLst/>
              <a:gdLst/>
              <a:ahLst/>
              <a:cxnLst/>
              <a:rect l="l" t="t" r="r" b="b"/>
              <a:pathLst>
                <a:path h="3794760">
                  <a:moveTo>
                    <a:pt x="0" y="0"/>
                  </a:moveTo>
                  <a:lnTo>
                    <a:pt x="0" y="3794128"/>
                  </a:lnTo>
                </a:path>
              </a:pathLst>
            </a:custGeom>
            <a:ln w="12110">
              <a:solidFill>
                <a:srgbClr val="BDBEC0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0" name="object 341">
              <a:extLst>
                <a:ext uri="{FF2B5EF4-FFF2-40B4-BE49-F238E27FC236}">
                  <a16:creationId xmlns="" xmlns:a16="http://schemas.microsoft.com/office/drawing/2014/main" id="{38C7311E-9121-46D8-8A29-C4BC1E5C367B}"/>
                </a:ext>
              </a:extLst>
            </p:cNvPr>
            <p:cNvSpPr/>
            <p:nvPr/>
          </p:nvSpPr>
          <p:spPr>
            <a:xfrm>
              <a:off x="2979787" y="2906253"/>
              <a:ext cx="2419048" cy="2542585"/>
            </a:xfrm>
            <a:custGeom>
              <a:avLst/>
              <a:gdLst/>
              <a:ahLst/>
              <a:cxnLst/>
              <a:rect l="l" t="t" r="r" b="b"/>
              <a:pathLst>
                <a:path w="2164715" h="1762760">
                  <a:moveTo>
                    <a:pt x="2061263" y="0"/>
                  </a:moveTo>
                  <a:lnTo>
                    <a:pt x="102991" y="0"/>
                  </a:lnTo>
                  <a:lnTo>
                    <a:pt x="63002" y="8126"/>
                  </a:lnTo>
                  <a:lnTo>
                    <a:pt x="30254" y="30254"/>
                  </a:lnTo>
                  <a:lnTo>
                    <a:pt x="8126" y="63002"/>
                  </a:lnTo>
                  <a:lnTo>
                    <a:pt x="0" y="102991"/>
                  </a:lnTo>
                  <a:lnTo>
                    <a:pt x="0" y="1659363"/>
                  </a:lnTo>
                  <a:lnTo>
                    <a:pt x="8126" y="1699356"/>
                  </a:lnTo>
                  <a:lnTo>
                    <a:pt x="30254" y="1732104"/>
                  </a:lnTo>
                  <a:lnTo>
                    <a:pt x="63002" y="1754229"/>
                  </a:lnTo>
                  <a:lnTo>
                    <a:pt x="102991" y="1762354"/>
                  </a:lnTo>
                  <a:lnTo>
                    <a:pt x="2061263" y="1762354"/>
                  </a:lnTo>
                  <a:lnTo>
                    <a:pt x="2101252" y="1754229"/>
                  </a:lnTo>
                  <a:lnTo>
                    <a:pt x="2134000" y="1732104"/>
                  </a:lnTo>
                  <a:lnTo>
                    <a:pt x="2156127" y="1699356"/>
                  </a:lnTo>
                  <a:lnTo>
                    <a:pt x="2164254" y="1659363"/>
                  </a:lnTo>
                  <a:lnTo>
                    <a:pt x="2164254" y="102991"/>
                  </a:lnTo>
                  <a:lnTo>
                    <a:pt x="2156127" y="63002"/>
                  </a:lnTo>
                  <a:lnTo>
                    <a:pt x="2134000" y="30254"/>
                  </a:lnTo>
                  <a:lnTo>
                    <a:pt x="2101252" y="8126"/>
                  </a:lnTo>
                  <a:lnTo>
                    <a:pt x="2061263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1" name="object 342">
              <a:extLst>
                <a:ext uri="{FF2B5EF4-FFF2-40B4-BE49-F238E27FC236}">
                  <a16:creationId xmlns="" xmlns:a16="http://schemas.microsoft.com/office/drawing/2014/main" id="{D1E255CF-5A69-4987-A0E0-0F0050C73115}"/>
                </a:ext>
              </a:extLst>
            </p:cNvPr>
            <p:cNvSpPr/>
            <p:nvPr/>
          </p:nvSpPr>
          <p:spPr>
            <a:xfrm>
              <a:off x="2984399" y="2910865"/>
              <a:ext cx="2419048" cy="2542585"/>
            </a:xfrm>
            <a:custGeom>
              <a:avLst/>
              <a:gdLst/>
              <a:ahLst/>
              <a:cxnLst/>
              <a:rect l="l" t="t" r="r" b="b"/>
              <a:pathLst>
                <a:path w="2164715" h="1762760">
                  <a:moveTo>
                    <a:pt x="2061263" y="0"/>
                  </a:moveTo>
                  <a:lnTo>
                    <a:pt x="102991" y="0"/>
                  </a:lnTo>
                  <a:lnTo>
                    <a:pt x="63002" y="8126"/>
                  </a:lnTo>
                  <a:lnTo>
                    <a:pt x="30254" y="30254"/>
                  </a:lnTo>
                  <a:lnTo>
                    <a:pt x="8126" y="63002"/>
                  </a:lnTo>
                  <a:lnTo>
                    <a:pt x="0" y="102991"/>
                  </a:lnTo>
                  <a:lnTo>
                    <a:pt x="0" y="1659363"/>
                  </a:lnTo>
                  <a:lnTo>
                    <a:pt x="8126" y="1699356"/>
                  </a:lnTo>
                  <a:lnTo>
                    <a:pt x="30254" y="1732104"/>
                  </a:lnTo>
                  <a:lnTo>
                    <a:pt x="63002" y="1754229"/>
                  </a:lnTo>
                  <a:lnTo>
                    <a:pt x="102991" y="1762354"/>
                  </a:lnTo>
                  <a:lnTo>
                    <a:pt x="2061263" y="1762354"/>
                  </a:lnTo>
                  <a:lnTo>
                    <a:pt x="2101252" y="1754229"/>
                  </a:lnTo>
                  <a:lnTo>
                    <a:pt x="2134000" y="1732104"/>
                  </a:lnTo>
                  <a:lnTo>
                    <a:pt x="2156127" y="1699356"/>
                  </a:lnTo>
                  <a:lnTo>
                    <a:pt x="2164254" y="1659363"/>
                  </a:lnTo>
                  <a:lnTo>
                    <a:pt x="2164254" y="102991"/>
                  </a:lnTo>
                  <a:lnTo>
                    <a:pt x="2156127" y="63002"/>
                  </a:lnTo>
                  <a:lnTo>
                    <a:pt x="2134000" y="30254"/>
                  </a:lnTo>
                  <a:lnTo>
                    <a:pt x="2101252" y="8126"/>
                  </a:lnTo>
                  <a:lnTo>
                    <a:pt x="2061263" y="0"/>
                  </a:lnTo>
                  <a:close/>
                </a:path>
              </a:pathLst>
            </a:custGeom>
            <a:solidFill>
              <a:srgbClr val="EAF4E6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2" name="object 126">
              <a:extLst>
                <a:ext uri="{FF2B5EF4-FFF2-40B4-BE49-F238E27FC236}">
                  <a16:creationId xmlns="" xmlns:a16="http://schemas.microsoft.com/office/drawing/2014/main" id="{37980BE6-5ED8-4F7E-AE40-DB6106010AE5}"/>
                </a:ext>
              </a:extLst>
            </p:cNvPr>
            <p:cNvSpPr/>
            <p:nvPr/>
          </p:nvSpPr>
          <p:spPr>
            <a:xfrm>
              <a:off x="895952" y="1658483"/>
              <a:ext cx="1605839" cy="3638021"/>
            </a:xfrm>
            <a:custGeom>
              <a:avLst/>
              <a:gdLst/>
              <a:ahLst/>
              <a:cxnLst/>
              <a:rect l="l" t="t" r="r" b="b"/>
              <a:pathLst>
                <a:path w="1437005" h="2522220">
                  <a:moveTo>
                    <a:pt x="1333495" y="0"/>
                  </a:moveTo>
                  <a:lnTo>
                    <a:pt x="102991" y="0"/>
                  </a:lnTo>
                  <a:lnTo>
                    <a:pt x="63002" y="8125"/>
                  </a:lnTo>
                  <a:lnTo>
                    <a:pt x="30254" y="30250"/>
                  </a:lnTo>
                  <a:lnTo>
                    <a:pt x="8126" y="62997"/>
                  </a:lnTo>
                  <a:lnTo>
                    <a:pt x="0" y="102991"/>
                  </a:lnTo>
                  <a:lnTo>
                    <a:pt x="0" y="2418777"/>
                  </a:lnTo>
                  <a:lnTo>
                    <a:pt x="8126" y="2458771"/>
                  </a:lnTo>
                  <a:lnTo>
                    <a:pt x="30254" y="2491518"/>
                  </a:lnTo>
                  <a:lnTo>
                    <a:pt x="63002" y="2513643"/>
                  </a:lnTo>
                  <a:lnTo>
                    <a:pt x="102991" y="2521768"/>
                  </a:lnTo>
                  <a:lnTo>
                    <a:pt x="1333495" y="2521768"/>
                  </a:lnTo>
                  <a:lnTo>
                    <a:pt x="1373483" y="2513643"/>
                  </a:lnTo>
                  <a:lnTo>
                    <a:pt x="1406231" y="2491518"/>
                  </a:lnTo>
                  <a:lnTo>
                    <a:pt x="1428359" y="2458771"/>
                  </a:lnTo>
                  <a:lnTo>
                    <a:pt x="1436486" y="2418777"/>
                  </a:lnTo>
                  <a:lnTo>
                    <a:pt x="1436486" y="102991"/>
                  </a:lnTo>
                  <a:lnTo>
                    <a:pt x="1428359" y="62997"/>
                  </a:lnTo>
                  <a:lnTo>
                    <a:pt x="1406231" y="30250"/>
                  </a:lnTo>
                  <a:lnTo>
                    <a:pt x="1373483" y="8125"/>
                  </a:lnTo>
                  <a:lnTo>
                    <a:pt x="1333495" y="0"/>
                  </a:lnTo>
                  <a:close/>
                </a:path>
              </a:pathLst>
            </a:custGeom>
            <a:solidFill>
              <a:srgbClr val="EAF4E6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3" name="object 338">
              <a:extLst>
                <a:ext uri="{FF2B5EF4-FFF2-40B4-BE49-F238E27FC236}">
                  <a16:creationId xmlns="" xmlns:a16="http://schemas.microsoft.com/office/drawing/2014/main" id="{39671D70-88B4-4D59-8F4D-7B5795D7B564}"/>
                </a:ext>
              </a:extLst>
            </p:cNvPr>
            <p:cNvSpPr/>
            <p:nvPr/>
          </p:nvSpPr>
          <p:spPr>
            <a:xfrm>
              <a:off x="2975163" y="549377"/>
              <a:ext cx="2419048" cy="2053485"/>
            </a:xfrm>
            <a:custGeom>
              <a:avLst/>
              <a:gdLst/>
              <a:ahLst/>
              <a:cxnLst/>
              <a:rect l="l" t="t" r="r" b="b"/>
              <a:pathLst>
                <a:path w="2164715" h="1423670">
                  <a:moveTo>
                    <a:pt x="2061263" y="0"/>
                  </a:moveTo>
                  <a:lnTo>
                    <a:pt x="102991" y="0"/>
                  </a:lnTo>
                  <a:lnTo>
                    <a:pt x="63002" y="8126"/>
                  </a:lnTo>
                  <a:lnTo>
                    <a:pt x="30254" y="30254"/>
                  </a:lnTo>
                  <a:lnTo>
                    <a:pt x="8126" y="63002"/>
                  </a:lnTo>
                  <a:lnTo>
                    <a:pt x="0" y="102991"/>
                  </a:lnTo>
                  <a:lnTo>
                    <a:pt x="0" y="1320245"/>
                  </a:lnTo>
                  <a:lnTo>
                    <a:pt x="8126" y="1360234"/>
                  </a:lnTo>
                  <a:lnTo>
                    <a:pt x="30254" y="1392982"/>
                  </a:lnTo>
                  <a:lnTo>
                    <a:pt x="63002" y="1415110"/>
                  </a:lnTo>
                  <a:lnTo>
                    <a:pt x="102991" y="1423237"/>
                  </a:lnTo>
                  <a:lnTo>
                    <a:pt x="2061263" y="1423237"/>
                  </a:lnTo>
                  <a:lnTo>
                    <a:pt x="2101252" y="1415110"/>
                  </a:lnTo>
                  <a:lnTo>
                    <a:pt x="2134000" y="1392982"/>
                  </a:lnTo>
                  <a:lnTo>
                    <a:pt x="2156127" y="1360234"/>
                  </a:lnTo>
                  <a:lnTo>
                    <a:pt x="2164254" y="1320245"/>
                  </a:lnTo>
                  <a:lnTo>
                    <a:pt x="2164254" y="102991"/>
                  </a:lnTo>
                  <a:lnTo>
                    <a:pt x="2156127" y="63002"/>
                  </a:lnTo>
                  <a:lnTo>
                    <a:pt x="2134000" y="30254"/>
                  </a:lnTo>
                  <a:lnTo>
                    <a:pt x="2101252" y="8126"/>
                  </a:lnTo>
                  <a:lnTo>
                    <a:pt x="2061263" y="0"/>
                  </a:lnTo>
                  <a:close/>
                </a:path>
              </a:pathLst>
            </a:custGeom>
            <a:solidFill>
              <a:srgbClr val="EAF4E6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5" name="object 8">
              <a:extLst>
                <a:ext uri="{FF2B5EF4-FFF2-40B4-BE49-F238E27FC236}">
                  <a16:creationId xmlns="" xmlns:a16="http://schemas.microsoft.com/office/drawing/2014/main" id="{CCBB4592-459A-47BC-948E-F3D7844FF719}"/>
                </a:ext>
              </a:extLst>
            </p:cNvPr>
            <p:cNvSpPr/>
            <p:nvPr/>
          </p:nvSpPr>
          <p:spPr>
            <a:xfrm>
              <a:off x="5484524" y="2137529"/>
              <a:ext cx="279872" cy="36123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6" name="object 9">
              <a:extLst>
                <a:ext uri="{FF2B5EF4-FFF2-40B4-BE49-F238E27FC236}">
                  <a16:creationId xmlns="" xmlns:a16="http://schemas.microsoft.com/office/drawing/2014/main" id="{47A5D5CE-45FD-43A6-A093-A34981F924D0}"/>
                </a:ext>
              </a:extLst>
            </p:cNvPr>
            <p:cNvSpPr/>
            <p:nvPr/>
          </p:nvSpPr>
          <p:spPr>
            <a:xfrm>
              <a:off x="5484524" y="3948503"/>
              <a:ext cx="279872" cy="36123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7" name="object 10">
              <a:extLst>
                <a:ext uri="{FF2B5EF4-FFF2-40B4-BE49-F238E27FC236}">
                  <a16:creationId xmlns="" xmlns:a16="http://schemas.microsoft.com/office/drawing/2014/main" id="{FF29DE9C-C845-47D9-BFAD-E65D743CEFD3}"/>
                </a:ext>
              </a:extLst>
            </p:cNvPr>
            <p:cNvSpPr/>
            <p:nvPr/>
          </p:nvSpPr>
          <p:spPr>
            <a:xfrm>
              <a:off x="2570820" y="2182150"/>
              <a:ext cx="232041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096" y="0"/>
                  </a:lnTo>
                </a:path>
              </a:pathLst>
            </a:custGeom>
            <a:ln w="77061">
              <a:solidFill>
                <a:srgbClr val="9BB96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object 11">
              <a:extLst>
                <a:ext uri="{FF2B5EF4-FFF2-40B4-BE49-F238E27FC236}">
                  <a16:creationId xmlns="" xmlns:a16="http://schemas.microsoft.com/office/drawing/2014/main" id="{988E1463-27D4-45C9-91BF-F5C634FC9AA9}"/>
                </a:ext>
              </a:extLst>
            </p:cNvPr>
            <p:cNvSpPr/>
            <p:nvPr/>
          </p:nvSpPr>
          <p:spPr>
            <a:xfrm>
              <a:off x="2711635" y="2037642"/>
              <a:ext cx="194432" cy="289430"/>
            </a:xfrm>
            <a:custGeom>
              <a:avLst/>
              <a:gdLst/>
              <a:ahLst/>
              <a:cxnLst/>
              <a:rect l="l" t="t" r="r" b="b"/>
              <a:pathLst>
                <a:path w="173989" h="200660">
                  <a:moveTo>
                    <a:pt x="0" y="0"/>
                  </a:moveTo>
                  <a:lnTo>
                    <a:pt x="0" y="200387"/>
                  </a:lnTo>
                  <a:lnTo>
                    <a:pt x="173537" y="10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12">
              <a:extLst>
                <a:ext uri="{FF2B5EF4-FFF2-40B4-BE49-F238E27FC236}">
                  <a16:creationId xmlns="" xmlns:a16="http://schemas.microsoft.com/office/drawing/2014/main" id="{C30877C9-EF8C-4BCA-9A51-4792513CDE93}"/>
                </a:ext>
              </a:extLst>
            </p:cNvPr>
            <p:cNvSpPr/>
            <p:nvPr/>
          </p:nvSpPr>
          <p:spPr>
            <a:xfrm>
              <a:off x="2570820" y="4071278"/>
              <a:ext cx="232041" cy="0"/>
            </a:xfrm>
            <a:custGeom>
              <a:avLst/>
              <a:gdLst/>
              <a:ahLst/>
              <a:cxnLst/>
              <a:rect l="l" t="t" r="r" b="b"/>
              <a:pathLst>
                <a:path w="207645">
                  <a:moveTo>
                    <a:pt x="0" y="0"/>
                  </a:moveTo>
                  <a:lnTo>
                    <a:pt x="207096" y="0"/>
                  </a:lnTo>
                </a:path>
              </a:pathLst>
            </a:custGeom>
            <a:ln w="77061">
              <a:solidFill>
                <a:srgbClr val="9BB967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13">
              <a:extLst>
                <a:ext uri="{FF2B5EF4-FFF2-40B4-BE49-F238E27FC236}">
                  <a16:creationId xmlns="" xmlns:a16="http://schemas.microsoft.com/office/drawing/2014/main" id="{C22EA655-A51A-4B09-B7E1-A5FA9F83204C}"/>
                </a:ext>
              </a:extLst>
            </p:cNvPr>
            <p:cNvSpPr/>
            <p:nvPr/>
          </p:nvSpPr>
          <p:spPr>
            <a:xfrm>
              <a:off x="2711635" y="3926763"/>
              <a:ext cx="194432" cy="289430"/>
            </a:xfrm>
            <a:custGeom>
              <a:avLst/>
              <a:gdLst/>
              <a:ahLst/>
              <a:cxnLst/>
              <a:rect l="l" t="t" r="r" b="b"/>
              <a:pathLst>
                <a:path w="173989" h="200660">
                  <a:moveTo>
                    <a:pt x="0" y="0"/>
                  </a:moveTo>
                  <a:lnTo>
                    <a:pt x="0" y="200387"/>
                  </a:lnTo>
                  <a:lnTo>
                    <a:pt x="173537" y="100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17">
              <a:extLst>
                <a:ext uri="{FF2B5EF4-FFF2-40B4-BE49-F238E27FC236}">
                  <a16:creationId xmlns="" xmlns:a16="http://schemas.microsoft.com/office/drawing/2014/main" id="{462DF2E6-4293-4D3E-9203-F3B468968D13}"/>
                </a:ext>
              </a:extLst>
            </p:cNvPr>
            <p:cNvSpPr/>
            <p:nvPr/>
          </p:nvSpPr>
          <p:spPr>
            <a:xfrm>
              <a:off x="5672813" y="2474920"/>
              <a:ext cx="1179269" cy="153141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127">
              <a:extLst>
                <a:ext uri="{FF2B5EF4-FFF2-40B4-BE49-F238E27FC236}">
                  <a16:creationId xmlns="" xmlns:a16="http://schemas.microsoft.com/office/drawing/2014/main" id="{718672A3-2BD3-4147-A206-38CED2E2F347}"/>
                </a:ext>
              </a:extLst>
            </p:cNvPr>
            <p:cNvSpPr/>
            <p:nvPr/>
          </p:nvSpPr>
          <p:spPr>
            <a:xfrm>
              <a:off x="895952" y="1658483"/>
              <a:ext cx="1605259" cy="363736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128">
              <a:extLst>
                <a:ext uri="{FF2B5EF4-FFF2-40B4-BE49-F238E27FC236}">
                  <a16:creationId xmlns="" xmlns:a16="http://schemas.microsoft.com/office/drawing/2014/main" id="{CEFA0BAF-3F0A-4B30-8FFE-F37E273E48E7}"/>
                </a:ext>
              </a:extLst>
            </p:cNvPr>
            <p:cNvSpPr txBox="1"/>
            <p:nvPr/>
          </p:nvSpPr>
          <p:spPr>
            <a:xfrm>
              <a:off x="906592" y="2692121"/>
              <a:ext cx="1786293" cy="14371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>
                <a:lnSpc>
                  <a:spcPct val="154600"/>
                </a:lnSpc>
                <a:spcBef>
                  <a:spcPts val="9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お気軽にお電話</a:t>
              </a:r>
              <a:r>
                <a:rPr lang="ja-JP" altLang="en-US"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ください</a:t>
              </a: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。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9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施設見学や無料体験の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9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ご案内をさせてい</a:t>
              </a:r>
              <a:r>
                <a:rPr sz="8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ただきます。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パンフレットだけでは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わ</a:t>
              </a:r>
              <a:r>
                <a:rPr lang="ja-JP" altLang="en-US"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か</a:t>
              </a: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らない放課後等デイ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サービスの楽しさを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54600"/>
                </a:lnSpc>
                <a:spcBef>
                  <a:spcPts val="5"/>
                </a:spcBef>
              </a:pPr>
              <a:r>
                <a:rPr sz="85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体験してください。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94" name="object 129">
              <a:extLst>
                <a:ext uri="{FF2B5EF4-FFF2-40B4-BE49-F238E27FC236}">
                  <a16:creationId xmlns="" xmlns:a16="http://schemas.microsoft.com/office/drawing/2014/main" id="{5D040693-090D-4E3B-A425-06765317C31A}"/>
                </a:ext>
              </a:extLst>
            </p:cNvPr>
            <p:cNvSpPr/>
            <p:nvPr/>
          </p:nvSpPr>
          <p:spPr>
            <a:xfrm>
              <a:off x="483065" y="1001286"/>
              <a:ext cx="1103818" cy="121564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130">
              <a:extLst>
                <a:ext uri="{FF2B5EF4-FFF2-40B4-BE49-F238E27FC236}">
                  <a16:creationId xmlns="" xmlns:a16="http://schemas.microsoft.com/office/drawing/2014/main" id="{32882187-8B0A-4C20-907B-E022BAF0866F}"/>
                </a:ext>
              </a:extLst>
            </p:cNvPr>
            <p:cNvSpPr txBox="1"/>
            <p:nvPr/>
          </p:nvSpPr>
          <p:spPr>
            <a:xfrm rot="21060000">
              <a:off x="832797" y="1312908"/>
              <a:ext cx="318011" cy="1322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25"/>
                </a:lnSpc>
              </a:pPr>
              <a:r>
                <a:rPr sz="1000" spc="-2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一日</a:t>
              </a:r>
              <a:endParaRPr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96" name="object 131">
              <a:extLst>
                <a:ext uri="{FF2B5EF4-FFF2-40B4-BE49-F238E27FC236}">
                  <a16:creationId xmlns="" xmlns:a16="http://schemas.microsoft.com/office/drawing/2014/main" id="{0887EC97-3E06-4979-B5A0-830D73E51D93}"/>
                </a:ext>
              </a:extLst>
            </p:cNvPr>
            <p:cNvSpPr txBox="1"/>
            <p:nvPr/>
          </p:nvSpPr>
          <p:spPr>
            <a:xfrm rot="21060000">
              <a:off x="665929" y="1552698"/>
              <a:ext cx="716168" cy="1322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25"/>
                </a:lnSpc>
              </a:pPr>
              <a:r>
                <a:rPr sz="1000" spc="-2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無料体験が</a:t>
              </a:r>
              <a:endParaRPr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97" name="object 132">
              <a:extLst>
                <a:ext uri="{FF2B5EF4-FFF2-40B4-BE49-F238E27FC236}">
                  <a16:creationId xmlns="" xmlns:a16="http://schemas.microsoft.com/office/drawing/2014/main" id="{486AA85B-F14F-42B6-A1AF-DCEC8602A704}"/>
                </a:ext>
              </a:extLst>
            </p:cNvPr>
            <p:cNvSpPr txBox="1"/>
            <p:nvPr/>
          </p:nvSpPr>
          <p:spPr>
            <a:xfrm rot="21060000">
              <a:off x="698386" y="1792488"/>
              <a:ext cx="716168" cy="13228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1025"/>
                </a:lnSpc>
              </a:pPr>
              <a:r>
                <a:rPr sz="1000" spc="-2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できます！</a:t>
              </a:r>
              <a:endParaRPr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98" name="object 149">
              <a:extLst>
                <a:ext uri="{FF2B5EF4-FFF2-40B4-BE49-F238E27FC236}">
                  <a16:creationId xmlns="" xmlns:a16="http://schemas.microsoft.com/office/drawing/2014/main" id="{630B36E9-8353-4184-BB62-3CC3102290A7}"/>
                </a:ext>
              </a:extLst>
            </p:cNvPr>
            <p:cNvSpPr txBox="1"/>
            <p:nvPr/>
          </p:nvSpPr>
          <p:spPr>
            <a:xfrm>
              <a:off x="5644692" y="2947554"/>
              <a:ext cx="1141248" cy="521938"/>
            </a:xfrm>
            <a:prstGeom prst="rect">
              <a:avLst/>
            </a:prstGeom>
          </p:spPr>
          <p:txBody>
            <a:bodyPr vert="horz" wrap="square" lIns="0" tIns="3175" rIns="0" bIns="0" rtlCol="0">
              <a:spAutoFit/>
            </a:bodyPr>
            <a:lstStyle/>
            <a:p>
              <a:pPr marL="12700" marR="5080" indent="172720" algn="ctr">
                <a:lnSpc>
                  <a:spcPct val="106800"/>
                </a:lnSpc>
                <a:spcBef>
                  <a:spcPts val="25"/>
                </a:spcBef>
              </a:pPr>
              <a:r>
                <a:rPr sz="1600" b="1" spc="55" dirty="0">
                  <a:solidFill>
                    <a:srgbClr val="D16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通所 </a:t>
              </a:r>
              <a:endParaRPr lang="en-US" altLang="ja-JP" sz="1600" b="1" spc="55" dirty="0">
                <a:solidFill>
                  <a:srgbClr val="D16A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  <a:p>
              <a:pPr marL="12700" marR="5080" indent="172720" algn="ctr">
                <a:lnSpc>
                  <a:spcPct val="106800"/>
                </a:lnSpc>
                <a:spcBef>
                  <a:spcPts val="25"/>
                </a:spcBef>
              </a:pPr>
              <a:r>
                <a:rPr sz="1600" b="1" spc="55" dirty="0">
                  <a:solidFill>
                    <a:srgbClr val="D16A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501"/>
                </a:rPr>
                <a:t>スタート</a:t>
              </a:r>
              <a:endParaRPr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501"/>
              </a:endParaRPr>
            </a:p>
          </p:txBody>
        </p:sp>
        <p:sp>
          <p:nvSpPr>
            <p:cNvPr id="99" name="object 339">
              <a:extLst>
                <a:ext uri="{FF2B5EF4-FFF2-40B4-BE49-F238E27FC236}">
                  <a16:creationId xmlns="" xmlns:a16="http://schemas.microsoft.com/office/drawing/2014/main" id="{E0D086AE-1F5D-4140-943F-77ED7B52C82B}"/>
                </a:ext>
              </a:extLst>
            </p:cNvPr>
            <p:cNvSpPr/>
            <p:nvPr/>
          </p:nvSpPr>
          <p:spPr>
            <a:xfrm>
              <a:off x="2975163" y="549377"/>
              <a:ext cx="2418533" cy="205286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340">
              <a:extLst>
                <a:ext uri="{FF2B5EF4-FFF2-40B4-BE49-F238E27FC236}">
                  <a16:creationId xmlns="" xmlns:a16="http://schemas.microsoft.com/office/drawing/2014/main" id="{E7491321-F672-494E-BA20-AD32E3873FD6}"/>
                </a:ext>
              </a:extLst>
            </p:cNvPr>
            <p:cNvSpPr/>
            <p:nvPr/>
          </p:nvSpPr>
          <p:spPr>
            <a:xfrm>
              <a:off x="3109440" y="722673"/>
              <a:ext cx="2150108" cy="304999"/>
            </a:xfrm>
            <a:custGeom>
              <a:avLst/>
              <a:gdLst/>
              <a:ahLst/>
              <a:cxnLst/>
              <a:rect l="l" t="t" r="r" b="b"/>
              <a:pathLst>
                <a:path w="1924050" h="211455">
                  <a:moveTo>
                    <a:pt x="1820947" y="0"/>
                  </a:moveTo>
                  <a:lnTo>
                    <a:pt x="102991" y="0"/>
                  </a:lnTo>
                  <a:lnTo>
                    <a:pt x="63002" y="8126"/>
                  </a:lnTo>
                  <a:lnTo>
                    <a:pt x="30254" y="30254"/>
                  </a:lnTo>
                  <a:lnTo>
                    <a:pt x="8126" y="63002"/>
                  </a:lnTo>
                  <a:lnTo>
                    <a:pt x="0" y="102991"/>
                  </a:lnTo>
                  <a:lnTo>
                    <a:pt x="0" y="107883"/>
                  </a:lnTo>
                  <a:lnTo>
                    <a:pt x="8126" y="147877"/>
                  </a:lnTo>
                  <a:lnTo>
                    <a:pt x="30254" y="180625"/>
                  </a:lnTo>
                  <a:lnTo>
                    <a:pt x="63002" y="202749"/>
                  </a:lnTo>
                  <a:lnTo>
                    <a:pt x="102991" y="210875"/>
                  </a:lnTo>
                  <a:lnTo>
                    <a:pt x="1820947" y="210875"/>
                  </a:lnTo>
                  <a:lnTo>
                    <a:pt x="1860935" y="202749"/>
                  </a:lnTo>
                  <a:lnTo>
                    <a:pt x="1893683" y="180625"/>
                  </a:lnTo>
                  <a:lnTo>
                    <a:pt x="1915811" y="147877"/>
                  </a:lnTo>
                  <a:lnTo>
                    <a:pt x="1923938" y="107883"/>
                  </a:lnTo>
                  <a:lnTo>
                    <a:pt x="1923938" y="102991"/>
                  </a:lnTo>
                  <a:lnTo>
                    <a:pt x="1915811" y="63002"/>
                  </a:lnTo>
                  <a:lnTo>
                    <a:pt x="1893683" y="30254"/>
                  </a:lnTo>
                  <a:lnTo>
                    <a:pt x="1860935" y="8126"/>
                  </a:lnTo>
                  <a:lnTo>
                    <a:pt x="1820947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object 343">
              <a:extLst>
                <a:ext uri="{FF2B5EF4-FFF2-40B4-BE49-F238E27FC236}">
                  <a16:creationId xmlns="" xmlns:a16="http://schemas.microsoft.com/office/drawing/2014/main" id="{161AE2E5-8C7F-48D6-A259-1C7B5764C9EB}"/>
                </a:ext>
              </a:extLst>
            </p:cNvPr>
            <p:cNvSpPr/>
            <p:nvPr/>
          </p:nvSpPr>
          <p:spPr>
            <a:xfrm>
              <a:off x="3021343" y="2864685"/>
              <a:ext cx="2418533" cy="254199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2" name="object 344">
              <a:extLst>
                <a:ext uri="{FF2B5EF4-FFF2-40B4-BE49-F238E27FC236}">
                  <a16:creationId xmlns="" xmlns:a16="http://schemas.microsoft.com/office/drawing/2014/main" id="{54EAE56E-C0A3-42A5-B3FE-B1A84417FA77}"/>
                </a:ext>
              </a:extLst>
            </p:cNvPr>
            <p:cNvSpPr/>
            <p:nvPr/>
          </p:nvSpPr>
          <p:spPr>
            <a:xfrm>
              <a:off x="3100204" y="3035251"/>
              <a:ext cx="2150108" cy="304999"/>
            </a:xfrm>
            <a:custGeom>
              <a:avLst/>
              <a:gdLst/>
              <a:ahLst/>
              <a:cxnLst/>
              <a:rect l="l" t="t" r="r" b="b"/>
              <a:pathLst>
                <a:path w="1924050" h="211454">
                  <a:moveTo>
                    <a:pt x="1820947" y="0"/>
                  </a:moveTo>
                  <a:lnTo>
                    <a:pt x="102991" y="0"/>
                  </a:lnTo>
                  <a:lnTo>
                    <a:pt x="63002" y="8126"/>
                  </a:lnTo>
                  <a:lnTo>
                    <a:pt x="30254" y="30254"/>
                  </a:lnTo>
                  <a:lnTo>
                    <a:pt x="8126" y="63002"/>
                  </a:lnTo>
                  <a:lnTo>
                    <a:pt x="0" y="102991"/>
                  </a:lnTo>
                  <a:lnTo>
                    <a:pt x="0" y="107883"/>
                  </a:lnTo>
                  <a:lnTo>
                    <a:pt x="8126" y="147872"/>
                  </a:lnTo>
                  <a:lnTo>
                    <a:pt x="30254" y="180620"/>
                  </a:lnTo>
                  <a:lnTo>
                    <a:pt x="63002" y="202748"/>
                  </a:lnTo>
                  <a:lnTo>
                    <a:pt x="102991" y="210875"/>
                  </a:lnTo>
                  <a:lnTo>
                    <a:pt x="1820947" y="210875"/>
                  </a:lnTo>
                  <a:lnTo>
                    <a:pt x="1860935" y="202748"/>
                  </a:lnTo>
                  <a:lnTo>
                    <a:pt x="1893683" y="180620"/>
                  </a:lnTo>
                  <a:lnTo>
                    <a:pt x="1915811" y="147872"/>
                  </a:lnTo>
                  <a:lnTo>
                    <a:pt x="1923938" y="107883"/>
                  </a:lnTo>
                  <a:lnTo>
                    <a:pt x="1923938" y="102991"/>
                  </a:lnTo>
                  <a:lnTo>
                    <a:pt x="1915811" y="63002"/>
                  </a:lnTo>
                  <a:lnTo>
                    <a:pt x="1893683" y="30254"/>
                  </a:lnTo>
                  <a:lnTo>
                    <a:pt x="1860935" y="8126"/>
                  </a:lnTo>
                  <a:lnTo>
                    <a:pt x="1820947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345">
              <a:extLst>
                <a:ext uri="{FF2B5EF4-FFF2-40B4-BE49-F238E27FC236}">
                  <a16:creationId xmlns="" xmlns:a16="http://schemas.microsoft.com/office/drawing/2014/main" id="{1BE569BD-F44C-4278-A685-B8A3916F567A}"/>
                </a:ext>
              </a:extLst>
            </p:cNvPr>
            <p:cNvSpPr txBox="1"/>
            <p:nvPr/>
          </p:nvSpPr>
          <p:spPr>
            <a:xfrm>
              <a:off x="3123499" y="3115463"/>
              <a:ext cx="2191973" cy="198554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63195">
                <a:lnSpc>
                  <a:spcPct val="100000"/>
                </a:lnSpc>
                <a:spcBef>
                  <a:spcPts val="105"/>
                </a:spcBef>
              </a:pPr>
              <a:r>
                <a:rPr lang="ja-JP" altLang="en-US" sz="850" b="1" spc="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   </a:t>
              </a:r>
              <a:r>
                <a:rPr sz="850" b="1" spc="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通所受給者証をお持ちでない場合</a:t>
              </a:r>
              <a:endParaRPr sz="8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endParaRPr lang="en-US" altLang="ja-JP" sz="200" spc="30" dirty="0">
                <a:solidFill>
                  <a:srgbClr val="6F635D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放課後等デイサービスを利用するため</a:t>
              </a: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に</a:t>
              </a:r>
              <a:endParaRPr lang="en-US" altLang="ja-JP" sz="850" spc="8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「通所受給者証」が必要とな</a:t>
              </a:r>
              <a:r>
                <a:rPr lang="ja-JP" altLang="en-US"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り</a:t>
              </a:r>
              <a:r>
                <a:rPr sz="85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</a:t>
              </a: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す。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お住まいの市役所内の子育て支援課で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放課後等デイサービス利用の手続きを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行ってください。支給決定後、通所受給者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証が発行されてサービスが利</a:t>
              </a:r>
              <a:r>
                <a:rPr sz="8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用可能になり</a:t>
              </a:r>
              <a:endParaRPr lang="en-US" altLang="ja-JP" sz="85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41600"/>
                </a:lnSpc>
                <a:spcBef>
                  <a:spcPts val="505"/>
                </a:spcBef>
              </a:pPr>
              <a:r>
                <a:rPr sz="8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ます。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104" name="object 346">
              <a:extLst>
                <a:ext uri="{FF2B5EF4-FFF2-40B4-BE49-F238E27FC236}">
                  <a16:creationId xmlns="" xmlns:a16="http://schemas.microsoft.com/office/drawing/2014/main" id="{B8A9875D-EF38-4672-8927-9E966CF3190D}"/>
                </a:ext>
              </a:extLst>
            </p:cNvPr>
            <p:cNvSpPr txBox="1"/>
            <p:nvPr/>
          </p:nvSpPr>
          <p:spPr>
            <a:xfrm>
              <a:off x="3190945" y="799650"/>
              <a:ext cx="2180621" cy="1485792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02235">
                <a:lnSpc>
                  <a:spcPct val="100000"/>
                </a:lnSpc>
                <a:spcBef>
                  <a:spcPts val="105"/>
                </a:spcBef>
              </a:pPr>
              <a:r>
                <a:rPr sz="850" b="1" spc="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通所受給者証をすでにお持ちの場合</a:t>
              </a:r>
              <a:endParaRPr sz="8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endParaRPr lang="en-US" altLang="ja-JP" sz="20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通所受給者証を持参してご来所ください。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ご契約後、利用日数に応じてすぐに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ご利用になれます。スタッフがヒアリング</a:t>
              </a:r>
              <a:endParaRPr lang="en-US" altLang="ja-JP" sz="85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r>
                <a:rPr sz="85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を行い、支援計画に基づきご相</a:t>
              </a:r>
              <a:r>
                <a:rPr sz="8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談の上、</a:t>
              </a:r>
              <a:endParaRPr lang="en-US" altLang="ja-JP" sz="8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 algn="just">
                <a:lnSpc>
                  <a:spcPct val="141600"/>
                </a:lnSpc>
                <a:spcBef>
                  <a:spcPts val="520"/>
                </a:spcBef>
              </a:pPr>
              <a:r>
                <a:rPr sz="85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ご提案させていただきます。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</p:grpSp>
      <p:grpSp>
        <p:nvGrpSpPr>
          <p:cNvPr id="105" name="グループ化 104">
            <a:extLst>
              <a:ext uri="{FF2B5EF4-FFF2-40B4-BE49-F238E27FC236}">
                <a16:creationId xmlns="" xmlns:a16="http://schemas.microsoft.com/office/drawing/2014/main" id="{2252A4BD-EB55-4F01-A048-3945D6D72930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106" name="object 47">
              <a:extLst>
                <a:ext uri="{FF2B5EF4-FFF2-40B4-BE49-F238E27FC236}">
                  <a16:creationId xmlns="" xmlns:a16="http://schemas.microsoft.com/office/drawing/2014/main" id="{0A23C1F1-33E2-4B72-AEB8-D6C3E5B52CF1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object 48">
              <a:extLst>
                <a:ext uri="{FF2B5EF4-FFF2-40B4-BE49-F238E27FC236}">
                  <a16:creationId xmlns="" xmlns:a16="http://schemas.microsoft.com/office/drawing/2014/main" id="{7DB5B4CA-16B3-4888-BC0C-662CB0E350F8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4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045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E922BE4A-678F-47D4-A5D3-F6C2F8733C53}"/>
              </a:ext>
            </a:extLst>
          </p:cNvPr>
          <p:cNvSpPr txBox="1"/>
          <p:nvPr/>
        </p:nvSpPr>
        <p:spPr>
          <a:xfrm>
            <a:off x="1231124" y="6815542"/>
            <a:ext cx="94146" cy="132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50" spc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2</a:t>
            </a:r>
            <a:endParaRPr sz="8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grpSp>
        <p:nvGrpSpPr>
          <p:cNvPr id="137" name="グループ化 136">
            <a:extLst>
              <a:ext uri="{FF2B5EF4-FFF2-40B4-BE49-F238E27FC236}">
                <a16:creationId xmlns="" xmlns:a16="http://schemas.microsoft.com/office/drawing/2014/main" id="{ED54E187-AEC7-44C3-A6FD-8514B9AA2657}"/>
              </a:ext>
            </a:extLst>
          </p:cNvPr>
          <p:cNvGrpSpPr/>
          <p:nvPr/>
        </p:nvGrpSpPr>
        <p:grpSpPr>
          <a:xfrm>
            <a:off x="705506" y="313037"/>
            <a:ext cx="9280800" cy="6933600"/>
            <a:chOff x="-1900" y="194275"/>
            <a:chExt cx="10031565" cy="8380800"/>
          </a:xfrm>
        </p:grpSpPr>
        <p:sp>
          <p:nvSpPr>
            <p:cNvPr id="138" name="object 51">
              <a:extLst>
                <a:ext uri="{FF2B5EF4-FFF2-40B4-BE49-F238E27FC236}">
                  <a16:creationId xmlns="" xmlns:a16="http://schemas.microsoft.com/office/drawing/2014/main" id="{2E46C05F-A3C8-4809-81A6-06E6E7EB77DA}"/>
                </a:ext>
              </a:extLst>
            </p:cNvPr>
            <p:cNvSpPr/>
            <p:nvPr/>
          </p:nvSpPr>
          <p:spPr>
            <a:xfrm>
              <a:off x="-190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9" name="object 52">
              <a:extLst>
                <a:ext uri="{FF2B5EF4-FFF2-40B4-BE49-F238E27FC236}">
                  <a16:creationId xmlns="" xmlns:a16="http://schemas.microsoft.com/office/drawing/2014/main" id="{CE95BE03-F96E-4500-A3F2-145417B627D5}"/>
                </a:ext>
              </a:extLst>
            </p:cNvPr>
            <p:cNvSpPr/>
            <p:nvPr/>
          </p:nvSpPr>
          <p:spPr>
            <a:xfrm>
              <a:off x="403599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0" name="object 53">
              <a:extLst>
                <a:ext uri="{FF2B5EF4-FFF2-40B4-BE49-F238E27FC236}">
                  <a16:creationId xmlns="" xmlns:a16="http://schemas.microsoft.com/office/drawing/2014/main" id="{74A9A1B9-F788-407B-9ACC-074966A9819C}"/>
                </a:ext>
              </a:extLst>
            </p:cNvPr>
            <p:cNvSpPr/>
            <p:nvPr/>
          </p:nvSpPr>
          <p:spPr>
            <a:xfrm>
              <a:off x="80911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1" name="object 54">
              <a:extLst>
                <a:ext uri="{FF2B5EF4-FFF2-40B4-BE49-F238E27FC236}">
                  <a16:creationId xmlns="" xmlns:a16="http://schemas.microsoft.com/office/drawing/2014/main" id="{6CA8CD70-A8B0-4D0A-8895-30B1B5752B90}"/>
                </a:ext>
              </a:extLst>
            </p:cNvPr>
            <p:cNvSpPr/>
            <p:nvPr/>
          </p:nvSpPr>
          <p:spPr>
            <a:xfrm>
              <a:off x="121461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2" name="object 55">
              <a:extLst>
                <a:ext uri="{FF2B5EF4-FFF2-40B4-BE49-F238E27FC236}">
                  <a16:creationId xmlns="" xmlns:a16="http://schemas.microsoft.com/office/drawing/2014/main" id="{80548941-C216-47C4-9543-EF19937D6813}"/>
                </a:ext>
              </a:extLst>
            </p:cNvPr>
            <p:cNvSpPr/>
            <p:nvPr/>
          </p:nvSpPr>
          <p:spPr>
            <a:xfrm>
              <a:off x="1620123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3" name="object 56">
              <a:extLst>
                <a:ext uri="{FF2B5EF4-FFF2-40B4-BE49-F238E27FC236}">
                  <a16:creationId xmlns="" xmlns:a16="http://schemas.microsoft.com/office/drawing/2014/main" id="{A5B97A09-73B0-4FB2-885E-1019F4F7FE90}"/>
                </a:ext>
              </a:extLst>
            </p:cNvPr>
            <p:cNvSpPr/>
            <p:nvPr/>
          </p:nvSpPr>
          <p:spPr>
            <a:xfrm>
              <a:off x="2025629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4" name="object 57">
              <a:extLst>
                <a:ext uri="{FF2B5EF4-FFF2-40B4-BE49-F238E27FC236}">
                  <a16:creationId xmlns="" xmlns:a16="http://schemas.microsoft.com/office/drawing/2014/main" id="{42DD5551-04E3-4F41-AFA0-D47D2C672632}"/>
                </a:ext>
              </a:extLst>
            </p:cNvPr>
            <p:cNvSpPr/>
            <p:nvPr/>
          </p:nvSpPr>
          <p:spPr>
            <a:xfrm>
              <a:off x="2431128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5" name="object 58">
              <a:extLst>
                <a:ext uri="{FF2B5EF4-FFF2-40B4-BE49-F238E27FC236}">
                  <a16:creationId xmlns="" xmlns:a16="http://schemas.microsoft.com/office/drawing/2014/main" id="{574B4700-D118-468F-911A-F9190C0EDA13}"/>
                </a:ext>
              </a:extLst>
            </p:cNvPr>
            <p:cNvSpPr/>
            <p:nvPr/>
          </p:nvSpPr>
          <p:spPr>
            <a:xfrm>
              <a:off x="2836626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6" name="object 59">
              <a:extLst>
                <a:ext uri="{FF2B5EF4-FFF2-40B4-BE49-F238E27FC236}">
                  <a16:creationId xmlns="" xmlns:a16="http://schemas.microsoft.com/office/drawing/2014/main" id="{A6FFB153-ACE6-4630-AEAD-71367074BDB2}"/>
                </a:ext>
              </a:extLst>
            </p:cNvPr>
            <p:cNvSpPr/>
            <p:nvPr/>
          </p:nvSpPr>
          <p:spPr>
            <a:xfrm>
              <a:off x="324213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7" name="object 60">
              <a:extLst>
                <a:ext uri="{FF2B5EF4-FFF2-40B4-BE49-F238E27FC236}">
                  <a16:creationId xmlns="" xmlns:a16="http://schemas.microsoft.com/office/drawing/2014/main" id="{145EB109-F8B5-40A3-8F63-05114A8E7786}"/>
                </a:ext>
              </a:extLst>
            </p:cNvPr>
            <p:cNvSpPr/>
            <p:nvPr/>
          </p:nvSpPr>
          <p:spPr>
            <a:xfrm>
              <a:off x="364764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8" name="object 61">
              <a:extLst>
                <a:ext uri="{FF2B5EF4-FFF2-40B4-BE49-F238E27FC236}">
                  <a16:creationId xmlns="" xmlns:a16="http://schemas.microsoft.com/office/drawing/2014/main" id="{066457EB-FE11-4E88-89BA-376A6B977CD2}"/>
                </a:ext>
              </a:extLst>
            </p:cNvPr>
            <p:cNvSpPr/>
            <p:nvPr/>
          </p:nvSpPr>
          <p:spPr>
            <a:xfrm>
              <a:off x="405315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9" name="object 62">
              <a:extLst>
                <a:ext uri="{FF2B5EF4-FFF2-40B4-BE49-F238E27FC236}">
                  <a16:creationId xmlns="" xmlns:a16="http://schemas.microsoft.com/office/drawing/2014/main" id="{12C177C9-A907-4A41-A53B-22A5AD1D8F66}"/>
                </a:ext>
              </a:extLst>
            </p:cNvPr>
            <p:cNvSpPr/>
            <p:nvPr/>
          </p:nvSpPr>
          <p:spPr>
            <a:xfrm>
              <a:off x="4458656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0" name="object 63">
              <a:extLst>
                <a:ext uri="{FF2B5EF4-FFF2-40B4-BE49-F238E27FC236}">
                  <a16:creationId xmlns="" xmlns:a16="http://schemas.microsoft.com/office/drawing/2014/main" id="{8EA627B7-EF3F-41A6-B33F-6DC527EFA2B8}"/>
                </a:ext>
              </a:extLst>
            </p:cNvPr>
            <p:cNvSpPr/>
            <p:nvPr/>
          </p:nvSpPr>
          <p:spPr>
            <a:xfrm>
              <a:off x="486416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1" name="object 64">
              <a:extLst>
                <a:ext uri="{FF2B5EF4-FFF2-40B4-BE49-F238E27FC236}">
                  <a16:creationId xmlns="" xmlns:a16="http://schemas.microsoft.com/office/drawing/2014/main" id="{648F33BB-3940-4986-8491-53F0F57D0286}"/>
                </a:ext>
              </a:extLst>
            </p:cNvPr>
            <p:cNvSpPr/>
            <p:nvPr/>
          </p:nvSpPr>
          <p:spPr>
            <a:xfrm>
              <a:off x="526966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2" name="object 65">
              <a:extLst>
                <a:ext uri="{FF2B5EF4-FFF2-40B4-BE49-F238E27FC236}">
                  <a16:creationId xmlns="" xmlns:a16="http://schemas.microsoft.com/office/drawing/2014/main" id="{F73BC1EB-445F-4A57-9BB4-5FA65B9C024E}"/>
                </a:ext>
              </a:extLst>
            </p:cNvPr>
            <p:cNvSpPr/>
            <p:nvPr/>
          </p:nvSpPr>
          <p:spPr>
            <a:xfrm>
              <a:off x="567516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3" name="object 66">
              <a:extLst>
                <a:ext uri="{FF2B5EF4-FFF2-40B4-BE49-F238E27FC236}">
                  <a16:creationId xmlns="" xmlns:a16="http://schemas.microsoft.com/office/drawing/2014/main" id="{E078EA5B-F16F-4C8F-B8D2-C275816B4698}"/>
                </a:ext>
              </a:extLst>
            </p:cNvPr>
            <p:cNvSpPr/>
            <p:nvPr/>
          </p:nvSpPr>
          <p:spPr>
            <a:xfrm>
              <a:off x="608066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4" name="object 67">
              <a:extLst>
                <a:ext uri="{FF2B5EF4-FFF2-40B4-BE49-F238E27FC236}">
                  <a16:creationId xmlns="" xmlns:a16="http://schemas.microsoft.com/office/drawing/2014/main" id="{3C57C6CA-C9CC-4ADC-953B-C6FDDEE2BCEE}"/>
                </a:ext>
              </a:extLst>
            </p:cNvPr>
            <p:cNvSpPr/>
            <p:nvPr/>
          </p:nvSpPr>
          <p:spPr>
            <a:xfrm>
              <a:off x="6486178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5" name="object 68">
              <a:extLst>
                <a:ext uri="{FF2B5EF4-FFF2-40B4-BE49-F238E27FC236}">
                  <a16:creationId xmlns="" xmlns:a16="http://schemas.microsoft.com/office/drawing/2014/main" id="{092CB29A-40D9-48E8-8AB5-80B044BD5C48}"/>
                </a:ext>
              </a:extLst>
            </p:cNvPr>
            <p:cNvSpPr/>
            <p:nvPr/>
          </p:nvSpPr>
          <p:spPr>
            <a:xfrm>
              <a:off x="689167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6" name="object 69">
              <a:extLst>
                <a:ext uri="{FF2B5EF4-FFF2-40B4-BE49-F238E27FC236}">
                  <a16:creationId xmlns="" xmlns:a16="http://schemas.microsoft.com/office/drawing/2014/main" id="{F2DD91A8-9951-420C-BC20-B25704472053}"/>
                </a:ext>
              </a:extLst>
            </p:cNvPr>
            <p:cNvSpPr/>
            <p:nvPr/>
          </p:nvSpPr>
          <p:spPr>
            <a:xfrm>
              <a:off x="729719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object 70">
              <a:extLst>
                <a:ext uri="{FF2B5EF4-FFF2-40B4-BE49-F238E27FC236}">
                  <a16:creationId xmlns="" xmlns:a16="http://schemas.microsoft.com/office/drawing/2014/main" id="{F7A2405D-A0F7-4B52-A2E8-F4EB9F663025}"/>
                </a:ext>
              </a:extLst>
            </p:cNvPr>
            <p:cNvSpPr/>
            <p:nvPr/>
          </p:nvSpPr>
          <p:spPr>
            <a:xfrm>
              <a:off x="770269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8" name="object 71">
              <a:extLst>
                <a:ext uri="{FF2B5EF4-FFF2-40B4-BE49-F238E27FC236}">
                  <a16:creationId xmlns="" xmlns:a16="http://schemas.microsoft.com/office/drawing/2014/main" id="{817DE01B-D15A-4BAE-A919-7E89EA4AF46C}"/>
                </a:ext>
              </a:extLst>
            </p:cNvPr>
            <p:cNvSpPr/>
            <p:nvPr/>
          </p:nvSpPr>
          <p:spPr>
            <a:xfrm>
              <a:off x="8108195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9" name="object 72">
              <a:extLst>
                <a:ext uri="{FF2B5EF4-FFF2-40B4-BE49-F238E27FC236}">
                  <a16:creationId xmlns="" xmlns:a16="http://schemas.microsoft.com/office/drawing/2014/main" id="{029E26FD-FCDC-4A47-8627-88455B98A993}"/>
                </a:ext>
              </a:extLst>
            </p:cNvPr>
            <p:cNvSpPr/>
            <p:nvPr/>
          </p:nvSpPr>
          <p:spPr>
            <a:xfrm>
              <a:off x="8513707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0" name="object 73">
              <a:extLst>
                <a:ext uri="{FF2B5EF4-FFF2-40B4-BE49-F238E27FC236}">
                  <a16:creationId xmlns="" xmlns:a16="http://schemas.microsoft.com/office/drawing/2014/main" id="{E7D10A82-DB1D-45A6-B7CF-098F6C66C7B7}"/>
                </a:ext>
              </a:extLst>
            </p:cNvPr>
            <p:cNvSpPr/>
            <p:nvPr/>
          </p:nvSpPr>
          <p:spPr>
            <a:xfrm>
              <a:off x="8919200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1" name="object 74">
              <a:extLst>
                <a:ext uri="{FF2B5EF4-FFF2-40B4-BE49-F238E27FC236}">
                  <a16:creationId xmlns="" xmlns:a16="http://schemas.microsoft.com/office/drawing/2014/main" id="{7AC4CB27-E27C-4B3F-9319-7299D1A9E917}"/>
                </a:ext>
              </a:extLst>
            </p:cNvPr>
            <p:cNvSpPr/>
            <p:nvPr/>
          </p:nvSpPr>
          <p:spPr>
            <a:xfrm>
              <a:off x="9324712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2" name="object 75">
              <a:extLst>
                <a:ext uri="{FF2B5EF4-FFF2-40B4-BE49-F238E27FC236}">
                  <a16:creationId xmlns="" xmlns:a16="http://schemas.microsoft.com/office/drawing/2014/main" id="{B80BA67C-DF70-49DC-AA82-9AFF5423A202}"/>
                </a:ext>
              </a:extLst>
            </p:cNvPr>
            <p:cNvSpPr/>
            <p:nvPr/>
          </p:nvSpPr>
          <p:spPr>
            <a:xfrm>
              <a:off x="9730211" y="194275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3" name="object 101">
              <a:extLst>
                <a:ext uri="{FF2B5EF4-FFF2-40B4-BE49-F238E27FC236}">
                  <a16:creationId xmlns="" xmlns:a16="http://schemas.microsoft.com/office/drawing/2014/main" id="{21E77C5E-C8FA-495D-A62B-3ACF882CE501}"/>
                </a:ext>
              </a:extLst>
            </p:cNvPr>
            <p:cNvSpPr/>
            <p:nvPr/>
          </p:nvSpPr>
          <p:spPr>
            <a:xfrm>
              <a:off x="-190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4" name="object 102">
              <a:extLst>
                <a:ext uri="{FF2B5EF4-FFF2-40B4-BE49-F238E27FC236}">
                  <a16:creationId xmlns="" xmlns:a16="http://schemas.microsoft.com/office/drawing/2014/main" id="{75795C9E-B324-4298-864E-A3D4EAE1EF0E}"/>
                </a:ext>
              </a:extLst>
            </p:cNvPr>
            <p:cNvSpPr/>
            <p:nvPr/>
          </p:nvSpPr>
          <p:spPr>
            <a:xfrm>
              <a:off x="403599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5" name="object 103">
              <a:extLst>
                <a:ext uri="{FF2B5EF4-FFF2-40B4-BE49-F238E27FC236}">
                  <a16:creationId xmlns="" xmlns:a16="http://schemas.microsoft.com/office/drawing/2014/main" id="{0FDD3AD2-00CE-461B-93FC-08CD940613A6}"/>
                </a:ext>
              </a:extLst>
            </p:cNvPr>
            <p:cNvSpPr/>
            <p:nvPr/>
          </p:nvSpPr>
          <p:spPr>
            <a:xfrm>
              <a:off x="80911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6" name="object 104">
              <a:extLst>
                <a:ext uri="{FF2B5EF4-FFF2-40B4-BE49-F238E27FC236}">
                  <a16:creationId xmlns="" xmlns:a16="http://schemas.microsoft.com/office/drawing/2014/main" id="{7D771754-52AE-4034-88E5-D95A35B01158}"/>
                </a:ext>
              </a:extLst>
            </p:cNvPr>
            <p:cNvSpPr/>
            <p:nvPr/>
          </p:nvSpPr>
          <p:spPr>
            <a:xfrm>
              <a:off x="121461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7" name="object 105">
              <a:extLst>
                <a:ext uri="{FF2B5EF4-FFF2-40B4-BE49-F238E27FC236}">
                  <a16:creationId xmlns="" xmlns:a16="http://schemas.microsoft.com/office/drawing/2014/main" id="{29760F85-DAFA-4C27-A0D7-80658C38AEA6}"/>
                </a:ext>
              </a:extLst>
            </p:cNvPr>
            <p:cNvSpPr/>
            <p:nvPr/>
          </p:nvSpPr>
          <p:spPr>
            <a:xfrm>
              <a:off x="1620123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8" name="object 106">
              <a:extLst>
                <a:ext uri="{FF2B5EF4-FFF2-40B4-BE49-F238E27FC236}">
                  <a16:creationId xmlns="" xmlns:a16="http://schemas.microsoft.com/office/drawing/2014/main" id="{1FB6373A-8084-46CA-8AE7-68E15E6BE39E}"/>
                </a:ext>
              </a:extLst>
            </p:cNvPr>
            <p:cNvSpPr/>
            <p:nvPr/>
          </p:nvSpPr>
          <p:spPr>
            <a:xfrm>
              <a:off x="2025629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9" name="object 107">
              <a:extLst>
                <a:ext uri="{FF2B5EF4-FFF2-40B4-BE49-F238E27FC236}">
                  <a16:creationId xmlns="" xmlns:a16="http://schemas.microsoft.com/office/drawing/2014/main" id="{22FA8D4A-80E1-4D39-945B-F9DFDB4B09CF}"/>
                </a:ext>
              </a:extLst>
            </p:cNvPr>
            <p:cNvSpPr/>
            <p:nvPr/>
          </p:nvSpPr>
          <p:spPr>
            <a:xfrm>
              <a:off x="2431128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0" name="object 108">
              <a:extLst>
                <a:ext uri="{FF2B5EF4-FFF2-40B4-BE49-F238E27FC236}">
                  <a16:creationId xmlns="" xmlns:a16="http://schemas.microsoft.com/office/drawing/2014/main" id="{EB7751EF-4EC3-45F2-A109-EF7C125CF062}"/>
                </a:ext>
              </a:extLst>
            </p:cNvPr>
            <p:cNvSpPr/>
            <p:nvPr/>
          </p:nvSpPr>
          <p:spPr>
            <a:xfrm>
              <a:off x="2836626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object 109">
              <a:extLst>
                <a:ext uri="{FF2B5EF4-FFF2-40B4-BE49-F238E27FC236}">
                  <a16:creationId xmlns="" xmlns:a16="http://schemas.microsoft.com/office/drawing/2014/main" id="{EBFA4908-915F-4028-AA33-AE7969FBCC08}"/>
                </a:ext>
              </a:extLst>
            </p:cNvPr>
            <p:cNvSpPr/>
            <p:nvPr/>
          </p:nvSpPr>
          <p:spPr>
            <a:xfrm>
              <a:off x="324213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object 110">
              <a:extLst>
                <a:ext uri="{FF2B5EF4-FFF2-40B4-BE49-F238E27FC236}">
                  <a16:creationId xmlns="" xmlns:a16="http://schemas.microsoft.com/office/drawing/2014/main" id="{B3DDFEF0-78D0-484C-94C4-E7671F64C60B}"/>
                </a:ext>
              </a:extLst>
            </p:cNvPr>
            <p:cNvSpPr/>
            <p:nvPr/>
          </p:nvSpPr>
          <p:spPr>
            <a:xfrm>
              <a:off x="364764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3" name="object 111">
              <a:extLst>
                <a:ext uri="{FF2B5EF4-FFF2-40B4-BE49-F238E27FC236}">
                  <a16:creationId xmlns="" xmlns:a16="http://schemas.microsoft.com/office/drawing/2014/main" id="{D9972EAC-077B-4AC4-A80A-54BE758B06EA}"/>
                </a:ext>
              </a:extLst>
            </p:cNvPr>
            <p:cNvSpPr/>
            <p:nvPr/>
          </p:nvSpPr>
          <p:spPr>
            <a:xfrm>
              <a:off x="405315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" name="object 112">
              <a:extLst>
                <a:ext uri="{FF2B5EF4-FFF2-40B4-BE49-F238E27FC236}">
                  <a16:creationId xmlns="" xmlns:a16="http://schemas.microsoft.com/office/drawing/2014/main" id="{8E317DC5-DA3B-4ACF-A2BB-E966415A1A1D}"/>
                </a:ext>
              </a:extLst>
            </p:cNvPr>
            <p:cNvSpPr/>
            <p:nvPr/>
          </p:nvSpPr>
          <p:spPr>
            <a:xfrm>
              <a:off x="4458656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object 113">
              <a:extLst>
                <a:ext uri="{FF2B5EF4-FFF2-40B4-BE49-F238E27FC236}">
                  <a16:creationId xmlns="" xmlns:a16="http://schemas.microsoft.com/office/drawing/2014/main" id="{0F640A49-9E8B-4AD4-BEEE-EF0CCE902DFE}"/>
                </a:ext>
              </a:extLst>
            </p:cNvPr>
            <p:cNvSpPr/>
            <p:nvPr/>
          </p:nvSpPr>
          <p:spPr>
            <a:xfrm>
              <a:off x="486416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object 114">
              <a:extLst>
                <a:ext uri="{FF2B5EF4-FFF2-40B4-BE49-F238E27FC236}">
                  <a16:creationId xmlns="" xmlns:a16="http://schemas.microsoft.com/office/drawing/2014/main" id="{150B3027-703C-4212-99F6-F7C271122EF6}"/>
                </a:ext>
              </a:extLst>
            </p:cNvPr>
            <p:cNvSpPr/>
            <p:nvPr/>
          </p:nvSpPr>
          <p:spPr>
            <a:xfrm>
              <a:off x="526966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7" name="object 115">
              <a:extLst>
                <a:ext uri="{FF2B5EF4-FFF2-40B4-BE49-F238E27FC236}">
                  <a16:creationId xmlns="" xmlns:a16="http://schemas.microsoft.com/office/drawing/2014/main" id="{B6CB2543-E838-4541-B894-1EFDB0390C31}"/>
                </a:ext>
              </a:extLst>
            </p:cNvPr>
            <p:cNvSpPr/>
            <p:nvPr/>
          </p:nvSpPr>
          <p:spPr>
            <a:xfrm>
              <a:off x="567516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8" name="object 116">
              <a:extLst>
                <a:ext uri="{FF2B5EF4-FFF2-40B4-BE49-F238E27FC236}">
                  <a16:creationId xmlns="" xmlns:a16="http://schemas.microsoft.com/office/drawing/2014/main" id="{EE37CF96-6E14-4586-9AD6-68B617E55461}"/>
                </a:ext>
              </a:extLst>
            </p:cNvPr>
            <p:cNvSpPr/>
            <p:nvPr/>
          </p:nvSpPr>
          <p:spPr>
            <a:xfrm>
              <a:off x="608066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9" name="object 117">
              <a:extLst>
                <a:ext uri="{FF2B5EF4-FFF2-40B4-BE49-F238E27FC236}">
                  <a16:creationId xmlns="" xmlns:a16="http://schemas.microsoft.com/office/drawing/2014/main" id="{B42C721E-20DA-48F4-87EE-E056E80AE6D9}"/>
                </a:ext>
              </a:extLst>
            </p:cNvPr>
            <p:cNvSpPr/>
            <p:nvPr/>
          </p:nvSpPr>
          <p:spPr>
            <a:xfrm>
              <a:off x="6486178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0" name="object 118">
              <a:extLst>
                <a:ext uri="{FF2B5EF4-FFF2-40B4-BE49-F238E27FC236}">
                  <a16:creationId xmlns="" xmlns:a16="http://schemas.microsoft.com/office/drawing/2014/main" id="{0E1CF3B5-1B62-44F5-9B1A-E6AB822EFB13}"/>
                </a:ext>
              </a:extLst>
            </p:cNvPr>
            <p:cNvSpPr/>
            <p:nvPr/>
          </p:nvSpPr>
          <p:spPr>
            <a:xfrm>
              <a:off x="689167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1" name="object 119">
              <a:extLst>
                <a:ext uri="{FF2B5EF4-FFF2-40B4-BE49-F238E27FC236}">
                  <a16:creationId xmlns="" xmlns:a16="http://schemas.microsoft.com/office/drawing/2014/main" id="{44037946-A9C9-4311-A0E4-C2EF9C712747}"/>
                </a:ext>
              </a:extLst>
            </p:cNvPr>
            <p:cNvSpPr/>
            <p:nvPr/>
          </p:nvSpPr>
          <p:spPr>
            <a:xfrm>
              <a:off x="729719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2" name="object 120">
              <a:extLst>
                <a:ext uri="{FF2B5EF4-FFF2-40B4-BE49-F238E27FC236}">
                  <a16:creationId xmlns="" xmlns:a16="http://schemas.microsoft.com/office/drawing/2014/main" id="{44DEE9C7-B58D-4971-B449-9812C6863A1E}"/>
                </a:ext>
              </a:extLst>
            </p:cNvPr>
            <p:cNvSpPr/>
            <p:nvPr/>
          </p:nvSpPr>
          <p:spPr>
            <a:xfrm>
              <a:off x="770269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3" name="object 121">
              <a:extLst>
                <a:ext uri="{FF2B5EF4-FFF2-40B4-BE49-F238E27FC236}">
                  <a16:creationId xmlns="" xmlns:a16="http://schemas.microsoft.com/office/drawing/2014/main" id="{ADF14873-1DFB-4010-AE32-49E5F828A9C7}"/>
                </a:ext>
              </a:extLst>
            </p:cNvPr>
            <p:cNvSpPr/>
            <p:nvPr/>
          </p:nvSpPr>
          <p:spPr>
            <a:xfrm>
              <a:off x="8108195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object 122">
              <a:extLst>
                <a:ext uri="{FF2B5EF4-FFF2-40B4-BE49-F238E27FC236}">
                  <a16:creationId xmlns="" xmlns:a16="http://schemas.microsoft.com/office/drawing/2014/main" id="{B08AACB4-CF1E-472C-BFE1-5537014F5A53}"/>
                </a:ext>
              </a:extLst>
            </p:cNvPr>
            <p:cNvSpPr/>
            <p:nvPr/>
          </p:nvSpPr>
          <p:spPr>
            <a:xfrm>
              <a:off x="8513707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5" name="object 123">
              <a:extLst>
                <a:ext uri="{FF2B5EF4-FFF2-40B4-BE49-F238E27FC236}">
                  <a16:creationId xmlns="" xmlns:a16="http://schemas.microsoft.com/office/drawing/2014/main" id="{2B59634B-5C90-4025-92CF-5BD3D15D866C}"/>
                </a:ext>
              </a:extLst>
            </p:cNvPr>
            <p:cNvSpPr/>
            <p:nvPr/>
          </p:nvSpPr>
          <p:spPr>
            <a:xfrm>
              <a:off x="8919200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6" name="object 124">
              <a:extLst>
                <a:ext uri="{FF2B5EF4-FFF2-40B4-BE49-F238E27FC236}">
                  <a16:creationId xmlns="" xmlns:a16="http://schemas.microsoft.com/office/drawing/2014/main" id="{C9950BEE-0136-4778-A083-5C55BB967E83}"/>
                </a:ext>
              </a:extLst>
            </p:cNvPr>
            <p:cNvSpPr/>
            <p:nvPr/>
          </p:nvSpPr>
          <p:spPr>
            <a:xfrm>
              <a:off x="9324712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7" name="object 125">
              <a:extLst>
                <a:ext uri="{FF2B5EF4-FFF2-40B4-BE49-F238E27FC236}">
                  <a16:creationId xmlns="" xmlns:a16="http://schemas.microsoft.com/office/drawing/2014/main" id="{F1BFC18A-715E-4052-8BDC-A245494B03CF}"/>
                </a:ext>
              </a:extLst>
            </p:cNvPr>
            <p:cNvSpPr/>
            <p:nvPr/>
          </p:nvSpPr>
          <p:spPr>
            <a:xfrm>
              <a:off x="9730211" y="8481653"/>
              <a:ext cx="299454" cy="93422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E3AD5B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62" name="object 153">
            <a:extLst>
              <a:ext uri="{FF2B5EF4-FFF2-40B4-BE49-F238E27FC236}">
                <a16:creationId xmlns="" xmlns:a16="http://schemas.microsoft.com/office/drawing/2014/main" id="{377A6040-0ADC-4F99-81D4-7BD0C942019A}"/>
              </a:ext>
            </a:extLst>
          </p:cNvPr>
          <p:cNvSpPr txBox="1"/>
          <p:nvPr/>
        </p:nvSpPr>
        <p:spPr>
          <a:xfrm>
            <a:off x="726610" y="468589"/>
            <a:ext cx="4405611" cy="27635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b="1" spc="-5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一</a:t>
            </a:r>
            <a:r>
              <a:rPr sz="1700" b="1" spc="-8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日</a:t>
            </a:r>
            <a:r>
              <a:rPr sz="170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の</a:t>
            </a:r>
            <a:r>
              <a:rPr sz="1700" b="1" spc="-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流</a:t>
            </a:r>
            <a:r>
              <a:rPr sz="1700" b="1" spc="-6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れ</a:t>
            </a:r>
            <a:r>
              <a:rPr sz="1500" b="1" spc="-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（</a:t>
            </a:r>
            <a:r>
              <a:rPr sz="1500" b="1" spc="-9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ハ</a:t>
            </a:r>
            <a:r>
              <a:rPr sz="1500" b="1" spc="-10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グ</a:t>
            </a:r>
            <a:r>
              <a:rPr sz="1500" b="1" spc="-13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マ</a:t>
            </a:r>
            <a:r>
              <a:rPr sz="1500" b="1" spc="-50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グ</a:t>
            </a:r>
            <a:r>
              <a:rPr sz="1500" b="1" spc="-5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・</a:t>
            </a:r>
            <a:r>
              <a:rPr sz="1500" b="1" spc="-13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セ</a:t>
            </a:r>
            <a:r>
              <a:rPr sz="1500" b="1" spc="-3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ン</a:t>
            </a:r>
            <a:r>
              <a:rPr sz="1500" b="1" spc="-36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ト</a:t>
            </a:r>
            <a:r>
              <a:rPr sz="1500" b="1" spc="-14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ラ</a:t>
            </a:r>
            <a:r>
              <a:rPr sz="1500" b="1" spc="-5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ル</a:t>
            </a:r>
            <a:r>
              <a:rPr sz="1500" b="1" spc="-2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パ</a:t>
            </a:r>
            <a:r>
              <a:rPr sz="1500" b="1" spc="-10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ー</a:t>
            </a:r>
            <a:r>
              <a:rPr sz="1500" b="1" spc="-9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ク</a:t>
            </a:r>
            <a:r>
              <a:rPr sz="1500" b="1" spc="1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A</a:t>
            </a:r>
            <a:r>
              <a:rPr sz="1500" b="1" spc="-5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 </a:t>
            </a:r>
            <a:r>
              <a:rPr sz="1500" b="1" spc="2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）</a:t>
            </a:r>
            <a:endParaRPr sz="1500" b="1" dirty="0">
              <a:latin typeface="游ゴシック" panose="020B0400000000000000" pitchFamily="50" charset="-128"/>
              <a:ea typeface="游ゴシック" panose="020B0400000000000000" pitchFamily="50" charset="-128"/>
              <a:cs typeface="A-OTF じゅん Pro 34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B94AA21E-DCC3-4C03-B8D1-A18D2FF0AF22}"/>
              </a:ext>
            </a:extLst>
          </p:cNvPr>
          <p:cNvGrpSpPr/>
          <p:nvPr/>
        </p:nvGrpSpPr>
        <p:grpSpPr>
          <a:xfrm>
            <a:off x="341744" y="505460"/>
            <a:ext cx="10224655" cy="6221853"/>
            <a:chOff x="603076" y="505460"/>
            <a:chExt cx="8830371" cy="6459381"/>
          </a:xfrm>
        </p:grpSpPr>
        <p:grpSp>
          <p:nvGrpSpPr>
            <p:cNvPr id="365" name="グループ化 364">
              <a:extLst>
                <a:ext uri="{FF2B5EF4-FFF2-40B4-BE49-F238E27FC236}">
                  <a16:creationId xmlns="" xmlns:a16="http://schemas.microsoft.com/office/drawing/2014/main" id="{F5B349EB-AB5B-4A5F-A280-0C5B30F5DA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3076" y="505460"/>
              <a:ext cx="8830371" cy="3164760"/>
              <a:chOff x="10427700" y="1056160"/>
              <a:chExt cx="9472673" cy="3394955"/>
            </a:xfrm>
          </p:grpSpPr>
          <p:sp>
            <p:nvSpPr>
              <p:cNvPr id="366" name="object 154">
                <a:extLst>
                  <a:ext uri="{FF2B5EF4-FFF2-40B4-BE49-F238E27FC236}">
                    <a16:creationId xmlns="" xmlns:a16="http://schemas.microsoft.com/office/drawing/2014/main" id="{0B1DA424-6977-41B7-A76F-0C247A0D68BB}"/>
                  </a:ext>
                </a:extLst>
              </p:cNvPr>
              <p:cNvSpPr/>
              <p:nvPr/>
            </p:nvSpPr>
            <p:spPr>
              <a:xfrm>
                <a:off x="10427700" y="1330587"/>
                <a:ext cx="9284491" cy="3120528"/>
              </a:xfrm>
              <a:custGeom>
                <a:avLst/>
                <a:gdLst/>
                <a:ahLst/>
                <a:cxnLst/>
                <a:rect l="l" t="t" r="r" b="b"/>
                <a:pathLst>
                  <a:path w="8308340" h="2163445">
                    <a:moveTo>
                      <a:pt x="8227288" y="2162898"/>
                    </a:moveTo>
                    <a:lnTo>
                      <a:pt x="4153979" y="2138870"/>
                    </a:lnTo>
                    <a:lnTo>
                      <a:pt x="80670" y="2162898"/>
                    </a:lnTo>
                    <a:lnTo>
                      <a:pt x="40680" y="2122217"/>
                    </a:lnTo>
                    <a:lnTo>
                      <a:pt x="0" y="2082227"/>
                    </a:lnTo>
                    <a:lnTo>
                      <a:pt x="24028" y="1081443"/>
                    </a:lnTo>
                    <a:lnTo>
                      <a:pt x="0" y="80670"/>
                    </a:lnTo>
                    <a:lnTo>
                      <a:pt x="40680" y="40680"/>
                    </a:lnTo>
                    <a:lnTo>
                      <a:pt x="80670" y="0"/>
                    </a:lnTo>
                    <a:lnTo>
                      <a:pt x="4153979" y="24040"/>
                    </a:lnTo>
                    <a:lnTo>
                      <a:pt x="8227288" y="0"/>
                    </a:lnTo>
                    <a:lnTo>
                      <a:pt x="8267290" y="40680"/>
                    </a:lnTo>
                    <a:lnTo>
                      <a:pt x="8307971" y="80670"/>
                    </a:lnTo>
                    <a:lnTo>
                      <a:pt x="8283942" y="1081443"/>
                    </a:lnTo>
                    <a:lnTo>
                      <a:pt x="8307971" y="2082227"/>
                    </a:lnTo>
                    <a:lnTo>
                      <a:pt x="8267290" y="2122217"/>
                    </a:lnTo>
                    <a:lnTo>
                      <a:pt x="8227288" y="2162898"/>
                    </a:lnTo>
                    <a:close/>
                  </a:path>
                </a:pathLst>
              </a:custGeom>
              <a:ln w="24221">
                <a:solidFill>
                  <a:srgbClr val="9BB967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7" name="object 156">
                <a:extLst>
                  <a:ext uri="{FF2B5EF4-FFF2-40B4-BE49-F238E27FC236}">
                    <a16:creationId xmlns="" xmlns:a16="http://schemas.microsoft.com/office/drawing/2014/main" id="{BD8A12E6-FA77-497E-AD18-17491B94C32C}"/>
                  </a:ext>
                </a:extLst>
              </p:cNvPr>
              <p:cNvSpPr/>
              <p:nvPr/>
            </p:nvSpPr>
            <p:spPr>
              <a:xfrm>
                <a:off x="10516438" y="2151632"/>
                <a:ext cx="867436" cy="1117417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8" name="object 157">
                <a:extLst>
                  <a:ext uri="{FF2B5EF4-FFF2-40B4-BE49-F238E27FC236}">
                    <a16:creationId xmlns="" xmlns:a16="http://schemas.microsoft.com/office/drawing/2014/main" id="{1B68F088-9F16-46E5-BBA0-00EE7EB875C1}"/>
                  </a:ext>
                </a:extLst>
              </p:cNvPr>
              <p:cNvSpPr/>
              <p:nvPr/>
            </p:nvSpPr>
            <p:spPr>
              <a:xfrm>
                <a:off x="11640123" y="2487533"/>
                <a:ext cx="956895" cy="123508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69" name="object 158">
                <a:extLst>
                  <a:ext uri="{FF2B5EF4-FFF2-40B4-BE49-F238E27FC236}">
                    <a16:creationId xmlns="" xmlns:a16="http://schemas.microsoft.com/office/drawing/2014/main" id="{D1A9FBA9-F9CD-4BE5-A5CE-68029DC4DFFF}"/>
                  </a:ext>
                </a:extLst>
              </p:cNvPr>
              <p:cNvSpPr/>
              <p:nvPr/>
            </p:nvSpPr>
            <p:spPr>
              <a:xfrm>
                <a:off x="11640127" y="2487520"/>
                <a:ext cx="957259" cy="1235572"/>
              </a:xfrm>
              <a:custGeom>
                <a:avLst/>
                <a:gdLst/>
                <a:ahLst/>
                <a:cxnLst/>
                <a:rect l="l" t="t" r="r" b="b"/>
                <a:pathLst>
                  <a:path w="856615" h="856614">
                    <a:moveTo>
                      <a:pt x="856289" y="428144"/>
                    </a:moveTo>
                    <a:lnTo>
                      <a:pt x="853777" y="474797"/>
                    </a:lnTo>
                    <a:lnTo>
                      <a:pt x="846414" y="519994"/>
                    </a:lnTo>
                    <a:lnTo>
                      <a:pt x="834462" y="563474"/>
                    </a:lnTo>
                    <a:lnTo>
                      <a:pt x="818183" y="604977"/>
                    </a:lnTo>
                    <a:lnTo>
                      <a:pt x="797836" y="644240"/>
                    </a:lnTo>
                    <a:lnTo>
                      <a:pt x="773683" y="681004"/>
                    </a:lnTo>
                    <a:lnTo>
                      <a:pt x="745986" y="715007"/>
                    </a:lnTo>
                    <a:lnTo>
                      <a:pt x="715005" y="745987"/>
                    </a:lnTo>
                    <a:lnTo>
                      <a:pt x="681002" y="773684"/>
                    </a:lnTo>
                    <a:lnTo>
                      <a:pt x="644237" y="797836"/>
                    </a:lnTo>
                    <a:lnTo>
                      <a:pt x="604972" y="818183"/>
                    </a:lnTo>
                    <a:lnTo>
                      <a:pt x="563468" y="834462"/>
                    </a:lnTo>
                    <a:lnTo>
                      <a:pt x="519986" y="846414"/>
                    </a:lnTo>
                    <a:lnTo>
                      <a:pt x="474787" y="853777"/>
                    </a:lnTo>
                    <a:lnTo>
                      <a:pt x="428132" y="856289"/>
                    </a:lnTo>
                    <a:lnTo>
                      <a:pt x="381482" y="853777"/>
                    </a:lnTo>
                    <a:lnTo>
                      <a:pt x="336287" y="846414"/>
                    </a:lnTo>
                    <a:lnTo>
                      <a:pt x="292808" y="834462"/>
                    </a:lnTo>
                    <a:lnTo>
                      <a:pt x="251307" y="818183"/>
                    </a:lnTo>
                    <a:lnTo>
                      <a:pt x="212044" y="797836"/>
                    </a:lnTo>
                    <a:lnTo>
                      <a:pt x="175282" y="773684"/>
                    </a:lnTo>
                    <a:lnTo>
                      <a:pt x="141280" y="745987"/>
                    </a:lnTo>
                    <a:lnTo>
                      <a:pt x="110300" y="715007"/>
                    </a:lnTo>
                    <a:lnTo>
                      <a:pt x="82604" y="681004"/>
                    </a:lnTo>
                    <a:lnTo>
                      <a:pt x="58452" y="644240"/>
                    </a:lnTo>
                    <a:lnTo>
                      <a:pt x="38105" y="604977"/>
                    </a:lnTo>
                    <a:lnTo>
                      <a:pt x="21826" y="563474"/>
                    </a:lnTo>
                    <a:lnTo>
                      <a:pt x="9874" y="519994"/>
                    </a:lnTo>
                    <a:lnTo>
                      <a:pt x="2512" y="474797"/>
                    </a:lnTo>
                    <a:lnTo>
                      <a:pt x="0" y="428144"/>
                    </a:lnTo>
                    <a:lnTo>
                      <a:pt x="2512" y="381494"/>
                    </a:lnTo>
                    <a:lnTo>
                      <a:pt x="9874" y="336298"/>
                    </a:lnTo>
                    <a:lnTo>
                      <a:pt x="21826" y="292819"/>
                    </a:lnTo>
                    <a:lnTo>
                      <a:pt x="38105" y="251317"/>
                    </a:lnTo>
                    <a:lnTo>
                      <a:pt x="58452" y="212053"/>
                    </a:lnTo>
                    <a:lnTo>
                      <a:pt x="82604" y="175289"/>
                    </a:lnTo>
                    <a:lnTo>
                      <a:pt x="110300" y="141286"/>
                    </a:lnTo>
                    <a:lnTo>
                      <a:pt x="141280" y="110305"/>
                    </a:lnTo>
                    <a:lnTo>
                      <a:pt x="175282" y="82608"/>
                    </a:lnTo>
                    <a:lnTo>
                      <a:pt x="212044" y="58455"/>
                    </a:lnTo>
                    <a:lnTo>
                      <a:pt x="251307" y="38107"/>
                    </a:lnTo>
                    <a:lnTo>
                      <a:pt x="292808" y="21827"/>
                    </a:lnTo>
                    <a:lnTo>
                      <a:pt x="336287" y="9875"/>
                    </a:lnTo>
                    <a:lnTo>
                      <a:pt x="381482" y="2512"/>
                    </a:lnTo>
                    <a:lnTo>
                      <a:pt x="428132" y="0"/>
                    </a:lnTo>
                    <a:lnTo>
                      <a:pt x="474787" y="2512"/>
                    </a:lnTo>
                    <a:lnTo>
                      <a:pt x="519986" y="9875"/>
                    </a:lnTo>
                    <a:lnTo>
                      <a:pt x="563468" y="21827"/>
                    </a:lnTo>
                    <a:lnTo>
                      <a:pt x="604972" y="38107"/>
                    </a:lnTo>
                    <a:lnTo>
                      <a:pt x="644237" y="58455"/>
                    </a:lnTo>
                    <a:lnTo>
                      <a:pt x="681002" y="82608"/>
                    </a:lnTo>
                    <a:lnTo>
                      <a:pt x="715005" y="110305"/>
                    </a:lnTo>
                    <a:lnTo>
                      <a:pt x="745986" y="141286"/>
                    </a:lnTo>
                    <a:lnTo>
                      <a:pt x="773683" y="175289"/>
                    </a:lnTo>
                    <a:lnTo>
                      <a:pt x="797836" y="212053"/>
                    </a:lnTo>
                    <a:lnTo>
                      <a:pt x="818183" y="251317"/>
                    </a:lnTo>
                    <a:lnTo>
                      <a:pt x="834462" y="292819"/>
                    </a:lnTo>
                    <a:lnTo>
                      <a:pt x="846414" y="336298"/>
                    </a:lnTo>
                    <a:lnTo>
                      <a:pt x="853777" y="381494"/>
                    </a:lnTo>
                    <a:lnTo>
                      <a:pt x="856289" y="428144"/>
                    </a:lnTo>
                    <a:close/>
                  </a:path>
                </a:pathLst>
              </a:custGeom>
              <a:ln w="34334">
                <a:solidFill>
                  <a:srgbClr val="E3AD5B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0" name="object 159">
                <a:extLst>
                  <a:ext uri="{FF2B5EF4-FFF2-40B4-BE49-F238E27FC236}">
                    <a16:creationId xmlns="" xmlns:a16="http://schemas.microsoft.com/office/drawing/2014/main" id="{EEE7D464-3EDC-41EF-9F9E-23FF8113D98D}"/>
                  </a:ext>
                </a:extLst>
              </p:cNvPr>
              <p:cNvSpPr/>
              <p:nvPr/>
            </p:nvSpPr>
            <p:spPr>
              <a:xfrm>
                <a:off x="13068280" y="2756531"/>
                <a:ext cx="956935" cy="1219431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1" name="object 160">
                <a:extLst>
                  <a:ext uri="{FF2B5EF4-FFF2-40B4-BE49-F238E27FC236}">
                    <a16:creationId xmlns="" xmlns:a16="http://schemas.microsoft.com/office/drawing/2014/main" id="{A221836D-F5F4-42AB-9AC6-1F16D5534ED0}"/>
                  </a:ext>
                </a:extLst>
              </p:cNvPr>
              <p:cNvSpPr/>
              <p:nvPr/>
            </p:nvSpPr>
            <p:spPr>
              <a:xfrm>
                <a:off x="13068287" y="2756528"/>
                <a:ext cx="957259" cy="1235572"/>
              </a:xfrm>
              <a:custGeom>
                <a:avLst/>
                <a:gdLst/>
                <a:ahLst/>
                <a:cxnLst/>
                <a:rect l="l" t="t" r="r" b="b"/>
                <a:pathLst>
                  <a:path w="856615" h="856614">
                    <a:moveTo>
                      <a:pt x="856313" y="428144"/>
                    </a:moveTo>
                    <a:lnTo>
                      <a:pt x="853801" y="474794"/>
                    </a:lnTo>
                    <a:lnTo>
                      <a:pt x="846438" y="519990"/>
                    </a:lnTo>
                    <a:lnTo>
                      <a:pt x="834487" y="563469"/>
                    </a:lnTo>
                    <a:lnTo>
                      <a:pt x="818207" y="604971"/>
                    </a:lnTo>
                    <a:lnTo>
                      <a:pt x="797860" y="644235"/>
                    </a:lnTo>
                    <a:lnTo>
                      <a:pt x="773708" y="680999"/>
                    </a:lnTo>
                    <a:lnTo>
                      <a:pt x="746011" y="715002"/>
                    </a:lnTo>
                    <a:lnTo>
                      <a:pt x="715031" y="745983"/>
                    </a:lnTo>
                    <a:lnTo>
                      <a:pt x="681028" y="773680"/>
                    </a:lnTo>
                    <a:lnTo>
                      <a:pt x="644265" y="797834"/>
                    </a:lnTo>
                    <a:lnTo>
                      <a:pt x="605001" y="818181"/>
                    </a:lnTo>
                    <a:lnTo>
                      <a:pt x="563498" y="834461"/>
                    </a:lnTo>
                    <a:lnTo>
                      <a:pt x="520018" y="846414"/>
                    </a:lnTo>
                    <a:lnTo>
                      <a:pt x="474821" y="853776"/>
                    </a:lnTo>
                    <a:lnTo>
                      <a:pt x="428168" y="856289"/>
                    </a:lnTo>
                    <a:lnTo>
                      <a:pt x="381511" y="853776"/>
                    </a:lnTo>
                    <a:lnTo>
                      <a:pt x="336311" y="846414"/>
                    </a:lnTo>
                    <a:lnTo>
                      <a:pt x="292827" y="834461"/>
                    </a:lnTo>
                    <a:lnTo>
                      <a:pt x="251321" y="818181"/>
                    </a:lnTo>
                    <a:lnTo>
                      <a:pt x="212055" y="797834"/>
                    </a:lnTo>
                    <a:lnTo>
                      <a:pt x="175289" y="773680"/>
                    </a:lnTo>
                    <a:lnTo>
                      <a:pt x="141285" y="745983"/>
                    </a:lnTo>
                    <a:lnTo>
                      <a:pt x="110304" y="715002"/>
                    </a:lnTo>
                    <a:lnTo>
                      <a:pt x="82606" y="680999"/>
                    </a:lnTo>
                    <a:lnTo>
                      <a:pt x="58453" y="644235"/>
                    </a:lnTo>
                    <a:lnTo>
                      <a:pt x="38106" y="604971"/>
                    </a:lnTo>
                    <a:lnTo>
                      <a:pt x="21826" y="563469"/>
                    </a:lnTo>
                    <a:lnTo>
                      <a:pt x="9874" y="519990"/>
                    </a:lnTo>
                    <a:lnTo>
                      <a:pt x="2512" y="474794"/>
                    </a:lnTo>
                    <a:lnTo>
                      <a:pt x="0" y="428144"/>
                    </a:lnTo>
                    <a:lnTo>
                      <a:pt x="2512" y="381494"/>
                    </a:lnTo>
                    <a:lnTo>
                      <a:pt x="9874" y="336298"/>
                    </a:lnTo>
                    <a:lnTo>
                      <a:pt x="21826" y="292819"/>
                    </a:lnTo>
                    <a:lnTo>
                      <a:pt x="38106" y="251317"/>
                    </a:lnTo>
                    <a:lnTo>
                      <a:pt x="58453" y="212053"/>
                    </a:lnTo>
                    <a:lnTo>
                      <a:pt x="82606" y="175289"/>
                    </a:lnTo>
                    <a:lnTo>
                      <a:pt x="110304" y="141286"/>
                    </a:lnTo>
                    <a:lnTo>
                      <a:pt x="141285" y="110305"/>
                    </a:lnTo>
                    <a:lnTo>
                      <a:pt x="175289" y="82608"/>
                    </a:lnTo>
                    <a:lnTo>
                      <a:pt x="212055" y="58455"/>
                    </a:lnTo>
                    <a:lnTo>
                      <a:pt x="251321" y="38107"/>
                    </a:lnTo>
                    <a:lnTo>
                      <a:pt x="292827" y="21827"/>
                    </a:lnTo>
                    <a:lnTo>
                      <a:pt x="336311" y="9875"/>
                    </a:lnTo>
                    <a:lnTo>
                      <a:pt x="381511" y="2512"/>
                    </a:lnTo>
                    <a:lnTo>
                      <a:pt x="428168" y="0"/>
                    </a:lnTo>
                    <a:lnTo>
                      <a:pt x="474821" y="2512"/>
                    </a:lnTo>
                    <a:lnTo>
                      <a:pt x="520018" y="9875"/>
                    </a:lnTo>
                    <a:lnTo>
                      <a:pt x="563498" y="21827"/>
                    </a:lnTo>
                    <a:lnTo>
                      <a:pt x="605001" y="38107"/>
                    </a:lnTo>
                    <a:lnTo>
                      <a:pt x="644265" y="58455"/>
                    </a:lnTo>
                    <a:lnTo>
                      <a:pt x="681028" y="82608"/>
                    </a:lnTo>
                    <a:lnTo>
                      <a:pt x="715031" y="110305"/>
                    </a:lnTo>
                    <a:lnTo>
                      <a:pt x="746011" y="141286"/>
                    </a:lnTo>
                    <a:lnTo>
                      <a:pt x="773708" y="175289"/>
                    </a:lnTo>
                    <a:lnTo>
                      <a:pt x="797860" y="212053"/>
                    </a:lnTo>
                    <a:lnTo>
                      <a:pt x="818207" y="251317"/>
                    </a:lnTo>
                    <a:lnTo>
                      <a:pt x="834487" y="292819"/>
                    </a:lnTo>
                    <a:lnTo>
                      <a:pt x="846438" y="336298"/>
                    </a:lnTo>
                    <a:lnTo>
                      <a:pt x="853801" y="381494"/>
                    </a:lnTo>
                    <a:lnTo>
                      <a:pt x="856313" y="428144"/>
                    </a:lnTo>
                    <a:close/>
                  </a:path>
                </a:pathLst>
              </a:custGeom>
              <a:ln w="34334">
                <a:solidFill>
                  <a:srgbClr val="E3AD5B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2" name="object 161">
                <a:extLst>
                  <a:ext uri="{FF2B5EF4-FFF2-40B4-BE49-F238E27FC236}">
                    <a16:creationId xmlns="" xmlns:a16="http://schemas.microsoft.com/office/drawing/2014/main" id="{3B323FFA-A7F5-4DCD-8A73-54E7C1E66E21}"/>
                  </a:ext>
                </a:extLst>
              </p:cNvPr>
              <p:cNvSpPr/>
              <p:nvPr/>
            </p:nvSpPr>
            <p:spPr>
              <a:xfrm>
                <a:off x="16567652" y="2271795"/>
                <a:ext cx="956881" cy="1200164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3" name="object 162">
                <a:extLst>
                  <a:ext uri="{FF2B5EF4-FFF2-40B4-BE49-F238E27FC236}">
                    <a16:creationId xmlns="" xmlns:a16="http://schemas.microsoft.com/office/drawing/2014/main" id="{D457E605-B1D8-4731-B61E-8228508F6017}"/>
                  </a:ext>
                </a:extLst>
              </p:cNvPr>
              <p:cNvSpPr/>
              <p:nvPr/>
            </p:nvSpPr>
            <p:spPr>
              <a:xfrm>
                <a:off x="16548469" y="1729525"/>
                <a:ext cx="995249" cy="1767207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4" name="object 163">
                <a:extLst>
                  <a:ext uri="{FF2B5EF4-FFF2-40B4-BE49-F238E27FC236}">
                    <a16:creationId xmlns="" xmlns:a16="http://schemas.microsoft.com/office/drawing/2014/main" id="{9AA7368C-7C7B-4513-850C-41EC1E29FF2C}"/>
                  </a:ext>
                </a:extLst>
              </p:cNvPr>
              <p:cNvSpPr/>
              <p:nvPr/>
            </p:nvSpPr>
            <p:spPr>
              <a:xfrm>
                <a:off x="11984419" y="2041333"/>
                <a:ext cx="500571" cy="644804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5" name="object 164">
                <a:extLst>
                  <a:ext uri="{FF2B5EF4-FFF2-40B4-BE49-F238E27FC236}">
                    <a16:creationId xmlns="" xmlns:a16="http://schemas.microsoft.com/office/drawing/2014/main" id="{FA2B7EFE-A36E-49A6-94E3-FFBEFC5AE083}"/>
                  </a:ext>
                </a:extLst>
              </p:cNvPr>
              <p:cNvSpPr/>
              <p:nvPr/>
            </p:nvSpPr>
            <p:spPr>
              <a:xfrm>
                <a:off x="13270277" y="2249183"/>
                <a:ext cx="500598" cy="644804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6" name="object 165">
                <a:extLst>
                  <a:ext uri="{FF2B5EF4-FFF2-40B4-BE49-F238E27FC236}">
                    <a16:creationId xmlns="" xmlns:a16="http://schemas.microsoft.com/office/drawing/2014/main" id="{5635B38D-0637-4F8B-AA8F-C2F741F7E611}"/>
                  </a:ext>
                </a:extLst>
              </p:cNvPr>
              <p:cNvSpPr/>
              <p:nvPr/>
            </p:nvSpPr>
            <p:spPr>
              <a:xfrm>
                <a:off x="17625279" y="2600642"/>
                <a:ext cx="956895" cy="1235102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7" name="object 166">
                <a:extLst>
                  <a:ext uri="{FF2B5EF4-FFF2-40B4-BE49-F238E27FC236}">
                    <a16:creationId xmlns="" xmlns:a16="http://schemas.microsoft.com/office/drawing/2014/main" id="{9C83C549-2043-4C43-973A-35A69C49A874}"/>
                  </a:ext>
                </a:extLst>
              </p:cNvPr>
              <p:cNvSpPr/>
              <p:nvPr/>
            </p:nvSpPr>
            <p:spPr>
              <a:xfrm>
                <a:off x="17487810" y="1189957"/>
                <a:ext cx="2008300" cy="2670546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8" name="object 167">
                <a:extLst>
                  <a:ext uri="{FF2B5EF4-FFF2-40B4-BE49-F238E27FC236}">
                    <a16:creationId xmlns="" xmlns:a16="http://schemas.microsoft.com/office/drawing/2014/main" id="{29A416B9-AA55-47BE-8853-97CB0A9AD9E2}"/>
                  </a:ext>
                </a:extLst>
              </p:cNvPr>
              <p:cNvSpPr/>
              <p:nvPr/>
            </p:nvSpPr>
            <p:spPr>
              <a:xfrm>
                <a:off x="12710348" y="1523774"/>
                <a:ext cx="958340" cy="831651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79" name="object 168">
                <a:extLst>
                  <a:ext uri="{FF2B5EF4-FFF2-40B4-BE49-F238E27FC236}">
                    <a16:creationId xmlns="" xmlns:a16="http://schemas.microsoft.com/office/drawing/2014/main" id="{FE4372CF-23BF-4956-AA0C-F73140CF2F8E}"/>
                  </a:ext>
                </a:extLst>
              </p:cNvPr>
              <p:cNvSpPr/>
              <p:nvPr/>
            </p:nvSpPr>
            <p:spPr>
              <a:xfrm>
                <a:off x="14800379" y="1056160"/>
                <a:ext cx="1015458" cy="973731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0" name="object 169">
                <a:extLst>
                  <a:ext uri="{FF2B5EF4-FFF2-40B4-BE49-F238E27FC236}">
                    <a16:creationId xmlns="" xmlns:a16="http://schemas.microsoft.com/office/drawing/2014/main" id="{2806077A-9F0B-439B-B750-29797A5EDB4E}"/>
                  </a:ext>
                </a:extLst>
              </p:cNvPr>
              <p:cNvSpPr/>
              <p:nvPr/>
            </p:nvSpPr>
            <p:spPr>
              <a:xfrm>
                <a:off x="11209453" y="1409883"/>
                <a:ext cx="806490" cy="74921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1" name="object 170">
                <a:extLst>
                  <a:ext uri="{FF2B5EF4-FFF2-40B4-BE49-F238E27FC236}">
                    <a16:creationId xmlns="" xmlns:a16="http://schemas.microsoft.com/office/drawing/2014/main" id="{C94E551A-1F85-4763-A220-4DBD43FE1841}"/>
                  </a:ext>
                </a:extLst>
              </p:cNvPr>
              <p:cNvSpPr/>
              <p:nvPr/>
            </p:nvSpPr>
            <p:spPr>
              <a:xfrm>
                <a:off x="12567036" y="2452813"/>
                <a:ext cx="364988" cy="220864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2" name="object 171">
                <a:extLst>
                  <a:ext uri="{FF2B5EF4-FFF2-40B4-BE49-F238E27FC236}">
                    <a16:creationId xmlns="" xmlns:a16="http://schemas.microsoft.com/office/drawing/2014/main" id="{2FA44B58-3C3C-44AE-8348-1748FE95B5A9}"/>
                  </a:ext>
                </a:extLst>
              </p:cNvPr>
              <p:cNvSpPr/>
              <p:nvPr/>
            </p:nvSpPr>
            <p:spPr>
              <a:xfrm>
                <a:off x="13006882" y="2521480"/>
                <a:ext cx="200594" cy="309578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3" name="object 172">
                <a:extLst>
                  <a:ext uri="{FF2B5EF4-FFF2-40B4-BE49-F238E27FC236}">
                    <a16:creationId xmlns="" xmlns:a16="http://schemas.microsoft.com/office/drawing/2014/main" id="{E7EEC7A5-954D-475D-A8A8-D27F7BD675E5}"/>
                  </a:ext>
                </a:extLst>
              </p:cNvPr>
              <p:cNvSpPr/>
              <p:nvPr/>
            </p:nvSpPr>
            <p:spPr>
              <a:xfrm>
                <a:off x="15210153" y="2205532"/>
                <a:ext cx="418800" cy="325583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4" name="object 173">
                <a:extLst>
                  <a:ext uri="{FF2B5EF4-FFF2-40B4-BE49-F238E27FC236}">
                    <a16:creationId xmlns="" xmlns:a16="http://schemas.microsoft.com/office/drawing/2014/main" id="{029CA71C-6D5B-4B30-AB34-D3719EB2CDEF}"/>
                  </a:ext>
                </a:extLst>
              </p:cNvPr>
              <p:cNvSpPr/>
              <p:nvPr/>
            </p:nvSpPr>
            <p:spPr>
              <a:xfrm>
                <a:off x="13826232" y="2153479"/>
                <a:ext cx="507123" cy="387824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5" name="object 174">
                <a:extLst>
                  <a:ext uri="{FF2B5EF4-FFF2-40B4-BE49-F238E27FC236}">
                    <a16:creationId xmlns="" xmlns:a16="http://schemas.microsoft.com/office/drawing/2014/main" id="{39893553-C1C2-4B94-80E6-FA6D45728B82}"/>
                  </a:ext>
                </a:extLst>
              </p:cNvPr>
              <p:cNvSpPr/>
              <p:nvPr/>
            </p:nvSpPr>
            <p:spPr>
              <a:xfrm>
                <a:off x="16201342" y="1958794"/>
                <a:ext cx="521966" cy="462674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6" name="object 175">
                <a:extLst>
                  <a:ext uri="{FF2B5EF4-FFF2-40B4-BE49-F238E27FC236}">
                    <a16:creationId xmlns="" xmlns:a16="http://schemas.microsoft.com/office/drawing/2014/main" id="{41DE165A-594F-4204-9709-F5F0069EB293}"/>
                  </a:ext>
                </a:extLst>
              </p:cNvPr>
              <p:cNvSpPr/>
              <p:nvPr/>
            </p:nvSpPr>
            <p:spPr>
              <a:xfrm>
                <a:off x="15021346" y="2213494"/>
                <a:ext cx="710" cy="13739"/>
              </a:xfrm>
              <a:custGeom>
                <a:avLst/>
                <a:gdLst/>
                <a:ahLst/>
                <a:cxnLst/>
                <a:rect l="l" t="t" r="r" b="b"/>
                <a:pathLst>
                  <a:path w="634" h="9525">
                    <a:moveTo>
                      <a:pt x="36" y="5086"/>
                    </a:moveTo>
                    <a:lnTo>
                      <a:pt x="0" y="8937"/>
                    </a:lnTo>
                    <a:lnTo>
                      <a:pt x="36" y="5086"/>
                    </a:lnTo>
                    <a:close/>
                  </a:path>
                  <a:path w="634" h="9525">
                    <a:moveTo>
                      <a:pt x="254" y="3827"/>
                    </a:moveTo>
                    <a:lnTo>
                      <a:pt x="254" y="5740"/>
                    </a:lnTo>
                    <a:lnTo>
                      <a:pt x="254" y="3827"/>
                    </a:lnTo>
                    <a:close/>
                  </a:path>
                  <a:path w="634" h="9525">
                    <a:moveTo>
                      <a:pt x="56" y="2567"/>
                    </a:moveTo>
                    <a:lnTo>
                      <a:pt x="0" y="5086"/>
                    </a:lnTo>
                    <a:lnTo>
                      <a:pt x="56" y="2567"/>
                    </a:lnTo>
                    <a:close/>
                  </a:path>
                  <a:path w="634" h="9525">
                    <a:moveTo>
                      <a:pt x="181" y="3827"/>
                    </a:moveTo>
                    <a:lnTo>
                      <a:pt x="169" y="4856"/>
                    </a:lnTo>
                    <a:lnTo>
                      <a:pt x="181" y="3827"/>
                    </a:lnTo>
                    <a:close/>
                  </a:path>
                  <a:path w="634" h="9525">
                    <a:moveTo>
                      <a:pt x="210" y="1634"/>
                    </a:moveTo>
                    <a:lnTo>
                      <a:pt x="169" y="3827"/>
                    </a:lnTo>
                    <a:lnTo>
                      <a:pt x="210" y="1634"/>
                    </a:lnTo>
                    <a:close/>
                  </a:path>
                  <a:path w="634" h="9525">
                    <a:moveTo>
                      <a:pt x="0" y="641"/>
                    </a:moveTo>
                    <a:lnTo>
                      <a:pt x="0" y="2567"/>
                    </a:lnTo>
                    <a:lnTo>
                      <a:pt x="0" y="641"/>
                    </a:lnTo>
                    <a:close/>
                  </a:path>
                  <a:path w="634" h="9525">
                    <a:moveTo>
                      <a:pt x="72" y="0"/>
                    </a:moveTo>
                    <a:lnTo>
                      <a:pt x="24" y="2567"/>
                    </a:lnTo>
                    <a:lnTo>
                      <a:pt x="108" y="1634"/>
                    </a:lnTo>
                    <a:lnTo>
                      <a:pt x="169" y="133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7" name="object 176">
                <a:extLst>
                  <a:ext uri="{FF2B5EF4-FFF2-40B4-BE49-F238E27FC236}">
                    <a16:creationId xmlns="" xmlns:a16="http://schemas.microsoft.com/office/drawing/2014/main" id="{A4B66DBA-F685-475F-AA93-4F07384FC91D}"/>
                  </a:ext>
                </a:extLst>
              </p:cNvPr>
              <p:cNvSpPr/>
              <p:nvPr/>
            </p:nvSpPr>
            <p:spPr>
              <a:xfrm>
                <a:off x="15015660" y="2202735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108" y="1259"/>
                    </a:moveTo>
                    <a:lnTo>
                      <a:pt x="0" y="0"/>
                    </a:lnTo>
                    <a:lnTo>
                      <a:pt x="24" y="1320"/>
                    </a:lnTo>
                    <a:lnTo>
                      <a:pt x="60" y="980"/>
                    </a:lnTo>
                    <a:lnTo>
                      <a:pt x="108" y="1259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8" name="object 177">
                <a:extLst>
                  <a:ext uri="{FF2B5EF4-FFF2-40B4-BE49-F238E27FC236}">
                    <a16:creationId xmlns="" xmlns:a16="http://schemas.microsoft.com/office/drawing/2014/main" id="{C7D1C008-8BC0-4211-AFD7-F7B3491C7D04}"/>
                  </a:ext>
                </a:extLst>
              </p:cNvPr>
              <p:cNvSpPr/>
              <p:nvPr/>
            </p:nvSpPr>
            <p:spPr>
              <a:xfrm>
                <a:off x="15017223" y="2197450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0" y="1634"/>
                    </a:moveTo>
                    <a:lnTo>
                      <a:pt x="12" y="1174"/>
                    </a:lnTo>
                    <a:lnTo>
                      <a:pt x="12" y="0"/>
                    </a:lnTo>
                    <a:lnTo>
                      <a:pt x="0" y="1634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89" name="object 178">
                <a:extLst>
                  <a:ext uri="{FF2B5EF4-FFF2-40B4-BE49-F238E27FC236}">
                    <a16:creationId xmlns="" xmlns:a16="http://schemas.microsoft.com/office/drawing/2014/main" id="{D99F6A5E-9FB7-41A3-888E-D1DE2ED7810C}"/>
                  </a:ext>
                </a:extLst>
              </p:cNvPr>
              <p:cNvSpPr/>
              <p:nvPr/>
            </p:nvSpPr>
            <p:spPr>
              <a:xfrm>
                <a:off x="15000583" y="2192986"/>
                <a:ext cx="710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619">
                    <a:moveTo>
                      <a:pt x="224" y="3093"/>
                    </a:moveTo>
                    <a:lnTo>
                      <a:pt x="12" y="3899"/>
                    </a:lnTo>
                    <a:lnTo>
                      <a:pt x="302" y="7278"/>
                    </a:lnTo>
                    <a:lnTo>
                      <a:pt x="224" y="3093"/>
                    </a:lnTo>
                    <a:close/>
                  </a:path>
                  <a:path w="634" h="7619">
                    <a:moveTo>
                      <a:pt x="0" y="0"/>
                    </a:moveTo>
                    <a:lnTo>
                      <a:pt x="223" y="2787"/>
                    </a:lnTo>
                    <a:lnTo>
                      <a:pt x="217" y="1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0" name="object 179">
                <a:extLst>
                  <a:ext uri="{FF2B5EF4-FFF2-40B4-BE49-F238E27FC236}">
                    <a16:creationId xmlns="" xmlns:a16="http://schemas.microsoft.com/office/drawing/2014/main" id="{6720EB87-78F8-4FFD-8651-C3823CD70F29}"/>
                  </a:ext>
                </a:extLst>
              </p:cNvPr>
              <p:cNvSpPr/>
              <p:nvPr/>
            </p:nvSpPr>
            <p:spPr>
              <a:xfrm>
                <a:off x="15007137" y="2197909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69">
                    <a:moveTo>
                      <a:pt x="48" y="726"/>
                    </a:moveTo>
                    <a:lnTo>
                      <a:pt x="0" y="0"/>
                    </a:lnTo>
                    <a:lnTo>
                      <a:pt x="0" y="884"/>
                    </a:lnTo>
                    <a:lnTo>
                      <a:pt x="12" y="193"/>
                    </a:lnTo>
                    <a:lnTo>
                      <a:pt x="48" y="726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1" name="object 180">
                <a:extLst>
                  <a:ext uri="{FF2B5EF4-FFF2-40B4-BE49-F238E27FC236}">
                    <a16:creationId xmlns="" xmlns:a16="http://schemas.microsoft.com/office/drawing/2014/main" id="{23370B14-31DD-4F39-AEB5-D90C1457E772}"/>
                  </a:ext>
                </a:extLst>
              </p:cNvPr>
              <p:cNvSpPr/>
              <p:nvPr/>
            </p:nvSpPr>
            <p:spPr>
              <a:xfrm>
                <a:off x="14988458" y="2230087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242" y="3051"/>
                    </a:moveTo>
                    <a:lnTo>
                      <a:pt x="0" y="0"/>
                    </a:lnTo>
                    <a:lnTo>
                      <a:pt x="181" y="2410"/>
                    </a:lnTo>
                    <a:lnTo>
                      <a:pt x="108" y="3294"/>
                    </a:lnTo>
                    <a:lnTo>
                      <a:pt x="242" y="3051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2" name="object 181">
                <a:extLst>
                  <a:ext uri="{FF2B5EF4-FFF2-40B4-BE49-F238E27FC236}">
                    <a16:creationId xmlns="" xmlns:a16="http://schemas.microsoft.com/office/drawing/2014/main" id="{C1FEC75D-E297-41E8-A226-A875173D69B7}"/>
                  </a:ext>
                </a:extLst>
              </p:cNvPr>
              <p:cNvSpPr/>
              <p:nvPr/>
            </p:nvSpPr>
            <p:spPr>
              <a:xfrm>
                <a:off x="15007966" y="2236964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0"/>
                    </a:moveTo>
                    <a:lnTo>
                      <a:pt x="48" y="326"/>
                    </a:lnTo>
                    <a:lnTo>
                      <a:pt x="157" y="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3" name="object 182">
                <a:extLst>
                  <a:ext uri="{FF2B5EF4-FFF2-40B4-BE49-F238E27FC236}">
                    <a16:creationId xmlns="" xmlns:a16="http://schemas.microsoft.com/office/drawing/2014/main" id="{7103F7C7-0D95-4F58-A19F-7E2A5A6AE52B}"/>
                  </a:ext>
                </a:extLst>
              </p:cNvPr>
              <p:cNvSpPr/>
              <p:nvPr/>
            </p:nvSpPr>
            <p:spPr>
              <a:xfrm>
                <a:off x="15007372" y="2234325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0" y="0"/>
                    </a:moveTo>
                    <a:lnTo>
                      <a:pt x="12" y="871"/>
                    </a:lnTo>
                    <a:lnTo>
                      <a:pt x="157" y="23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4" name="object 183">
                <a:extLst>
                  <a:ext uri="{FF2B5EF4-FFF2-40B4-BE49-F238E27FC236}">
                    <a16:creationId xmlns="" xmlns:a16="http://schemas.microsoft.com/office/drawing/2014/main" id="{B5036EEA-6AE3-4E3A-A44B-96EAE5D4022E}"/>
                  </a:ext>
                </a:extLst>
              </p:cNvPr>
              <p:cNvSpPr/>
              <p:nvPr/>
            </p:nvSpPr>
            <p:spPr>
              <a:xfrm>
                <a:off x="14988462" y="2230038"/>
                <a:ext cx="0" cy="916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0" y="0"/>
                    </a:moveTo>
                    <a:lnTo>
                      <a:pt x="0" y="36"/>
                    </a:lnTo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5" name="object 184">
                <a:extLst>
                  <a:ext uri="{FF2B5EF4-FFF2-40B4-BE49-F238E27FC236}">
                    <a16:creationId xmlns="" xmlns:a16="http://schemas.microsoft.com/office/drawing/2014/main" id="{BE4C140D-F69F-46B7-82B1-79DEDDB9A039}"/>
                  </a:ext>
                </a:extLst>
              </p:cNvPr>
              <p:cNvSpPr/>
              <p:nvPr/>
            </p:nvSpPr>
            <p:spPr>
              <a:xfrm>
                <a:off x="14982717" y="2184141"/>
                <a:ext cx="38319" cy="61366"/>
              </a:xfrm>
              <a:custGeom>
                <a:avLst/>
                <a:gdLst/>
                <a:ahLst/>
                <a:cxnLst/>
                <a:rect l="l" t="t" r="r" b="b"/>
                <a:pathLst>
                  <a:path w="34290" h="42544">
                    <a:moveTo>
                      <a:pt x="17693" y="33146"/>
                    </a:moveTo>
                    <a:lnTo>
                      <a:pt x="17124" y="33146"/>
                    </a:lnTo>
                    <a:lnTo>
                      <a:pt x="17681" y="42163"/>
                    </a:lnTo>
                    <a:lnTo>
                      <a:pt x="17693" y="33146"/>
                    </a:lnTo>
                    <a:close/>
                  </a:path>
                  <a:path w="34290" h="42544">
                    <a:moveTo>
                      <a:pt x="14095" y="35051"/>
                    </a:moveTo>
                    <a:lnTo>
                      <a:pt x="13285" y="35051"/>
                    </a:lnTo>
                    <a:lnTo>
                      <a:pt x="13745" y="41401"/>
                    </a:lnTo>
                    <a:lnTo>
                      <a:pt x="13600" y="37210"/>
                    </a:lnTo>
                    <a:lnTo>
                      <a:pt x="13942" y="37210"/>
                    </a:lnTo>
                    <a:lnTo>
                      <a:pt x="13951" y="36956"/>
                    </a:lnTo>
                    <a:lnTo>
                      <a:pt x="14133" y="36829"/>
                    </a:lnTo>
                    <a:lnTo>
                      <a:pt x="14095" y="35051"/>
                    </a:lnTo>
                    <a:close/>
                  </a:path>
                  <a:path w="34290" h="42544">
                    <a:moveTo>
                      <a:pt x="8828" y="26796"/>
                    </a:moveTo>
                    <a:lnTo>
                      <a:pt x="5655" y="26796"/>
                    </a:lnTo>
                    <a:lnTo>
                      <a:pt x="6527" y="41147"/>
                    </a:lnTo>
                    <a:lnTo>
                      <a:pt x="6403" y="36829"/>
                    </a:lnTo>
                    <a:lnTo>
                      <a:pt x="6281" y="33908"/>
                    </a:lnTo>
                    <a:lnTo>
                      <a:pt x="5934" y="27812"/>
                    </a:lnTo>
                    <a:lnTo>
                      <a:pt x="7175" y="27812"/>
                    </a:lnTo>
                    <a:lnTo>
                      <a:pt x="7133" y="27050"/>
                    </a:lnTo>
                    <a:lnTo>
                      <a:pt x="8843" y="27050"/>
                    </a:lnTo>
                    <a:lnTo>
                      <a:pt x="8828" y="26796"/>
                    </a:lnTo>
                    <a:close/>
                  </a:path>
                  <a:path w="34290" h="42544">
                    <a:moveTo>
                      <a:pt x="24961" y="27431"/>
                    </a:moveTo>
                    <a:lnTo>
                      <a:pt x="15356" y="27431"/>
                    </a:lnTo>
                    <a:lnTo>
                      <a:pt x="16361" y="41147"/>
                    </a:lnTo>
                    <a:lnTo>
                      <a:pt x="16320" y="34670"/>
                    </a:lnTo>
                    <a:lnTo>
                      <a:pt x="16410" y="31495"/>
                    </a:lnTo>
                    <a:lnTo>
                      <a:pt x="16646" y="31495"/>
                    </a:lnTo>
                    <a:lnTo>
                      <a:pt x="16652" y="30606"/>
                    </a:lnTo>
                    <a:lnTo>
                      <a:pt x="19578" y="30606"/>
                    </a:lnTo>
                    <a:lnTo>
                      <a:pt x="19486" y="28574"/>
                    </a:lnTo>
                    <a:lnTo>
                      <a:pt x="24930" y="28574"/>
                    </a:lnTo>
                    <a:lnTo>
                      <a:pt x="24961" y="27431"/>
                    </a:lnTo>
                    <a:close/>
                  </a:path>
                  <a:path w="34290" h="42544">
                    <a:moveTo>
                      <a:pt x="19646" y="32130"/>
                    </a:moveTo>
                    <a:lnTo>
                      <a:pt x="18481" y="32130"/>
                    </a:lnTo>
                    <a:lnTo>
                      <a:pt x="19244" y="37845"/>
                    </a:lnTo>
                    <a:lnTo>
                      <a:pt x="20019" y="40385"/>
                    </a:lnTo>
                    <a:lnTo>
                      <a:pt x="19646" y="32130"/>
                    </a:lnTo>
                    <a:close/>
                  </a:path>
                  <a:path w="34290" h="42544">
                    <a:moveTo>
                      <a:pt x="4750" y="38039"/>
                    </a:moveTo>
                    <a:lnTo>
                      <a:pt x="4783" y="40004"/>
                    </a:lnTo>
                    <a:lnTo>
                      <a:pt x="4917" y="40131"/>
                    </a:lnTo>
                    <a:lnTo>
                      <a:pt x="4750" y="38039"/>
                    </a:lnTo>
                    <a:close/>
                  </a:path>
                  <a:path w="34290" h="42544">
                    <a:moveTo>
                      <a:pt x="12895" y="32511"/>
                    </a:moveTo>
                    <a:lnTo>
                      <a:pt x="11917" y="32511"/>
                    </a:lnTo>
                    <a:lnTo>
                      <a:pt x="12207" y="40131"/>
                    </a:lnTo>
                    <a:lnTo>
                      <a:pt x="12083" y="35178"/>
                    </a:lnTo>
                    <a:lnTo>
                      <a:pt x="12014" y="33781"/>
                    </a:lnTo>
                    <a:lnTo>
                      <a:pt x="12954" y="33781"/>
                    </a:lnTo>
                    <a:lnTo>
                      <a:pt x="12895" y="32511"/>
                    </a:lnTo>
                    <a:close/>
                  </a:path>
                  <a:path w="34290" h="42544">
                    <a:moveTo>
                      <a:pt x="3709" y="32003"/>
                    </a:moveTo>
                    <a:lnTo>
                      <a:pt x="3015" y="32003"/>
                    </a:lnTo>
                    <a:lnTo>
                      <a:pt x="3451" y="38861"/>
                    </a:lnTo>
                    <a:lnTo>
                      <a:pt x="3136" y="33146"/>
                    </a:lnTo>
                    <a:lnTo>
                      <a:pt x="3757" y="33146"/>
                    </a:lnTo>
                    <a:lnTo>
                      <a:pt x="3709" y="32003"/>
                    </a:lnTo>
                    <a:close/>
                  </a:path>
                  <a:path w="34290" h="42544">
                    <a:moveTo>
                      <a:pt x="21222" y="33781"/>
                    </a:moveTo>
                    <a:lnTo>
                      <a:pt x="20988" y="33781"/>
                    </a:lnTo>
                    <a:lnTo>
                      <a:pt x="21067" y="36956"/>
                    </a:lnTo>
                    <a:lnTo>
                      <a:pt x="21194" y="38861"/>
                    </a:lnTo>
                    <a:lnTo>
                      <a:pt x="21222" y="33781"/>
                    </a:lnTo>
                    <a:close/>
                  </a:path>
                  <a:path w="34290" h="42544">
                    <a:moveTo>
                      <a:pt x="4926" y="28701"/>
                    </a:moveTo>
                    <a:lnTo>
                      <a:pt x="3572" y="28701"/>
                    </a:lnTo>
                    <a:lnTo>
                      <a:pt x="4202" y="38734"/>
                    </a:lnTo>
                    <a:lnTo>
                      <a:pt x="3957" y="33400"/>
                    </a:lnTo>
                    <a:lnTo>
                      <a:pt x="4000" y="31622"/>
                    </a:lnTo>
                    <a:lnTo>
                      <a:pt x="3960" y="30987"/>
                    </a:lnTo>
                    <a:lnTo>
                      <a:pt x="5071" y="30987"/>
                    </a:lnTo>
                    <a:lnTo>
                      <a:pt x="4926" y="28701"/>
                    </a:lnTo>
                    <a:close/>
                  </a:path>
                  <a:path w="34290" h="42544">
                    <a:moveTo>
                      <a:pt x="21442" y="33654"/>
                    </a:moveTo>
                    <a:lnTo>
                      <a:pt x="21218" y="33654"/>
                    </a:lnTo>
                    <a:lnTo>
                      <a:pt x="21398" y="37337"/>
                    </a:lnTo>
                    <a:lnTo>
                      <a:pt x="21521" y="38734"/>
                    </a:lnTo>
                    <a:lnTo>
                      <a:pt x="21442" y="33654"/>
                    </a:lnTo>
                    <a:close/>
                  </a:path>
                  <a:path w="34290" h="42544">
                    <a:moveTo>
                      <a:pt x="5098" y="31749"/>
                    </a:moveTo>
                    <a:lnTo>
                      <a:pt x="4481" y="31749"/>
                    </a:lnTo>
                    <a:lnTo>
                      <a:pt x="4656" y="35432"/>
                    </a:lnTo>
                    <a:lnTo>
                      <a:pt x="4779" y="37210"/>
                    </a:lnTo>
                    <a:lnTo>
                      <a:pt x="4904" y="38607"/>
                    </a:lnTo>
                    <a:lnTo>
                      <a:pt x="4778" y="34478"/>
                    </a:lnTo>
                    <a:lnTo>
                      <a:pt x="4723" y="33273"/>
                    </a:lnTo>
                    <a:lnTo>
                      <a:pt x="4860" y="33273"/>
                    </a:lnTo>
                    <a:lnTo>
                      <a:pt x="4808" y="31876"/>
                    </a:lnTo>
                    <a:lnTo>
                      <a:pt x="5102" y="31876"/>
                    </a:lnTo>
                    <a:close/>
                  </a:path>
                  <a:path w="34290" h="42544">
                    <a:moveTo>
                      <a:pt x="5233" y="31000"/>
                    </a:moveTo>
                    <a:lnTo>
                      <a:pt x="5685" y="37591"/>
                    </a:lnTo>
                    <a:lnTo>
                      <a:pt x="5922" y="38607"/>
                    </a:lnTo>
                    <a:lnTo>
                      <a:pt x="5728" y="35305"/>
                    </a:lnTo>
                    <a:lnTo>
                      <a:pt x="5919" y="35305"/>
                    </a:lnTo>
                    <a:lnTo>
                      <a:pt x="5753" y="32511"/>
                    </a:lnTo>
                    <a:lnTo>
                      <a:pt x="5474" y="32511"/>
                    </a:lnTo>
                    <a:lnTo>
                      <a:pt x="5233" y="31000"/>
                    </a:lnTo>
                    <a:close/>
                  </a:path>
                  <a:path w="34290" h="42544">
                    <a:moveTo>
                      <a:pt x="13942" y="37210"/>
                    </a:moveTo>
                    <a:lnTo>
                      <a:pt x="13600" y="37210"/>
                    </a:lnTo>
                    <a:lnTo>
                      <a:pt x="13673" y="38353"/>
                    </a:lnTo>
                    <a:lnTo>
                      <a:pt x="13903" y="38353"/>
                    </a:lnTo>
                    <a:lnTo>
                      <a:pt x="13942" y="37210"/>
                    </a:lnTo>
                    <a:close/>
                  </a:path>
                  <a:path w="34290" h="42544">
                    <a:moveTo>
                      <a:pt x="13013" y="35051"/>
                    </a:moveTo>
                    <a:lnTo>
                      <a:pt x="12425" y="35051"/>
                    </a:lnTo>
                    <a:lnTo>
                      <a:pt x="12468" y="35940"/>
                    </a:lnTo>
                    <a:lnTo>
                      <a:pt x="12592" y="37718"/>
                    </a:lnTo>
                    <a:lnTo>
                      <a:pt x="12777" y="38226"/>
                    </a:lnTo>
                    <a:lnTo>
                      <a:pt x="12922" y="36321"/>
                    </a:lnTo>
                    <a:lnTo>
                      <a:pt x="13160" y="36321"/>
                    </a:lnTo>
                    <a:lnTo>
                      <a:pt x="13013" y="35051"/>
                    </a:lnTo>
                    <a:close/>
                  </a:path>
                  <a:path w="34290" h="42544">
                    <a:moveTo>
                      <a:pt x="18442" y="32384"/>
                    </a:moveTo>
                    <a:lnTo>
                      <a:pt x="17694" y="32384"/>
                    </a:lnTo>
                    <a:lnTo>
                      <a:pt x="18166" y="38226"/>
                    </a:lnTo>
                    <a:lnTo>
                      <a:pt x="18033" y="34035"/>
                    </a:lnTo>
                    <a:lnTo>
                      <a:pt x="18190" y="34035"/>
                    </a:lnTo>
                    <a:lnTo>
                      <a:pt x="18442" y="32384"/>
                    </a:lnTo>
                    <a:close/>
                  </a:path>
                  <a:path w="34290" h="42544">
                    <a:moveTo>
                      <a:pt x="3693" y="31622"/>
                    </a:moveTo>
                    <a:lnTo>
                      <a:pt x="2749" y="31622"/>
                    </a:lnTo>
                    <a:lnTo>
                      <a:pt x="3076" y="38099"/>
                    </a:lnTo>
                    <a:lnTo>
                      <a:pt x="3015" y="32003"/>
                    </a:lnTo>
                    <a:lnTo>
                      <a:pt x="3709" y="32003"/>
                    </a:lnTo>
                    <a:lnTo>
                      <a:pt x="3693" y="31622"/>
                    </a:lnTo>
                    <a:close/>
                  </a:path>
                  <a:path w="34290" h="42544">
                    <a:moveTo>
                      <a:pt x="4577" y="36067"/>
                    </a:moveTo>
                    <a:lnTo>
                      <a:pt x="4577" y="37845"/>
                    </a:lnTo>
                    <a:lnTo>
                      <a:pt x="4577" y="36067"/>
                    </a:lnTo>
                    <a:close/>
                  </a:path>
                  <a:path w="34290" h="42544">
                    <a:moveTo>
                      <a:pt x="18190" y="34035"/>
                    </a:moveTo>
                    <a:lnTo>
                      <a:pt x="18033" y="34035"/>
                    </a:lnTo>
                    <a:lnTo>
                      <a:pt x="18128" y="36194"/>
                    </a:lnTo>
                    <a:lnTo>
                      <a:pt x="18251" y="37845"/>
                    </a:lnTo>
                    <a:lnTo>
                      <a:pt x="18125" y="35305"/>
                    </a:lnTo>
                    <a:lnTo>
                      <a:pt x="18190" y="34035"/>
                    </a:lnTo>
                    <a:close/>
                  </a:path>
                  <a:path w="34290" h="42544">
                    <a:moveTo>
                      <a:pt x="21884" y="32892"/>
                    </a:moveTo>
                    <a:lnTo>
                      <a:pt x="20200" y="32892"/>
                    </a:lnTo>
                    <a:lnTo>
                      <a:pt x="20770" y="37845"/>
                    </a:lnTo>
                    <a:lnTo>
                      <a:pt x="20988" y="33781"/>
                    </a:lnTo>
                    <a:lnTo>
                      <a:pt x="21222" y="33781"/>
                    </a:lnTo>
                    <a:lnTo>
                      <a:pt x="21442" y="33654"/>
                    </a:lnTo>
                    <a:lnTo>
                      <a:pt x="21436" y="33273"/>
                    </a:lnTo>
                    <a:lnTo>
                      <a:pt x="21881" y="33273"/>
                    </a:lnTo>
                    <a:lnTo>
                      <a:pt x="21884" y="32892"/>
                    </a:lnTo>
                    <a:close/>
                  </a:path>
                  <a:path w="34290" h="42544">
                    <a:moveTo>
                      <a:pt x="24930" y="28574"/>
                    </a:moveTo>
                    <a:lnTo>
                      <a:pt x="19486" y="28574"/>
                    </a:lnTo>
                    <a:lnTo>
                      <a:pt x="19889" y="33527"/>
                    </a:lnTo>
                    <a:lnTo>
                      <a:pt x="20007" y="37718"/>
                    </a:lnTo>
                    <a:lnTo>
                      <a:pt x="20200" y="32892"/>
                    </a:lnTo>
                    <a:lnTo>
                      <a:pt x="22034" y="32892"/>
                    </a:lnTo>
                    <a:lnTo>
                      <a:pt x="22005" y="31114"/>
                    </a:lnTo>
                    <a:lnTo>
                      <a:pt x="23761" y="31114"/>
                    </a:lnTo>
                    <a:lnTo>
                      <a:pt x="23749" y="30733"/>
                    </a:lnTo>
                    <a:lnTo>
                      <a:pt x="23906" y="30733"/>
                    </a:lnTo>
                    <a:lnTo>
                      <a:pt x="24015" y="30098"/>
                    </a:lnTo>
                    <a:lnTo>
                      <a:pt x="24124" y="29463"/>
                    </a:lnTo>
                    <a:lnTo>
                      <a:pt x="24976" y="29463"/>
                    </a:lnTo>
                    <a:lnTo>
                      <a:pt x="24930" y="28574"/>
                    </a:lnTo>
                    <a:close/>
                  </a:path>
                  <a:path w="34290" h="42544">
                    <a:moveTo>
                      <a:pt x="21751" y="35940"/>
                    </a:moveTo>
                    <a:lnTo>
                      <a:pt x="21593" y="35940"/>
                    </a:lnTo>
                    <a:lnTo>
                      <a:pt x="21835" y="37718"/>
                    </a:lnTo>
                    <a:lnTo>
                      <a:pt x="21751" y="35940"/>
                    </a:lnTo>
                    <a:close/>
                  </a:path>
                  <a:path w="34290" h="42544">
                    <a:moveTo>
                      <a:pt x="8344" y="33908"/>
                    </a:moveTo>
                    <a:lnTo>
                      <a:pt x="8425" y="35432"/>
                    </a:lnTo>
                    <a:lnTo>
                      <a:pt x="8543" y="36702"/>
                    </a:lnTo>
                    <a:lnTo>
                      <a:pt x="8659" y="37591"/>
                    </a:lnTo>
                    <a:lnTo>
                      <a:pt x="8344" y="33908"/>
                    </a:lnTo>
                    <a:close/>
                  </a:path>
                  <a:path w="34290" h="42544">
                    <a:moveTo>
                      <a:pt x="3757" y="33146"/>
                    </a:moveTo>
                    <a:lnTo>
                      <a:pt x="3524" y="33146"/>
                    </a:lnTo>
                    <a:lnTo>
                      <a:pt x="3568" y="34162"/>
                    </a:lnTo>
                    <a:lnTo>
                      <a:pt x="3690" y="34924"/>
                    </a:lnTo>
                    <a:lnTo>
                      <a:pt x="3814" y="36448"/>
                    </a:lnTo>
                    <a:lnTo>
                      <a:pt x="3936" y="37464"/>
                    </a:lnTo>
                    <a:lnTo>
                      <a:pt x="3757" y="33146"/>
                    </a:lnTo>
                    <a:close/>
                  </a:path>
                  <a:path w="34290" h="42544">
                    <a:moveTo>
                      <a:pt x="8308" y="32511"/>
                    </a:moveTo>
                    <a:lnTo>
                      <a:pt x="7581" y="32511"/>
                    </a:lnTo>
                    <a:lnTo>
                      <a:pt x="8441" y="37464"/>
                    </a:lnTo>
                    <a:lnTo>
                      <a:pt x="8308" y="32511"/>
                    </a:lnTo>
                    <a:close/>
                  </a:path>
                  <a:path w="34290" h="42544">
                    <a:moveTo>
                      <a:pt x="14076" y="34162"/>
                    </a:moveTo>
                    <a:lnTo>
                      <a:pt x="13225" y="34162"/>
                    </a:lnTo>
                    <a:lnTo>
                      <a:pt x="13358" y="37464"/>
                    </a:lnTo>
                    <a:lnTo>
                      <a:pt x="13285" y="35051"/>
                    </a:lnTo>
                    <a:lnTo>
                      <a:pt x="14095" y="35051"/>
                    </a:lnTo>
                    <a:lnTo>
                      <a:pt x="14076" y="34162"/>
                    </a:lnTo>
                    <a:close/>
                  </a:path>
                  <a:path w="34290" h="42544">
                    <a:moveTo>
                      <a:pt x="5263" y="31464"/>
                    </a:moveTo>
                    <a:lnTo>
                      <a:pt x="5647" y="37337"/>
                    </a:lnTo>
                    <a:lnTo>
                      <a:pt x="5263" y="31464"/>
                    </a:lnTo>
                    <a:close/>
                  </a:path>
                  <a:path w="34290" h="42544">
                    <a:moveTo>
                      <a:pt x="6641" y="33146"/>
                    </a:moveTo>
                    <a:lnTo>
                      <a:pt x="6685" y="34797"/>
                    </a:lnTo>
                    <a:lnTo>
                      <a:pt x="6927" y="37337"/>
                    </a:lnTo>
                    <a:lnTo>
                      <a:pt x="6641" y="33146"/>
                    </a:lnTo>
                    <a:close/>
                  </a:path>
                  <a:path w="34290" h="42544">
                    <a:moveTo>
                      <a:pt x="23607" y="33146"/>
                    </a:moveTo>
                    <a:lnTo>
                      <a:pt x="22598" y="33146"/>
                    </a:lnTo>
                    <a:lnTo>
                      <a:pt x="22768" y="37210"/>
                    </a:lnTo>
                    <a:lnTo>
                      <a:pt x="22891" y="36448"/>
                    </a:lnTo>
                    <a:lnTo>
                      <a:pt x="22804" y="33273"/>
                    </a:lnTo>
                    <a:lnTo>
                      <a:pt x="23593" y="33273"/>
                    </a:lnTo>
                    <a:close/>
                  </a:path>
                  <a:path w="34290" h="42544">
                    <a:moveTo>
                      <a:pt x="1934" y="31622"/>
                    </a:moveTo>
                    <a:lnTo>
                      <a:pt x="1671" y="31622"/>
                    </a:lnTo>
                    <a:lnTo>
                      <a:pt x="1705" y="32003"/>
                    </a:lnTo>
                    <a:lnTo>
                      <a:pt x="1829" y="34797"/>
                    </a:lnTo>
                    <a:lnTo>
                      <a:pt x="2058" y="37083"/>
                    </a:lnTo>
                    <a:lnTo>
                      <a:pt x="1877" y="33273"/>
                    </a:lnTo>
                    <a:lnTo>
                      <a:pt x="2005" y="33273"/>
                    </a:lnTo>
                    <a:lnTo>
                      <a:pt x="1934" y="31622"/>
                    </a:lnTo>
                    <a:close/>
                  </a:path>
                  <a:path w="34290" h="42544">
                    <a:moveTo>
                      <a:pt x="4594" y="36067"/>
                    </a:moveTo>
                    <a:lnTo>
                      <a:pt x="4674" y="37083"/>
                    </a:lnTo>
                    <a:lnTo>
                      <a:pt x="4594" y="36067"/>
                    </a:lnTo>
                    <a:close/>
                  </a:path>
                  <a:path w="34290" h="42544">
                    <a:moveTo>
                      <a:pt x="4183" y="34543"/>
                    </a:moveTo>
                    <a:lnTo>
                      <a:pt x="4335" y="36956"/>
                    </a:lnTo>
                    <a:lnTo>
                      <a:pt x="4183" y="34543"/>
                    </a:lnTo>
                    <a:close/>
                  </a:path>
                  <a:path w="34290" h="42544">
                    <a:moveTo>
                      <a:pt x="15073" y="29463"/>
                    </a:moveTo>
                    <a:lnTo>
                      <a:pt x="10342" y="29463"/>
                    </a:lnTo>
                    <a:lnTo>
                      <a:pt x="10706" y="32892"/>
                    </a:lnTo>
                    <a:lnTo>
                      <a:pt x="10832" y="34797"/>
                    </a:lnTo>
                    <a:lnTo>
                      <a:pt x="11077" y="36321"/>
                    </a:lnTo>
                    <a:lnTo>
                      <a:pt x="11202" y="36956"/>
                    </a:lnTo>
                    <a:lnTo>
                      <a:pt x="11081" y="34416"/>
                    </a:lnTo>
                    <a:lnTo>
                      <a:pt x="11132" y="31368"/>
                    </a:lnTo>
                    <a:lnTo>
                      <a:pt x="11263" y="30225"/>
                    </a:lnTo>
                    <a:lnTo>
                      <a:pt x="12904" y="30225"/>
                    </a:lnTo>
                    <a:lnTo>
                      <a:pt x="12886" y="29844"/>
                    </a:lnTo>
                    <a:lnTo>
                      <a:pt x="15097" y="29844"/>
                    </a:lnTo>
                    <a:lnTo>
                      <a:pt x="15073" y="29463"/>
                    </a:lnTo>
                    <a:close/>
                  </a:path>
                  <a:path w="34290" h="42544">
                    <a:moveTo>
                      <a:pt x="23769" y="31368"/>
                    </a:moveTo>
                    <a:lnTo>
                      <a:pt x="22211" y="31368"/>
                    </a:lnTo>
                    <a:lnTo>
                      <a:pt x="22368" y="36829"/>
                    </a:lnTo>
                    <a:lnTo>
                      <a:pt x="22489" y="36194"/>
                    </a:lnTo>
                    <a:lnTo>
                      <a:pt x="22598" y="33146"/>
                    </a:lnTo>
                    <a:lnTo>
                      <a:pt x="23607" y="33146"/>
                    </a:lnTo>
                    <a:lnTo>
                      <a:pt x="23729" y="32003"/>
                    </a:lnTo>
                    <a:lnTo>
                      <a:pt x="23769" y="31368"/>
                    </a:lnTo>
                    <a:close/>
                  </a:path>
                  <a:path w="34290" h="42544">
                    <a:moveTo>
                      <a:pt x="21881" y="33273"/>
                    </a:moveTo>
                    <a:lnTo>
                      <a:pt x="21436" y="33273"/>
                    </a:lnTo>
                    <a:lnTo>
                      <a:pt x="21593" y="36702"/>
                    </a:lnTo>
                    <a:lnTo>
                      <a:pt x="21593" y="35940"/>
                    </a:lnTo>
                    <a:lnTo>
                      <a:pt x="21751" y="35940"/>
                    </a:lnTo>
                    <a:lnTo>
                      <a:pt x="21678" y="34416"/>
                    </a:lnTo>
                    <a:lnTo>
                      <a:pt x="21872" y="34416"/>
                    </a:lnTo>
                    <a:lnTo>
                      <a:pt x="21881" y="33273"/>
                    </a:lnTo>
                    <a:close/>
                  </a:path>
                  <a:path w="34290" h="42544">
                    <a:moveTo>
                      <a:pt x="23761" y="31114"/>
                    </a:moveTo>
                    <a:lnTo>
                      <a:pt x="22005" y="31114"/>
                    </a:lnTo>
                    <a:lnTo>
                      <a:pt x="22356" y="36702"/>
                    </a:lnTo>
                    <a:lnTo>
                      <a:pt x="22211" y="31368"/>
                    </a:lnTo>
                    <a:lnTo>
                      <a:pt x="23769" y="31368"/>
                    </a:lnTo>
                    <a:lnTo>
                      <a:pt x="23761" y="31114"/>
                    </a:lnTo>
                    <a:close/>
                  </a:path>
                  <a:path w="34290" h="42544">
                    <a:moveTo>
                      <a:pt x="5919" y="35305"/>
                    </a:moveTo>
                    <a:lnTo>
                      <a:pt x="5728" y="35305"/>
                    </a:lnTo>
                    <a:lnTo>
                      <a:pt x="5994" y="36575"/>
                    </a:lnTo>
                    <a:lnTo>
                      <a:pt x="5919" y="35305"/>
                    </a:lnTo>
                    <a:close/>
                  </a:path>
                  <a:path w="34290" h="42544">
                    <a:moveTo>
                      <a:pt x="15057" y="29209"/>
                    </a:moveTo>
                    <a:lnTo>
                      <a:pt x="10039" y="29209"/>
                    </a:lnTo>
                    <a:lnTo>
                      <a:pt x="10706" y="36575"/>
                    </a:lnTo>
                    <a:lnTo>
                      <a:pt x="10342" y="29463"/>
                    </a:lnTo>
                    <a:lnTo>
                      <a:pt x="15073" y="29463"/>
                    </a:lnTo>
                    <a:lnTo>
                      <a:pt x="15057" y="29209"/>
                    </a:lnTo>
                    <a:close/>
                  </a:path>
                  <a:path w="34290" h="42544">
                    <a:moveTo>
                      <a:pt x="19578" y="30606"/>
                    </a:moveTo>
                    <a:lnTo>
                      <a:pt x="16652" y="30606"/>
                    </a:lnTo>
                    <a:lnTo>
                      <a:pt x="17064" y="36575"/>
                    </a:lnTo>
                    <a:lnTo>
                      <a:pt x="17124" y="33146"/>
                    </a:lnTo>
                    <a:lnTo>
                      <a:pt x="17693" y="33146"/>
                    </a:lnTo>
                    <a:lnTo>
                      <a:pt x="17694" y="32384"/>
                    </a:lnTo>
                    <a:lnTo>
                      <a:pt x="18442" y="32384"/>
                    </a:lnTo>
                    <a:lnTo>
                      <a:pt x="18481" y="32130"/>
                    </a:lnTo>
                    <a:lnTo>
                      <a:pt x="19646" y="32130"/>
                    </a:lnTo>
                    <a:lnTo>
                      <a:pt x="19578" y="30606"/>
                    </a:lnTo>
                    <a:close/>
                  </a:path>
                  <a:path w="34290" h="42544">
                    <a:moveTo>
                      <a:pt x="1966" y="30860"/>
                    </a:moveTo>
                    <a:lnTo>
                      <a:pt x="2216" y="35686"/>
                    </a:lnTo>
                    <a:lnTo>
                      <a:pt x="2325" y="36448"/>
                    </a:lnTo>
                    <a:lnTo>
                      <a:pt x="1966" y="30860"/>
                    </a:lnTo>
                    <a:close/>
                  </a:path>
                  <a:path w="34290" h="42544">
                    <a:moveTo>
                      <a:pt x="12904" y="30225"/>
                    </a:moveTo>
                    <a:lnTo>
                      <a:pt x="11263" y="30225"/>
                    </a:lnTo>
                    <a:lnTo>
                      <a:pt x="11650" y="34289"/>
                    </a:lnTo>
                    <a:lnTo>
                      <a:pt x="11771" y="36448"/>
                    </a:lnTo>
                    <a:lnTo>
                      <a:pt x="11894" y="33527"/>
                    </a:lnTo>
                    <a:lnTo>
                      <a:pt x="11927" y="33273"/>
                    </a:lnTo>
                    <a:lnTo>
                      <a:pt x="11917" y="32511"/>
                    </a:lnTo>
                    <a:lnTo>
                      <a:pt x="12895" y="32511"/>
                    </a:lnTo>
                    <a:lnTo>
                      <a:pt x="12904" y="30225"/>
                    </a:lnTo>
                    <a:close/>
                  </a:path>
                  <a:path w="34290" h="42544">
                    <a:moveTo>
                      <a:pt x="13160" y="36321"/>
                    </a:moveTo>
                    <a:lnTo>
                      <a:pt x="12922" y="36321"/>
                    </a:lnTo>
                    <a:lnTo>
                      <a:pt x="13176" y="36448"/>
                    </a:lnTo>
                    <a:close/>
                  </a:path>
                  <a:path w="34290" h="42544">
                    <a:moveTo>
                      <a:pt x="23803" y="31334"/>
                    </a:moveTo>
                    <a:lnTo>
                      <a:pt x="23805" y="32511"/>
                    </a:lnTo>
                    <a:lnTo>
                      <a:pt x="23931" y="36448"/>
                    </a:lnTo>
                    <a:lnTo>
                      <a:pt x="24052" y="34924"/>
                    </a:lnTo>
                    <a:lnTo>
                      <a:pt x="23931" y="32752"/>
                    </a:lnTo>
                    <a:lnTo>
                      <a:pt x="23803" y="31334"/>
                    </a:lnTo>
                    <a:close/>
                  </a:path>
                  <a:path w="34290" h="42544">
                    <a:moveTo>
                      <a:pt x="3524" y="33146"/>
                    </a:moveTo>
                    <a:lnTo>
                      <a:pt x="3136" y="33146"/>
                    </a:lnTo>
                    <a:lnTo>
                      <a:pt x="3584" y="36321"/>
                    </a:lnTo>
                    <a:lnTo>
                      <a:pt x="3524" y="33146"/>
                    </a:lnTo>
                    <a:close/>
                  </a:path>
                  <a:path w="34290" h="42544">
                    <a:moveTo>
                      <a:pt x="23593" y="33273"/>
                    </a:moveTo>
                    <a:lnTo>
                      <a:pt x="23188" y="33273"/>
                    </a:lnTo>
                    <a:lnTo>
                      <a:pt x="23374" y="36321"/>
                    </a:lnTo>
                    <a:lnTo>
                      <a:pt x="23593" y="33273"/>
                    </a:lnTo>
                    <a:close/>
                  </a:path>
                  <a:path w="34290" h="42544">
                    <a:moveTo>
                      <a:pt x="2005" y="33273"/>
                    </a:moveTo>
                    <a:lnTo>
                      <a:pt x="1877" y="33273"/>
                    </a:lnTo>
                    <a:lnTo>
                      <a:pt x="2131" y="36194"/>
                    </a:lnTo>
                    <a:lnTo>
                      <a:pt x="2005" y="33273"/>
                    </a:lnTo>
                    <a:close/>
                  </a:path>
                  <a:path w="34290" h="42544">
                    <a:moveTo>
                      <a:pt x="11927" y="33273"/>
                    </a:moveTo>
                    <a:lnTo>
                      <a:pt x="11965" y="36194"/>
                    </a:lnTo>
                    <a:lnTo>
                      <a:pt x="11927" y="33273"/>
                    </a:lnTo>
                    <a:close/>
                  </a:path>
                  <a:path w="34290" h="42544">
                    <a:moveTo>
                      <a:pt x="3656" y="30733"/>
                    </a:moveTo>
                    <a:lnTo>
                      <a:pt x="2506" y="30733"/>
                    </a:lnTo>
                    <a:lnTo>
                      <a:pt x="2870" y="36067"/>
                    </a:lnTo>
                    <a:lnTo>
                      <a:pt x="2747" y="33273"/>
                    </a:lnTo>
                    <a:lnTo>
                      <a:pt x="2749" y="31622"/>
                    </a:lnTo>
                    <a:lnTo>
                      <a:pt x="3693" y="31622"/>
                    </a:lnTo>
                    <a:lnTo>
                      <a:pt x="3656" y="30733"/>
                    </a:lnTo>
                    <a:close/>
                  </a:path>
                  <a:path w="34290" h="42544">
                    <a:moveTo>
                      <a:pt x="4444" y="32384"/>
                    </a:moveTo>
                    <a:lnTo>
                      <a:pt x="4166" y="32384"/>
                    </a:lnTo>
                    <a:lnTo>
                      <a:pt x="4395" y="34416"/>
                    </a:lnTo>
                    <a:lnTo>
                      <a:pt x="4513" y="36067"/>
                    </a:lnTo>
                    <a:lnTo>
                      <a:pt x="4473" y="34162"/>
                    </a:lnTo>
                    <a:lnTo>
                      <a:pt x="4444" y="32384"/>
                    </a:lnTo>
                    <a:close/>
                  </a:path>
                  <a:path w="34290" h="42544">
                    <a:moveTo>
                      <a:pt x="5071" y="30987"/>
                    </a:moveTo>
                    <a:lnTo>
                      <a:pt x="3960" y="30987"/>
                    </a:lnTo>
                    <a:lnTo>
                      <a:pt x="4347" y="35940"/>
                    </a:lnTo>
                    <a:lnTo>
                      <a:pt x="4166" y="32384"/>
                    </a:lnTo>
                    <a:lnTo>
                      <a:pt x="4444" y="32384"/>
                    </a:lnTo>
                    <a:lnTo>
                      <a:pt x="4481" y="31749"/>
                    </a:lnTo>
                    <a:lnTo>
                      <a:pt x="5098" y="31749"/>
                    </a:lnTo>
                    <a:lnTo>
                      <a:pt x="5071" y="30987"/>
                    </a:lnTo>
                    <a:close/>
                  </a:path>
                  <a:path w="34290" h="42544">
                    <a:moveTo>
                      <a:pt x="12954" y="33781"/>
                    </a:moveTo>
                    <a:lnTo>
                      <a:pt x="12014" y="33781"/>
                    </a:lnTo>
                    <a:lnTo>
                      <a:pt x="12207" y="35940"/>
                    </a:lnTo>
                    <a:lnTo>
                      <a:pt x="12365" y="35940"/>
                    </a:lnTo>
                    <a:lnTo>
                      <a:pt x="12425" y="35051"/>
                    </a:lnTo>
                    <a:lnTo>
                      <a:pt x="13013" y="35051"/>
                    </a:lnTo>
                    <a:lnTo>
                      <a:pt x="12954" y="33781"/>
                    </a:lnTo>
                    <a:close/>
                  </a:path>
                  <a:path w="34290" h="42544">
                    <a:moveTo>
                      <a:pt x="21872" y="34416"/>
                    </a:moveTo>
                    <a:lnTo>
                      <a:pt x="21678" y="34416"/>
                    </a:lnTo>
                    <a:lnTo>
                      <a:pt x="21860" y="35940"/>
                    </a:lnTo>
                    <a:lnTo>
                      <a:pt x="21872" y="34416"/>
                    </a:lnTo>
                    <a:close/>
                  </a:path>
                  <a:path w="34290" h="42544">
                    <a:moveTo>
                      <a:pt x="16646" y="31495"/>
                    </a:moveTo>
                    <a:lnTo>
                      <a:pt x="16410" y="31495"/>
                    </a:lnTo>
                    <a:lnTo>
                      <a:pt x="16491" y="34416"/>
                    </a:lnTo>
                    <a:lnTo>
                      <a:pt x="16616" y="35813"/>
                    </a:lnTo>
                    <a:lnTo>
                      <a:pt x="16646" y="31495"/>
                    </a:lnTo>
                    <a:close/>
                  </a:path>
                  <a:path w="34290" h="42544">
                    <a:moveTo>
                      <a:pt x="8552" y="32257"/>
                    </a:moveTo>
                    <a:lnTo>
                      <a:pt x="8356" y="32257"/>
                    </a:lnTo>
                    <a:lnTo>
                      <a:pt x="8417" y="33146"/>
                    </a:lnTo>
                    <a:lnTo>
                      <a:pt x="8538" y="35686"/>
                    </a:lnTo>
                    <a:lnTo>
                      <a:pt x="8552" y="32257"/>
                    </a:lnTo>
                    <a:close/>
                  </a:path>
                  <a:path w="34290" h="42544">
                    <a:moveTo>
                      <a:pt x="11249" y="31241"/>
                    </a:moveTo>
                    <a:lnTo>
                      <a:pt x="11420" y="35686"/>
                    </a:lnTo>
                    <a:lnTo>
                      <a:pt x="11249" y="31241"/>
                    </a:lnTo>
                    <a:close/>
                  </a:path>
                  <a:path w="34290" h="42544">
                    <a:moveTo>
                      <a:pt x="7175" y="27812"/>
                    </a:moveTo>
                    <a:lnTo>
                      <a:pt x="5934" y="27812"/>
                    </a:lnTo>
                    <a:lnTo>
                      <a:pt x="6189" y="29971"/>
                    </a:lnTo>
                    <a:lnTo>
                      <a:pt x="6314" y="31749"/>
                    </a:lnTo>
                    <a:lnTo>
                      <a:pt x="6439" y="34162"/>
                    </a:lnTo>
                    <a:lnTo>
                      <a:pt x="6560" y="35305"/>
                    </a:lnTo>
                    <a:lnTo>
                      <a:pt x="6697" y="35559"/>
                    </a:lnTo>
                    <a:lnTo>
                      <a:pt x="6176" y="28447"/>
                    </a:lnTo>
                    <a:lnTo>
                      <a:pt x="7210" y="28447"/>
                    </a:lnTo>
                    <a:lnTo>
                      <a:pt x="7175" y="27812"/>
                    </a:lnTo>
                    <a:close/>
                  </a:path>
                  <a:path w="34290" h="42544">
                    <a:moveTo>
                      <a:pt x="15097" y="29844"/>
                    </a:moveTo>
                    <a:lnTo>
                      <a:pt x="12886" y="29844"/>
                    </a:lnTo>
                    <a:lnTo>
                      <a:pt x="12966" y="30098"/>
                    </a:lnTo>
                    <a:lnTo>
                      <a:pt x="13063" y="31572"/>
                    </a:lnTo>
                    <a:lnTo>
                      <a:pt x="13188" y="35559"/>
                    </a:lnTo>
                    <a:lnTo>
                      <a:pt x="13225" y="34162"/>
                    </a:lnTo>
                    <a:lnTo>
                      <a:pt x="14072" y="34162"/>
                    </a:lnTo>
                    <a:lnTo>
                      <a:pt x="14012" y="31368"/>
                    </a:lnTo>
                    <a:lnTo>
                      <a:pt x="14542" y="31368"/>
                    </a:lnTo>
                    <a:lnTo>
                      <a:pt x="14508" y="29971"/>
                    </a:lnTo>
                    <a:lnTo>
                      <a:pt x="15104" y="29971"/>
                    </a:lnTo>
                    <a:close/>
                  </a:path>
                  <a:path w="34290" h="42544">
                    <a:moveTo>
                      <a:pt x="4860" y="33273"/>
                    </a:moveTo>
                    <a:lnTo>
                      <a:pt x="4723" y="33273"/>
                    </a:lnTo>
                    <a:lnTo>
                      <a:pt x="4816" y="33654"/>
                    </a:lnTo>
                    <a:lnTo>
                      <a:pt x="4941" y="35432"/>
                    </a:lnTo>
                    <a:lnTo>
                      <a:pt x="4860" y="33273"/>
                    </a:lnTo>
                    <a:close/>
                  </a:path>
                  <a:path w="34290" h="42544">
                    <a:moveTo>
                      <a:pt x="8964" y="29209"/>
                    </a:moveTo>
                    <a:lnTo>
                      <a:pt x="8671" y="29209"/>
                    </a:lnTo>
                    <a:lnTo>
                      <a:pt x="9068" y="32992"/>
                    </a:lnTo>
                    <a:lnTo>
                      <a:pt x="9194" y="34670"/>
                    </a:lnTo>
                    <a:lnTo>
                      <a:pt x="9313" y="35432"/>
                    </a:lnTo>
                    <a:lnTo>
                      <a:pt x="8964" y="29209"/>
                    </a:lnTo>
                    <a:close/>
                  </a:path>
                  <a:path w="34290" h="42544">
                    <a:moveTo>
                      <a:pt x="2364" y="32257"/>
                    </a:moveTo>
                    <a:lnTo>
                      <a:pt x="2192" y="32257"/>
                    </a:lnTo>
                    <a:lnTo>
                      <a:pt x="2373" y="35305"/>
                    </a:lnTo>
                    <a:lnTo>
                      <a:pt x="2443" y="33527"/>
                    </a:lnTo>
                    <a:lnTo>
                      <a:pt x="2364" y="32257"/>
                    </a:lnTo>
                    <a:close/>
                  </a:path>
                  <a:path w="34290" h="42544">
                    <a:moveTo>
                      <a:pt x="23188" y="33273"/>
                    </a:moveTo>
                    <a:lnTo>
                      <a:pt x="22804" y="33273"/>
                    </a:lnTo>
                    <a:lnTo>
                      <a:pt x="23011" y="35305"/>
                    </a:lnTo>
                    <a:lnTo>
                      <a:pt x="23188" y="33273"/>
                    </a:lnTo>
                    <a:close/>
                  </a:path>
                  <a:path w="34290" h="42544">
                    <a:moveTo>
                      <a:pt x="5102" y="31876"/>
                    </a:moveTo>
                    <a:lnTo>
                      <a:pt x="4808" y="31876"/>
                    </a:lnTo>
                    <a:lnTo>
                      <a:pt x="5219" y="35178"/>
                    </a:lnTo>
                    <a:lnTo>
                      <a:pt x="5102" y="31876"/>
                    </a:lnTo>
                    <a:close/>
                  </a:path>
                  <a:path w="34290" h="42544">
                    <a:moveTo>
                      <a:pt x="7153" y="30987"/>
                    </a:moveTo>
                    <a:lnTo>
                      <a:pt x="6600" y="30987"/>
                    </a:lnTo>
                    <a:lnTo>
                      <a:pt x="6866" y="35178"/>
                    </a:lnTo>
                    <a:lnTo>
                      <a:pt x="6983" y="34670"/>
                    </a:lnTo>
                    <a:lnTo>
                      <a:pt x="7101" y="31241"/>
                    </a:lnTo>
                    <a:lnTo>
                      <a:pt x="7153" y="30987"/>
                    </a:lnTo>
                    <a:close/>
                  </a:path>
                  <a:path w="34290" h="42544">
                    <a:moveTo>
                      <a:pt x="11132" y="31368"/>
                    </a:moveTo>
                    <a:lnTo>
                      <a:pt x="11214" y="35178"/>
                    </a:lnTo>
                    <a:lnTo>
                      <a:pt x="11132" y="31368"/>
                    </a:lnTo>
                    <a:close/>
                  </a:path>
                  <a:path w="34290" h="42544">
                    <a:moveTo>
                      <a:pt x="14542" y="31368"/>
                    </a:moveTo>
                    <a:lnTo>
                      <a:pt x="14012" y="31368"/>
                    </a:lnTo>
                    <a:lnTo>
                      <a:pt x="14247" y="32892"/>
                    </a:lnTo>
                    <a:lnTo>
                      <a:pt x="14496" y="35178"/>
                    </a:lnTo>
                    <a:lnTo>
                      <a:pt x="14699" y="33273"/>
                    </a:lnTo>
                    <a:lnTo>
                      <a:pt x="14542" y="31368"/>
                    </a:lnTo>
                    <a:close/>
                  </a:path>
                  <a:path w="34290" h="42544">
                    <a:moveTo>
                      <a:pt x="0" y="8762"/>
                    </a:moveTo>
                    <a:lnTo>
                      <a:pt x="87" y="13334"/>
                    </a:lnTo>
                    <a:lnTo>
                      <a:pt x="214" y="15239"/>
                    </a:lnTo>
                    <a:lnTo>
                      <a:pt x="336" y="16001"/>
                    </a:lnTo>
                    <a:lnTo>
                      <a:pt x="455" y="17017"/>
                    </a:lnTo>
                    <a:lnTo>
                      <a:pt x="580" y="18656"/>
                    </a:lnTo>
                    <a:lnTo>
                      <a:pt x="689" y="21462"/>
                    </a:lnTo>
                    <a:lnTo>
                      <a:pt x="1292" y="30860"/>
                    </a:lnTo>
                    <a:lnTo>
                      <a:pt x="1780" y="35051"/>
                    </a:lnTo>
                    <a:lnTo>
                      <a:pt x="1671" y="31622"/>
                    </a:lnTo>
                    <a:lnTo>
                      <a:pt x="1934" y="31622"/>
                    </a:lnTo>
                    <a:lnTo>
                      <a:pt x="1966" y="30860"/>
                    </a:lnTo>
                    <a:lnTo>
                      <a:pt x="1901" y="29844"/>
                    </a:lnTo>
                    <a:lnTo>
                      <a:pt x="3620" y="29844"/>
                    </a:lnTo>
                    <a:lnTo>
                      <a:pt x="3572" y="28701"/>
                    </a:lnTo>
                    <a:lnTo>
                      <a:pt x="4926" y="28701"/>
                    </a:lnTo>
                    <a:lnTo>
                      <a:pt x="4802" y="26923"/>
                    </a:lnTo>
                    <a:lnTo>
                      <a:pt x="4650" y="22986"/>
                    </a:lnTo>
                    <a:lnTo>
                      <a:pt x="25028" y="22986"/>
                    </a:lnTo>
                    <a:lnTo>
                      <a:pt x="25021" y="22605"/>
                    </a:lnTo>
                    <a:lnTo>
                      <a:pt x="26759" y="22605"/>
                    </a:lnTo>
                    <a:lnTo>
                      <a:pt x="26668" y="21081"/>
                    </a:lnTo>
                    <a:lnTo>
                      <a:pt x="28814" y="21081"/>
                    </a:lnTo>
                    <a:lnTo>
                      <a:pt x="28793" y="19684"/>
                    </a:lnTo>
                    <a:lnTo>
                      <a:pt x="18771" y="19684"/>
                    </a:lnTo>
                    <a:lnTo>
                      <a:pt x="18753" y="19176"/>
                    </a:lnTo>
                    <a:lnTo>
                      <a:pt x="1852" y="19176"/>
                    </a:lnTo>
                    <a:lnTo>
                      <a:pt x="1667" y="16890"/>
                    </a:lnTo>
                    <a:lnTo>
                      <a:pt x="1065" y="16890"/>
                    </a:lnTo>
                    <a:lnTo>
                      <a:pt x="775" y="16763"/>
                    </a:lnTo>
                    <a:lnTo>
                      <a:pt x="543" y="15493"/>
                    </a:lnTo>
                    <a:lnTo>
                      <a:pt x="292" y="9778"/>
                    </a:lnTo>
                    <a:lnTo>
                      <a:pt x="177" y="9016"/>
                    </a:lnTo>
                    <a:lnTo>
                      <a:pt x="0" y="8762"/>
                    </a:lnTo>
                    <a:close/>
                  </a:path>
                  <a:path w="34290" h="42544">
                    <a:moveTo>
                      <a:pt x="15172" y="32765"/>
                    </a:moveTo>
                    <a:lnTo>
                      <a:pt x="14823" y="32765"/>
                    </a:lnTo>
                    <a:lnTo>
                      <a:pt x="14835" y="35051"/>
                    </a:lnTo>
                    <a:lnTo>
                      <a:pt x="15054" y="34478"/>
                    </a:lnTo>
                    <a:lnTo>
                      <a:pt x="15172" y="32765"/>
                    </a:lnTo>
                    <a:close/>
                  </a:path>
                  <a:path w="34290" h="42544">
                    <a:moveTo>
                      <a:pt x="16320" y="34670"/>
                    </a:moveTo>
                    <a:lnTo>
                      <a:pt x="16313" y="34924"/>
                    </a:lnTo>
                    <a:lnTo>
                      <a:pt x="16320" y="34670"/>
                    </a:lnTo>
                    <a:close/>
                  </a:path>
                  <a:path w="34290" h="42544">
                    <a:moveTo>
                      <a:pt x="2533" y="31622"/>
                    </a:moveTo>
                    <a:lnTo>
                      <a:pt x="2325" y="31622"/>
                    </a:lnTo>
                    <a:lnTo>
                      <a:pt x="2628" y="34797"/>
                    </a:lnTo>
                    <a:lnTo>
                      <a:pt x="2533" y="31622"/>
                    </a:lnTo>
                    <a:close/>
                  </a:path>
                  <a:path w="34290" h="42544">
                    <a:moveTo>
                      <a:pt x="22034" y="32892"/>
                    </a:moveTo>
                    <a:lnTo>
                      <a:pt x="21884" y="32892"/>
                    </a:lnTo>
                    <a:lnTo>
                      <a:pt x="22066" y="34797"/>
                    </a:lnTo>
                    <a:lnTo>
                      <a:pt x="22034" y="32892"/>
                    </a:lnTo>
                    <a:close/>
                  </a:path>
                  <a:path w="34290" h="42544">
                    <a:moveTo>
                      <a:pt x="3620" y="29844"/>
                    </a:moveTo>
                    <a:lnTo>
                      <a:pt x="1901" y="29844"/>
                    </a:lnTo>
                    <a:lnTo>
                      <a:pt x="2151" y="32511"/>
                    </a:lnTo>
                    <a:lnTo>
                      <a:pt x="2276" y="34543"/>
                    </a:lnTo>
                    <a:lnTo>
                      <a:pt x="2192" y="32257"/>
                    </a:lnTo>
                    <a:lnTo>
                      <a:pt x="2364" y="32257"/>
                    </a:lnTo>
                    <a:lnTo>
                      <a:pt x="2325" y="31622"/>
                    </a:lnTo>
                    <a:lnTo>
                      <a:pt x="2533" y="31622"/>
                    </a:lnTo>
                    <a:lnTo>
                      <a:pt x="2506" y="30733"/>
                    </a:lnTo>
                    <a:lnTo>
                      <a:pt x="3656" y="30733"/>
                    </a:lnTo>
                    <a:lnTo>
                      <a:pt x="3620" y="29844"/>
                    </a:lnTo>
                    <a:close/>
                  </a:path>
                  <a:path w="34290" h="42544">
                    <a:moveTo>
                      <a:pt x="2443" y="33527"/>
                    </a:moveTo>
                    <a:lnTo>
                      <a:pt x="2506" y="34543"/>
                    </a:lnTo>
                    <a:lnTo>
                      <a:pt x="2443" y="33527"/>
                    </a:lnTo>
                    <a:close/>
                  </a:path>
                  <a:path w="34290" h="42544">
                    <a:moveTo>
                      <a:pt x="3996" y="33019"/>
                    </a:moveTo>
                    <a:lnTo>
                      <a:pt x="4127" y="34543"/>
                    </a:lnTo>
                    <a:lnTo>
                      <a:pt x="3996" y="33019"/>
                    </a:lnTo>
                    <a:close/>
                  </a:path>
                  <a:path w="34290" h="42544">
                    <a:moveTo>
                      <a:pt x="4000" y="31622"/>
                    </a:moveTo>
                    <a:lnTo>
                      <a:pt x="4129" y="34543"/>
                    </a:lnTo>
                    <a:lnTo>
                      <a:pt x="4000" y="31622"/>
                    </a:lnTo>
                    <a:close/>
                  </a:path>
                  <a:path w="34290" h="42544">
                    <a:moveTo>
                      <a:pt x="8612" y="30733"/>
                    </a:moveTo>
                    <a:lnTo>
                      <a:pt x="7205" y="30733"/>
                    </a:lnTo>
                    <a:lnTo>
                      <a:pt x="7436" y="34543"/>
                    </a:lnTo>
                    <a:lnTo>
                      <a:pt x="7581" y="32511"/>
                    </a:lnTo>
                    <a:lnTo>
                      <a:pt x="8308" y="32511"/>
                    </a:lnTo>
                    <a:lnTo>
                      <a:pt x="8356" y="32257"/>
                    </a:lnTo>
                    <a:lnTo>
                      <a:pt x="8552" y="32257"/>
                    </a:lnTo>
                    <a:lnTo>
                      <a:pt x="8612" y="30733"/>
                    </a:lnTo>
                    <a:close/>
                  </a:path>
                  <a:path w="34290" h="42544">
                    <a:moveTo>
                      <a:pt x="25070" y="31876"/>
                    </a:moveTo>
                    <a:lnTo>
                      <a:pt x="24633" y="31876"/>
                    </a:lnTo>
                    <a:lnTo>
                      <a:pt x="24948" y="34543"/>
                    </a:lnTo>
                    <a:lnTo>
                      <a:pt x="25070" y="31876"/>
                    </a:lnTo>
                    <a:close/>
                  </a:path>
                  <a:path w="34290" h="42544">
                    <a:moveTo>
                      <a:pt x="15041" y="28955"/>
                    </a:moveTo>
                    <a:lnTo>
                      <a:pt x="9737" y="28955"/>
                    </a:lnTo>
                    <a:lnTo>
                      <a:pt x="10270" y="34289"/>
                    </a:lnTo>
                    <a:lnTo>
                      <a:pt x="10039" y="29209"/>
                    </a:lnTo>
                    <a:lnTo>
                      <a:pt x="15057" y="29209"/>
                    </a:lnTo>
                    <a:lnTo>
                      <a:pt x="15041" y="28955"/>
                    </a:lnTo>
                    <a:close/>
                  </a:path>
                  <a:path w="34290" h="42544">
                    <a:moveTo>
                      <a:pt x="12982" y="31876"/>
                    </a:moveTo>
                    <a:lnTo>
                      <a:pt x="13091" y="34289"/>
                    </a:lnTo>
                    <a:lnTo>
                      <a:pt x="12982" y="31876"/>
                    </a:lnTo>
                    <a:close/>
                  </a:path>
                  <a:path w="34290" h="42544">
                    <a:moveTo>
                      <a:pt x="14060" y="33400"/>
                    </a:moveTo>
                    <a:lnTo>
                      <a:pt x="14072" y="34162"/>
                    </a:lnTo>
                    <a:lnTo>
                      <a:pt x="14060" y="33400"/>
                    </a:lnTo>
                    <a:close/>
                  </a:path>
                  <a:path w="34290" h="42544">
                    <a:moveTo>
                      <a:pt x="24976" y="29463"/>
                    </a:moveTo>
                    <a:lnTo>
                      <a:pt x="24124" y="29463"/>
                    </a:lnTo>
                    <a:lnTo>
                      <a:pt x="24319" y="30352"/>
                    </a:lnTo>
                    <a:lnTo>
                      <a:pt x="24439" y="34035"/>
                    </a:lnTo>
                    <a:lnTo>
                      <a:pt x="24633" y="31876"/>
                    </a:lnTo>
                    <a:lnTo>
                      <a:pt x="25070" y="31876"/>
                    </a:lnTo>
                    <a:lnTo>
                      <a:pt x="25086" y="31622"/>
                    </a:lnTo>
                    <a:lnTo>
                      <a:pt x="24976" y="29463"/>
                    </a:lnTo>
                    <a:close/>
                  </a:path>
                  <a:path w="34290" h="42544">
                    <a:moveTo>
                      <a:pt x="25173" y="32892"/>
                    </a:moveTo>
                    <a:lnTo>
                      <a:pt x="25202" y="33908"/>
                    </a:lnTo>
                    <a:lnTo>
                      <a:pt x="25173" y="32892"/>
                    </a:lnTo>
                    <a:close/>
                  </a:path>
                  <a:path w="34290" h="42544">
                    <a:moveTo>
                      <a:pt x="26050" y="24383"/>
                    </a:moveTo>
                    <a:lnTo>
                      <a:pt x="25299" y="24383"/>
                    </a:lnTo>
                    <a:lnTo>
                      <a:pt x="25420" y="33400"/>
                    </a:lnTo>
                    <a:lnTo>
                      <a:pt x="25396" y="30098"/>
                    </a:lnTo>
                    <a:lnTo>
                      <a:pt x="25526" y="30098"/>
                    </a:lnTo>
                    <a:lnTo>
                      <a:pt x="25493" y="29463"/>
                    </a:lnTo>
                    <a:lnTo>
                      <a:pt x="25695" y="29463"/>
                    </a:lnTo>
                    <a:lnTo>
                      <a:pt x="25699" y="27812"/>
                    </a:lnTo>
                    <a:lnTo>
                      <a:pt x="26057" y="27812"/>
                    </a:lnTo>
                    <a:lnTo>
                      <a:pt x="26050" y="24383"/>
                    </a:lnTo>
                    <a:close/>
                  </a:path>
                  <a:path w="34290" h="42544">
                    <a:moveTo>
                      <a:pt x="25526" y="30098"/>
                    </a:moveTo>
                    <a:lnTo>
                      <a:pt x="25396" y="30098"/>
                    </a:lnTo>
                    <a:lnTo>
                      <a:pt x="25505" y="33400"/>
                    </a:lnTo>
                    <a:lnTo>
                      <a:pt x="25526" y="30098"/>
                    </a:lnTo>
                    <a:close/>
                  </a:path>
                  <a:path w="34290" h="42544">
                    <a:moveTo>
                      <a:pt x="24123" y="30098"/>
                    </a:moveTo>
                    <a:lnTo>
                      <a:pt x="24115" y="33291"/>
                    </a:lnTo>
                    <a:lnTo>
                      <a:pt x="24123" y="30098"/>
                    </a:lnTo>
                    <a:close/>
                  </a:path>
                  <a:path w="34290" h="42544">
                    <a:moveTo>
                      <a:pt x="6566" y="32046"/>
                    </a:moveTo>
                    <a:lnTo>
                      <a:pt x="6574" y="33146"/>
                    </a:lnTo>
                    <a:lnTo>
                      <a:pt x="6566" y="32046"/>
                    </a:lnTo>
                    <a:close/>
                  </a:path>
                  <a:path w="34290" h="42544">
                    <a:moveTo>
                      <a:pt x="14683" y="32992"/>
                    </a:moveTo>
                    <a:close/>
                  </a:path>
                  <a:path w="34290" h="42544">
                    <a:moveTo>
                      <a:pt x="25118" y="32892"/>
                    </a:moveTo>
                    <a:close/>
                  </a:path>
                  <a:path w="34290" h="42544">
                    <a:moveTo>
                      <a:pt x="33437" y="24002"/>
                    </a:moveTo>
                    <a:lnTo>
                      <a:pt x="32856" y="24002"/>
                    </a:lnTo>
                    <a:lnTo>
                      <a:pt x="33171" y="33019"/>
                    </a:lnTo>
                    <a:lnTo>
                      <a:pt x="33297" y="28193"/>
                    </a:lnTo>
                    <a:lnTo>
                      <a:pt x="33437" y="24002"/>
                    </a:lnTo>
                    <a:close/>
                  </a:path>
                  <a:path w="34290" h="42544">
                    <a:moveTo>
                      <a:pt x="15104" y="29971"/>
                    </a:moveTo>
                    <a:lnTo>
                      <a:pt x="14508" y="29971"/>
                    </a:lnTo>
                    <a:lnTo>
                      <a:pt x="14683" y="32992"/>
                    </a:lnTo>
                    <a:lnTo>
                      <a:pt x="14823" y="32765"/>
                    </a:lnTo>
                    <a:lnTo>
                      <a:pt x="15172" y="32765"/>
                    </a:lnTo>
                    <a:lnTo>
                      <a:pt x="15104" y="29971"/>
                    </a:lnTo>
                    <a:close/>
                  </a:path>
                  <a:path w="34290" h="42544">
                    <a:moveTo>
                      <a:pt x="25148" y="32003"/>
                    </a:moveTo>
                    <a:lnTo>
                      <a:pt x="25081" y="32892"/>
                    </a:lnTo>
                    <a:lnTo>
                      <a:pt x="25148" y="32003"/>
                    </a:lnTo>
                    <a:close/>
                  </a:path>
                  <a:path w="34290" h="42544">
                    <a:moveTo>
                      <a:pt x="32772" y="27558"/>
                    </a:moveTo>
                    <a:lnTo>
                      <a:pt x="32541" y="27558"/>
                    </a:lnTo>
                    <a:lnTo>
                      <a:pt x="32663" y="32892"/>
                    </a:lnTo>
                    <a:lnTo>
                      <a:pt x="32772" y="27558"/>
                    </a:lnTo>
                    <a:close/>
                  </a:path>
                  <a:path w="34290" h="42544">
                    <a:moveTo>
                      <a:pt x="12987" y="31876"/>
                    </a:moveTo>
                    <a:lnTo>
                      <a:pt x="13031" y="32765"/>
                    </a:lnTo>
                    <a:lnTo>
                      <a:pt x="12987" y="31876"/>
                    </a:lnTo>
                    <a:close/>
                  </a:path>
                  <a:path w="34290" h="42544">
                    <a:moveTo>
                      <a:pt x="26696" y="28320"/>
                    </a:moveTo>
                    <a:lnTo>
                      <a:pt x="26462" y="28320"/>
                    </a:lnTo>
                    <a:lnTo>
                      <a:pt x="26595" y="32765"/>
                    </a:lnTo>
                    <a:lnTo>
                      <a:pt x="26692" y="29209"/>
                    </a:lnTo>
                    <a:lnTo>
                      <a:pt x="26696" y="28320"/>
                    </a:lnTo>
                    <a:close/>
                  </a:path>
                  <a:path w="34290" h="42544">
                    <a:moveTo>
                      <a:pt x="5129" y="28873"/>
                    </a:moveTo>
                    <a:lnTo>
                      <a:pt x="5474" y="32511"/>
                    </a:lnTo>
                    <a:lnTo>
                      <a:pt x="5753" y="32511"/>
                    </a:lnTo>
                    <a:lnTo>
                      <a:pt x="5701" y="31622"/>
                    </a:lnTo>
                    <a:lnTo>
                      <a:pt x="5522" y="31622"/>
                    </a:lnTo>
                    <a:lnTo>
                      <a:pt x="5129" y="28873"/>
                    </a:lnTo>
                    <a:close/>
                  </a:path>
                  <a:path w="34290" h="42544">
                    <a:moveTo>
                      <a:pt x="25695" y="29463"/>
                    </a:moveTo>
                    <a:lnTo>
                      <a:pt x="25687" y="32511"/>
                    </a:lnTo>
                    <a:lnTo>
                      <a:pt x="25695" y="29463"/>
                    </a:lnTo>
                    <a:close/>
                  </a:path>
                  <a:path w="34290" h="42544">
                    <a:moveTo>
                      <a:pt x="24985" y="26796"/>
                    </a:moveTo>
                    <a:lnTo>
                      <a:pt x="8828" y="26796"/>
                    </a:lnTo>
                    <a:lnTo>
                      <a:pt x="9246" y="30860"/>
                    </a:lnTo>
                    <a:lnTo>
                      <a:pt x="9579" y="32130"/>
                    </a:lnTo>
                    <a:lnTo>
                      <a:pt x="9737" y="28955"/>
                    </a:lnTo>
                    <a:lnTo>
                      <a:pt x="15041" y="28955"/>
                    </a:lnTo>
                    <a:lnTo>
                      <a:pt x="15065" y="28447"/>
                    </a:lnTo>
                    <a:lnTo>
                      <a:pt x="15337" y="28447"/>
                    </a:lnTo>
                    <a:lnTo>
                      <a:pt x="15356" y="27431"/>
                    </a:lnTo>
                    <a:lnTo>
                      <a:pt x="24961" y="27431"/>
                    </a:lnTo>
                    <a:lnTo>
                      <a:pt x="24985" y="26796"/>
                    </a:lnTo>
                    <a:close/>
                  </a:path>
                  <a:path w="34290" h="42544">
                    <a:moveTo>
                      <a:pt x="15337" y="28447"/>
                    </a:moveTo>
                    <a:lnTo>
                      <a:pt x="15065" y="28447"/>
                    </a:lnTo>
                    <a:lnTo>
                      <a:pt x="15150" y="29408"/>
                    </a:lnTo>
                    <a:lnTo>
                      <a:pt x="15271" y="32003"/>
                    </a:lnTo>
                    <a:lnTo>
                      <a:pt x="15337" y="28447"/>
                    </a:lnTo>
                    <a:close/>
                  </a:path>
                  <a:path w="34290" h="42544">
                    <a:moveTo>
                      <a:pt x="25086" y="31622"/>
                    </a:moveTo>
                    <a:lnTo>
                      <a:pt x="25081" y="32003"/>
                    </a:lnTo>
                    <a:lnTo>
                      <a:pt x="25086" y="31622"/>
                    </a:lnTo>
                    <a:close/>
                  </a:path>
                  <a:path w="34290" h="42544">
                    <a:moveTo>
                      <a:pt x="25130" y="31368"/>
                    </a:moveTo>
                    <a:lnTo>
                      <a:pt x="25105" y="32003"/>
                    </a:lnTo>
                    <a:lnTo>
                      <a:pt x="25130" y="31368"/>
                    </a:lnTo>
                    <a:close/>
                  </a:path>
                  <a:path w="34290" h="42544">
                    <a:moveTo>
                      <a:pt x="5067" y="30733"/>
                    </a:moveTo>
                    <a:lnTo>
                      <a:pt x="5147" y="31876"/>
                    </a:lnTo>
                    <a:lnTo>
                      <a:pt x="5067" y="30733"/>
                    </a:lnTo>
                    <a:close/>
                  </a:path>
                  <a:path w="34290" h="42544">
                    <a:moveTo>
                      <a:pt x="12911" y="30352"/>
                    </a:moveTo>
                    <a:lnTo>
                      <a:pt x="12950" y="31876"/>
                    </a:lnTo>
                    <a:lnTo>
                      <a:pt x="12911" y="30352"/>
                    </a:lnTo>
                    <a:close/>
                  </a:path>
                  <a:path w="34290" h="42544">
                    <a:moveTo>
                      <a:pt x="26858" y="24256"/>
                    </a:moveTo>
                    <a:lnTo>
                      <a:pt x="26050" y="24256"/>
                    </a:lnTo>
                    <a:lnTo>
                      <a:pt x="26292" y="26161"/>
                    </a:lnTo>
                    <a:lnTo>
                      <a:pt x="26413" y="31749"/>
                    </a:lnTo>
                    <a:lnTo>
                      <a:pt x="26462" y="28320"/>
                    </a:lnTo>
                    <a:lnTo>
                      <a:pt x="26696" y="28320"/>
                    </a:lnTo>
                    <a:lnTo>
                      <a:pt x="26704" y="26034"/>
                    </a:lnTo>
                    <a:lnTo>
                      <a:pt x="26841" y="26034"/>
                    </a:lnTo>
                    <a:lnTo>
                      <a:pt x="26858" y="24256"/>
                    </a:lnTo>
                    <a:close/>
                  </a:path>
                  <a:path w="34290" h="42544">
                    <a:moveTo>
                      <a:pt x="25003" y="26288"/>
                    </a:moveTo>
                    <a:lnTo>
                      <a:pt x="5074" y="26288"/>
                    </a:lnTo>
                    <a:lnTo>
                      <a:pt x="5269" y="27812"/>
                    </a:lnTo>
                    <a:lnTo>
                      <a:pt x="5522" y="31622"/>
                    </a:lnTo>
                    <a:lnTo>
                      <a:pt x="5701" y="31622"/>
                    </a:lnTo>
                    <a:lnTo>
                      <a:pt x="5655" y="26796"/>
                    </a:lnTo>
                    <a:lnTo>
                      <a:pt x="24985" y="26796"/>
                    </a:lnTo>
                    <a:lnTo>
                      <a:pt x="25003" y="26288"/>
                    </a:lnTo>
                    <a:close/>
                  </a:path>
                  <a:path w="34290" h="42544">
                    <a:moveTo>
                      <a:pt x="32764" y="28574"/>
                    </a:moveTo>
                    <a:lnTo>
                      <a:pt x="32820" y="31622"/>
                    </a:lnTo>
                    <a:lnTo>
                      <a:pt x="32764" y="28574"/>
                    </a:lnTo>
                    <a:close/>
                  </a:path>
                  <a:path w="34290" h="42544">
                    <a:moveTo>
                      <a:pt x="23906" y="30733"/>
                    </a:moveTo>
                    <a:lnTo>
                      <a:pt x="23749" y="30733"/>
                    </a:lnTo>
                    <a:lnTo>
                      <a:pt x="23803" y="31334"/>
                    </a:lnTo>
                    <a:lnTo>
                      <a:pt x="23906" y="30733"/>
                    </a:lnTo>
                    <a:close/>
                  </a:path>
                  <a:path w="34290" h="42544">
                    <a:moveTo>
                      <a:pt x="7210" y="28447"/>
                    </a:moveTo>
                    <a:lnTo>
                      <a:pt x="6176" y="28447"/>
                    </a:lnTo>
                    <a:lnTo>
                      <a:pt x="6505" y="31141"/>
                    </a:lnTo>
                    <a:lnTo>
                      <a:pt x="6600" y="30987"/>
                    </a:lnTo>
                    <a:lnTo>
                      <a:pt x="7153" y="30987"/>
                    </a:lnTo>
                    <a:lnTo>
                      <a:pt x="7205" y="30733"/>
                    </a:lnTo>
                    <a:lnTo>
                      <a:pt x="8612" y="30733"/>
                    </a:lnTo>
                    <a:lnTo>
                      <a:pt x="8641" y="29971"/>
                    </a:lnTo>
                    <a:lnTo>
                      <a:pt x="7096" y="29971"/>
                    </a:lnTo>
                    <a:lnTo>
                      <a:pt x="7145" y="29590"/>
                    </a:lnTo>
                    <a:lnTo>
                      <a:pt x="7387" y="29590"/>
                    </a:lnTo>
                    <a:lnTo>
                      <a:pt x="7210" y="28447"/>
                    </a:lnTo>
                    <a:close/>
                  </a:path>
                  <a:path w="34290" h="42544">
                    <a:moveTo>
                      <a:pt x="4929" y="28066"/>
                    </a:moveTo>
                    <a:lnTo>
                      <a:pt x="5135" y="31114"/>
                    </a:lnTo>
                    <a:lnTo>
                      <a:pt x="5019" y="28828"/>
                    </a:lnTo>
                    <a:lnTo>
                      <a:pt x="4929" y="28066"/>
                    </a:lnTo>
                    <a:close/>
                  </a:path>
                  <a:path w="34290" h="42544">
                    <a:moveTo>
                      <a:pt x="28408" y="30225"/>
                    </a:moveTo>
                    <a:lnTo>
                      <a:pt x="28315" y="30606"/>
                    </a:lnTo>
                    <a:lnTo>
                      <a:pt x="28408" y="30225"/>
                    </a:lnTo>
                    <a:close/>
                  </a:path>
                  <a:path w="34290" h="42544">
                    <a:moveTo>
                      <a:pt x="26057" y="27812"/>
                    </a:moveTo>
                    <a:lnTo>
                      <a:pt x="25699" y="27812"/>
                    </a:lnTo>
                    <a:lnTo>
                      <a:pt x="25731" y="28066"/>
                    </a:lnTo>
                    <a:lnTo>
                      <a:pt x="25856" y="30479"/>
                    </a:lnTo>
                    <a:lnTo>
                      <a:pt x="26057" y="27812"/>
                    </a:lnTo>
                    <a:close/>
                  </a:path>
                  <a:path w="34290" h="42544">
                    <a:moveTo>
                      <a:pt x="33446" y="23748"/>
                    </a:moveTo>
                    <a:lnTo>
                      <a:pt x="32336" y="23748"/>
                    </a:lnTo>
                    <a:lnTo>
                      <a:pt x="32379" y="26542"/>
                    </a:lnTo>
                    <a:lnTo>
                      <a:pt x="32505" y="30479"/>
                    </a:lnTo>
                    <a:lnTo>
                      <a:pt x="32541" y="27558"/>
                    </a:lnTo>
                    <a:lnTo>
                      <a:pt x="32772" y="27558"/>
                    </a:lnTo>
                    <a:lnTo>
                      <a:pt x="32856" y="24002"/>
                    </a:lnTo>
                    <a:lnTo>
                      <a:pt x="33437" y="24002"/>
                    </a:lnTo>
                    <a:lnTo>
                      <a:pt x="33446" y="23748"/>
                    </a:lnTo>
                    <a:close/>
                  </a:path>
                  <a:path w="34290" h="42544">
                    <a:moveTo>
                      <a:pt x="28312" y="29698"/>
                    </a:moveTo>
                    <a:lnTo>
                      <a:pt x="28314" y="30225"/>
                    </a:lnTo>
                    <a:lnTo>
                      <a:pt x="28312" y="29698"/>
                    </a:lnTo>
                    <a:close/>
                  </a:path>
                  <a:path w="34290" h="42544">
                    <a:moveTo>
                      <a:pt x="28638" y="26669"/>
                    </a:moveTo>
                    <a:lnTo>
                      <a:pt x="28303" y="26669"/>
                    </a:lnTo>
                    <a:lnTo>
                      <a:pt x="28315" y="30225"/>
                    </a:lnTo>
                    <a:lnTo>
                      <a:pt x="28533" y="29698"/>
                    </a:lnTo>
                    <a:lnTo>
                      <a:pt x="28638" y="26669"/>
                    </a:lnTo>
                    <a:close/>
                  </a:path>
                  <a:path w="34290" h="42544">
                    <a:moveTo>
                      <a:pt x="8843" y="27050"/>
                    </a:moveTo>
                    <a:lnTo>
                      <a:pt x="7133" y="27050"/>
                    </a:lnTo>
                    <a:lnTo>
                      <a:pt x="7387" y="29590"/>
                    </a:lnTo>
                    <a:lnTo>
                      <a:pt x="7145" y="29590"/>
                    </a:lnTo>
                    <a:lnTo>
                      <a:pt x="7096" y="29971"/>
                    </a:lnTo>
                    <a:lnTo>
                      <a:pt x="8641" y="29971"/>
                    </a:lnTo>
                    <a:lnTo>
                      <a:pt x="8671" y="29209"/>
                    </a:lnTo>
                    <a:lnTo>
                      <a:pt x="8964" y="29209"/>
                    </a:lnTo>
                    <a:lnTo>
                      <a:pt x="8843" y="27050"/>
                    </a:lnTo>
                    <a:close/>
                  </a:path>
                  <a:path w="34290" h="42544">
                    <a:moveTo>
                      <a:pt x="26759" y="22605"/>
                    </a:moveTo>
                    <a:lnTo>
                      <a:pt x="25021" y="22605"/>
                    </a:lnTo>
                    <a:lnTo>
                      <a:pt x="25154" y="29717"/>
                    </a:lnTo>
                    <a:lnTo>
                      <a:pt x="25299" y="24383"/>
                    </a:lnTo>
                    <a:lnTo>
                      <a:pt x="26050" y="24383"/>
                    </a:lnTo>
                    <a:lnTo>
                      <a:pt x="26858" y="24256"/>
                    </a:lnTo>
                    <a:lnTo>
                      <a:pt x="26759" y="22605"/>
                    </a:lnTo>
                    <a:close/>
                  </a:path>
                  <a:path w="34290" h="42544">
                    <a:moveTo>
                      <a:pt x="29630" y="25780"/>
                    </a:moveTo>
                    <a:lnTo>
                      <a:pt x="29187" y="25780"/>
                    </a:lnTo>
                    <a:lnTo>
                      <a:pt x="29275" y="29082"/>
                    </a:lnTo>
                    <a:lnTo>
                      <a:pt x="29381" y="29717"/>
                    </a:lnTo>
                    <a:lnTo>
                      <a:pt x="29502" y="27050"/>
                    </a:lnTo>
                    <a:lnTo>
                      <a:pt x="29630" y="25780"/>
                    </a:lnTo>
                    <a:close/>
                  </a:path>
                  <a:path w="34290" h="42544">
                    <a:moveTo>
                      <a:pt x="28861" y="24129"/>
                    </a:moveTo>
                    <a:lnTo>
                      <a:pt x="28085" y="24129"/>
                    </a:lnTo>
                    <a:lnTo>
                      <a:pt x="28188" y="24891"/>
                    </a:lnTo>
                    <a:lnTo>
                      <a:pt x="28312" y="29698"/>
                    </a:lnTo>
                    <a:lnTo>
                      <a:pt x="28303" y="26669"/>
                    </a:lnTo>
                    <a:lnTo>
                      <a:pt x="28638" y="26669"/>
                    </a:lnTo>
                    <a:lnTo>
                      <a:pt x="28690" y="25145"/>
                    </a:lnTo>
                    <a:lnTo>
                      <a:pt x="28876" y="25145"/>
                    </a:lnTo>
                    <a:lnTo>
                      <a:pt x="28861" y="24129"/>
                    </a:lnTo>
                    <a:close/>
                  </a:path>
                  <a:path w="34290" h="42544">
                    <a:moveTo>
                      <a:pt x="5122" y="28828"/>
                    </a:moveTo>
                    <a:lnTo>
                      <a:pt x="5140" y="29408"/>
                    </a:lnTo>
                    <a:lnTo>
                      <a:pt x="5122" y="28828"/>
                    </a:lnTo>
                    <a:close/>
                  </a:path>
                  <a:path w="34290" h="42544">
                    <a:moveTo>
                      <a:pt x="26692" y="29209"/>
                    </a:moveTo>
                    <a:close/>
                  </a:path>
                  <a:path w="34290" h="42544">
                    <a:moveTo>
                      <a:pt x="26841" y="26034"/>
                    </a:moveTo>
                    <a:lnTo>
                      <a:pt x="26704" y="26034"/>
                    </a:lnTo>
                    <a:lnTo>
                      <a:pt x="26801" y="29336"/>
                    </a:lnTo>
                    <a:lnTo>
                      <a:pt x="26905" y="28828"/>
                    </a:lnTo>
                    <a:lnTo>
                      <a:pt x="26841" y="26034"/>
                    </a:lnTo>
                    <a:close/>
                  </a:path>
                  <a:path w="34290" h="42544">
                    <a:moveTo>
                      <a:pt x="28830" y="22097"/>
                    </a:moveTo>
                    <a:lnTo>
                      <a:pt x="27116" y="22097"/>
                    </a:lnTo>
                    <a:lnTo>
                      <a:pt x="27236" y="23748"/>
                    </a:lnTo>
                    <a:lnTo>
                      <a:pt x="27358" y="29209"/>
                    </a:lnTo>
                    <a:lnTo>
                      <a:pt x="27334" y="25399"/>
                    </a:lnTo>
                    <a:lnTo>
                      <a:pt x="27572" y="25399"/>
                    </a:lnTo>
                    <a:lnTo>
                      <a:pt x="27645" y="24129"/>
                    </a:lnTo>
                    <a:lnTo>
                      <a:pt x="27552" y="22478"/>
                    </a:lnTo>
                    <a:lnTo>
                      <a:pt x="28836" y="22478"/>
                    </a:lnTo>
                    <a:lnTo>
                      <a:pt x="28830" y="22097"/>
                    </a:lnTo>
                    <a:close/>
                  </a:path>
                  <a:path w="34290" h="42544">
                    <a:moveTo>
                      <a:pt x="34152" y="16128"/>
                    </a:moveTo>
                    <a:lnTo>
                      <a:pt x="34031" y="28955"/>
                    </a:lnTo>
                    <a:lnTo>
                      <a:pt x="34250" y="24510"/>
                    </a:lnTo>
                    <a:lnTo>
                      <a:pt x="34152" y="16128"/>
                    </a:lnTo>
                    <a:close/>
                  </a:path>
                  <a:path w="34290" h="42544">
                    <a:moveTo>
                      <a:pt x="5128" y="28828"/>
                    </a:moveTo>
                    <a:close/>
                  </a:path>
                  <a:path w="34290" h="42544">
                    <a:moveTo>
                      <a:pt x="5079" y="26542"/>
                    </a:moveTo>
                    <a:lnTo>
                      <a:pt x="4917" y="26542"/>
                    </a:lnTo>
                    <a:lnTo>
                      <a:pt x="5095" y="28828"/>
                    </a:lnTo>
                    <a:lnTo>
                      <a:pt x="5079" y="26542"/>
                    </a:lnTo>
                    <a:close/>
                  </a:path>
                  <a:path w="34290" h="42544">
                    <a:moveTo>
                      <a:pt x="30510" y="19303"/>
                    </a:moveTo>
                    <a:lnTo>
                      <a:pt x="28787" y="19303"/>
                    </a:lnTo>
                    <a:lnTo>
                      <a:pt x="29126" y="28828"/>
                    </a:lnTo>
                    <a:lnTo>
                      <a:pt x="29187" y="25780"/>
                    </a:lnTo>
                    <a:lnTo>
                      <a:pt x="29630" y="25780"/>
                    </a:lnTo>
                    <a:lnTo>
                      <a:pt x="29708" y="25018"/>
                    </a:lnTo>
                    <a:lnTo>
                      <a:pt x="30061" y="25018"/>
                    </a:lnTo>
                    <a:lnTo>
                      <a:pt x="30059" y="24510"/>
                    </a:lnTo>
                    <a:lnTo>
                      <a:pt x="31057" y="24510"/>
                    </a:lnTo>
                    <a:lnTo>
                      <a:pt x="31016" y="22732"/>
                    </a:lnTo>
                    <a:lnTo>
                      <a:pt x="30555" y="22732"/>
                    </a:lnTo>
                    <a:lnTo>
                      <a:pt x="30510" y="19303"/>
                    </a:lnTo>
                    <a:close/>
                  </a:path>
                  <a:path w="34290" h="42544">
                    <a:moveTo>
                      <a:pt x="32008" y="27050"/>
                    </a:moveTo>
                    <a:lnTo>
                      <a:pt x="32069" y="28828"/>
                    </a:lnTo>
                    <a:lnTo>
                      <a:pt x="32008" y="27050"/>
                    </a:lnTo>
                    <a:close/>
                  </a:path>
                  <a:path w="34290" h="42544">
                    <a:moveTo>
                      <a:pt x="27681" y="24764"/>
                    </a:moveTo>
                    <a:lnTo>
                      <a:pt x="27785" y="28320"/>
                    </a:lnTo>
                    <a:lnTo>
                      <a:pt x="27903" y="28701"/>
                    </a:lnTo>
                    <a:lnTo>
                      <a:pt x="27681" y="24764"/>
                    </a:lnTo>
                    <a:close/>
                  </a:path>
                  <a:path w="34290" h="42544">
                    <a:moveTo>
                      <a:pt x="31072" y="24891"/>
                    </a:moveTo>
                    <a:lnTo>
                      <a:pt x="30730" y="24891"/>
                    </a:lnTo>
                    <a:lnTo>
                      <a:pt x="30835" y="25907"/>
                    </a:lnTo>
                    <a:lnTo>
                      <a:pt x="30955" y="28701"/>
                    </a:lnTo>
                    <a:lnTo>
                      <a:pt x="31075" y="27812"/>
                    </a:lnTo>
                    <a:lnTo>
                      <a:pt x="31072" y="24891"/>
                    </a:lnTo>
                    <a:close/>
                  </a:path>
                  <a:path w="34290" h="42544">
                    <a:moveTo>
                      <a:pt x="31302" y="23748"/>
                    </a:moveTo>
                    <a:lnTo>
                      <a:pt x="31427" y="28701"/>
                    </a:lnTo>
                    <a:lnTo>
                      <a:pt x="31302" y="23748"/>
                    </a:lnTo>
                    <a:close/>
                  </a:path>
                  <a:path w="34290" h="42544">
                    <a:moveTo>
                      <a:pt x="30077" y="27558"/>
                    </a:moveTo>
                    <a:lnTo>
                      <a:pt x="30083" y="28320"/>
                    </a:lnTo>
                    <a:lnTo>
                      <a:pt x="30077" y="27558"/>
                    </a:lnTo>
                    <a:close/>
                  </a:path>
                  <a:path w="34290" h="42544">
                    <a:moveTo>
                      <a:pt x="30061" y="25018"/>
                    </a:moveTo>
                    <a:lnTo>
                      <a:pt x="29708" y="25018"/>
                    </a:lnTo>
                    <a:lnTo>
                      <a:pt x="29829" y="28193"/>
                    </a:lnTo>
                    <a:lnTo>
                      <a:pt x="29962" y="27558"/>
                    </a:lnTo>
                    <a:lnTo>
                      <a:pt x="30061" y="25018"/>
                    </a:lnTo>
                    <a:close/>
                  </a:path>
                  <a:path w="34290" h="42544">
                    <a:moveTo>
                      <a:pt x="27572" y="25399"/>
                    </a:moveTo>
                    <a:lnTo>
                      <a:pt x="27334" y="25399"/>
                    </a:lnTo>
                    <a:lnTo>
                      <a:pt x="27588" y="28066"/>
                    </a:lnTo>
                    <a:lnTo>
                      <a:pt x="27572" y="25399"/>
                    </a:lnTo>
                    <a:close/>
                  </a:path>
                  <a:path w="34290" h="42544">
                    <a:moveTo>
                      <a:pt x="25028" y="22986"/>
                    </a:moveTo>
                    <a:lnTo>
                      <a:pt x="4650" y="22986"/>
                    </a:lnTo>
                    <a:lnTo>
                      <a:pt x="4868" y="25907"/>
                    </a:lnTo>
                    <a:lnTo>
                      <a:pt x="4941" y="27812"/>
                    </a:lnTo>
                    <a:lnTo>
                      <a:pt x="4917" y="26542"/>
                    </a:lnTo>
                    <a:lnTo>
                      <a:pt x="5079" y="26542"/>
                    </a:lnTo>
                    <a:lnTo>
                      <a:pt x="5074" y="26288"/>
                    </a:lnTo>
                    <a:lnTo>
                      <a:pt x="25003" y="26288"/>
                    </a:lnTo>
                    <a:lnTo>
                      <a:pt x="25028" y="22986"/>
                    </a:lnTo>
                    <a:close/>
                  </a:path>
                  <a:path w="34290" h="42544">
                    <a:moveTo>
                      <a:pt x="31057" y="24510"/>
                    </a:moveTo>
                    <a:lnTo>
                      <a:pt x="30059" y="24510"/>
                    </a:lnTo>
                    <a:lnTo>
                      <a:pt x="30349" y="27812"/>
                    </a:lnTo>
                    <a:lnTo>
                      <a:pt x="30730" y="24891"/>
                    </a:lnTo>
                    <a:lnTo>
                      <a:pt x="31072" y="24891"/>
                    </a:lnTo>
                    <a:lnTo>
                      <a:pt x="31057" y="24510"/>
                    </a:lnTo>
                    <a:close/>
                  </a:path>
                  <a:path w="34290" h="42544">
                    <a:moveTo>
                      <a:pt x="32339" y="18668"/>
                    </a:moveTo>
                    <a:lnTo>
                      <a:pt x="31633" y="18668"/>
                    </a:lnTo>
                    <a:lnTo>
                      <a:pt x="31701" y="24510"/>
                    </a:lnTo>
                    <a:lnTo>
                      <a:pt x="31827" y="27558"/>
                    </a:lnTo>
                    <a:lnTo>
                      <a:pt x="31815" y="26542"/>
                    </a:lnTo>
                    <a:lnTo>
                      <a:pt x="32007" y="26542"/>
                    </a:lnTo>
                    <a:lnTo>
                      <a:pt x="31997" y="19303"/>
                    </a:lnTo>
                    <a:lnTo>
                      <a:pt x="32368" y="19303"/>
                    </a:lnTo>
                    <a:lnTo>
                      <a:pt x="32339" y="18668"/>
                    </a:lnTo>
                    <a:close/>
                  </a:path>
                  <a:path w="34290" h="42544">
                    <a:moveTo>
                      <a:pt x="28836" y="22478"/>
                    </a:moveTo>
                    <a:lnTo>
                      <a:pt x="27552" y="22478"/>
                    </a:lnTo>
                    <a:lnTo>
                      <a:pt x="27756" y="24510"/>
                    </a:lnTo>
                    <a:lnTo>
                      <a:pt x="27872" y="26542"/>
                    </a:lnTo>
                    <a:lnTo>
                      <a:pt x="27988" y="27304"/>
                    </a:lnTo>
                    <a:lnTo>
                      <a:pt x="28085" y="24129"/>
                    </a:lnTo>
                    <a:lnTo>
                      <a:pt x="28861" y="24129"/>
                    </a:lnTo>
                    <a:lnTo>
                      <a:pt x="28836" y="22478"/>
                    </a:lnTo>
                    <a:close/>
                  </a:path>
                  <a:path w="34290" h="42544">
                    <a:moveTo>
                      <a:pt x="31888" y="27050"/>
                    </a:moveTo>
                    <a:close/>
                  </a:path>
                  <a:path w="34290" h="42544">
                    <a:moveTo>
                      <a:pt x="27612" y="24764"/>
                    </a:moveTo>
                    <a:lnTo>
                      <a:pt x="27631" y="27162"/>
                    </a:lnTo>
                    <a:lnTo>
                      <a:pt x="27612" y="24764"/>
                    </a:lnTo>
                    <a:close/>
                  </a:path>
                  <a:path w="34290" h="42544">
                    <a:moveTo>
                      <a:pt x="32007" y="26542"/>
                    </a:moveTo>
                    <a:lnTo>
                      <a:pt x="31815" y="26542"/>
                    </a:lnTo>
                    <a:lnTo>
                      <a:pt x="31883" y="27050"/>
                    </a:lnTo>
                    <a:lnTo>
                      <a:pt x="32007" y="26542"/>
                    </a:lnTo>
                    <a:close/>
                  </a:path>
                  <a:path w="34290" h="42544">
                    <a:moveTo>
                      <a:pt x="33910" y="23494"/>
                    </a:moveTo>
                    <a:lnTo>
                      <a:pt x="33934" y="26796"/>
                    </a:lnTo>
                    <a:lnTo>
                      <a:pt x="33910" y="23494"/>
                    </a:lnTo>
                    <a:close/>
                  </a:path>
                  <a:path w="34290" h="42544">
                    <a:moveTo>
                      <a:pt x="31215" y="20319"/>
                    </a:moveTo>
                    <a:lnTo>
                      <a:pt x="31144" y="24129"/>
                    </a:lnTo>
                    <a:lnTo>
                      <a:pt x="31270" y="26415"/>
                    </a:lnTo>
                    <a:lnTo>
                      <a:pt x="31302" y="23748"/>
                    </a:lnTo>
                    <a:lnTo>
                      <a:pt x="31215" y="20319"/>
                    </a:lnTo>
                    <a:close/>
                  </a:path>
                  <a:path w="34290" h="42544">
                    <a:moveTo>
                      <a:pt x="28876" y="25145"/>
                    </a:moveTo>
                    <a:lnTo>
                      <a:pt x="28690" y="25145"/>
                    </a:lnTo>
                    <a:lnTo>
                      <a:pt x="28932" y="26161"/>
                    </a:lnTo>
                    <a:lnTo>
                      <a:pt x="28876" y="25145"/>
                    </a:lnTo>
                    <a:close/>
                  </a:path>
                  <a:path w="34290" h="42544">
                    <a:moveTo>
                      <a:pt x="4820" y="25780"/>
                    </a:moveTo>
                    <a:close/>
                  </a:path>
                  <a:path w="34290" h="42544">
                    <a:moveTo>
                      <a:pt x="32368" y="19303"/>
                    </a:moveTo>
                    <a:lnTo>
                      <a:pt x="31997" y="19303"/>
                    </a:lnTo>
                    <a:lnTo>
                      <a:pt x="32230" y="25907"/>
                    </a:lnTo>
                    <a:lnTo>
                      <a:pt x="32311" y="20700"/>
                    </a:lnTo>
                    <a:lnTo>
                      <a:pt x="32588" y="20700"/>
                    </a:lnTo>
                    <a:lnTo>
                      <a:pt x="32578" y="20192"/>
                    </a:lnTo>
                    <a:lnTo>
                      <a:pt x="32408" y="20192"/>
                    </a:lnTo>
                    <a:lnTo>
                      <a:pt x="32368" y="19303"/>
                    </a:lnTo>
                    <a:close/>
                  </a:path>
                  <a:path w="34290" h="42544">
                    <a:moveTo>
                      <a:pt x="32588" y="20700"/>
                    </a:moveTo>
                    <a:lnTo>
                      <a:pt x="32311" y="20700"/>
                    </a:lnTo>
                    <a:lnTo>
                      <a:pt x="32244" y="25800"/>
                    </a:lnTo>
                    <a:lnTo>
                      <a:pt x="32336" y="23748"/>
                    </a:lnTo>
                    <a:lnTo>
                      <a:pt x="33446" y="23748"/>
                    </a:lnTo>
                    <a:lnTo>
                      <a:pt x="33487" y="22605"/>
                    </a:lnTo>
                    <a:lnTo>
                      <a:pt x="33147" y="22605"/>
                    </a:lnTo>
                    <a:lnTo>
                      <a:pt x="33100" y="20827"/>
                    </a:lnTo>
                    <a:lnTo>
                      <a:pt x="32590" y="20827"/>
                    </a:lnTo>
                    <a:close/>
                  </a:path>
                  <a:path w="34290" h="42544">
                    <a:moveTo>
                      <a:pt x="31055" y="24383"/>
                    </a:moveTo>
                    <a:lnTo>
                      <a:pt x="31100" y="25526"/>
                    </a:lnTo>
                    <a:lnTo>
                      <a:pt x="31055" y="24383"/>
                    </a:lnTo>
                    <a:close/>
                  </a:path>
                  <a:path w="34290" h="42544">
                    <a:moveTo>
                      <a:pt x="33758" y="19811"/>
                    </a:moveTo>
                    <a:lnTo>
                      <a:pt x="33609" y="19811"/>
                    </a:lnTo>
                    <a:lnTo>
                      <a:pt x="33728" y="25272"/>
                    </a:lnTo>
                    <a:lnTo>
                      <a:pt x="33854" y="23875"/>
                    </a:lnTo>
                    <a:lnTo>
                      <a:pt x="33910" y="23494"/>
                    </a:lnTo>
                    <a:lnTo>
                      <a:pt x="33837" y="22986"/>
                    </a:lnTo>
                    <a:lnTo>
                      <a:pt x="33758" y="19811"/>
                    </a:lnTo>
                    <a:close/>
                  </a:path>
                  <a:path w="34290" h="42544">
                    <a:moveTo>
                      <a:pt x="27113" y="22351"/>
                    </a:moveTo>
                    <a:lnTo>
                      <a:pt x="26958" y="22351"/>
                    </a:lnTo>
                    <a:lnTo>
                      <a:pt x="27079" y="25018"/>
                    </a:lnTo>
                    <a:lnTo>
                      <a:pt x="27113" y="22351"/>
                    </a:lnTo>
                    <a:close/>
                  </a:path>
                  <a:path w="34290" h="42544">
                    <a:moveTo>
                      <a:pt x="27645" y="24129"/>
                    </a:moveTo>
                    <a:lnTo>
                      <a:pt x="27578" y="24764"/>
                    </a:lnTo>
                    <a:lnTo>
                      <a:pt x="27645" y="24129"/>
                    </a:lnTo>
                    <a:close/>
                  </a:path>
                  <a:path w="34290" h="42544">
                    <a:moveTo>
                      <a:pt x="31633" y="20192"/>
                    </a:moveTo>
                    <a:lnTo>
                      <a:pt x="31476" y="20192"/>
                    </a:lnTo>
                    <a:lnTo>
                      <a:pt x="31548" y="24764"/>
                    </a:lnTo>
                    <a:lnTo>
                      <a:pt x="31633" y="20192"/>
                    </a:lnTo>
                    <a:close/>
                  </a:path>
                  <a:path w="34290" h="42544">
                    <a:moveTo>
                      <a:pt x="33910" y="18795"/>
                    </a:moveTo>
                    <a:lnTo>
                      <a:pt x="33837" y="22986"/>
                    </a:lnTo>
                    <a:lnTo>
                      <a:pt x="33910" y="18795"/>
                    </a:lnTo>
                    <a:close/>
                  </a:path>
                  <a:path w="34290" h="42544">
                    <a:moveTo>
                      <a:pt x="32242" y="18160"/>
                    </a:moveTo>
                    <a:lnTo>
                      <a:pt x="31161" y="18160"/>
                    </a:lnTo>
                    <a:lnTo>
                      <a:pt x="31267" y="19684"/>
                    </a:lnTo>
                    <a:lnTo>
                      <a:pt x="31391" y="22859"/>
                    </a:lnTo>
                    <a:lnTo>
                      <a:pt x="31476" y="20192"/>
                    </a:lnTo>
                    <a:lnTo>
                      <a:pt x="31633" y="20192"/>
                    </a:lnTo>
                    <a:lnTo>
                      <a:pt x="31633" y="18668"/>
                    </a:lnTo>
                    <a:lnTo>
                      <a:pt x="32339" y="18668"/>
                    </a:lnTo>
                    <a:lnTo>
                      <a:pt x="32251" y="18414"/>
                    </a:lnTo>
                    <a:lnTo>
                      <a:pt x="32242" y="18160"/>
                    </a:lnTo>
                    <a:close/>
                  </a:path>
                  <a:path w="34290" h="42544">
                    <a:moveTo>
                      <a:pt x="28814" y="21081"/>
                    </a:moveTo>
                    <a:lnTo>
                      <a:pt x="26668" y="21081"/>
                    </a:lnTo>
                    <a:lnTo>
                      <a:pt x="26722" y="21462"/>
                    </a:lnTo>
                    <a:lnTo>
                      <a:pt x="26837" y="22732"/>
                    </a:lnTo>
                    <a:lnTo>
                      <a:pt x="26958" y="22351"/>
                    </a:lnTo>
                    <a:lnTo>
                      <a:pt x="27113" y="22351"/>
                    </a:lnTo>
                    <a:lnTo>
                      <a:pt x="27116" y="22097"/>
                    </a:lnTo>
                    <a:lnTo>
                      <a:pt x="28830" y="22097"/>
                    </a:lnTo>
                    <a:lnTo>
                      <a:pt x="28814" y="21081"/>
                    </a:lnTo>
                    <a:close/>
                  </a:path>
                  <a:path w="34290" h="42544">
                    <a:moveTo>
                      <a:pt x="30398" y="11937"/>
                    </a:moveTo>
                    <a:lnTo>
                      <a:pt x="30429" y="13969"/>
                    </a:lnTo>
                    <a:lnTo>
                      <a:pt x="30681" y="20700"/>
                    </a:lnTo>
                    <a:lnTo>
                      <a:pt x="30555" y="22732"/>
                    </a:lnTo>
                    <a:lnTo>
                      <a:pt x="31016" y="22732"/>
                    </a:lnTo>
                    <a:lnTo>
                      <a:pt x="31125" y="20319"/>
                    </a:lnTo>
                    <a:lnTo>
                      <a:pt x="31161" y="18160"/>
                    </a:lnTo>
                    <a:lnTo>
                      <a:pt x="32242" y="18160"/>
                    </a:lnTo>
                    <a:lnTo>
                      <a:pt x="32205" y="17144"/>
                    </a:lnTo>
                    <a:lnTo>
                      <a:pt x="32009" y="17144"/>
                    </a:lnTo>
                    <a:lnTo>
                      <a:pt x="31915" y="16001"/>
                    </a:lnTo>
                    <a:lnTo>
                      <a:pt x="31670" y="16001"/>
                    </a:lnTo>
                    <a:lnTo>
                      <a:pt x="31665" y="15747"/>
                    </a:lnTo>
                    <a:lnTo>
                      <a:pt x="30991" y="15747"/>
                    </a:lnTo>
                    <a:lnTo>
                      <a:pt x="30991" y="14223"/>
                    </a:lnTo>
                    <a:lnTo>
                      <a:pt x="30604" y="14223"/>
                    </a:lnTo>
                    <a:lnTo>
                      <a:pt x="30398" y="11937"/>
                    </a:lnTo>
                    <a:close/>
                  </a:path>
                  <a:path w="34290" h="42544">
                    <a:moveTo>
                      <a:pt x="33353" y="11937"/>
                    </a:moveTo>
                    <a:lnTo>
                      <a:pt x="33341" y="18668"/>
                    </a:lnTo>
                    <a:lnTo>
                      <a:pt x="33147" y="22605"/>
                    </a:lnTo>
                    <a:lnTo>
                      <a:pt x="33487" y="22605"/>
                    </a:lnTo>
                    <a:lnTo>
                      <a:pt x="33607" y="19176"/>
                    </a:lnTo>
                    <a:lnTo>
                      <a:pt x="33640" y="17652"/>
                    </a:lnTo>
                    <a:lnTo>
                      <a:pt x="33496" y="14096"/>
                    </a:lnTo>
                    <a:lnTo>
                      <a:pt x="33353" y="11937"/>
                    </a:lnTo>
                    <a:close/>
                  </a:path>
                  <a:path w="34290" h="42544">
                    <a:moveTo>
                      <a:pt x="32723" y="15874"/>
                    </a:moveTo>
                    <a:lnTo>
                      <a:pt x="32590" y="20827"/>
                    </a:lnTo>
                    <a:lnTo>
                      <a:pt x="33100" y="20827"/>
                    </a:lnTo>
                    <a:lnTo>
                      <a:pt x="33060" y="19303"/>
                    </a:lnTo>
                    <a:lnTo>
                      <a:pt x="32881" y="19303"/>
                    </a:lnTo>
                    <a:lnTo>
                      <a:pt x="32723" y="15874"/>
                    </a:lnTo>
                    <a:close/>
                  </a:path>
                  <a:path w="34290" h="42544">
                    <a:moveTo>
                      <a:pt x="32557" y="19049"/>
                    </a:moveTo>
                    <a:lnTo>
                      <a:pt x="32408" y="19049"/>
                    </a:lnTo>
                    <a:lnTo>
                      <a:pt x="32408" y="20192"/>
                    </a:lnTo>
                    <a:lnTo>
                      <a:pt x="32578" y="20192"/>
                    </a:lnTo>
                    <a:lnTo>
                      <a:pt x="32557" y="19049"/>
                    </a:lnTo>
                    <a:close/>
                  </a:path>
                  <a:path w="34290" h="42544">
                    <a:moveTo>
                      <a:pt x="33702" y="19176"/>
                    </a:moveTo>
                    <a:lnTo>
                      <a:pt x="33609" y="19811"/>
                    </a:lnTo>
                    <a:lnTo>
                      <a:pt x="33702" y="19176"/>
                    </a:lnTo>
                    <a:close/>
                  </a:path>
                  <a:path w="34290" h="42544">
                    <a:moveTo>
                      <a:pt x="33668" y="15620"/>
                    </a:moveTo>
                    <a:lnTo>
                      <a:pt x="33728" y="19811"/>
                    </a:lnTo>
                    <a:lnTo>
                      <a:pt x="33668" y="15620"/>
                    </a:lnTo>
                    <a:close/>
                  </a:path>
                  <a:path w="34290" h="42544">
                    <a:moveTo>
                      <a:pt x="18626" y="13461"/>
                    </a:moveTo>
                    <a:lnTo>
                      <a:pt x="18649" y="13842"/>
                    </a:lnTo>
                    <a:lnTo>
                      <a:pt x="18771" y="19684"/>
                    </a:lnTo>
                    <a:lnTo>
                      <a:pt x="28793" y="19684"/>
                    </a:lnTo>
                    <a:lnTo>
                      <a:pt x="28787" y="19303"/>
                    </a:lnTo>
                    <a:lnTo>
                      <a:pt x="30510" y="19303"/>
                    </a:lnTo>
                    <a:lnTo>
                      <a:pt x="30452" y="18795"/>
                    </a:lnTo>
                    <a:lnTo>
                      <a:pt x="20842" y="18795"/>
                    </a:lnTo>
                    <a:lnTo>
                      <a:pt x="20722" y="17652"/>
                    </a:lnTo>
                    <a:lnTo>
                      <a:pt x="19425" y="17652"/>
                    </a:lnTo>
                    <a:lnTo>
                      <a:pt x="19197" y="13842"/>
                    </a:lnTo>
                    <a:lnTo>
                      <a:pt x="18844" y="13842"/>
                    </a:lnTo>
                    <a:lnTo>
                      <a:pt x="18626" y="13461"/>
                    </a:lnTo>
                    <a:close/>
                  </a:path>
                  <a:path w="34290" h="42544">
                    <a:moveTo>
                      <a:pt x="33002" y="17144"/>
                    </a:moveTo>
                    <a:lnTo>
                      <a:pt x="32881" y="17779"/>
                    </a:lnTo>
                    <a:lnTo>
                      <a:pt x="32881" y="19303"/>
                    </a:lnTo>
                    <a:lnTo>
                      <a:pt x="33060" y="19303"/>
                    </a:lnTo>
                    <a:lnTo>
                      <a:pt x="33002" y="17144"/>
                    </a:lnTo>
                    <a:close/>
                  </a:path>
                  <a:path w="34290" h="42544">
                    <a:moveTo>
                      <a:pt x="1671" y="11937"/>
                    </a:moveTo>
                    <a:lnTo>
                      <a:pt x="1728" y="13461"/>
                    </a:lnTo>
                    <a:lnTo>
                      <a:pt x="1852" y="19176"/>
                    </a:lnTo>
                    <a:lnTo>
                      <a:pt x="18753" y="19176"/>
                    </a:lnTo>
                    <a:lnTo>
                      <a:pt x="18716" y="18160"/>
                    </a:lnTo>
                    <a:lnTo>
                      <a:pt x="2821" y="18160"/>
                    </a:lnTo>
                    <a:lnTo>
                      <a:pt x="2445" y="15493"/>
                    </a:lnTo>
                    <a:lnTo>
                      <a:pt x="1961" y="15493"/>
                    </a:lnTo>
                    <a:lnTo>
                      <a:pt x="1671" y="11937"/>
                    </a:lnTo>
                    <a:close/>
                  </a:path>
                  <a:path w="34290" h="42544">
                    <a:moveTo>
                      <a:pt x="32505" y="17779"/>
                    </a:moveTo>
                    <a:lnTo>
                      <a:pt x="32408" y="19049"/>
                    </a:lnTo>
                    <a:lnTo>
                      <a:pt x="32505" y="17779"/>
                    </a:lnTo>
                    <a:close/>
                  </a:path>
                  <a:path w="34290" h="42544">
                    <a:moveTo>
                      <a:pt x="32549" y="18656"/>
                    </a:moveTo>
                    <a:lnTo>
                      <a:pt x="32529" y="19049"/>
                    </a:lnTo>
                    <a:lnTo>
                      <a:pt x="32549" y="18656"/>
                    </a:lnTo>
                    <a:close/>
                  </a:path>
                  <a:path w="34290" h="42544">
                    <a:moveTo>
                      <a:pt x="30495" y="17398"/>
                    </a:moveTo>
                    <a:lnTo>
                      <a:pt x="30458" y="18922"/>
                    </a:lnTo>
                    <a:lnTo>
                      <a:pt x="30495" y="17398"/>
                    </a:lnTo>
                    <a:close/>
                  </a:path>
                  <a:path w="34290" h="42544">
                    <a:moveTo>
                      <a:pt x="20455" y="9651"/>
                    </a:moveTo>
                    <a:lnTo>
                      <a:pt x="20842" y="18795"/>
                    </a:lnTo>
                    <a:lnTo>
                      <a:pt x="29502" y="18795"/>
                    </a:lnTo>
                    <a:lnTo>
                      <a:pt x="29432" y="17652"/>
                    </a:lnTo>
                    <a:lnTo>
                      <a:pt x="26692" y="17652"/>
                    </a:lnTo>
                    <a:lnTo>
                      <a:pt x="26625" y="17398"/>
                    </a:lnTo>
                    <a:lnTo>
                      <a:pt x="21436" y="17398"/>
                    </a:lnTo>
                    <a:lnTo>
                      <a:pt x="21165" y="12826"/>
                    </a:lnTo>
                    <a:lnTo>
                      <a:pt x="20721" y="12826"/>
                    </a:lnTo>
                    <a:lnTo>
                      <a:pt x="20681" y="11683"/>
                    </a:lnTo>
                    <a:lnTo>
                      <a:pt x="20455" y="9651"/>
                    </a:lnTo>
                    <a:close/>
                  </a:path>
                  <a:path w="34290" h="42544">
                    <a:moveTo>
                      <a:pt x="29477" y="10921"/>
                    </a:moveTo>
                    <a:lnTo>
                      <a:pt x="29628" y="15747"/>
                    </a:lnTo>
                    <a:lnTo>
                      <a:pt x="29502" y="18795"/>
                    </a:lnTo>
                    <a:lnTo>
                      <a:pt x="30452" y="18795"/>
                    </a:lnTo>
                    <a:lnTo>
                      <a:pt x="30337" y="15747"/>
                    </a:lnTo>
                    <a:lnTo>
                      <a:pt x="30292" y="13969"/>
                    </a:lnTo>
                    <a:lnTo>
                      <a:pt x="30010" y="13969"/>
                    </a:lnTo>
                    <a:lnTo>
                      <a:pt x="30016" y="13207"/>
                    </a:lnTo>
                    <a:lnTo>
                      <a:pt x="29889" y="13207"/>
                    </a:lnTo>
                    <a:lnTo>
                      <a:pt x="29848" y="12064"/>
                    </a:lnTo>
                    <a:lnTo>
                      <a:pt x="29477" y="10921"/>
                    </a:lnTo>
                    <a:close/>
                  </a:path>
                  <a:path w="34290" h="42544">
                    <a:moveTo>
                      <a:pt x="33232" y="14604"/>
                    </a:moveTo>
                    <a:lnTo>
                      <a:pt x="33132" y="17144"/>
                    </a:lnTo>
                    <a:lnTo>
                      <a:pt x="33257" y="18668"/>
                    </a:lnTo>
                    <a:lnTo>
                      <a:pt x="33232" y="14604"/>
                    </a:lnTo>
                    <a:close/>
                  </a:path>
                  <a:path w="34290" h="42544">
                    <a:moveTo>
                      <a:pt x="32251" y="13969"/>
                    </a:moveTo>
                    <a:lnTo>
                      <a:pt x="32251" y="18414"/>
                    </a:lnTo>
                    <a:lnTo>
                      <a:pt x="32251" y="13969"/>
                    </a:lnTo>
                    <a:close/>
                  </a:path>
                  <a:path w="34290" h="42544">
                    <a:moveTo>
                      <a:pt x="2785" y="10286"/>
                    </a:moveTo>
                    <a:lnTo>
                      <a:pt x="2821" y="18160"/>
                    </a:lnTo>
                    <a:lnTo>
                      <a:pt x="18716" y="18160"/>
                    </a:lnTo>
                    <a:lnTo>
                      <a:pt x="18675" y="17017"/>
                    </a:lnTo>
                    <a:lnTo>
                      <a:pt x="5922" y="17017"/>
                    </a:lnTo>
                    <a:lnTo>
                      <a:pt x="5776" y="15366"/>
                    </a:lnTo>
                    <a:lnTo>
                      <a:pt x="3821" y="15366"/>
                    </a:lnTo>
                    <a:lnTo>
                      <a:pt x="3644" y="14350"/>
                    </a:lnTo>
                    <a:lnTo>
                      <a:pt x="2785" y="10286"/>
                    </a:lnTo>
                    <a:close/>
                  </a:path>
                  <a:path w="34290" h="42544">
                    <a:moveTo>
                      <a:pt x="32408" y="12826"/>
                    </a:moveTo>
                    <a:lnTo>
                      <a:pt x="32408" y="17779"/>
                    </a:lnTo>
                    <a:lnTo>
                      <a:pt x="32408" y="12826"/>
                    </a:lnTo>
                    <a:close/>
                  </a:path>
                  <a:path w="34290" h="42544">
                    <a:moveTo>
                      <a:pt x="32503" y="17684"/>
                    </a:moveTo>
                    <a:close/>
                  </a:path>
                  <a:path w="34290" h="42544">
                    <a:moveTo>
                      <a:pt x="32868" y="16890"/>
                    </a:moveTo>
                    <a:lnTo>
                      <a:pt x="32873" y="17779"/>
                    </a:lnTo>
                    <a:lnTo>
                      <a:pt x="32868" y="16890"/>
                    </a:lnTo>
                    <a:close/>
                  </a:path>
                  <a:path w="34290" h="42544">
                    <a:moveTo>
                      <a:pt x="19680" y="10032"/>
                    </a:moveTo>
                    <a:lnTo>
                      <a:pt x="19668" y="14541"/>
                    </a:lnTo>
                    <a:lnTo>
                      <a:pt x="19542" y="15747"/>
                    </a:lnTo>
                    <a:lnTo>
                      <a:pt x="19425" y="17652"/>
                    </a:lnTo>
                    <a:lnTo>
                      <a:pt x="20722" y="17652"/>
                    </a:lnTo>
                    <a:lnTo>
                      <a:pt x="20603" y="16509"/>
                    </a:lnTo>
                    <a:lnTo>
                      <a:pt x="20423" y="13842"/>
                    </a:lnTo>
                    <a:lnTo>
                      <a:pt x="20160" y="11683"/>
                    </a:lnTo>
                    <a:lnTo>
                      <a:pt x="19898" y="11683"/>
                    </a:lnTo>
                    <a:lnTo>
                      <a:pt x="19795" y="11374"/>
                    </a:lnTo>
                    <a:lnTo>
                      <a:pt x="19680" y="10032"/>
                    </a:lnTo>
                    <a:close/>
                  </a:path>
                  <a:path w="34290" h="42544">
                    <a:moveTo>
                      <a:pt x="26607" y="10921"/>
                    </a:moveTo>
                    <a:lnTo>
                      <a:pt x="26692" y="17652"/>
                    </a:lnTo>
                    <a:lnTo>
                      <a:pt x="29432" y="17652"/>
                    </a:lnTo>
                    <a:lnTo>
                      <a:pt x="29386" y="16890"/>
                    </a:lnTo>
                    <a:lnTo>
                      <a:pt x="28654" y="16890"/>
                    </a:lnTo>
                    <a:lnTo>
                      <a:pt x="28568" y="15493"/>
                    </a:lnTo>
                    <a:lnTo>
                      <a:pt x="28323" y="14178"/>
                    </a:lnTo>
                    <a:lnTo>
                      <a:pt x="28284" y="12953"/>
                    </a:lnTo>
                    <a:lnTo>
                      <a:pt x="27261" y="12953"/>
                    </a:lnTo>
                    <a:lnTo>
                      <a:pt x="27227" y="12445"/>
                    </a:lnTo>
                    <a:lnTo>
                      <a:pt x="26825" y="12445"/>
                    </a:lnTo>
                    <a:lnTo>
                      <a:pt x="26607" y="10921"/>
                    </a:lnTo>
                    <a:close/>
                  </a:path>
                  <a:path w="34290" h="42544">
                    <a:moveTo>
                      <a:pt x="33607" y="16255"/>
                    </a:moveTo>
                    <a:lnTo>
                      <a:pt x="33535" y="17652"/>
                    </a:lnTo>
                    <a:lnTo>
                      <a:pt x="33607" y="16255"/>
                    </a:lnTo>
                    <a:close/>
                  </a:path>
                  <a:path w="34290" h="42544">
                    <a:moveTo>
                      <a:pt x="21496" y="9397"/>
                    </a:moveTo>
                    <a:lnTo>
                      <a:pt x="21436" y="17398"/>
                    </a:lnTo>
                    <a:lnTo>
                      <a:pt x="26625" y="17398"/>
                    </a:lnTo>
                    <a:lnTo>
                      <a:pt x="26559" y="17144"/>
                    </a:lnTo>
                    <a:lnTo>
                      <a:pt x="23858" y="17144"/>
                    </a:lnTo>
                    <a:lnTo>
                      <a:pt x="23840" y="16890"/>
                    </a:lnTo>
                    <a:lnTo>
                      <a:pt x="21920" y="16890"/>
                    </a:lnTo>
                    <a:lnTo>
                      <a:pt x="21496" y="9397"/>
                    </a:lnTo>
                    <a:close/>
                  </a:path>
                  <a:path w="34290" h="42544">
                    <a:moveTo>
                      <a:pt x="23896" y="12953"/>
                    </a:moveTo>
                    <a:lnTo>
                      <a:pt x="23858" y="17144"/>
                    </a:lnTo>
                    <a:lnTo>
                      <a:pt x="26559" y="17144"/>
                    </a:lnTo>
                    <a:lnTo>
                      <a:pt x="26509" y="15493"/>
                    </a:lnTo>
                    <a:lnTo>
                      <a:pt x="24403" y="15493"/>
                    </a:lnTo>
                    <a:lnTo>
                      <a:pt x="24365" y="14604"/>
                    </a:lnTo>
                    <a:lnTo>
                      <a:pt x="23979" y="14604"/>
                    </a:lnTo>
                    <a:lnTo>
                      <a:pt x="23896" y="12953"/>
                    </a:lnTo>
                    <a:close/>
                  </a:path>
                  <a:path w="34290" h="42544">
                    <a:moveTo>
                      <a:pt x="32009" y="11683"/>
                    </a:moveTo>
                    <a:lnTo>
                      <a:pt x="32009" y="17144"/>
                    </a:lnTo>
                    <a:lnTo>
                      <a:pt x="32205" y="17144"/>
                    </a:lnTo>
                    <a:lnTo>
                      <a:pt x="32009" y="11683"/>
                    </a:lnTo>
                    <a:close/>
                  </a:path>
                  <a:path w="34290" h="42544">
                    <a:moveTo>
                      <a:pt x="32868" y="15239"/>
                    </a:moveTo>
                    <a:lnTo>
                      <a:pt x="32878" y="17144"/>
                    </a:lnTo>
                    <a:lnTo>
                      <a:pt x="32868" y="15239"/>
                    </a:lnTo>
                    <a:close/>
                  </a:path>
                  <a:path w="34290" h="42544">
                    <a:moveTo>
                      <a:pt x="32905" y="13461"/>
                    </a:moveTo>
                    <a:lnTo>
                      <a:pt x="32941" y="17144"/>
                    </a:lnTo>
                    <a:lnTo>
                      <a:pt x="32905" y="13461"/>
                    </a:lnTo>
                    <a:close/>
                  </a:path>
                  <a:path w="34290" h="42544">
                    <a:moveTo>
                      <a:pt x="6087" y="10286"/>
                    </a:moveTo>
                    <a:lnTo>
                      <a:pt x="5764" y="10286"/>
                    </a:lnTo>
                    <a:lnTo>
                      <a:pt x="5861" y="13461"/>
                    </a:lnTo>
                    <a:lnTo>
                      <a:pt x="5798" y="14350"/>
                    </a:lnTo>
                    <a:lnTo>
                      <a:pt x="5922" y="17017"/>
                    </a:lnTo>
                    <a:lnTo>
                      <a:pt x="18675" y="17017"/>
                    </a:lnTo>
                    <a:lnTo>
                      <a:pt x="18657" y="16509"/>
                    </a:lnTo>
                    <a:lnTo>
                      <a:pt x="18057" y="16509"/>
                    </a:lnTo>
                    <a:lnTo>
                      <a:pt x="17899" y="16382"/>
                    </a:lnTo>
                    <a:lnTo>
                      <a:pt x="17872" y="15620"/>
                    </a:lnTo>
                    <a:lnTo>
                      <a:pt x="7145" y="15620"/>
                    </a:lnTo>
                    <a:lnTo>
                      <a:pt x="6564" y="15493"/>
                    </a:lnTo>
                    <a:lnTo>
                      <a:pt x="6196" y="11937"/>
                    </a:lnTo>
                    <a:lnTo>
                      <a:pt x="6087" y="10286"/>
                    </a:lnTo>
                    <a:close/>
                  </a:path>
                  <a:path w="34290" h="42544">
                    <a:moveTo>
                      <a:pt x="1114" y="14985"/>
                    </a:moveTo>
                    <a:lnTo>
                      <a:pt x="1065" y="16890"/>
                    </a:lnTo>
                    <a:lnTo>
                      <a:pt x="1667" y="16890"/>
                    </a:lnTo>
                    <a:lnTo>
                      <a:pt x="1553" y="15493"/>
                    </a:lnTo>
                    <a:lnTo>
                      <a:pt x="1235" y="15493"/>
                    </a:lnTo>
                    <a:lnTo>
                      <a:pt x="1114" y="14985"/>
                    </a:lnTo>
                    <a:close/>
                  </a:path>
                  <a:path w="34290" h="42544">
                    <a:moveTo>
                      <a:pt x="22086" y="9524"/>
                    </a:moveTo>
                    <a:lnTo>
                      <a:pt x="21981" y="12699"/>
                    </a:lnTo>
                    <a:lnTo>
                      <a:pt x="21944" y="13969"/>
                    </a:lnTo>
                    <a:lnTo>
                      <a:pt x="21793" y="14350"/>
                    </a:lnTo>
                    <a:lnTo>
                      <a:pt x="21920" y="16890"/>
                    </a:lnTo>
                    <a:lnTo>
                      <a:pt x="23840" y="16890"/>
                    </a:lnTo>
                    <a:lnTo>
                      <a:pt x="23724" y="15239"/>
                    </a:lnTo>
                    <a:lnTo>
                      <a:pt x="22429" y="15239"/>
                    </a:lnTo>
                    <a:lnTo>
                      <a:pt x="22332" y="14858"/>
                    </a:lnTo>
                    <a:lnTo>
                      <a:pt x="22082" y="10374"/>
                    </a:lnTo>
                    <a:lnTo>
                      <a:pt x="22086" y="9524"/>
                    </a:lnTo>
                    <a:close/>
                  </a:path>
                  <a:path w="34290" h="42544">
                    <a:moveTo>
                      <a:pt x="28690" y="14350"/>
                    </a:moveTo>
                    <a:lnTo>
                      <a:pt x="28654" y="16890"/>
                    </a:lnTo>
                    <a:lnTo>
                      <a:pt x="29386" y="16890"/>
                    </a:lnTo>
                    <a:lnTo>
                      <a:pt x="29263" y="14858"/>
                    </a:lnTo>
                    <a:lnTo>
                      <a:pt x="28860" y="14858"/>
                    </a:lnTo>
                    <a:lnTo>
                      <a:pt x="28690" y="14350"/>
                    </a:lnTo>
                    <a:close/>
                  </a:path>
                  <a:path w="34290" h="42544">
                    <a:moveTo>
                      <a:pt x="762" y="13461"/>
                    </a:moveTo>
                    <a:lnTo>
                      <a:pt x="775" y="16763"/>
                    </a:lnTo>
                    <a:lnTo>
                      <a:pt x="1056" y="16763"/>
                    </a:lnTo>
                    <a:lnTo>
                      <a:pt x="909" y="15493"/>
                    </a:lnTo>
                    <a:lnTo>
                      <a:pt x="762" y="13461"/>
                    </a:lnTo>
                    <a:close/>
                  </a:path>
                  <a:path w="34290" h="42544">
                    <a:moveTo>
                      <a:pt x="871" y="14096"/>
                    </a:moveTo>
                    <a:lnTo>
                      <a:pt x="1029" y="16636"/>
                    </a:lnTo>
                    <a:lnTo>
                      <a:pt x="871" y="14096"/>
                    </a:lnTo>
                    <a:close/>
                  </a:path>
                  <a:path w="34290" h="42544">
                    <a:moveTo>
                      <a:pt x="18160" y="10159"/>
                    </a:moveTo>
                    <a:lnTo>
                      <a:pt x="17984" y="10159"/>
                    </a:lnTo>
                    <a:lnTo>
                      <a:pt x="18057" y="16509"/>
                    </a:lnTo>
                    <a:lnTo>
                      <a:pt x="18160" y="10159"/>
                    </a:lnTo>
                    <a:close/>
                  </a:path>
                  <a:path w="34290" h="42544">
                    <a:moveTo>
                      <a:pt x="18299" y="11048"/>
                    </a:moveTo>
                    <a:lnTo>
                      <a:pt x="18130" y="16509"/>
                    </a:lnTo>
                    <a:lnTo>
                      <a:pt x="18657" y="16509"/>
                    </a:lnTo>
                    <a:lnTo>
                      <a:pt x="18629" y="15747"/>
                    </a:lnTo>
                    <a:lnTo>
                      <a:pt x="18299" y="11048"/>
                    </a:lnTo>
                    <a:close/>
                  </a:path>
                  <a:path w="34290" h="42544">
                    <a:moveTo>
                      <a:pt x="19428" y="14858"/>
                    </a:moveTo>
                    <a:lnTo>
                      <a:pt x="19462" y="16509"/>
                    </a:lnTo>
                    <a:lnTo>
                      <a:pt x="19428" y="14858"/>
                    </a:lnTo>
                    <a:close/>
                  </a:path>
                  <a:path w="34290" h="42544">
                    <a:moveTo>
                      <a:pt x="31791" y="14477"/>
                    </a:moveTo>
                    <a:lnTo>
                      <a:pt x="31670" y="16001"/>
                    </a:lnTo>
                    <a:lnTo>
                      <a:pt x="31915" y="16001"/>
                    </a:lnTo>
                    <a:lnTo>
                      <a:pt x="31791" y="14477"/>
                    </a:lnTo>
                    <a:close/>
                  </a:path>
                  <a:path w="34290" h="42544">
                    <a:moveTo>
                      <a:pt x="18505" y="12318"/>
                    </a:moveTo>
                    <a:lnTo>
                      <a:pt x="18529" y="15747"/>
                    </a:lnTo>
                    <a:lnTo>
                      <a:pt x="18505" y="12318"/>
                    </a:lnTo>
                    <a:close/>
                  </a:path>
                  <a:path w="34290" h="42544">
                    <a:moveTo>
                      <a:pt x="30325" y="14985"/>
                    </a:moveTo>
                    <a:lnTo>
                      <a:pt x="30337" y="15747"/>
                    </a:lnTo>
                    <a:lnTo>
                      <a:pt x="30325" y="14985"/>
                    </a:lnTo>
                    <a:close/>
                  </a:path>
                  <a:path w="34290" h="42544">
                    <a:moveTo>
                      <a:pt x="31076" y="14858"/>
                    </a:moveTo>
                    <a:lnTo>
                      <a:pt x="30991" y="15747"/>
                    </a:lnTo>
                    <a:lnTo>
                      <a:pt x="31234" y="15747"/>
                    </a:lnTo>
                    <a:lnTo>
                      <a:pt x="31076" y="14858"/>
                    </a:lnTo>
                    <a:close/>
                  </a:path>
                  <a:path w="34290" h="42544">
                    <a:moveTo>
                      <a:pt x="31185" y="11302"/>
                    </a:moveTo>
                    <a:lnTo>
                      <a:pt x="31234" y="15747"/>
                    </a:lnTo>
                    <a:lnTo>
                      <a:pt x="31665" y="15747"/>
                    </a:lnTo>
                    <a:lnTo>
                      <a:pt x="31548" y="14178"/>
                    </a:lnTo>
                    <a:lnTo>
                      <a:pt x="31438" y="13842"/>
                    </a:lnTo>
                    <a:lnTo>
                      <a:pt x="31318" y="13207"/>
                    </a:lnTo>
                    <a:lnTo>
                      <a:pt x="31192" y="11666"/>
                    </a:lnTo>
                    <a:lnTo>
                      <a:pt x="31185" y="11302"/>
                    </a:lnTo>
                    <a:close/>
                  </a:path>
                  <a:path w="34290" h="42544">
                    <a:moveTo>
                      <a:pt x="32296" y="13969"/>
                    </a:moveTo>
                    <a:lnTo>
                      <a:pt x="32384" y="15747"/>
                    </a:lnTo>
                    <a:lnTo>
                      <a:pt x="32296" y="13969"/>
                    </a:lnTo>
                    <a:close/>
                  </a:path>
                  <a:path w="34290" h="42544">
                    <a:moveTo>
                      <a:pt x="6963" y="10540"/>
                    </a:moveTo>
                    <a:lnTo>
                      <a:pt x="7020" y="11302"/>
                    </a:lnTo>
                    <a:lnTo>
                      <a:pt x="7145" y="15620"/>
                    </a:lnTo>
                    <a:lnTo>
                      <a:pt x="17872" y="15620"/>
                    </a:lnTo>
                    <a:lnTo>
                      <a:pt x="17839" y="14731"/>
                    </a:lnTo>
                    <a:lnTo>
                      <a:pt x="7411" y="14731"/>
                    </a:lnTo>
                    <a:lnTo>
                      <a:pt x="7166" y="12826"/>
                    </a:lnTo>
                    <a:lnTo>
                      <a:pt x="7089" y="10759"/>
                    </a:lnTo>
                    <a:lnTo>
                      <a:pt x="6963" y="10540"/>
                    </a:lnTo>
                    <a:close/>
                  </a:path>
                  <a:path w="34290" h="42544">
                    <a:moveTo>
                      <a:pt x="871" y="7111"/>
                    </a:moveTo>
                    <a:lnTo>
                      <a:pt x="984" y="11302"/>
                    </a:lnTo>
                    <a:lnTo>
                      <a:pt x="1111" y="13969"/>
                    </a:lnTo>
                    <a:lnTo>
                      <a:pt x="1235" y="15493"/>
                    </a:lnTo>
                    <a:lnTo>
                      <a:pt x="1553" y="15493"/>
                    </a:lnTo>
                    <a:lnTo>
                      <a:pt x="871" y="7111"/>
                    </a:lnTo>
                    <a:close/>
                  </a:path>
                  <a:path w="34290" h="42544">
                    <a:moveTo>
                      <a:pt x="1707" y="10540"/>
                    </a:moveTo>
                    <a:lnTo>
                      <a:pt x="1835" y="12509"/>
                    </a:lnTo>
                    <a:lnTo>
                      <a:pt x="1961" y="15493"/>
                    </a:lnTo>
                    <a:lnTo>
                      <a:pt x="2445" y="15493"/>
                    </a:lnTo>
                    <a:lnTo>
                      <a:pt x="1943" y="11937"/>
                    </a:lnTo>
                    <a:lnTo>
                      <a:pt x="1707" y="10540"/>
                    </a:lnTo>
                    <a:close/>
                  </a:path>
                  <a:path w="34290" h="42544">
                    <a:moveTo>
                      <a:pt x="6480" y="10667"/>
                    </a:moveTo>
                    <a:lnTo>
                      <a:pt x="6338" y="10667"/>
                    </a:lnTo>
                    <a:lnTo>
                      <a:pt x="6564" y="15493"/>
                    </a:lnTo>
                    <a:lnTo>
                      <a:pt x="7129" y="15493"/>
                    </a:lnTo>
                    <a:lnTo>
                      <a:pt x="7032" y="14731"/>
                    </a:lnTo>
                    <a:lnTo>
                      <a:pt x="6830" y="14731"/>
                    </a:lnTo>
                    <a:lnTo>
                      <a:pt x="6704" y="13715"/>
                    </a:lnTo>
                    <a:lnTo>
                      <a:pt x="6585" y="11374"/>
                    </a:lnTo>
                    <a:lnTo>
                      <a:pt x="6480" y="10667"/>
                    </a:lnTo>
                    <a:close/>
                  </a:path>
                  <a:path w="34290" h="42544">
                    <a:moveTo>
                      <a:pt x="24391" y="7619"/>
                    </a:moveTo>
                    <a:lnTo>
                      <a:pt x="24524" y="13207"/>
                    </a:lnTo>
                    <a:lnTo>
                      <a:pt x="24403" y="13588"/>
                    </a:lnTo>
                    <a:lnTo>
                      <a:pt x="24403" y="15493"/>
                    </a:lnTo>
                    <a:lnTo>
                      <a:pt x="26509" y="15493"/>
                    </a:lnTo>
                    <a:lnTo>
                      <a:pt x="26459" y="13842"/>
                    </a:lnTo>
                    <a:lnTo>
                      <a:pt x="25820" y="13842"/>
                    </a:lnTo>
                    <a:lnTo>
                      <a:pt x="25737" y="12699"/>
                    </a:lnTo>
                    <a:lnTo>
                      <a:pt x="25009" y="12699"/>
                    </a:lnTo>
                    <a:lnTo>
                      <a:pt x="24889" y="9270"/>
                    </a:lnTo>
                    <a:lnTo>
                      <a:pt x="24560" y="9270"/>
                    </a:lnTo>
                    <a:lnTo>
                      <a:pt x="24391" y="7619"/>
                    </a:lnTo>
                    <a:close/>
                  </a:path>
                  <a:path w="34290" h="42544">
                    <a:moveTo>
                      <a:pt x="28509" y="13334"/>
                    </a:moveTo>
                    <a:lnTo>
                      <a:pt x="28448" y="15493"/>
                    </a:lnTo>
                    <a:lnTo>
                      <a:pt x="28509" y="13334"/>
                    </a:lnTo>
                    <a:close/>
                  </a:path>
                  <a:path w="34290" h="42544">
                    <a:moveTo>
                      <a:pt x="3898" y="9143"/>
                    </a:moveTo>
                    <a:lnTo>
                      <a:pt x="3821" y="15366"/>
                    </a:lnTo>
                    <a:lnTo>
                      <a:pt x="5776" y="15366"/>
                    </a:lnTo>
                    <a:lnTo>
                      <a:pt x="4638" y="15239"/>
                    </a:lnTo>
                    <a:lnTo>
                      <a:pt x="4394" y="13461"/>
                    </a:lnTo>
                    <a:lnTo>
                      <a:pt x="4176" y="10286"/>
                    </a:lnTo>
                    <a:lnTo>
                      <a:pt x="3898" y="9143"/>
                    </a:lnTo>
                    <a:close/>
                  </a:path>
                  <a:path w="34290" h="42544">
                    <a:moveTo>
                      <a:pt x="4476" y="11175"/>
                    </a:moveTo>
                    <a:lnTo>
                      <a:pt x="4516" y="13207"/>
                    </a:lnTo>
                    <a:lnTo>
                      <a:pt x="4638" y="15239"/>
                    </a:lnTo>
                    <a:lnTo>
                      <a:pt x="4929" y="15239"/>
                    </a:lnTo>
                    <a:lnTo>
                      <a:pt x="4808" y="13461"/>
                    </a:lnTo>
                    <a:lnTo>
                      <a:pt x="4684" y="11991"/>
                    </a:lnTo>
                    <a:lnTo>
                      <a:pt x="4476" y="11175"/>
                    </a:lnTo>
                    <a:close/>
                  </a:path>
                  <a:path w="34290" h="42544">
                    <a:moveTo>
                      <a:pt x="4650" y="8127"/>
                    </a:moveTo>
                    <a:lnTo>
                      <a:pt x="4805" y="11666"/>
                    </a:lnTo>
                    <a:lnTo>
                      <a:pt x="4929" y="15239"/>
                    </a:lnTo>
                    <a:lnTo>
                      <a:pt x="5765" y="15239"/>
                    </a:lnTo>
                    <a:lnTo>
                      <a:pt x="5194" y="8762"/>
                    </a:lnTo>
                    <a:lnTo>
                      <a:pt x="4941" y="8762"/>
                    </a:lnTo>
                    <a:lnTo>
                      <a:pt x="4650" y="8127"/>
                    </a:lnTo>
                    <a:close/>
                  </a:path>
                  <a:path w="34290" h="42544">
                    <a:moveTo>
                      <a:pt x="22199" y="7238"/>
                    </a:moveTo>
                    <a:lnTo>
                      <a:pt x="22429" y="15239"/>
                    </a:lnTo>
                    <a:lnTo>
                      <a:pt x="23724" y="15239"/>
                    </a:lnTo>
                    <a:lnTo>
                      <a:pt x="23617" y="13080"/>
                    </a:lnTo>
                    <a:lnTo>
                      <a:pt x="23119" y="13080"/>
                    </a:lnTo>
                    <a:lnTo>
                      <a:pt x="23013" y="11683"/>
                    </a:lnTo>
                    <a:lnTo>
                      <a:pt x="22884" y="11556"/>
                    </a:lnTo>
                    <a:lnTo>
                      <a:pt x="22635" y="11556"/>
                    </a:lnTo>
                    <a:lnTo>
                      <a:pt x="22426" y="8493"/>
                    </a:lnTo>
                    <a:lnTo>
                      <a:pt x="22199" y="7238"/>
                    </a:lnTo>
                    <a:close/>
                  </a:path>
                  <a:path w="34290" h="42544">
                    <a:moveTo>
                      <a:pt x="19391" y="14178"/>
                    </a:moveTo>
                    <a:lnTo>
                      <a:pt x="19411" y="14858"/>
                    </a:lnTo>
                    <a:lnTo>
                      <a:pt x="19391" y="14178"/>
                    </a:lnTo>
                    <a:close/>
                  </a:path>
                  <a:path w="34290" h="42544">
                    <a:moveTo>
                      <a:pt x="19395" y="14256"/>
                    </a:moveTo>
                    <a:lnTo>
                      <a:pt x="19413" y="14858"/>
                    </a:lnTo>
                    <a:lnTo>
                      <a:pt x="19395" y="14256"/>
                    </a:lnTo>
                    <a:close/>
                  </a:path>
                  <a:path w="34290" h="42544">
                    <a:moveTo>
                      <a:pt x="29163" y="13207"/>
                    </a:moveTo>
                    <a:lnTo>
                      <a:pt x="28981" y="14731"/>
                    </a:lnTo>
                    <a:lnTo>
                      <a:pt x="29263" y="14858"/>
                    </a:lnTo>
                    <a:lnTo>
                      <a:pt x="29163" y="13207"/>
                    </a:lnTo>
                    <a:close/>
                  </a:path>
                  <a:path w="34290" h="42544">
                    <a:moveTo>
                      <a:pt x="30349" y="14096"/>
                    </a:moveTo>
                    <a:lnTo>
                      <a:pt x="30362" y="14858"/>
                    </a:lnTo>
                    <a:lnTo>
                      <a:pt x="30349" y="14096"/>
                    </a:lnTo>
                    <a:close/>
                  </a:path>
                  <a:path w="34290" h="42544">
                    <a:moveTo>
                      <a:pt x="33496" y="14096"/>
                    </a:moveTo>
                    <a:lnTo>
                      <a:pt x="33547" y="14858"/>
                    </a:lnTo>
                    <a:lnTo>
                      <a:pt x="33496" y="14096"/>
                    </a:lnTo>
                    <a:close/>
                  </a:path>
                  <a:path w="34290" h="42544">
                    <a:moveTo>
                      <a:pt x="6660" y="10286"/>
                    </a:moveTo>
                    <a:lnTo>
                      <a:pt x="6830" y="14731"/>
                    </a:lnTo>
                    <a:lnTo>
                      <a:pt x="7032" y="14731"/>
                    </a:lnTo>
                    <a:lnTo>
                      <a:pt x="6919" y="13842"/>
                    </a:lnTo>
                    <a:lnTo>
                      <a:pt x="6798" y="12445"/>
                    </a:lnTo>
                    <a:lnTo>
                      <a:pt x="6660" y="10286"/>
                    </a:lnTo>
                    <a:close/>
                  </a:path>
                  <a:path w="34290" h="42544">
                    <a:moveTo>
                      <a:pt x="7448" y="4355"/>
                    </a:moveTo>
                    <a:lnTo>
                      <a:pt x="7448" y="10159"/>
                    </a:lnTo>
                    <a:lnTo>
                      <a:pt x="7411" y="13461"/>
                    </a:lnTo>
                    <a:lnTo>
                      <a:pt x="7411" y="14731"/>
                    </a:lnTo>
                    <a:lnTo>
                      <a:pt x="17839" y="14731"/>
                    </a:lnTo>
                    <a:lnTo>
                      <a:pt x="17816" y="14096"/>
                    </a:lnTo>
                    <a:lnTo>
                      <a:pt x="16349" y="14096"/>
                    </a:lnTo>
                    <a:lnTo>
                      <a:pt x="16168" y="12191"/>
                    </a:lnTo>
                    <a:lnTo>
                      <a:pt x="8974" y="12191"/>
                    </a:lnTo>
                    <a:lnTo>
                      <a:pt x="8745" y="8508"/>
                    </a:lnTo>
                    <a:lnTo>
                      <a:pt x="7714" y="8508"/>
                    </a:lnTo>
                    <a:lnTo>
                      <a:pt x="7448" y="4355"/>
                    </a:lnTo>
                    <a:close/>
                  </a:path>
                  <a:path w="34290" h="42544">
                    <a:moveTo>
                      <a:pt x="28957" y="13461"/>
                    </a:moveTo>
                    <a:lnTo>
                      <a:pt x="28869" y="14731"/>
                    </a:lnTo>
                    <a:lnTo>
                      <a:pt x="28957" y="13461"/>
                    </a:lnTo>
                    <a:close/>
                  </a:path>
                  <a:path w="34290" h="42544">
                    <a:moveTo>
                      <a:pt x="24000" y="10032"/>
                    </a:moveTo>
                    <a:lnTo>
                      <a:pt x="23834" y="10032"/>
                    </a:lnTo>
                    <a:lnTo>
                      <a:pt x="23864" y="10286"/>
                    </a:lnTo>
                    <a:lnTo>
                      <a:pt x="23979" y="14604"/>
                    </a:lnTo>
                    <a:lnTo>
                      <a:pt x="24365" y="14604"/>
                    </a:lnTo>
                    <a:lnTo>
                      <a:pt x="24185" y="10413"/>
                    </a:lnTo>
                    <a:lnTo>
                      <a:pt x="24015" y="10413"/>
                    </a:lnTo>
                    <a:lnTo>
                      <a:pt x="24000" y="10032"/>
                    </a:lnTo>
                    <a:close/>
                  </a:path>
                  <a:path w="34290" h="42544">
                    <a:moveTo>
                      <a:pt x="3378" y="12826"/>
                    </a:moveTo>
                    <a:lnTo>
                      <a:pt x="3524" y="14350"/>
                    </a:lnTo>
                    <a:lnTo>
                      <a:pt x="3378" y="12826"/>
                    </a:lnTo>
                    <a:close/>
                  </a:path>
                  <a:path w="34290" h="42544">
                    <a:moveTo>
                      <a:pt x="19367" y="13334"/>
                    </a:moveTo>
                    <a:lnTo>
                      <a:pt x="19395" y="14256"/>
                    </a:lnTo>
                    <a:lnTo>
                      <a:pt x="19367" y="13334"/>
                    </a:lnTo>
                    <a:close/>
                  </a:path>
                  <a:path w="34290" h="42544">
                    <a:moveTo>
                      <a:pt x="20470" y="12445"/>
                    </a:moveTo>
                    <a:lnTo>
                      <a:pt x="20334" y="12445"/>
                    </a:lnTo>
                    <a:lnTo>
                      <a:pt x="20600" y="14223"/>
                    </a:lnTo>
                    <a:lnTo>
                      <a:pt x="20470" y="12445"/>
                    </a:lnTo>
                    <a:close/>
                  </a:path>
                  <a:path w="34290" h="42544">
                    <a:moveTo>
                      <a:pt x="30798" y="10286"/>
                    </a:moveTo>
                    <a:lnTo>
                      <a:pt x="30604" y="14223"/>
                    </a:lnTo>
                    <a:lnTo>
                      <a:pt x="30991" y="14223"/>
                    </a:lnTo>
                    <a:lnTo>
                      <a:pt x="30991" y="13588"/>
                    </a:lnTo>
                    <a:lnTo>
                      <a:pt x="30834" y="13588"/>
                    </a:lnTo>
                    <a:lnTo>
                      <a:pt x="30798" y="10286"/>
                    </a:lnTo>
                    <a:close/>
                  </a:path>
                  <a:path w="34290" h="42544">
                    <a:moveTo>
                      <a:pt x="19365" y="13334"/>
                    </a:moveTo>
                    <a:lnTo>
                      <a:pt x="19391" y="14178"/>
                    </a:lnTo>
                    <a:lnTo>
                      <a:pt x="19365" y="13334"/>
                    </a:lnTo>
                    <a:close/>
                  </a:path>
                  <a:path w="34290" h="42544">
                    <a:moveTo>
                      <a:pt x="16071" y="6222"/>
                    </a:moveTo>
                    <a:lnTo>
                      <a:pt x="16223" y="9651"/>
                    </a:lnTo>
                    <a:lnTo>
                      <a:pt x="16349" y="14096"/>
                    </a:lnTo>
                    <a:lnTo>
                      <a:pt x="17415" y="14096"/>
                    </a:lnTo>
                    <a:lnTo>
                      <a:pt x="17366" y="13207"/>
                    </a:lnTo>
                    <a:lnTo>
                      <a:pt x="16567" y="13207"/>
                    </a:lnTo>
                    <a:lnTo>
                      <a:pt x="16071" y="6222"/>
                    </a:lnTo>
                    <a:close/>
                  </a:path>
                  <a:path w="34290" h="42544">
                    <a:moveTo>
                      <a:pt x="17560" y="7111"/>
                    </a:moveTo>
                    <a:lnTo>
                      <a:pt x="17415" y="14096"/>
                    </a:lnTo>
                    <a:lnTo>
                      <a:pt x="17816" y="14096"/>
                    </a:lnTo>
                    <a:lnTo>
                      <a:pt x="17560" y="7111"/>
                    </a:lnTo>
                    <a:close/>
                  </a:path>
                  <a:path w="34290" h="42544">
                    <a:moveTo>
                      <a:pt x="30313" y="13588"/>
                    </a:moveTo>
                    <a:lnTo>
                      <a:pt x="30325" y="14096"/>
                    </a:lnTo>
                    <a:lnTo>
                      <a:pt x="30313" y="13588"/>
                    </a:lnTo>
                    <a:close/>
                  </a:path>
                  <a:path w="34290" h="42544">
                    <a:moveTo>
                      <a:pt x="21860" y="13842"/>
                    </a:moveTo>
                    <a:close/>
                  </a:path>
                  <a:path w="34290" h="42544">
                    <a:moveTo>
                      <a:pt x="30119" y="10159"/>
                    </a:moveTo>
                    <a:lnTo>
                      <a:pt x="30010" y="13969"/>
                    </a:lnTo>
                    <a:lnTo>
                      <a:pt x="30292" y="13969"/>
                    </a:lnTo>
                    <a:lnTo>
                      <a:pt x="30313" y="13588"/>
                    </a:lnTo>
                    <a:lnTo>
                      <a:pt x="30190" y="12191"/>
                    </a:lnTo>
                    <a:lnTo>
                      <a:pt x="30119" y="10159"/>
                    </a:lnTo>
                    <a:close/>
                  </a:path>
                  <a:path w="34290" h="42544">
                    <a:moveTo>
                      <a:pt x="32239" y="12826"/>
                    </a:moveTo>
                    <a:lnTo>
                      <a:pt x="32241" y="13969"/>
                    </a:lnTo>
                    <a:lnTo>
                      <a:pt x="32239" y="12826"/>
                    </a:lnTo>
                    <a:close/>
                  </a:path>
                  <a:path w="34290" h="42544">
                    <a:moveTo>
                      <a:pt x="18832" y="8508"/>
                    </a:moveTo>
                    <a:lnTo>
                      <a:pt x="18719" y="10286"/>
                    </a:lnTo>
                    <a:lnTo>
                      <a:pt x="18844" y="13842"/>
                    </a:lnTo>
                    <a:lnTo>
                      <a:pt x="19197" y="13842"/>
                    </a:lnTo>
                    <a:lnTo>
                      <a:pt x="19076" y="11810"/>
                    </a:lnTo>
                    <a:lnTo>
                      <a:pt x="18989" y="11048"/>
                    </a:lnTo>
                    <a:lnTo>
                      <a:pt x="18863" y="9424"/>
                    </a:lnTo>
                    <a:lnTo>
                      <a:pt x="18832" y="8508"/>
                    </a:lnTo>
                    <a:close/>
                  </a:path>
                  <a:path w="34290" h="42544">
                    <a:moveTo>
                      <a:pt x="20188" y="4825"/>
                    </a:moveTo>
                    <a:lnTo>
                      <a:pt x="20297" y="13842"/>
                    </a:lnTo>
                    <a:lnTo>
                      <a:pt x="20334" y="12445"/>
                    </a:lnTo>
                    <a:lnTo>
                      <a:pt x="20470" y="12445"/>
                    </a:lnTo>
                    <a:lnTo>
                      <a:pt x="20188" y="4825"/>
                    </a:lnTo>
                    <a:close/>
                  </a:path>
                  <a:path w="34290" h="42544">
                    <a:moveTo>
                      <a:pt x="25711" y="8635"/>
                    </a:moveTo>
                    <a:lnTo>
                      <a:pt x="25820" y="13842"/>
                    </a:lnTo>
                    <a:lnTo>
                      <a:pt x="26459" y="13842"/>
                    </a:lnTo>
                    <a:lnTo>
                      <a:pt x="26438" y="10413"/>
                    </a:lnTo>
                    <a:lnTo>
                      <a:pt x="25977" y="10413"/>
                    </a:lnTo>
                    <a:lnTo>
                      <a:pt x="25711" y="8635"/>
                    </a:lnTo>
                    <a:close/>
                  </a:path>
                  <a:path w="34290" h="42544">
                    <a:moveTo>
                      <a:pt x="24392" y="12132"/>
                    </a:moveTo>
                    <a:lnTo>
                      <a:pt x="24397" y="13588"/>
                    </a:lnTo>
                    <a:lnTo>
                      <a:pt x="24392" y="12132"/>
                    </a:lnTo>
                    <a:close/>
                  </a:path>
                  <a:path w="34290" h="42544">
                    <a:moveTo>
                      <a:pt x="30991" y="10921"/>
                    </a:moveTo>
                    <a:lnTo>
                      <a:pt x="30834" y="13588"/>
                    </a:lnTo>
                    <a:lnTo>
                      <a:pt x="30991" y="13588"/>
                    </a:lnTo>
                    <a:lnTo>
                      <a:pt x="30991" y="10921"/>
                    </a:lnTo>
                    <a:close/>
                  </a:path>
                  <a:path w="34290" h="42544">
                    <a:moveTo>
                      <a:pt x="5667" y="11556"/>
                    </a:moveTo>
                    <a:lnTo>
                      <a:pt x="5756" y="13461"/>
                    </a:lnTo>
                    <a:lnTo>
                      <a:pt x="5667" y="11556"/>
                    </a:lnTo>
                    <a:close/>
                  </a:path>
                  <a:path w="34290" h="42544">
                    <a:moveTo>
                      <a:pt x="7109" y="9778"/>
                    </a:moveTo>
                    <a:lnTo>
                      <a:pt x="7334" y="13461"/>
                    </a:lnTo>
                    <a:lnTo>
                      <a:pt x="7167" y="10286"/>
                    </a:lnTo>
                    <a:lnTo>
                      <a:pt x="7109" y="9778"/>
                    </a:lnTo>
                    <a:close/>
                  </a:path>
                  <a:path w="34290" h="42544">
                    <a:moveTo>
                      <a:pt x="19316" y="11683"/>
                    </a:moveTo>
                    <a:lnTo>
                      <a:pt x="19344" y="13334"/>
                    </a:lnTo>
                    <a:lnTo>
                      <a:pt x="19316" y="11683"/>
                    </a:lnTo>
                    <a:close/>
                  </a:path>
                  <a:path w="34290" h="42544">
                    <a:moveTo>
                      <a:pt x="16434" y="5460"/>
                    </a:moveTo>
                    <a:lnTo>
                      <a:pt x="16295" y="5714"/>
                    </a:lnTo>
                    <a:lnTo>
                      <a:pt x="16199" y="6730"/>
                    </a:lnTo>
                    <a:lnTo>
                      <a:pt x="16567" y="13207"/>
                    </a:lnTo>
                    <a:lnTo>
                      <a:pt x="17366" y="13207"/>
                    </a:lnTo>
                    <a:lnTo>
                      <a:pt x="17205" y="10286"/>
                    </a:lnTo>
                    <a:lnTo>
                      <a:pt x="16894" y="10286"/>
                    </a:lnTo>
                    <a:lnTo>
                      <a:pt x="16434" y="5460"/>
                    </a:lnTo>
                    <a:close/>
                  </a:path>
                  <a:path w="34290" h="42544">
                    <a:moveTo>
                      <a:pt x="24464" y="12953"/>
                    </a:moveTo>
                    <a:lnTo>
                      <a:pt x="24439" y="13207"/>
                    </a:lnTo>
                    <a:lnTo>
                      <a:pt x="24464" y="12953"/>
                    </a:lnTo>
                    <a:close/>
                  </a:path>
                  <a:path w="34290" h="42544">
                    <a:moveTo>
                      <a:pt x="30032" y="11302"/>
                    </a:moveTo>
                    <a:lnTo>
                      <a:pt x="29857" y="11302"/>
                    </a:lnTo>
                    <a:lnTo>
                      <a:pt x="29889" y="13207"/>
                    </a:lnTo>
                    <a:lnTo>
                      <a:pt x="30016" y="13207"/>
                    </a:lnTo>
                    <a:lnTo>
                      <a:pt x="30032" y="11302"/>
                    </a:lnTo>
                    <a:close/>
                  </a:path>
                  <a:path w="34290" h="42544">
                    <a:moveTo>
                      <a:pt x="22950" y="8889"/>
                    </a:moveTo>
                    <a:lnTo>
                      <a:pt x="22993" y="9397"/>
                    </a:lnTo>
                    <a:lnTo>
                      <a:pt x="23119" y="13080"/>
                    </a:lnTo>
                    <a:lnTo>
                      <a:pt x="23617" y="13080"/>
                    </a:lnTo>
                    <a:lnTo>
                      <a:pt x="23547" y="10794"/>
                    </a:lnTo>
                    <a:lnTo>
                      <a:pt x="23240" y="10794"/>
                    </a:lnTo>
                    <a:lnTo>
                      <a:pt x="22950" y="8889"/>
                    </a:lnTo>
                    <a:close/>
                  </a:path>
                  <a:path w="34290" h="42544">
                    <a:moveTo>
                      <a:pt x="23844" y="11937"/>
                    </a:moveTo>
                    <a:lnTo>
                      <a:pt x="23799" y="12953"/>
                    </a:lnTo>
                    <a:lnTo>
                      <a:pt x="23844" y="11937"/>
                    </a:lnTo>
                    <a:close/>
                  </a:path>
                  <a:path w="34290" h="42544">
                    <a:moveTo>
                      <a:pt x="23883" y="12710"/>
                    </a:moveTo>
                    <a:lnTo>
                      <a:pt x="23882" y="12953"/>
                    </a:lnTo>
                    <a:lnTo>
                      <a:pt x="23883" y="12710"/>
                    </a:lnTo>
                    <a:close/>
                  </a:path>
                  <a:path w="34290" h="42544">
                    <a:moveTo>
                      <a:pt x="27513" y="6603"/>
                    </a:moveTo>
                    <a:lnTo>
                      <a:pt x="27393" y="8889"/>
                    </a:lnTo>
                    <a:lnTo>
                      <a:pt x="27270" y="10413"/>
                    </a:lnTo>
                    <a:lnTo>
                      <a:pt x="27261" y="12953"/>
                    </a:lnTo>
                    <a:lnTo>
                      <a:pt x="28284" y="12953"/>
                    </a:lnTo>
                    <a:lnTo>
                      <a:pt x="28302" y="12318"/>
                    </a:lnTo>
                    <a:lnTo>
                      <a:pt x="28048" y="12318"/>
                    </a:lnTo>
                    <a:lnTo>
                      <a:pt x="28046" y="12064"/>
                    </a:lnTo>
                    <a:lnTo>
                      <a:pt x="27903" y="12064"/>
                    </a:lnTo>
                    <a:lnTo>
                      <a:pt x="27776" y="11175"/>
                    </a:lnTo>
                    <a:lnTo>
                      <a:pt x="27662" y="7238"/>
                    </a:lnTo>
                    <a:lnTo>
                      <a:pt x="27513" y="6603"/>
                    </a:lnTo>
                    <a:close/>
                  </a:path>
                  <a:path w="34290" h="42544">
                    <a:moveTo>
                      <a:pt x="21060" y="11048"/>
                    </a:moveTo>
                    <a:lnTo>
                      <a:pt x="20967" y="11810"/>
                    </a:lnTo>
                    <a:lnTo>
                      <a:pt x="20842" y="12562"/>
                    </a:lnTo>
                    <a:lnTo>
                      <a:pt x="20721" y="12826"/>
                    </a:lnTo>
                    <a:lnTo>
                      <a:pt x="21165" y="12826"/>
                    </a:lnTo>
                    <a:lnTo>
                      <a:pt x="21060" y="11048"/>
                    </a:lnTo>
                    <a:close/>
                  </a:path>
                  <a:path w="34290" h="42544">
                    <a:moveTo>
                      <a:pt x="21848" y="10540"/>
                    </a:moveTo>
                    <a:lnTo>
                      <a:pt x="21900" y="12699"/>
                    </a:lnTo>
                    <a:lnTo>
                      <a:pt x="21848" y="10540"/>
                    </a:lnTo>
                    <a:close/>
                  </a:path>
                  <a:path w="34290" h="42544">
                    <a:moveTo>
                      <a:pt x="25091" y="2666"/>
                    </a:moveTo>
                    <a:lnTo>
                      <a:pt x="25130" y="5460"/>
                    </a:lnTo>
                    <a:lnTo>
                      <a:pt x="25142" y="11175"/>
                    </a:lnTo>
                    <a:lnTo>
                      <a:pt x="25009" y="12699"/>
                    </a:lnTo>
                    <a:lnTo>
                      <a:pt x="25737" y="12699"/>
                    </a:lnTo>
                    <a:lnTo>
                      <a:pt x="25683" y="10413"/>
                    </a:lnTo>
                    <a:lnTo>
                      <a:pt x="25408" y="8254"/>
                    </a:lnTo>
                    <a:lnTo>
                      <a:pt x="25166" y="3682"/>
                    </a:lnTo>
                    <a:lnTo>
                      <a:pt x="25091" y="2666"/>
                    </a:lnTo>
                    <a:close/>
                  </a:path>
                  <a:path w="34290" h="42544">
                    <a:moveTo>
                      <a:pt x="26607" y="4444"/>
                    </a:moveTo>
                    <a:lnTo>
                      <a:pt x="26825" y="12445"/>
                    </a:lnTo>
                    <a:lnTo>
                      <a:pt x="27227" y="12445"/>
                    </a:lnTo>
                    <a:lnTo>
                      <a:pt x="26871" y="7111"/>
                    </a:lnTo>
                    <a:lnTo>
                      <a:pt x="26607" y="4444"/>
                    </a:lnTo>
                    <a:close/>
                  </a:path>
                  <a:path w="34290" h="42544">
                    <a:moveTo>
                      <a:pt x="28109" y="9143"/>
                    </a:moveTo>
                    <a:lnTo>
                      <a:pt x="28048" y="12318"/>
                    </a:lnTo>
                    <a:lnTo>
                      <a:pt x="28302" y="12318"/>
                    </a:lnTo>
                    <a:lnTo>
                      <a:pt x="28177" y="10667"/>
                    </a:lnTo>
                    <a:lnTo>
                      <a:pt x="28109" y="9143"/>
                    </a:lnTo>
                    <a:close/>
                  </a:path>
                  <a:path w="34290" h="42544">
                    <a:moveTo>
                      <a:pt x="8974" y="3809"/>
                    </a:moveTo>
                    <a:lnTo>
                      <a:pt x="8780" y="4571"/>
                    </a:lnTo>
                    <a:lnTo>
                      <a:pt x="8725" y="5079"/>
                    </a:lnTo>
                    <a:lnTo>
                      <a:pt x="8848" y="7492"/>
                    </a:lnTo>
                    <a:lnTo>
                      <a:pt x="8974" y="12191"/>
                    </a:lnTo>
                    <a:lnTo>
                      <a:pt x="11093" y="12191"/>
                    </a:lnTo>
                    <a:lnTo>
                      <a:pt x="10991" y="10159"/>
                    </a:lnTo>
                    <a:lnTo>
                      <a:pt x="10706" y="10159"/>
                    </a:lnTo>
                    <a:lnTo>
                      <a:pt x="10505" y="8508"/>
                    </a:lnTo>
                    <a:lnTo>
                      <a:pt x="9519" y="8508"/>
                    </a:lnTo>
                    <a:lnTo>
                      <a:pt x="9397" y="6349"/>
                    </a:lnTo>
                    <a:lnTo>
                      <a:pt x="9290" y="4952"/>
                    </a:lnTo>
                    <a:lnTo>
                      <a:pt x="8974" y="3809"/>
                    </a:lnTo>
                    <a:close/>
                  </a:path>
                  <a:path w="34290" h="42544">
                    <a:moveTo>
                      <a:pt x="10899" y="3809"/>
                    </a:moveTo>
                    <a:lnTo>
                      <a:pt x="11093" y="8508"/>
                    </a:lnTo>
                    <a:lnTo>
                      <a:pt x="11093" y="12191"/>
                    </a:lnTo>
                    <a:lnTo>
                      <a:pt x="16168" y="12191"/>
                    </a:lnTo>
                    <a:lnTo>
                      <a:pt x="16119" y="11683"/>
                    </a:lnTo>
                    <a:lnTo>
                      <a:pt x="13285" y="11683"/>
                    </a:lnTo>
                    <a:lnTo>
                      <a:pt x="13187" y="9524"/>
                    </a:lnTo>
                    <a:lnTo>
                      <a:pt x="12074" y="9524"/>
                    </a:lnTo>
                    <a:lnTo>
                      <a:pt x="11884" y="7111"/>
                    </a:lnTo>
                    <a:lnTo>
                      <a:pt x="11347" y="7111"/>
                    </a:lnTo>
                    <a:lnTo>
                      <a:pt x="10899" y="3809"/>
                    </a:lnTo>
                    <a:close/>
                  </a:path>
                  <a:path w="34290" h="42544">
                    <a:moveTo>
                      <a:pt x="27867" y="8508"/>
                    </a:moveTo>
                    <a:lnTo>
                      <a:pt x="27903" y="12064"/>
                    </a:lnTo>
                    <a:lnTo>
                      <a:pt x="28046" y="12064"/>
                    </a:lnTo>
                    <a:lnTo>
                      <a:pt x="27945" y="8889"/>
                    </a:lnTo>
                    <a:lnTo>
                      <a:pt x="27867" y="8508"/>
                    </a:lnTo>
                    <a:close/>
                  </a:path>
                  <a:path w="34290" h="42544">
                    <a:moveTo>
                      <a:pt x="29792" y="10540"/>
                    </a:moveTo>
                    <a:lnTo>
                      <a:pt x="29756" y="12064"/>
                    </a:lnTo>
                    <a:lnTo>
                      <a:pt x="29792" y="10540"/>
                    </a:lnTo>
                    <a:close/>
                  </a:path>
                  <a:path w="34290" h="42544">
                    <a:moveTo>
                      <a:pt x="4406" y="11374"/>
                    </a:moveTo>
                    <a:lnTo>
                      <a:pt x="4299" y="11937"/>
                    </a:lnTo>
                    <a:lnTo>
                      <a:pt x="4406" y="11374"/>
                    </a:lnTo>
                    <a:close/>
                  </a:path>
                  <a:path w="34290" h="42544">
                    <a:moveTo>
                      <a:pt x="20681" y="11683"/>
                    </a:moveTo>
                    <a:lnTo>
                      <a:pt x="20709" y="11937"/>
                    </a:lnTo>
                    <a:lnTo>
                      <a:pt x="20681" y="11683"/>
                    </a:lnTo>
                    <a:close/>
                  </a:path>
                  <a:path w="34290" h="42544">
                    <a:moveTo>
                      <a:pt x="23761" y="10286"/>
                    </a:moveTo>
                    <a:lnTo>
                      <a:pt x="23737" y="11937"/>
                    </a:lnTo>
                    <a:lnTo>
                      <a:pt x="23761" y="10286"/>
                    </a:lnTo>
                    <a:close/>
                  </a:path>
                  <a:path w="34290" h="42544">
                    <a:moveTo>
                      <a:pt x="23761" y="10286"/>
                    </a:moveTo>
                    <a:lnTo>
                      <a:pt x="23784" y="11937"/>
                    </a:lnTo>
                    <a:lnTo>
                      <a:pt x="23761" y="10286"/>
                    </a:lnTo>
                    <a:close/>
                  </a:path>
                  <a:path w="34290" h="42544">
                    <a:moveTo>
                      <a:pt x="23824" y="11536"/>
                    </a:moveTo>
                    <a:lnTo>
                      <a:pt x="23822" y="11937"/>
                    </a:lnTo>
                    <a:lnTo>
                      <a:pt x="23824" y="11536"/>
                    </a:lnTo>
                    <a:close/>
                  </a:path>
                  <a:path w="34290" h="42544">
                    <a:moveTo>
                      <a:pt x="4650" y="11683"/>
                    </a:moveTo>
                    <a:close/>
                  </a:path>
                  <a:path w="34290" h="42544">
                    <a:moveTo>
                      <a:pt x="18166" y="9016"/>
                    </a:moveTo>
                    <a:lnTo>
                      <a:pt x="17972" y="11810"/>
                    </a:lnTo>
                    <a:lnTo>
                      <a:pt x="17984" y="10159"/>
                    </a:lnTo>
                    <a:lnTo>
                      <a:pt x="18160" y="10159"/>
                    </a:lnTo>
                    <a:lnTo>
                      <a:pt x="18166" y="9016"/>
                    </a:lnTo>
                    <a:close/>
                  </a:path>
                  <a:path w="34290" h="42544">
                    <a:moveTo>
                      <a:pt x="13249" y="3047"/>
                    </a:moveTo>
                    <a:lnTo>
                      <a:pt x="13409" y="10759"/>
                    </a:lnTo>
                    <a:lnTo>
                      <a:pt x="13285" y="11683"/>
                    </a:lnTo>
                    <a:lnTo>
                      <a:pt x="16119" y="11683"/>
                    </a:lnTo>
                    <a:lnTo>
                      <a:pt x="16071" y="11175"/>
                    </a:lnTo>
                    <a:lnTo>
                      <a:pt x="14375" y="11175"/>
                    </a:lnTo>
                    <a:lnTo>
                      <a:pt x="14155" y="9016"/>
                    </a:lnTo>
                    <a:lnTo>
                      <a:pt x="14012" y="9016"/>
                    </a:lnTo>
                    <a:lnTo>
                      <a:pt x="13967" y="8508"/>
                    </a:lnTo>
                    <a:lnTo>
                      <a:pt x="13782" y="8508"/>
                    </a:lnTo>
                    <a:lnTo>
                      <a:pt x="13658" y="6857"/>
                    </a:lnTo>
                    <a:lnTo>
                      <a:pt x="13545" y="4952"/>
                    </a:lnTo>
                    <a:lnTo>
                      <a:pt x="13249" y="3047"/>
                    </a:lnTo>
                    <a:close/>
                  </a:path>
                  <a:path w="34290" h="42544">
                    <a:moveTo>
                      <a:pt x="19825" y="6095"/>
                    </a:moveTo>
                    <a:lnTo>
                      <a:pt x="19898" y="11683"/>
                    </a:lnTo>
                    <a:lnTo>
                      <a:pt x="20160" y="11683"/>
                    </a:lnTo>
                    <a:lnTo>
                      <a:pt x="20039" y="9778"/>
                    </a:lnTo>
                    <a:lnTo>
                      <a:pt x="19917" y="7355"/>
                    </a:lnTo>
                    <a:lnTo>
                      <a:pt x="19825" y="6095"/>
                    </a:lnTo>
                    <a:close/>
                  </a:path>
                  <a:path w="34290" h="42544">
                    <a:moveTo>
                      <a:pt x="22925" y="10540"/>
                    </a:moveTo>
                    <a:lnTo>
                      <a:pt x="22889" y="11683"/>
                    </a:lnTo>
                    <a:lnTo>
                      <a:pt x="22925" y="10540"/>
                    </a:lnTo>
                    <a:close/>
                  </a:path>
                  <a:path w="34290" h="42544">
                    <a:moveTo>
                      <a:pt x="22502" y="6857"/>
                    </a:moveTo>
                    <a:lnTo>
                      <a:pt x="22635" y="11556"/>
                    </a:lnTo>
                    <a:lnTo>
                      <a:pt x="22884" y="11556"/>
                    </a:lnTo>
                    <a:lnTo>
                      <a:pt x="22761" y="8762"/>
                    </a:lnTo>
                    <a:lnTo>
                      <a:pt x="22502" y="6857"/>
                    </a:lnTo>
                    <a:close/>
                  </a:path>
                  <a:path w="34290" h="42544">
                    <a:moveTo>
                      <a:pt x="23832" y="10286"/>
                    </a:moveTo>
                    <a:lnTo>
                      <a:pt x="23824" y="11536"/>
                    </a:lnTo>
                    <a:lnTo>
                      <a:pt x="23832" y="10286"/>
                    </a:lnTo>
                    <a:close/>
                  </a:path>
                  <a:path w="34290" h="42544">
                    <a:moveTo>
                      <a:pt x="4444" y="11175"/>
                    </a:moveTo>
                    <a:lnTo>
                      <a:pt x="4406" y="11374"/>
                    </a:lnTo>
                    <a:lnTo>
                      <a:pt x="4444" y="11175"/>
                    </a:lnTo>
                    <a:close/>
                  </a:path>
                  <a:path w="34290" h="42544">
                    <a:moveTo>
                      <a:pt x="26552" y="10286"/>
                    </a:moveTo>
                    <a:lnTo>
                      <a:pt x="26498" y="11302"/>
                    </a:lnTo>
                    <a:lnTo>
                      <a:pt x="26552" y="10286"/>
                    </a:lnTo>
                    <a:close/>
                  </a:path>
                  <a:path w="34290" h="42544">
                    <a:moveTo>
                      <a:pt x="29829" y="9651"/>
                    </a:moveTo>
                    <a:lnTo>
                      <a:pt x="29857" y="11302"/>
                    </a:lnTo>
                    <a:lnTo>
                      <a:pt x="29829" y="9651"/>
                    </a:lnTo>
                    <a:close/>
                  </a:path>
                  <a:path w="34290" h="42544">
                    <a:moveTo>
                      <a:pt x="29938" y="9651"/>
                    </a:moveTo>
                    <a:lnTo>
                      <a:pt x="29938" y="11302"/>
                    </a:lnTo>
                    <a:lnTo>
                      <a:pt x="29938" y="9651"/>
                    </a:lnTo>
                    <a:close/>
                  </a:path>
                  <a:path w="34290" h="42544">
                    <a:moveTo>
                      <a:pt x="4372" y="10794"/>
                    </a:moveTo>
                    <a:lnTo>
                      <a:pt x="4394" y="11175"/>
                    </a:lnTo>
                    <a:lnTo>
                      <a:pt x="4372" y="10794"/>
                    </a:lnTo>
                    <a:close/>
                  </a:path>
                  <a:path w="34290" h="42544">
                    <a:moveTo>
                      <a:pt x="14375" y="3936"/>
                    </a:moveTo>
                    <a:lnTo>
                      <a:pt x="14375" y="11175"/>
                    </a:lnTo>
                    <a:lnTo>
                      <a:pt x="16071" y="11175"/>
                    </a:lnTo>
                    <a:lnTo>
                      <a:pt x="16034" y="10794"/>
                    </a:lnTo>
                    <a:lnTo>
                      <a:pt x="15623" y="10794"/>
                    </a:lnTo>
                    <a:lnTo>
                      <a:pt x="15511" y="8127"/>
                    </a:lnTo>
                    <a:lnTo>
                      <a:pt x="14847" y="8127"/>
                    </a:lnTo>
                    <a:lnTo>
                      <a:pt x="14724" y="5333"/>
                    </a:lnTo>
                    <a:lnTo>
                      <a:pt x="14609" y="4571"/>
                    </a:lnTo>
                    <a:lnTo>
                      <a:pt x="14375" y="3936"/>
                    </a:lnTo>
                    <a:close/>
                  </a:path>
                  <a:path w="34290" h="42544">
                    <a:moveTo>
                      <a:pt x="25043" y="9815"/>
                    </a:moveTo>
                    <a:lnTo>
                      <a:pt x="25027" y="11175"/>
                    </a:lnTo>
                    <a:lnTo>
                      <a:pt x="25043" y="9815"/>
                    </a:lnTo>
                    <a:close/>
                  </a:path>
                  <a:path w="34290" h="42544">
                    <a:moveTo>
                      <a:pt x="18929" y="6603"/>
                    </a:moveTo>
                    <a:lnTo>
                      <a:pt x="18989" y="11048"/>
                    </a:lnTo>
                    <a:lnTo>
                      <a:pt x="18976" y="7492"/>
                    </a:lnTo>
                    <a:lnTo>
                      <a:pt x="18929" y="6603"/>
                    </a:lnTo>
                    <a:close/>
                  </a:path>
                  <a:path w="34290" h="42544">
                    <a:moveTo>
                      <a:pt x="15615" y="4444"/>
                    </a:moveTo>
                    <a:lnTo>
                      <a:pt x="15466" y="4444"/>
                    </a:lnTo>
                    <a:lnTo>
                      <a:pt x="15499" y="4825"/>
                    </a:lnTo>
                    <a:lnTo>
                      <a:pt x="15623" y="10794"/>
                    </a:lnTo>
                    <a:lnTo>
                      <a:pt x="16034" y="10794"/>
                    </a:lnTo>
                    <a:lnTo>
                      <a:pt x="15913" y="9524"/>
                    </a:lnTo>
                    <a:lnTo>
                      <a:pt x="15791" y="7746"/>
                    </a:lnTo>
                    <a:lnTo>
                      <a:pt x="15855" y="6984"/>
                    </a:lnTo>
                    <a:lnTo>
                      <a:pt x="15615" y="4444"/>
                    </a:lnTo>
                    <a:close/>
                  </a:path>
                  <a:path w="34290" h="42544">
                    <a:moveTo>
                      <a:pt x="23168" y="3809"/>
                    </a:moveTo>
                    <a:lnTo>
                      <a:pt x="23240" y="10794"/>
                    </a:lnTo>
                    <a:lnTo>
                      <a:pt x="23547" y="10794"/>
                    </a:lnTo>
                    <a:lnTo>
                      <a:pt x="23424" y="6984"/>
                    </a:lnTo>
                    <a:lnTo>
                      <a:pt x="23168" y="3809"/>
                    </a:lnTo>
                    <a:close/>
                  </a:path>
                  <a:path w="34290" h="42544">
                    <a:moveTo>
                      <a:pt x="5365" y="4317"/>
                    </a:moveTo>
                    <a:lnTo>
                      <a:pt x="5304" y="5587"/>
                    </a:lnTo>
                    <a:lnTo>
                      <a:pt x="5498" y="7746"/>
                    </a:lnTo>
                    <a:lnTo>
                      <a:pt x="5449" y="8762"/>
                    </a:lnTo>
                    <a:lnTo>
                      <a:pt x="5565" y="10759"/>
                    </a:lnTo>
                    <a:lnTo>
                      <a:pt x="5619" y="10159"/>
                    </a:lnTo>
                    <a:lnTo>
                      <a:pt x="6055" y="10159"/>
                    </a:lnTo>
                    <a:lnTo>
                      <a:pt x="5818" y="8493"/>
                    </a:lnTo>
                    <a:lnTo>
                      <a:pt x="5692" y="7873"/>
                    </a:lnTo>
                    <a:lnTo>
                      <a:pt x="5583" y="6984"/>
                    </a:lnTo>
                    <a:lnTo>
                      <a:pt x="5465" y="5714"/>
                    </a:lnTo>
                    <a:lnTo>
                      <a:pt x="5365" y="4317"/>
                    </a:lnTo>
                    <a:close/>
                  </a:path>
                  <a:path w="34290" h="42544">
                    <a:moveTo>
                      <a:pt x="6324" y="10374"/>
                    </a:moveTo>
                    <a:lnTo>
                      <a:pt x="6338" y="10667"/>
                    </a:lnTo>
                    <a:lnTo>
                      <a:pt x="6324" y="10374"/>
                    </a:lnTo>
                    <a:close/>
                  </a:path>
                  <a:path w="34290" h="42544">
                    <a:moveTo>
                      <a:pt x="6296" y="9424"/>
                    </a:moveTo>
                    <a:lnTo>
                      <a:pt x="6370" y="10667"/>
                    </a:lnTo>
                    <a:lnTo>
                      <a:pt x="6296" y="9424"/>
                    </a:lnTo>
                    <a:close/>
                  </a:path>
                  <a:path w="34290" h="42544">
                    <a:moveTo>
                      <a:pt x="24403" y="10286"/>
                    </a:moveTo>
                    <a:lnTo>
                      <a:pt x="24431" y="10540"/>
                    </a:lnTo>
                    <a:lnTo>
                      <a:pt x="24403" y="10286"/>
                    </a:lnTo>
                    <a:close/>
                  </a:path>
                  <a:path w="34290" h="42544">
                    <a:moveTo>
                      <a:pt x="27140" y="9651"/>
                    </a:moveTo>
                    <a:lnTo>
                      <a:pt x="27164" y="10540"/>
                    </a:lnTo>
                    <a:lnTo>
                      <a:pt x="27140" y="9651"/>
                    </a:lnTo>
                    <a:close/>
                  </a:path>
                  <a:path w="34290" h="42544">
                    <a:moveTo>
                      <a:pt x="6079" y="10159"/>
                    </a:moveTo>
                    <a:lnTo>
                      <a:pt x="5619" y="10159"/>
                    </a:lnTo>
                    <a:lnTo>
                      <a:pt x="5631" y="10413"/>
                    </a:lnTo>
                    <a:lnTo>
                      <a:pt x="5764" y="10286"/>
                    </a:lnTo>
                    <a:lnTo>
                      <a:pt x="6087" y="10286"/>
                    </a:lnTo>
                    <a:close/>
                  </a:path>
                  <a:path w="34290" h="42544">
                    <a:moveTo>
                      <a:pt x="24076" y="7873"/>
                    </a:moveTo>
                    <a:lnTo>
                      <a:pt x="24015" y="10413"/>
                    </a:lnTo>
                    <a:lnTo>
                      <a:pt x="24185" y="10413"/>
                    </a:lnTo>
                    <a:lnTo>
                      <a:pt x="24076" y="7873"/>
                    </a:lnTo>
                    <a:close/>
                  </a:path>
                  <a:path w="34290" h="42544">
                    <a:moveTo>
                      <a:pt x="25711" y="8635"/>
                    </a:moveTo>
                    <a:lnTo>
                      <a:pt x="25590" y="10413"/>
                    </a:lnTo>
                    <a:lnTo>
                      <a:pt x="25711" y="8635"/>
                    </a:lnTo>
                    <a:close/>
                  </a:path>
                  <a:path w="34290" h="42544">
                    <a:moveTo>
                      <a:pt x="25893" y="8000"/>
                    </a:moveTo>
                    <a:lnTo>
                      <a:pt x="25977" y="10413"/>
                    </a:lnTo>
                    <a:lnTo>
                      <a:pt x="26438" y="10413"/>
                    </a:lnTo>
                    <a:lnTo>
                      <a:pt x="26498" y="10032"/>
                    </a:lnTo>
                    <a:lnTo>
                      <a:pt x="26458" y="9397"/>
                    </a:lnTo>
                    <a:lnTo>
                      <a:pt x="26086" y="9397"/>
                    </a:lnTo>
                    <a:lnTo>
                      <a:pt x="25893" y="8000"/>
                    </a:lnTo>
                    <a:close/>
                  </a:path>
                  <a:path w="34290" h="42544">
                    <a:moveTo>
                      <a:pt x="27211" y="9651"/>
                    </a:moveTo>
                    <a:lnTo>
                      <a:pt x="27168" y="10413"/>
                    </a:lnTo>
                    <a:lnTo>
                      <a:pt x="27211" y="9651"/>
                    </a:lnTo>
                    <a:close/>
                  </a:path>
                  <a:path w="34290" h="42544">
                    <a:moveTo>
                      <a:pt x="5873" y="2793"/>
                    </a:moveTo>
                    <a:lnTo>
                      <a:pt x="5931" y="5841"/>
                    </a:lnTo>
                    <a:lnTo>
                      <a:pt x="6055" y="10159"/>
                    </a:lnTo>
                    <a:lnTo>
                      <a:pt x="6324" y="10374"/>
                    </a:lnTo>
                    <a:lnTo>
                      <a:pt x="6287" y="9270"/>
                    </a:lnTo>
                    <a:lnTo>
                      <a:pt x="6188" y="7619"/>
                    </a:lnTo>
                    <a:lnTo>
                      <a:pt x="6070" y="7238"/>
                    </a:lnTo>
                    <a:lnTo>
                      <a:pt x="5946" y="4783"/>
                    </a:lnTo>
                    <a:lnTo>
                      <a:pt x="5873" y="2793"/>
                    </a:lnTo>
                    <a:close/>
                  </a:path>
                  <a:path w="34290" h="42544">
                    <a:moveTo>
                      <a:pt x="17015" y="6857"/>
                    </a:moveTo>
                    <a:lnTo>
                      <a:pt x="16894" y="10286"/>
                    </a:lnTo>
                    <a:lnTo>
                      <a:pt x="17205" y="10286"/>
                    </a:lnTo>
                    <a:lnTo>
                      <a:pt x="17015" y="6857"/>
                    </a:lnTo>
                    <a:close/>
                  </a:path>
                  <a:path w="34290" h="42544">
                    <a:moveTo>
                      <a:pt x="23904" y="7746"/>
                    </a:moveTo>
                    <a:lnTo>
                      <a:pt x="23773" y="7746"/>
                    </a:lnTo>
                    <a:lnTo>
                      <a:pt x="23751" y="10286"/>
                    </a:lnTo>
                    <a:lnTo>
                      <a:pt x="23834" y="10032"/>
                    </a:lnTo>
                    <a:lnTo>
                      <a:pt x="24000" y="10032"/>
                    </a:lnTo>
                    <a:lnTo>
                      <a:pt x="23904" y="7746"/>
                    </a:lnTo>
                    <a:close/>
                  </a:path>
                  <a:path w="34290" h="42544">
                    <a:moveTo>
                      <a:pt x="7266" y="6730"/>
                    </a:moveTo>
                    <a:lnTo>
                      <a:pt x="7391" y="10159"/>
                    </a:lnTo>
                    <a:lnTo>
                      <a:pt x="7266" y="6730"/>
                    </a:lnTo>
                    <a:close/>
                  </a:path>
                  <a:path w="34290" h="42544">
                    <a:moveTo>
                      <a:pt x="10584" y="2666"/>
                    </a:moveTo>
                    <a:lnTo>
                      <a:pt x="10454" y="5079"/>
                    </a:lnTo>
                    <a:lnTo>
                      <a:pt x="10706" y="10159"/>
                    </a:lnTo>
                    <a:lnTo>
                      <a:pt x="10991" y="10159"/>
                    </a:lnTo>
                    <a:lnTo>
                      <a:pt x="10870" y="7746"/>
                    </a:lnTo>
                    <a:lnTo>
                      <a:pt x="10867" y="7365"/>
                    </a:lnTo>
                    <a:lnTo>
                      <a:pt x="10584" y="2666"/>
                    </a:lnTo>
                    <a:close/>
                  </a:path>
                  <a:path w="34290" h="42544">
                    <a:moveTo>
                      <a:pt x="25071" y="9651"/>
                    </a:moveTo>
                    <a:lnTo>
                      <a:pt x="25105" y="10159"/>
                    </a:lnTo>
                    <a:lnTo>
                      <a:pt x="25071" y="9651"/>
                    </a:lnTo>
                    <a:close/>
                  </a:path>
                  <a:path w="34290" h="42544">
                    <a:moveTo>
                      <a:pt x="26474" y="8508"/>
                    </a:moveTo>
                    <a:lnTo>
                      <a:pt x="26498" y="10032"/>
                    </a:lnTo>
                    <a:lnTo>
                      <a:pt x="26474" y="8508"/>
                    </a:lnTo>
                    <a:close/>
                  </a:path>
                  <a:path w="34290" h="42544">
                    <a:moveTo>
                      <a:pt x="25045" y="9651"/>
                    </a:moveTo>
                    <a:lnTo>
                      <a:pt x="25043" y="9815"/>
                    </a:lnTo>
                    <a:lnTo>
                      <a:pt x="25045" y="9651"/>
                    </a:lnTo>
                    <a:close/>
                  </a:path>
                  <a:path w="34290" h="42544">
                    <a:moveTo>
                      <a:pt x="23718" y="6857"/>
                    </a:moveTo>
                    <a:lnTo>
                      <a:pt x="23616" y="7619"/>
                    </a:lnTo>
                    <a:lnTo>
                      <a:pt x="23579" y="9778"/>
                    </a:lnTo>
                    <a:lnTo>
                      <a:pt x="23702" y="8493"/>
                    </a:lnTo>
                    <a:lnTo>
                      <a:pt x="23718" y="6857"/>
                    </a:lnTo>
                    <a:close/>
                  </a:path>
                  <a:path w="34290" h="42544">
                    <a:moveTo>
                      <a:pt x="25021" y="8889"/>
                    </a:moveTo>
                    <a:lnTo>
                      <a:pt x="24875" y="8889"/>
                    </a:lnTo>
                    <a:lnTo>
                      <a:pt x="25013" y="9651"/>
                    </a:lnTo>
                    <a:lnTo>
                      <a:pt x="25021" y="8889"/>
                    </a:lnTo>
                    <a:close/>
                  </a:path>
                  <a:path w="34290" h="42544">
                    <a:moveTo>
                      <a:pt x="27055" y="7619"/>
                    </a:moveTo>
                    <a:lnTo>
                      <a:pt x="27131" y="9651"/>
                    </a:lnTo>
                    <a:lnTo>
                      <a:pt x="27055" y="7619"/>
                    </a:lnTo>
                    <a:close/>
                  </a:path>
                  <a:path w="34290" h="42544">
                    <a:moveTo>
                      <a:pt x="12219" y="2285"/>
                    </a:moveTo>
                    <a:lnTo>
                      <a:pt x="12192" y="8127"/>
                    </a:lnTo>
                    <a:lnTo>
                      <a:pt x="12074" y="9524"/>
                    </a:lnTo>
                    <a:lnTo>
                      <a:pt x="13187" y="9524"/>
                    </a:lnTo>
                    <a:lnTo>
                      <a:pt x="13060" y="6730"/>
                    </a:lnTo>
                    <a:lnTo>
                      <a:pt x="12939" y="5714"/>
                    </a:lnTo>
                    <a:lnTo>
                      <a:pt x="12711" y="4317"/>
                    </a:lnTo>
                    <a:lnTo>
                      <a:pt x="12589" y="3301"/>
                    </a:lnTo>
                    <a:lnTo>
                      <a:pt x="12500" y="2793"/>
                    </a:lnTo>
                    <a:lnTo>
                      <a:pt x="12219" y="2285"/>
                    </a:lnTo>
                    <a:close/>
                  </a:path>
                  <a:path w="34290" h="42544">
                    <a:moveTo>
                      <a:pt x="21957" y="8000"/>
                    </a:moveTo>
                    <a:lnTo>
                      <a:pt x="21964" y="9524"/>
                    </a:lnTo>
                    <a:lnTo>
                      <a:pt x="21957" y="8000"/>
                    </a:lnTo>
                    <a:close/>
                  </a:path>
                  <a:path w="34290" h="42544">
                    <a:moveTo>
                      <a:pt x="22126" y="8254"/>
                    </a:moveTo>
                    <a:lnTo>
                      <a:pt x="22041" y="9524"/>
                    </a:lnTo>
                    <a:lnTo>
                      <a:pt x="22126" y="8254"/>
                    </a:lnTo>
                    <a:close/>
                  </a:path>
                  <a:path w="34290" h="42544">
                    <a:moveTo>
                      <a:pt x="6287" y="9270"/>
                    </a:moveTo>
                    <a:lnTo>
                      <a:pt x="6296" y="9424"/>
                    </a:lnTo>
                    <a:lnTo>
                      <a:pt x="6287" y="9270"/>
                    </a:lnTo>
                    <a:close/>
                  </a:path>
                  <a:path w="34290" h="42544">
                    <a:moveTo>
                      <a:pt x="26123" y="7365"/>
                    </a:moveTo>
                    <a:lnTo>
                      <a:pt x="26086" y="9397"/>
                    </a:lnTo>
                    <a:lnTo>
                      <a:pt x="26329" y="9397"/>
                    </a:lnTo>
                    <a:lnTo>
                      <a:pt x="26123" y="7365"/>
                    </a:lnTo>
                    <a:close/>
                  </a:path>
                  <a:path w="34290" h="42544">
                    <a:moveTo>
                      <a:pt x="26401" y="8508"/>
                    </a:moveTo>
                    <a:lnTo>
                      <a:pt x="26329" y="9397"/>
                    </a:lnTo>
                    <a:lnTo>
                      <a:pt x="26458" y="9397"/>
                    </a:lnTo>
                    <a:lnTo>
                      <a:pt x="26401" y="8508"/>
                    </a:lnTo>
                    <a:close/>
                  </a:path>
                  <a:path w="34290" h="42544">
                    <a:moveTo>
                      <a:pt x="24464" y="3555"/>
                    </a:moveTo>
                    <a:lnTo>
                      <a:pt x="24560" y="9270"/>
                    </a:lnTo>
                    <a:lnTo>
                      <a:pt x="24889" y="9270"/>
                    </a:lnTo>
                    <a:lnTo>
                      <a:pt x="24875" y="8889"/>
                    </a:lnTo>
                    <a:lnTo>
                      <a:pt x="25021" y="8889"/>
                    </a:lnTo>
                    <a:lnTo>
                      <a:pt x="24944" y="7746"/>
                    </a:lnTo>
                    <a:lnTo>
                      <a:pt x="24815" y="7746"/>
                    </a:lnTo>
                    <a:lnTo>
                      <a:pt x="24621" y="7619"/>
                    </a:lnTo>
                    <a:lnTo>
                      <a:pt x="24464" y="3555"/>
                    </a:lnTo>
                    <a:close/>
                  </a:path>
                  <a:path w="34290" h="42544">
                    <a:moveTo>
                      <a:pt x="13939" y="5714"/>
                    </a:moveTo>
                    <a:lnTo>
                      <a:pt x="14012" y="9016"/>
                    </a:lnTo>
                    <a:lnTo>
                      <a:pt x="14155" y="9016"/>
                    </a:lnTo>
                    <a:lnTo>
                      <a:pt x="14031" y="7799"/>
                    </a:lnTo>
                    <a:lnTo>
                      <a:pt x="13939" y="5714"/>
                    </a:lnTo>
                    <a:close/>
                  </a:path>
                  <a:path w="34290" h="42544">
                    <a:moveTo>
                      <a:pt x="5026" y="6857"/>
                    </a:moveTo>
                    <a:lnTo>
                      <a:pt x="4941" y="8762"/>
                    </a:lnTo>
                    <a:lnTo>
                      <a:pt x="5194" y="8762"/>
                    </a:lnTo>
                    <a:lnTo>
                      <a:pt x="5026" y="6857"/>
                    </a:lnTo>
                    <a:close/>
                  </a:path>
                  <a:path w="34290" h="42544">
                    <a:moveTo>
                      <a:pt x="5413" y="8254"/>
                    </a:moveTo>
                    <a:lnTo>
                      <a:pt x="5444" y="8762"/>
                    </a:lnTo>
                    <a:lnTo>
                      <a:pt x="5413" y="8254"/>
                    </a:lnTo>
                    <a:close/>
                  </a:path>
                  <a:path w="34290" h="42544">
                    <a:moveTo>
                      <a:pt x="22683" y="6984"/>
                    </a:moveTo>
                    <a:lnTo>
                      <a:pt x="22744" y="8762"/>
                    </a:lnTo>
                    <a:lnTo>
                      <a:pt x="22683" y="6984"/>
                    </a:lnTo>
                    <a:close/>
                  </a:path>
                  <a:path w="34290" h="42544">
                    <a:moveTo>
                      <a:pt x="7448" y="3936"/>
                    </a:moveTo>
                    <a:lnTo>
                      <a:pt x="7470" y="4698"/>
                    </a:lnTo>
                    <a:lnTo>
                      <a:pt x="7714" y="8508"/>
                    </a:lnTo>
                    <a:lnTo>
                      <a:pt x="7448" y="3936"/>
                    </a:lnTo>
                    <a:close/>
                  </a:path>
                  <a:path w="34290" h="42544">
                    <a:moveTo>
                      <a:pt x="7638" y="3936"/>
                    </a:moveTo>
                    <a:lnTo>
                      <a:pt x="7448" y="3936"/>
                    </a:lnTo>
                    <a:lnTo>
                      <a:pt x="7714" y="8508"/>
                    </a:lnTo>
                    <a:lnTo>
                      <a:pt x="8745" y="8508"/>
                    </a:lnTo>
                    <a:lnTo>
                      <a:pt x="8675" y="7365"/>
                    </a:lnTo>
                    <a:lnTo>
                      <a:pt x="7981" y="7365"/>
                    </a:lnTo>
                    <a:lnTo>
                      <a:pt x="7884" y="4952"/>
                    </a:lnTo>
                    <a:lnTo>
                      <a:pt x="7768" y="4783"/>
                    </a:lnTo>
                    <a:lnTo>
                      <a:pt x="7638" y="3936"/>
                    </a:lnTo>
                    <a:close/>
                  </a:path>
                  <a:path w="34290" h="42544">
                    <a:moveTo>
                      <a:pt x="9567" y="5333"/>
                    </a:moveTo>
                    <a:lnTo>
                      <a:pt x="9519" y="8508"/>
                    </a:lnTo>
                    <a:lnTo>
                      <a:pt x="10505" y="8508"/>
                    </a:lnTo>
                    <a:lnTo>
                      <a:pt x="10474" y="8254"/>
                    </a:lnTo>
                    <a:lnTo>
                      <a:pt x="9888" y="8254"/>
                    </a:lnTo>
                    <a:lnTo>
                      <a:pt x="9567" y="5333"/>
                    </a:lnTo>
                    <a:close/>
                  </a:path>
                  <a:path w="34290" h="42544">
                    <a:moveTo>
                      <a:pt x="10960" y="7492"/>
                    </a:moveTo>
                    <a:lnTo>
                      <a:pt x="10989" y="8508"/>
                    </a:lnTo>
                    <a:lnTo>
                      <a:pt x="10960" y="7492"/>
                    </a:lnTo>
                    <a:close/>
                  </a:path>
                  <a:path w="34290" h="42544">
                    <a:moveTo>
                      <a:pt x="13757" y="5333"/>
                    </a:moveTo>
                    <a:lnTo>
                      <a:pt x="13782" y="8508"/>
                    </a:lnTo>
                    <a:lnTo>
                      <a:pt x="13967" y="8508"/>
                    </a:lnTo>
                    <a:lnTo>
                      <a:pt x="13841" y="6984"/>
                    </a:lnTo>
                    <a:lnTo>
                      <a:pt x="13757" y="5333"/>
                    </a:lnTo>
                    <a:close/>
                  </a:path>
                  <a:path w="34290" h="42544">
                    <a:moveTo>
                      <a:pt x="10289" y="6730"/>
                    </a:moveTo>
                    <a:lnTo>
                      <a:pt x="10116" y="7238"/>
                    </a:lnTo>
                    <a:lnTo>
                      <a:pt x="9888" y="8254"/>
                    </a:lnTo>
                    <a:lnTo>
                      <a:pt x="10474" y="8254"/>
                    </a:lnTo>
                    <a:lnTo>
                      <a:pt x="10289" y="6730"/>
                    </a:lnTo>
                    <a:close/>
                  </a:path>
                  <a:path w="34290" h="42544">
                    <a:moveTo>
                      <a:pt x="21993" y="7873"/>
                    </a:moveTo>
                    <a:lnTo>
                      <a:pt x="22004" y="8254"/>
                    </a:lnTo>
                    <a:lnTo>
                      <a:pt x="21993" y="7873"/>
                    </a:lnTo>
                    <a:close/>
                  </a:path>
                  <a:path w="34290" h="42544">
                    <a:moveTo>
                      <a:pt x="25481" y="5460"/>
                    </a:moveTo>
                    <a:lnTo>
                      <a:pt x="25408" y="8254"/>
                    </a:lnTo>
                    <a:lnTo>
                      <a:pt x="25481" y="5460"/>
                    </a:lnTo>
                    <a:close/>
                  </a:path>
                  <a:path w="34290" h="42544">
                    <a:moveTo>
                      <a:pt x="14690" y="2285"/>
                    </a:moveTo>
                    <a:lnTo>
                      <a:pt x="14847" y="8127"/>
                    </a:lnTo>
                    <a:lnTo>
                      <a:pt x="15511" y="8127"/>
                    </a:lnTo>
                    <a:lnTo>
                      <a:pt x="15363" y="4571"/>
                    </a:lnTo>
                    <a:lnTo>
                      <a:pt x="15150" y="4571"/>
                    </a:lnTo>
                    <a:lnTo>
                      <a:pt x="15065" y="3682"/>
                    </a:lnTo>
                    <a:lnTo>
                      <a:pt x="14690" y="2285"/>
                    </a:lnTo>
                    <a:close/>
                  </a:path>
                  <a:path w="34290" h="42544">
                    <a:moveTo>
                      <a:pt x="5692" y="6984"/>
                    </a:moveTo>
                    <a:lnTo>
                      <a:pt x="5692" y="7873"/>
                    </a:lnTo>
                    <a:lnTo>
                      <a:pt x="5692" y="6984"/>
                    </a:lnTo>
                    <a:close/>
                  </a:path>
                  <a:path w="34290" h="42544">
                    <a:moveTo>
                      <a:pt x="23822" y="5333"/>
                    </a:moveTo>
                    <a:lnTo>
                      <a:pt x="23768" y="7799"/>
                    </a:lnTo>
                    <a:lnTo>
                      <a:pt x="23904" y="7746"/>
                    </a:lnTo>
                    <a:lnTo>
                      <a:pt x="23822" y="5333"/>
                    </a:lnTo>
                    <a:close/>
                  </a:path>
                  <a:path w="34290" h="42544">
                    <a:moveTo>
                      <a:pt x="5413" y="5587"/>
                    </a:moveTo>
                    <a:lnTo>
                      <a:pt x="5240" y="5587"/>
                    </a:lnTo>
                    <a:lnTo>
                      <a:pt x="5382" y="7746"/>
                    </a:lnTo>
                    <a:lnTo>
                      <a:pt x="5413" y="5587"/>
                    </a:lnTo>
                    <a:close/>
                  </a:path>
                  <a:path w="34290" h="42544">
                    <a:moveTo>
                      <a:pt x="24500" y="0"/>
                    </a:moveTo>
                    <a:lnTo>
                      <a:pt x="24815" y="7746"/>
                    </a:lnTo>
                    <a:lnTo>
                      <a:pt x="24944" y="7746"/>
                    </a:lnTo>
                    <a:lnTo>
                      <a:pt x="24826" y="5968"/>
                    </a:lnTo>
                    <a:lnTo>
                      <a:pt x="24709" y="2666"/>
                    </a:lnTo>
                    <a:lnTo>
                      <a:pt x="24500" y="0"/>
                    </a:lnTo>
                    <a:close/>
                  </a:path>
                  <a:path w="34290" h="42544">
                    <a:moveTo>
                      <a:pt x="23600" y="7278"/>
                    </a:moveTo>
                    <a:lnTo>
                      <a:pt x="23597" y="7619"/>
                    </a:lnTo>
                    <a:lnTo>
                      <a:pt x="23600" y="7278"/>
                    </a:lnTo>
                    <a:close/>
                  </a:path>
                  <a:path w="34290" h="42544">
                    <a:moveTo>
                      <a:pt x="10867" y="7365"/>
                    </a:moveTo>
                    <a:close/>
                  </a:path>
                  <a:path w="34290" h="42544">
                    <a:moveTo>
                      <a:pt x="15855" y="6984"/>
                    </a:moveTo>
                    <a:lnTo>
                      <a:pt x="15877" y="7492"/>
                    </a:lnTo>
                    <a:lnTo>
                      <a:pt x="15855" y="6984"/>
                    </a:lnTo>
                    <a:close/>
                  </a:path>
                  <a:path w="34290" h="42544">
                    <a:moveTo>
                      <a:pt x="7944" y="2793"/>
                    </a:moveTo>
                    <a:lnTo>
                      <a:pt x="7981" y="7365"/>
                    </a:lnTo>
                    <a:lnTo>
                      <a:pt x="8675" y="7365"/>
                    </a:lnTo>
                    <a:lnTo>
                      <a:pt x="8429" y="7238"/>
                    </a:lnTo>
                    <a:lnTo>
                      <a:pt x="7944" y="2793"/>
                    </a:lnTo>
                    <a:close/>
                  </a:path>
                  <a:path w="34290" h="42544">
                    <a:moveTo>
                      <a:pt x="23567" y="2412"/>
                    </a:moveTo>
                    <a:lnTo>
                      <a:pt x="23600" y="7278"/>
                    </a:lnTo>
                    <a:lnTo>
                      <a:pt x="23718" y="6857"/>
                    </a:lnTo>
                    <a:lnTo>
                      <a:pt x="23567" y="2412"/>
                    </a:lnTo>
                    <a:close/>
                  </a:path>
                  <a:path w="34290" h="42544">
                    <a:moveTo>
                      <a:pt x="8659" y="7111"/>
                    </a:moveTo>
                    <a:lnTo>
                      <a:pt x="8429" y="7238"/>
                    </a:lnTo>
                    <a:lnTo>
                      <a:pt x="8667" y="7238"/>
                    </a:lnTo>
                    <a:close/>
                  </a:path>
                  <a:path w="34290" h="42544">
                    <a:moveTo>
                      <a:pt x="11614" y="3682"/>
                    </a:moveTo>
                    <a:lnTo>
                      <a:pt x="11347" y="7111"/>
                    </a:lnTo>
                    <a:lnTo>
                      <a:pt x="11884" y="7111"/>
                    </a:lnTo>
                    <a:lnTo>
                      <a:pt x="11614" y="3682"/>
                    </a:lnTo>
                    <a:close/>
                  </a:path>
                  <a:path w="34290" h="42544">
                    <a:moveTo>
                      <a:pt x="9543" y="6857"/>
                    </a:moveTo>
                    <a:close/>
                  </a:path>
                  <a:path w="34290" h="42544">
                    <a:moveTo>
                      <a:pt x="5231" y="5460"/>
                    </a:moveTo>
                    <a:close/>
                  </a:path>
                  <a:path w="34290" h="42544">
                    <a:moveTo>
                      <a:pt x="25069" y="4952"/>
                    </a:moveTo>
                    <a:lnTo>
                      <a:pt x="25029" y="5460"/>
                    </a:lnTo>
                    <a:lnTo>
                      <a:pt x="25069" y="4952"/>
                    </a:lnTo>
                    <a:close/>
                  </a:path>
                  <a:path w="34290" h="42544">
                    <a:moveTo>
                      <a:pt x="24887" y="4444"/>
                    </a:moveTo>
                    <a:lnTo>
                      <a:pt x="24839" y="4952"/>
                    </a:lnTo>
                    <a:lnTo>
                      <a:pt x="24887" y="4444"/>
                    </a:lnTo>
                    <a:close/>
                  </a:path>
                  <a:path w="34290" h="42544">
                    <a:moveTo>
                      <a:pt x="24996" y="3809"/>
                    </a:moveTo>
                    <a:lnTo>
                      <a:pt x="25019" y="4952"/>
                    </a:lnTo>
                    <a:lnTo>
                      <a:pt x="24996" y="3809"/>
                    </a:lnTo>
                    <a:close/>
                  </a:path>
                  <a:path w="34290" h="42544">
                    <a:moveTo>
                      <a:pt x="8562" y="1904"/>
                    </a:moveTo>
                    <a:lnTo>
                      <a:pt x="8699" y="4571"/>
                    </a:lnTo>
                    <a:lnTo>
                      <a:pt x="8695" y="2158"/>
                    </a:lnTo>
                    <a:lnTo>
                      <a:pt x="8562" y="1904"/>
                    </a:lnTo>
                    <a:close/>
                  </a:path>
                  <a:path w="34290" h="42544">
                    <a:moveTo>
                      <a:pt x="15199" y="634"/>
                    </a:moveTo>
                    <a:lnTo>
                      <a:pt x="15150" y="4571"/>
                    </a:lnTo>
                    <a:lnTo>
                      <a:pt x="15363" y="4571"/>
                    </a:lnTo>
                    <a:lnTo>
                      <a:pt x="15199" y="634"/>
                    </a:lnTo>
                    <a:close/>
                  </a:path>
                  <a:path w="34290" h="42544">
                    <a:moveTo>
                      <a:pt x="15380" y="3428"/>
                    </a:moveTo>
                    <a:lnTo>
                      <a:pt x="15466" y="4444"/>
                    </a:lnTo>
                    <a:lnTo>
                      <a:pt x="15380" y="3428"/>
                    </a:lnTo>
                    <a:close/>
                  </a:path>
                  <a:path w="34290" h="42544">
                    <a:moveTo>
                      <a:pt x="15405" y="761"/>
                    </a:moveTo>
                    <a:lnTo>
                      <a:pt x="15526" y="4444"/>
                    </a:lnTo>
                    <a:lnTo>
                      <a:pt x="15521" y="1904"/>
                    </a:lnTo>
                    <a:lnTo>
                      <a:pt x="15405" y="761"/>
                    </a:lnTo>
                    <a:close/>
                  </a:path>
                  <a:path w="34290" h="42544">
                    <a:moveTo>
                      <a:pt x="7266" y="1523"/>
                    </a:moveTo>
                    <a:lnTo>
                      <a:pt x="7448" y="4355"/>
                    </a:lnTo>
                    <a:lnTo>
                      <a:pt x="7448" y="3936"/>
                    </a:lnTo>
                    <a:lnTo>
                      <a:pt x="7638" y="3936"/>
                    </a:lnTo>
                    <a:lnTo>
                      <a:pt x="7266" y="1523"/>
                    </a:lnTo>
                    <a:close/>
                  </a:path>
                  <a:path w="34290" h="42544">
                    <a:moveTo>
                      <a:pt x="10391" y="3809"/>
                    </a:moveTo>
                    <a:close/>
                  </a:path>
                  <a:path w="34290" h="42544">
                    <a:moveTo>
                      <a:pt x="15114" y="2285"/>
                    </a:moveTo>
                    <a:lnTo>
                      <a:pt x="15065" y="3682"/>
                    </a:lnTo>
                    <a:lnTo>
                      <a:pt x="15114" y="2285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6" name="object 185">
                <a:extLst>
                  <a:ext uri="{FF2B5EF4-FFF2-40B4-BE49-F238E27FC236}">
                    <a16:creationId xmlns="" xmlns:a16="http://schemas.microsoft.com/office/drawing/2014/main" id="{915A51ED-B718-4D76-A39F-434AF0EDAC52}"/>
                  </a:ext>
                </a:extLst>
              </p:cNvPr>
              <p:cNvSpPr/>
              <p:nvPr/>
            </p:nvSpPr>
            <p:spPr>
              <a:xfrm>
                <a:off x="15015821" y="2205249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12" y="72"/>
                    </a:moveTo>
                    <a:lnTo>
                      <a:pt x="24" y="472"/>
                    </a:lnTo>
                    <a:lnTo>
                      <a:pt x="12" y="217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7" name="object 186">
                <a:extLst>
                  <a:ext uri="{FF2B5EF4-FFF2-40B4-BE49-F238E27FC236}">
                    <a16:creationId xmlns="" xmlns:a16="http://schemas.microsoft.com/office/drawing/2014/main" id="{8E47CD11-5EC1-4EE8-9B68-5CA95DF06E3A}"/>
                  </a:ext>
                </a:extLst>
              </p:cNvPr>
              <p:cNvSpPr/>
              <p:nvPr/>
            </p:nvSpPr>
            <p:spPr>
              <a:xfrm>
                <a:off x="15012940" y="2220178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36" y="0"/>
                    </a:moveTo>
                    <a:lnTo>
                      <a:pt x="0" y="1610"/>
                    </a:lnTo>
                    <a:lnTo>
                      <a:pt x="48" y="186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8" name="object 187">
                <a:extLst>
                  <a:ext uri="{FF2B5EF4-FFF2-40B4-BE49-F238E27FC236}">
                    <a16:creationId xmlns="" xmlns:a16="http://schemas.microsoft.com/office/drawing/2014/main" id="{3CC63AE5-03AD-408E-9A87-A9255A61A14C}"/>
                  </a:ext>
                </a:extLst>
              </p:cNvPr>
              <p:cNvSpPr/>
              <p:nvPr/>
            </p:nvSpPr>
            <p:spPr>
              <a:xfrm>
                <a:off x="15020290" y="2223025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0" y="0"/>
                    </a:moveTo>
                    <a:lnTo>
                      <a:pt x="36" y="2361"/>
                    </a:lnTo>
                    <a:lnTo>
                      <a:pt x="133" y="4723"/>
                    </a:lnTo>
                    <a:lnTo>
                      <a:pt x="78" y="20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99" name="object 188">
                <a:extLst>
                  <a:ext uri="{FF2B5EF4-FFF2-40B4-BE49-F238E27FC236}">
                    <a16:creationId xmlns="" xmlns:a16="http://schemas.microsoft.com/office/drawing/2014/main" id="{63C7CF54-CBF7-4635-BC76-E4CCF64E7BC7}"/>
                  </a:ext>
                </a:extLst>
              </p:cNvPr>
              <p:cNvSpPr/>
              <p:nvPr/>
            </p:nvSpPr>
            <p:spPr>
              <a:xfrm>
                <a:off x="15019018" y="2194936"/>
                <a:ext cx="710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619">
                    <a:moveTo>
                      <a:pt x="121" y="6334"/>
                    </a:moveTo>
                    <a:lnTo>
                      <a:pt x="302" y="7314"/>
                    </a:lnTo>
                    <a:lnTo>
                      <a:pt x="280" y="6695"/>
                    </a:lnTo>
                    <a:lnTo>
                      <a:pt x="121" y="6334"/>
                    </a:lnTo>
                    <a:close/>
                  </a:path>
                  <a:path w="634" h="7619">
                    <a:moveTo>
                      <a:pt x="212" y="4145"/>
                    </a:moveTo>
                    <a:lnTo>
                      <a:pt x="268" y="6334"/>
                    </a:lnTo>
                    <a:lnTo>
                      <a:pt x="351" y="6854"/>
                    </a:lnTo>
                    <a:lnTo>
                      <a:pt x="212" y="4145"/>
                    </a:lnTo>
                    <a:close/>
                  </a:path>
                  <a:path w="634" h="7619">
                    <a:moveTo>
                      <a:pt x="0" y="0"/>
                    </a:moveTo>
                    <a:lnTo>
                      <a:pt x="212" y="4145"/>
                    </a:lnTo>
                    <a:lnTo>
                      <a:pt x="266" y="39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0" name="object 189">
                <a:extLst>
                  <a:ext uri="{FF2B5EF4-FFF2-40B4-BE49-F238E27FC236}">
                    <a16:creationId xmlns="" xmlns:a16="http://schemas.microsoft.com/office/drawing/2014/main" id="{5D243DFB-BE7D-48CA-867A-B5A732498640}"/>
                  </a:ext>
                </a:extLst>
              </p:cNvPr>
              <p:cNvSpPr/>
              <p:nvPr/>
            </p:nvSpPr>
            <p:spPr>
              <a:xfrm>
                <a:off x="15014378" y="2197026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121" y="3100"/>
                    </a:moveTo>
                    <a:lnTo>
                      <a:pt x="60" y="0"/>
                    </a:lnTo>
                    <a:lnTo>
                      <a:pt x="0" y="448"/>
                    </a:lnTo>
                    <a:lnTo>
                      <a:pt x="84" y="1198"/>
                    </a:lnTo>
                    <a:lnTo>
                      <a:pt x="121" y="310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1" name="object 190">
                <a:extLst>
                  <a:ext uri="{FF2B5EF4-FFF2-40B4-BE49-F238E27FC236}">
                    <a16:creationId xmlns="" xmlns:a16="http://schemas.microsoft.com/office/drawing/2014/main" id="{52B2B6EA-933D-45BE-878C-3A864D975634}"/>
                  </a:ext>
                </a:extLst>
              </p:cNvPr>
              <p:cNvSpPr/>
              <p:nvPr/>
            </p:nvSpPr>
            <p:spPr>
              <a:xfrm>
                <a:off x="15006267" y="2193013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0" y="1162"/>
                    </a:moveTo>
                    <a:lnTo>
                      <a:pt x="157" y="4965"/>
                    </a:lnTo>
                    <a:lnTo>
                      <a:pt x="181" y="4287"/>
                    </a:lnTo>
                    <a:lnTo>
                      <a:pt x="36" y="0"/>
                    </a:lnTo>
                    <a:lnTo>
                      <a:pt x="0" y="1162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2" name="object 191">
                <a:extLst>
                  <a:ext uri="{FF2B5EF4-FFF2-40B4-BE49-F238E27FC236}">
                    <a16:creationId xmlns="" xmlns:a16="http://schemas.microsoft.com/office/drawing/2014/main" id="{B755F634-F00F-4F62-8B45-073321EF2200}"/>
                  </a:ext>
                </a:extLst>
              </p:cNvPr>
              <p:cNvSpPr/>
              <p:nvPr/>
            </p:nvSpPr>
            <p:spPr>
              <a:xfrm>
                <a:off x="15003208" y="2195898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0" y="0"/>
                    </a:moveTo>
                    <a:lnTo>
                      <a:pt x="96" y="2143"/>
                    </a:lnTo>
                    <a:lnTo>
                      <a:pt x="217" y="3621"/>
                    </a:lnTo>
                    <a:lnTo>
                      <a:pt x="121" y="12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3" name="object 192">
                <a:extLst>
                  <a:ext uri="{FF2B5EF4-FFF2-40B4-BE49-F238E27FC236}">
                    <a16:creationId xmlns="" xmlns:a16="http://schemas.microsoft.com/office/drawing/2014/main" id="{A3B1EE40-DBCC-4A21-8D65-0B70B2F6BDE7}"/>
                  </a:ext>
                </a:extLst>
              </p:cNvPr>
              <p:cNvSpPr/>
              <p:nvPr/>
            </p:nvSpPr>
            <p:spPr>
              <a:xfrm>
                <a:off x="15135600" y="2225129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484" y="0"/>
                    </a:moveTo>
                    <a:lnTo>
                      <a:pt x="411" y="460"/>
                    </a:lnTo>
                    <a:lnTo>
                      <a:pt x="0" y="4456"/>
                    </a:lnTo>
                    <a:lnTo>
                      <a:pt x="181" y="3391"/>
                    </a:lnTo>
                    <a:lnTo>
                      <a:pt x="290" y="2361"/>
                    </a:lnTo>
                    <a:lnTo>
                      <a:pt x="484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4" name="object 193">
                <a:extLst>
                  <a:ext uri="{FF2B5EF4-FFF2-40B4-BE49-F238E27FC236}">
                    <a16:creationId xmlns="" xmlns:a16="http://schemas.microsoft.com/office/drawing/2014/main" id="{C7343169-4D45-4C64-8EE1-51027672C3FC}"/>
                  </a:ext>
                </a:extLst>
              </p:cNvPr>
              <p:cNvSpPr/>
              <p:nvPr/>
            </p:nvSpPr>
            <p:spPr>
              <a:xfrm>
                <a:off x="15135184" y="2219482"/>
                <a:ext cx="1419" cy="12823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8889">
                    <a:moveTo>
                      <a:pt x="238" y="6660"/>
                    </a:moveTo>
                    <a:lnTo>
                      <a:pt x="0" y="8877"/>
                    </a:lnTo>
                    <a:lnTo>
                      <a:pt x="238" y="6660"/>
                    </a:lnTo>
                    <a:close/>
                  </a:path>
                  <a:path w="1269" h="8889">
                    <a:moveTo>
                      <a:pt x="677" y="2543"/>
                    </a:moveTo>
                    <a:lnTo>
                      <a:pt x="218" y="6660"/>
                    </a:lnTo>
                    <a:lnTo>
                      <a:pt x="677" y="2543"/>
                    </a:lnTo>
                    <a:close/>
                  </a:path>
                  <a:path w="1269" h="8889">
                    <a:moveTo>
                      <a:pt x="752" y="3827"/>
                    </a:moveTo>
                    <a:lnTo>
                      <a:pt x="569" y="5728"/>
                    </a:lnTo>
                    <a:lnTo>
                      <a:pt x="752" y="3827"/>
                    </a:lnTo>
                    <a:close/>
                  </a:path>
                  <a:path w="1269" h="8889">
                    <a:moveTo>
                      <a:pt x="923" y="1634"/>
                    </a:moveTo>
                    <a:lnTo>
                      <a:pt x="661" y="3827"/>
                    </a:lnTo>
                    <a:lnTo>
                      <a:pt x="923" y="1634"/>
                    </a:lnTo>
                    <a:close/>
                  </a:path>
                  <a:path w="1269" h="8889">
                    <a:moveTo>
                      <a:pt x="956" y="0"/>
                    </a:moveTo>
                    <a:lnTo>
                      <a:pt x="629" y="2543"/>
                    </a:lnTo>
                    <a:lnTo>
                      <a:pt x="726" y="2095"/>
                    </a:lnTo>
                    <a:lnTo>
                      <a:pt x="823" y="1634"/>
                    </a:lnTo>
                    <a:lnTo>
                      <a:pt x="956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5" name="object 194">
                <a:extLst>
                  <a:ext uri="{FF2B5EF4-FFF2-40B4-BE49-F238E27FC236}">
                    <a16:creationId xmlns="" xmlns:a16="http://schemas.microsoft.com/office/drawing/2014/main" id="{0C7FA92D-B551-4461-BE23-F551A23E1B31}"/>
                  </a:ext>
                </a:extLst>
              </p:cNvPr>
              <p:cNvSpPr/>
              <p:nvPr/>
            </p:nvSpPr>
            <p:spPr>
              <a:xfrm>
                <a:off x="15127991" y="2199508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290"/>
                    </a:moveTo>
                    <a:lnTo>
                      <a:pt x="12" y="484"/>
                    </a:lnTo>
                    <a:lnTo>
                      <a:pt x="36" y="0"/>
                    </a:lnTo>
                    <a:lnTo>
                      <a:pt x="0" y="29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6" name="object 195">
                <a:extLst>
                  <a:ext uri="{FF2B5EF4-FFF2-40B4-BE49-F238E27FC236}">
                    <a16:creationId xmlns="" xmlns:a16="http://schemas.microsoft.com/office/drawing/2014/main" id="{A712978B-55D0-497F-9A02-35715BC5CCBE}"/>
                  </a:ext>
                </a:extLst>
              </p:cNvPr>
              <p:cNvSpPr/>
              <p:nvPr/>
            </p:nvSpPr>
            <p:spPr>
              <a:xfrm>
                <a:off x="15131242" y="2208005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96" y="1259"/>
                    </a:moveTo>
                    <a:lnTo>
                      <a:pt x="121" y="0"/>
                    </a:lnTo>
                    <a:lnTo>
                      <a:pt x="0" y="1295"/>
                    </a:lnTo>
                    <a:lnTo>
                      <a:pt x="72" y="968"/>
                    </a:lnTo>
                    <a:lnTo>
                      <a:pt x="96" y="1259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7" name="object 196">
                <a:extLst>
                  <a:ext uri="{FF2B5EF4-FFF2-40B4-BE49-F238E27FC236}">
                    <a16:creationId xmlns="" xmlns:a16="http://schemas.microsoft.com/office/drawing/2014/main" id="{6000CCA7-2860-48F7-94CF-A7C9BE844464}"/>
                  </a:ext>
                </a:extLst>
              </p:cNvPr>
              <p:cNvSpPr/>
              <p:nvPr/>
            </p:nvSpPr>
            <p:spPr>
              <a:xfrm>
                <a:off x="15134467" y="2231623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69">
                    <a:moveTo>
                      <a:pt x="145" y="0"/>
                    </a:moveTo>
                    <a:lnTo>
                      <a:pt x="60" y="423"/>
                    </a:lnTo>
                    <a:lnTo>
                      <a:pt x="0" y="105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8" name="object 197">
                <a:extLst>
                  <a:ext uri="{FF2B5EF4-FFF2-40B4-BE49-F238E27FC236}">
                    <a16:creationId xmlns="" xmlns:a16="http://schemas.microsoft.com/office/drawing/2014/main" id="{572C6D03-CB4A-4BD5-9D78-FAA4E2ADEDB1}"/>
                  </a:ext>
                </a:extLst>
              </p:cNvPr>
              <p:cNvSpPr/>
              <p:nvPr/>
            </p:nvSpPr>
            <p:spPr>
              <a:xfrm>
                <a:off x="15133147" y="2202943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193" y="0"/>
                    </a:moveTo>
                    <a:lnTo>
                      <a:pt x="0" y="1634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09" name="object 198">
                <a:extLst>
                  <a:ext uri="{FF2B5EF4-FFF2-40B4-BE49-F238E27FC236}">
                    <a16:creationId xmlns="" xmlns:a16="http://schemas.microsoft.com/office/drawing/2014/main" id="{560B1769-35C4-4334-AC3B-4ED5697A5413}"/>
                  </a:ext>
                </a:extLst>
              </p:cNvPr>
              <p:cNvSpPr/>
              <p:nvPr/>
            </p:nvSpPr>
            <p:spPr>
              <a:xfrm>
                <a:off x="15133847" y="2204516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448" y="0"/>
                    </a:moveTo>
                    <a:lnTo>
                      <a:pt x="0" y="4723"/>
                    </a:lnTo>
                    <a:lnTo>
                      <a:pt x="302" y="1768"/>
                    </a:lnTo>
                    <a:lnTo>
                      <a:pt x="448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0" name="object 199">
                <a:extLst>
                  <a:ext uri="{FF2B5EF4-FFF2-40B4-BE49-F238E27FC236}">
                    <a16:creationId xmlns="" xmlns:a16="http://schemas.microsoft.com/office/drawing/2014/main" id="{A8CA580B-B6FC-4EED-96F2-76BDEFCBFCB7}"/>
                  </a:ext>
                </a:extLst>
              </p:cNvPr>
              <p:cNvSpPr/>
              <p:nvPr/>
            </p:nvSpPr>
            <p:spPr>
              <a:xfrm>
                <a:off x="15098439" y="2210535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145" y="0"/>
                    </a:moveTo>
                    <a:lnTo>
                      <a:pt x="0" y="2095"/>
                    </a:lnTo>
                    <a:lnTo>
                      <a:pt x="36" y="1901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1" name="object 200">
                <a:extLst>
                  <a:ext uri="{FF2B5EF4-FFF2-40B4-BE49-F238E27FC236}">
                    <a16:creationId xmlns="" xmlns:a16="http://schemas.microsoft.com/office/drawing/2014/main" id="{022F6C6B-88A5-4171-BCB9-CB14ECDEA8DB}"/>
                  </a:ext>
                </a:extLst>
              </p:cNvPr>
              <p:cNvSpPr/>
              <p:nvPr/>
            </p:nvSpPr>
            <p:spPr>
              <a:xfrm>
                <a:off x="15116730" y="2200730"/>
                <a:ext cx="710" cy="641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444">
                    <a:moveTo>
                      <a:pt x="396" y="0"/>
                    </a:moveTo>
                    <a:lnTo>
                      <a:pt x="96" y="777"/>
                    </a:lnTo>
                    <a:lnTo>
                      <a:pt x="0" y="4168"/>
                    </a:lnTo>
                    <a:lnTo>
                      <a:pt x="84" y="2823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2" name="object 201">
                <a:extLst>
                  <a:ext uri="{FF2B5EF4-FFF2-40B4-BE49-F238E27FC236}">
                    <a16:creationId xmlns="" xmlns:a16="http://schemas.microsoft.com/office/drawing/2014/main" id="{14AACAB9-BBC4-4AE4-A784-82AFC6E0A8F6}"/>
                  </a:ext>
                </a:extLst>
              </p:cNvPr>
              <p:cNvSpPr/>
              <p:nvPr/>
            </p:nvSpPr>
            <p:spPr>
              <a:xfrm>
                <a:off x="15123329" y="2202035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21" y="0"/>
                    </a:moveTo>
                    <a:lnTo>
                      <a:pt x="0" y="193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3" name="object 202">
                <a:extLst>
                  <a:ext uri="{FF2B5EF4-FFF2-40B4-BE49-F238E27FC236}">
                    <a16:creationId xmlns="" xmlns:a16="http://schemas.microsoft.com/office/drawing/2014/main" id="{C76AE62D-9B49-4CDA-BD43-CC0B777D45E5}"/>
                  </a:ext>
                </a:extLst>
              </p:cNvPr>
              <p:cNvSpPr/>
              <p:nvPr/>
            </p:nvSpPr>
            <p:spPr>
              <a:xfrm>
                <a:off x="15101501" y="2231469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169" y="3051"/>
                    </a:moveTo>
                    <a:lnTo>
                      <a:pt x="314" y="0"/>
                    </a:lnTo>
                    <a:lnTo>
                      <a:pt x="181" y="2410"/>
                    </a:lnTo>
                    <a:lnTo>
                      <a:pt x="0" y="3269"/>
                    </a:lnTo>
                    <a:lnTo>
                      <a:pt x="169" y="3051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4" name="object 203">
                <a:extLst>
                  <a:ext uri="{FF2B5EF4-FFF2-40B4-BE49-F238E27FC236}">
                    <a16:creationId xmlns="" xmlns:a16="http://schemas.microsoft.com/office/drawing/2014/main" id="{8AD803A4-3D03-4369-95DC-E7E668469B74}"/>
                  </a:ext>
                </a:extLst>
              </p:cNvPr>
              <p:cNvSpPr/>
              <p:nvPr/>
            </p:nvSpPr>
            <p:spPr>
              <a:xfrm>
                <a:off x="15134476" y="2230395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157" y="0"/>
                    </a:moveTo>
                    <a:lnTo>
                      <a:pt x="0" y="1453"/>
                    </a:lnTo>
                    <a:lnTo>
                      <a:pt x="48" y="1271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5" name="object 204">
                <a:extLst>
                  <a:ext uri="{FF2B5EF4-FFF2-40B4-BE49-F238E27FC236}">
                    <a16:creationId xmlns="" xmlns:a16="http://schemas.microsoft.com/office/drawing/2014/main" id="{38A32D17-C20E-4972-98EA-A273D4FD9982}"/>
                  </a:ext>
                </a:extLst>
              </p:cNvPr>
              <p:cNvSpPr/>
              <p:nvPr/>
            </p:nvSpPr>
            <p:spPr>
              <a:xfrm>
                <a:off x="15101848" y="2231420"/>
                <a:ext cx="0" cy="916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0" y="0"/>
                    </a:moveTo>
                    <a:lnTo>
                      <a:pt x="0" y="36"/>
                    </a:lnTo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6" name="object 205">
                <a:extLst>
                  <a:ext uri="{FF2B5EF4-FFF2-40B4-BE49-F238E27FC236}">
                    <a16:creationId xmlns="" xmlns:a16="http://schemas.microsoft.com/office/drawing/2014/main" id="{962A4139-E734-4313-8119-0F6AD17FCBFB}"/>
                  </a:ext>
                </a:extLst>
              </p:cNvPr>
              <p:cNvSpPr/>
              <p:nvPr/>
            </p:nvSpPr>
            <p:spPr>
              <a:xfrm>
                <a:off x="15097629" y="2188250"/>
                <a:ext cx="39028" cy="60451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41910">
                    <a:moveTo>
                      <a:pt x="16238" y="32511"/>
                    </a:moveTo>
                    <a:lnTo>
                      <a:pt x="15671" y="32511"/>
                    </a:lnTo>
                    <a:lnTo>
                      <a:pt x="15174" y="41528"/>
                    </a:lnTo>
                    <a:lnTo>
                      <a:pt x="16238" y="32511"/>
                    </a:lnTo>
                    <a:close/>
                  </a:path>
                  <a:path w="34925" h="41910">
                    <a:moveTo>
                      <a:pt x="12389" y="34035"/>
                    </a:moveTo>
                    <a:lnTo>
                      <a:pt x="11578" y="34035"/>
                    </a:lnTo>
                    <a:lnTo>
                      <a:pt x="11287" y="40385"/>
                    </a:lnTo>
                    <a:lnTo>
                      <a:pt x="11638" y="36194"/>
                    </a:lnTo>
                    <a:lnTo>
                      <a:pt x="11993" y="36194"/>
                    </a:lnTo>
                    <a:lnTo>
                      <a:pt x="12232" y="35686"/>
                    </a:lnTo>
                    <a:lnTo>
                      <a:pt x="12389" y="34035"/>
                    </a:lnTo>
                    <a:close/>
                  </a:path>
                  <a:path w="34925" h="41910">
                    <a:moveTo>
                      <a:pt x="24321" y="26669"/>
                    </a:moveTo>
                    <a:lnTo>
                      <a:pt x="14569" y="26669"/>
                    </a:lnTo>
                    <a:lnTo>
                      <a:pt x="13988" y="40258"/>
                    </a:lnTo>
                    <a:lnTo>
                      <a:pt x="14679" y="33908"/>
                    </a:lnTo>
                    <a:lnTo>
                      <a:pt x="15126" y="30860"/>
                    </a:lnTo>
                    <a:lnTo>
                      <a:pt x="15365" y="30860"/>
                    </a:lnTo>
                    <a:lnTo>
                      <a:pt x="15477" y="29971"/>
                    </a:lnTo>
                    <a:lnTo>
                      <a:pt x="18440" y="29971"/>
                    </a:lnTo>
                    <a:lnTo>
                      <a:pt x="18553" y="28320"/>
                    </a:lnTo>
                    <a:lnTo>
                      <a:pt x="24083" y="28320"/>
                    </a:lnTo>
                    <a:lnTo>
                      <a:pt x="24321" y="26669"/>
                    </a:lnTo>
                    <a:close/>
                  </a:path>
                  <a:path w="34925" h="41910">
                    <a:moveTo>
                      <a:pt x="18328" y="31622"/>
                    </a:moveTo>
                    <a:lnTo>
                      <a:pt x="17136" y="31622"/>
                    </a:lnTo>
                    <a:lnTo>
                      <a:pt x="17226" y="35940"/>
                    </a:lnTo>
                    <a:lnTo>
                      <a:pt x="17351" y="37972"/>
                    </a:lnTo>
                    <a:lnTo>
                      <a:pt x="17609" y="39369"/>
                    </a:lnTo>
                    <a:lnTo>
                      <a:pt x="17754" y="40004"/>
                    </a:lnTo>
                    <a:lnTo>
                      <a:pt x="18328" y="31622"/>
                    </a:lnTo>
                    <a:close/>
                  </a:path>
                  <a:path w="34925" h="41910">
                    <a:moveTo>
                      <a:pt x="24571" y="24891"/>
                    </a:moveTo>
                    <a:lnTo>
                      <a:pt x="4953" y="24891"/>
                    </a:lnTo>
                    <a:lnTo>
                      <a:pt x="3996" y="39369"/>
                    </a:lnTo>
                    <a:lnTo>
                      <a:pt x="4612" y="32892"/>
                    </a:lnTo>
                    <a:lnTo>
                      <a:pt x="4737" y="31368"/>
                    </a:lnTo>
                    <a:lnTo>
                      <a:pt x="5086" y="26034"/>
                    </a:lnTo>
                    <a:lnTo>
                      <a:pt x="6332" y="26034"/>
                    </a:lnTo>
                    <a:lnTo>
                      <a:pt x="6370" y="25399"/>
                    </a:lnTo>
                    <a:lnTo>
                      <a:pt x="8105" y="25399"/>
                    </a:lnTo>
                    <a:lnTo>
                      <a:pt x="24523" y="25272"/>
                    </a:lnTo>
                    <a:lnTo>
                      <a:pt x="24571" y="24891"/>
                    </a:lnTo>
                    <a:close/>
                  </a:path>
                  <a:path w="34925" h="41910">
                    <a:moveTo>
                      <a:pt x="11506" y="31241"/>
                    </a:moveTo>
                    <a:lnTo>
                      <a:pt x="10524" y="31241"/>
                    </a:lnTo>
                    <a:lnTo>
                      <a:pt x="9870" y="38988"/>
                    </a:lnTo>
                    <a:lnTo>
                      <a:pt x="10231" y="35686"/>
                    </a:lnTo>
                    <a:lnTo>
                      <a:pt x="10463" y="32511"/>
                    </a:lnTo>
                    <a:lnTo>
                      <a:pt x="11416" y="32511"/>
                    </a:lnTo>
                    <a:lnTo>
                      <a:pt x="11506" y="31241"/>
                    </a:lnTo>
                    <a:close/>
                  </a:path>
                  <a:path w="34925" h="41910">
                    <a:moveTo>
                      <a:pt x="19716" y="33527"/>
                    </a:moveTo>
                    <a:lnTo>
                      <a:pt x="19474" y="33527"/>
                    </a:lnTo>
                    <a:lnTo>
                      <a:pt x="19237" y="36067"/>
                    </a:lnTo>
                    <a:lnTo>
                      <a:pt x="19111" y="38607"/>
                    </a:lnTo>
                    <a:lnTo>
                      <a:pt x="19438" y="36448"/>
                    </a:lnTo>
                    <a:lnTo>
                      <a:pt x="19565" y="35432"/>
                    </a:lnTo>
                    <a:lnTo>
                      <a:pt x="19716" y="33527"/>
                    </a:lnTo>
                    <a:close/>
                  </a:path>
                  <a:path w="34925" h="41910">
                    <a:moveTo>
                      <a:pt x="19957" y="33527"/>
                    </a:moveTo>
                    <a:lnTo>
                      <a:pt x="19716" y="33527"/>
                    </a:lnTo>
                    <a:lnTo>
                      <a:pt x="19581" y="35686"/>
                    </a:lnTo>
                    <a:lnTo>
                      <a:pt x="19462" y="38480"/>
                    </a:lnTo>
                    <a:lnTo>
                      <a:pt x="19957" y="33527"/>
                    </a:lnTo>
                    <a:close/>
                  </a:path>
                  <a:path w="34925" h="41910">
                    <a:moveTo>
                      <a:pt x="17069" y="31876"/>
                    </a:moveTo>
                    <a:lnTo>
                      <a:pt x="16313" y="31876"/>
                    </a:lnTo>
                    <a:lnTo>
                      <a:pt x="16119" y="37718"/>
                    </a:lnTo>
                    <a:lnTo>
                      <a:pt x="16239" y="35940"/>
                    </a:lnTo>
                    <a:lnTo>
                      <a:pt x="16482" y="33400"/>
                    </a:lnTo>
                    <a:lnTo>
                      <a:pt x="16662" y="33400"/>
                    </a:lnTo>
                    <a:lnTo>
                      <a:pt x="17069" y="31876"/>
                    </a:lnTo>
                    <a:close/>
                  </a:path>
                  <a:path w="34925" h="41910">
                    <a:moveTo>
                      <a:pt x="20649" y="32638"/>
                    </a:moveTo>
                    <a:lnTo>
                      <a:pt x="18771" y="32638"/>
                    </a:lnTo>
                    <a:lnTo>
                      <a:pt x="18796" y="37591"/>
                    </a:lnTo>
                    <a:lnTo>
                      <a:pt x="19474" y="33527"/>
                    </a:lnTo>
                    <a:lnTo>
                      <a:pt x="19957" y="33527"/>
                    </a:lnTo>
                    <a:lnTo>
                      <a:pt x="19995" y="33146"/>
                    </a:lnTo>
                    <a:lnTo>
                      <a:pt x="20444" y="33146"/>
                    </a:lnTo>
                    <a:lnTo>
                      <a:pt x="20491" y="32765"/>
                    </a:lnTo>
                    <a:lnTo>
                      <a:pt x="20636" y="32765"/>
                    </a:lnTo>
                    <a:close/>
                  </a:path>
                  <a:path w="34925" h="41910">
                    <a:moveTo>
                      <a:pt x="20004" y="35813"/>
                    </a:moveTo>
                    <a:lnTo>
                      <a:pt x="19849" y="35813"/>
                    </a:lnTo>
                    <a:lnTo>
                      <a:pt x="19898" y="37591"/>
                    </a:lnTo>
                    <a:lnTo>
                      <a:pt x="20004" y="35813"/>
                    </a:lnTo>
                    <a:close/>
                  </a:path>
                  <a:path w="34925" h="41910">
                    <a:moveTo>
                      <a:pt x="24083" y="28320"/>
                    </a:moveTo>
                    <a:lnTo>
                      <a:pt x="18553" y="28320"/>
                    </a:lnTo>
                    <a:lnTo>
                      <a:pt x="18423" y="32892"/>
                    </a:lnTo>
                    <a:lnTo>
                      <a:pt x="18296" y="34657"/>
                    </a:lnTo>
                    <a:lnTo>
                      <a:pt x="18045" y="37464"/>
                    </a:lnTo>
                    <a:lnTo>
                      <a:pt x="18771" y="32638"/>
                    </a:lnTo>
                    <a:lnTo>
                      <a:pt x="20649" y="32638"/>
                    </a:lnTo>
                    <a:lnTo>
                      <a:pt x="20806" y="30987"/>
                    </a:lnTo>
                    <a:lnTo>
                      <a:pt x="22579" y="30987"/>
                    </a:lnTo>
                    <a:lnTo>
                      <a:pt x="22598" y="30733"/>
                    </a:lnTo>
                    <a:lnTo>
                      <a:pt x="22787" y="30733"/>
                    </a:lnTo>
                    <a:lnTo>
                      <a:pt x="22938" y="30225"/>
                    </a:lnTo>
                    <a:lnTo>
                      <a:pt x="23107" y="29590"/>
                    </a:lnTo>
                    <a:lnTo>
                      <a:pt x="23973" y="29590"/>
                    </a:lnTo>
                    <a:lnTo>
                      <a:pt x="24083" y="28320"/>
                    </a:lnTo>
                    <a:close/>
                  </a:path>
                  <a:path w="34925" h="41910">
                    <a:moveTo>
                      <a:pt x="11993" y="36194"/>
                    </a:moveTo>
                    <a:lnTo>
                      <a:pt x="11638" y="36194"/>
                    </a:lnTo>
                    <a:lnTo>
                      <a:pt x="11565" y="37337"/>
                    </a:lnTo>
                    <a:lnTo>
                      <a:pt x="11808" y="37337"/>
                    </a:lnTo>
                    <a:lnTo>
                      <a:pt x="11993" y="36194"/>
                    </a:lnTo>
                    <a:close/>
                  </a:path>
                  <a:path w="34925" h="41910">
                    <a:moveTo>
                      <a:pt x="16662" y="33400"/>
                    </a:moveTo>
                    <a:lnTo>
                      <a:pt x="16482" y="33400"/>
                    </a:lnTo>
                    <a:lnTo>
                      <a:pt x="16375" y="34924"/>
                    </a:lnTo>
                    <a:lnTo>
                      <a:pt x="16252" y="37337"/>
                    </a:lnTo>
                    <a:lnTo>
                      <a:pt x="16376" y="35432"/>
                    </a:lnTo>
                    <a:lnTo>
                      <a:pt x="16492" y="34035"/>
                    </a:lnTo>
                    <a:lnTo>
                      <a:pt x="16662" y="33400"/>
                    </a:lnTo>
                    <a:close/>
                  </a:path>
                  <a:path w="34925" h="41910">
                    <a:moveTo>
                      <a:pt x="20444" y="33146"/>
                    </a:moveTo>
                    <a:lnTo>
                      <a:pt x="19995" y="33146"/>
                    </a:lnTo>
                    <a:lnTo>
                      <a:pt x="19798" y="36194"/>
                    </a:lnTo>
                    <a:lnTo>
                      <a:pt x="19680" y="37210"/>
                    </a:lnTo>
                    <a:lnTo>
                      <a:pt x="19849" y="35813"/>
                    </a:lnTo>
                    <a:lnTo>
                      <a:pt x="20004" y="35813"/>
                    </a:lnTo>
                    <a:lnTo>
                      <a:pt x="20104" y="34162"/>
                    </a:lnTo>
                    <a:lnTo>
                      <a:pt x="20319" y="34162"/>
                    </a:lnTo>
                    <a:lnTo>
                      <a:pt x="20444" y="33146"/>
                    </a:lnTo>
                    <a:close/>
                  </a:path>
                  <a:path w="34925" h="41910">
                    <a:moveTo>
                      <a:pt x="11317" y="33908"/>
                    </a:moveTo>
                    <a:lnTo>
                      <a:pt x="10718" y="33908"/>
                    </a:lnTo>
                    <a:lnTo>
                      <a:pt x="10592" y="36702"/>
                    </a:lnTo>
                    <a:lnTo>
                      <a:pt x="10693" y="37083"/>
                    </a:lnTo>
                    <a:lnTo>
                      <a:pt x="11057" y="35305"/>
                    </a:lnTo>
                    <a:lnTo>
                      <a:pt x="11299" y="35305"/>
                    </a:lnTo>
                    <a:lnTo>
                      <a:pt x="11317" y="33908"/>
                    </a:lnTo>
                    <a:close/>
                  </a:path>
                  <a:path w="34925" h="41910">
                    <a:moveTo>
                      <a:pt x="22218" y="33146"/>
                    </a:moveTo>
                    <a:lnTo>
                      <a:pt x="21157" y="33146"/>
                    </a:lnTo>
                    <a:lnTo>
                      <a:pt x="20891" y="37083"/>
                    </a:lnTo>
                    <a:lnTo>
                      <a:pt x="21106" y="36448"/>
                    </a:lnTo>
                    <a:lnTo>
                      <a:pt x="21226" y="35305"/>
                    </a:lnTo>
                    <a:lnTo>
                      <a:pt x="21375" y="33273"/>
                    </a:lnTo>
                    <a:lnTo>
                      <a:pt x="22191" y="33273"/>
                    </a:lnTo>
                    <a:close/>
                  </a:path>
                  <a:path w="34925" h="41910">
                    <a:moveTo>
                      <a:pt x="2317" y="29971"/>
                    </a:moveTo>
                    <a:lnTo>
                      <a:pt x="1622" y="29971"/>
                    </a:lnTo>
                    <a:lnTo>
                      <a:pt x="1186" y="36702"/>
                    </a:lnTo>
                    <a:lnTo>
                      <a:pt x="1610" y="30987"/>
                    </a:lnTo>
                    <a:lnTo>
                      <a:pt x="2233" y="30987"/>
                    </a:lnTo>
                    <a:lnTo>
                      <a:pt x="2317" y="29971"/>
                    </a:lnTo>
                    <a:close/>
                  </a:path>
                  <a:path w="34925" h="41910">
                    <a:moveTo>
                      <a:pt x="3968" y="26669"/>
                    </a:moveTo>
                    <a:lnTo>
                      <a:pt x="2591" y="26669"/>
                    </a:lnTo>
                    <a:lnTo>
                      <a:pt x="1961" y="36702"/>
                    </a:lnTo>
                    <a:lnTo>
                      <a:pt x="2531" y="29590"/>
                    </a:lnTo>
                    <a:lnTo>
                      <a:pt x="2669" y="29590"/>
                    </a:lnTo>
                    <a:lnTo>
                      <a:pt x="2700" y="29082"/>
                    </a:lnTo>
                    <a:lnTo>
                      <a:pt x="3817" y="29082"/>
                    </a:lnTo>
                    <a:lnTo>
                      <a:pt x="3968" y="26669"/>
                    </a:lnTo>
                    <a:close/>
                  </a:path>
                  <a:path w="34925" h="41910">
                    <a:moveTo>
                      <a:pt x="3750" y="29844"/>
                    </a:moveTo>
                    <a:lnTo>
                      <a:pt x="3124" y="29844"/>
                    </a:lnTo>
                    <a:lnTo>
                      <a:pt x="2812" y="33908"/>
                    </a:lnTo>
                    <a:lnTo>
                      <a:pt x="2688" y="36702"/>
                    </a:lnTo>
                    <a:lnTo>
                      <a:pt x="2807" y="35813"/>
                    </a:lnTo>
                    <a:lnTo>
                      <a:pt x="3173" y="31368"/>
                    </a:lnTo>
                    <a:lnTo>
                      <a:pt x="3323" y="31368"/>
                    </a:lnTo>
                    <a:lnTo>
                      <a:pt x="3451" y="29971"/>
                    </a:lnTo>
                    <a:lnTo>
                      <a:pt x="3739" y="29971"/>
                    </a:lnTo>
                    <a:close/>
                  </a:path>
                  <a:path w="34925" h="41910">
                    <a:moveTo>
                      <a:pt x="3985" y="29105"/>
                    </a:moveTo>
                    <a:lnTo>
                      <a:pt x="3838" y="31622"/>
                    </a:lnTo>
                    <a:lnTo>
                      <a:pt x="3718" y="36702"/>
                    </a:lnTo>
                    <a:lnTo>
                      <a:pt x="3948" y="33527"/>
                    </a:lnTo>
                    <a:lnTo>
                      <a:pt x="4124" y="33527"/>
                    </a:lnTo>
                    <a:lnTo>
                      <a:pt x="4326" y="30606"/>
                    </a:lnTo>
                    <a:lnTo>
                      <a:pt x="4032" y="30606"/>
                    </a:lnTo>
                    <a:lnTo>
                      <a:pt x="3985" y="29105"/>
                    </a:lnTo>
                    <a:close/>
                  </a:path>
                  <a:path w="34925" h="41910">
                    <a:moveTo>
                      <a:pt x="22559" y="31241"/>
                    </a:moveTo>
                    <a:lnTo>
                      <a:pt x="20976" y="31241"/>
                    </a:lnTo>
                    <a:lnTo>
                      <a:pt x="20540" y="36702"/>
                    </a:lnTo>
                    <a:lnTo>
                      <a:pt x="20836" y="35813"/>
                    </a:lnTo>
                    <a:lnTo>
                      <a:pt x="20962" y="34924"/>
                    </a:lnTo>
                    <a:lnTo>
                      <a:pt x="21157" y="33146"/>
                    </a:lnTo>
                    <a:lnTo>
                      <a:pt x="22218" y="33146"/>
                    </a:lnTo>
                    <a:lnTo>
                      <a:pt x="22438" y="32093"/>
                    </a:lnTo>
                    <a:lnTo>
                      <a:pt x="22559" y="31241"/>
                    </a:lnTo>
                    <a:close/>
                  </a:path>
                  <a:path w="34925" h="41910">
                    <a:moveTo>
                      <a:pt x="22579" y="30987"/>
                    </a:moveTo>
                    <a:lnTo>
                      <a:pt x="20806" y="30987"/>
                    </a:lnTo>
                    <a:lnTo>
                      <a:pt x="20540" y="36575"/>
                    </a:lnTo>
                    <a:lnTo>
                      <a:pt x="20976" y="31241"/>
                    </a:lnTo>
                    <a:lnTo>
                      <a:pt x="22559" y="31241"/>
                    </a:lnTo>
                    <a:lnTo>
                      <a:pt x="22579" y="30987"/>
                    </a:lnTo>
                    <a:close/>
                  </a:path>
                  <a:path w="34925" h="41910">
                    <a:moveTo>
                      <a:pt x="12474" y="33146"/>
                    </a:moveTo>
                    <a:lnTo>
                      <a:pt x="11614" y="33146"/>
                    </a:lnTo>
                    <a:lnTo>
                      <a:pt x="11372" y="36448"/>
                    </a:lnTo>
                    <a:lnTo>
                      <a:pt x="11578" y="34035"/>
                    </a:lnTo>
                    <a:lnTo>
                      <a:pt x="12389" y="34035"/>
                    </a:lnTo>
                    <a:lnTo>
                      <a:pt x="12474" y="33146"/>
                    </a:lnTo>
                    <a:close/>
                  </a:path>
                  <a:path w="34925" h="41910">
                    <a:moveTo>
                      <a:pt x="22191" y="33273"/>
                    </a:moveTo>
                    <a:lnTo>
                      <a:pt x="21753" y="33273"/>
                    </a:lnTo>
                    <a:lnTo>
                      <a:pt x="21605" y="36448"/>
                    </a:lnTo>
                    <a:lnTo>
                      <a:pt x="22191" y="33273"/>
                    </a:lnTo>
                    <a:close/>
                  </a:path>
                  <a:path w="34925" h="41910">
                    <a:moveTo>
                      <a:pt x="22583" y="31424"/>
                    </a:moveTo>
                    <a:lnTo>
                      <a:pt x="22509" y="31876"/>
                    </a:lnTo>
                    <a:lnTo>
                      <a:pt x="22150" y="36448"/>
                    </a:lnTo>
                    <a:lnTo>
                      <a:pt x="22484" y="34797"/>
                    </a:lnTo>
                    <a:lnTo>
                      <a:pt x="22583" y="31424"/>
                    </a:lnTo>
                    <a:close/>
                  </a:path>
                  <a:path w="34925" h="41910">
                    <a:moveTo>
                      <a:pt x="2349" y="29590"/>
                    </a:moveTo>
                    <a:lnTo>
                      <a:pt x="1404" y="29590"/>
                    </a:lnTo>
                    <a:lnTo>
                      <a:pt x="920" y="35940"/>
                    </a:lnTo>
                    <a:lnTo>
                      <a:pt x="1622" y="29971"/>
                    </a:lnTo>
                    <a:lnTo>
                      <a:pt x="2317" y="29971"/>
                    </a:lnTo>
                    <a:lnTo>
                      <a:pt x="2349" y="29590"/>
                    </a:lnTo>
                    <a:close/>
                  </a:path>
                  <a:path w="34925" h="41910">
                    <a:moveTo>
                      <a:pt x="2688" y="34035"/>
                    </a:moveTo>
                    <a:lnTo>
                      <a:pt x="2458" y="35940"/>
                    </a:lnTo>
                    <a:lnTo>
                      <a:pt x="2688" y="34035"/>
                    </a:lnTo>
                    <a:close/>
                  </a:path>
                  <a:path w="34925" h="41910">
                    <a:moveTo>
                      <a:pt x="6921" y="30860"/>
                    </a:moveTo>
                    <a:lnTo>
                      <a:pt x="6152" y="30860"/>
                    </a:lnTo>
                    <a:lnTo>
                      <a:pt x="6283" y="33146"/>
                    </a:lnTo>
                    <a:lnTo>
                      <a:pt x="6406" y="35940"/>
                    </a:lnTo>
                    <a:lnTo>
                      <a:pt x="6654" y="33146"/>
                    </a:lnTo>
                    <a:lnTo>
                      <a:pt x="6866" y="31114"/>
                    </a:lnTo>
                    <a:lnTo>
                      <a:pt x="6921" y="30860"/>
                    </a:lnTo>
                    <a:close/>
                  </a:path>
                  <a:path w="34925" h="41910">
                    <a:moveTo>
                      <a:pt x="6745" y="32384"/>
                    </a:moveTo>
                    <a:lnTo>
                      <a:pt x="6612" y="35940"/>
                    </a:lnTo>
                    <a:lnTo>
                      <a:pt x="6745" y="32384"/>
                    </a:lnTo>
                    <a:close/>
                  </a:path>
                  <a:path w="34925" h="41910">
                    <a:moveTo>
                      <a:pt x="18440" y="29971"/>
                    </a:moveTo>
                    <a:lnTo>
                      <a:pt x="15477" y="29971"/>
                    </a:lnTo>
                    <a:lnTo>
                      <a:pt x="15199" y="35940"/>
                    </a:lnTo>
                    <a:lnTo>
                      <a:pt x="15671" y="32511"/>
                    </a:lnTo>
                    <a:lnTo>
                      <a:pt x="16238" y="32511"/>
                    </a:lnTo>
                    <a:lnTo>
                      <a:pt x="16313" y="31876"/>
                    </a:lnTo>
                    <a:lnTo>
                      <a:pt x="17069" y="31876"/>
                    </a:lnTo>
                    <a:lnTo>
                      <a:pt x="17136" y="31622"/>
                    </a:lnTo>
                    <a:lnTo>
                      <a:pt x="18328" y="31622"/>
                    </a:lnTo>
                    <a:lnTo>
                      <a:pt x="18440" y="29971"/>
                    </a:lnTo>
                    <a:close/>
                  </a:path>
                  <a:path w="34925" h="41910">
                    <a:moveTo>
                      <a:pt x="20319" y="34162"/>
                    </a:moveTo>
                    <a:lnTo>
                      <a:pt x="20104" y="34162"/>
                    </a:lnTo>
                    <a:lnTo>
                      <a:pt x="20116" y="35813"/>
                    </a:lnTo>
                    <a:lnTo>
                      <a:pt x="20319" y="34162"/>
                    </a:lnTo>
                    <a:close/>
                  </a:path>
                  <a:path w="34925" h="41910">
                    <a:moveTo>
                      <a:pt x="14081" y="28066"/>
                    </a:moveTo>
                    <a:lnTo>
                      <a:pt x="9301" y="28066"/>
                    </a:lnTo>
                    <a:lnTo>
                      <a:pt x="9253" y="30860"/>
                    </a:lnTo>
                    <a:lnTo>
                      <a:pt x="9127" y="33400"/>
                    </a:lnTo>
                    <a:lnTo>
                      <a:pt x="9252" y="35686"/>
                    </a:lnTo>
                    <a:lnTo>
                      <a:pt x="9603" y="30860"/>
                    </a:lnTo>
                    <a:lnTo>
                      <a:pt x="9737" y="30098"/>
                    </a:lnTo>
                    <a:lnTo>
                      <a:pt x="9870" y="29971"/>
                    </a:lnTo>
                    <a:lnTo>
                      <a:pt x="10000" y="29971"/>
                    </a:lnTo>
                    <a:lnTo>
                      <a:pt x="10124" y="29082"/>
                    </a:lnTo>
                    <a:lnTo>
                      <a:pt x="11779" y="29082"/>
                    </a:lnTo>
                    <a:lnTo>
                      <a:pt x="11808" y="28701"/>
                    </a:lnTo>
                    <a:lnTo>
                      <a:pt x="14032" y="28701"/>
                    </a:lnTo>
                    <a:lnTo>
                      <a:pt x="14081" y="28066"/>
                    </a:lnTo>
                    <a:close/>
                  </a:path>
                  <a:path w="34925" h="41910">
                    <a:moveTo>
                      <a:pt x="5115" y="31622"/>
                    </a:moveTo>
                    <a:lnTo>
                      <a:pt x="4892" y="35559"/>
                    </a:lnTo>
                    <a:lnTo>
                      <a:pt x="5115" y="31622"/>
                    </a:lnTo>
                    <a:close/>
                  </a:path>
                  <a:path w="34925" h="41910">
                    <a:moveTo>
                      <a:pt x="2223" y="31114"/>
                    </a:moveTo>
                    <a:lnTo>
                      <a:pt x="1986" y="31114"/>
                    </a:lnTo>
                    <a:lnTo>
                      <a:pt x="1865" y="35432"/>
                    </a:lnTo>
                    <a:lnTo>
                      <a:pt x="2223" y="31114"/>
                    </a:lnTo>
                    <a:close/>
                  </a:path>
                  <a:path w="34925" h="41910">
                    <a:moveTo>
                      <a:pt x="2707" y="34035"/>
                    </a:moveTo>
                    <a:lnTo>
                      <a:pt x="2647" y="35321"/>
                    </a:lnTo>
                    <a:lnTo>
                      <a:pt x="2707" y="34035"/>
                    </a:lnTo>
                    <a:close/>
                  </a:path>
                  <a:path w="34925" h="41910">
                    <a:moveTo>
                      <a:pt x="21753" y="33273"/>
                    </a:moveTo>
                    <a:lnTo>
                      <a:pt x="21375" y="33273"/>
                    </a:lnTo>
                    <a:lnTo>
                      <a:pt x="21350" y="35305"/>
                    </a:lnTo>
                    <a:lnTo>
                      <a:pt x="21753" y="33273"/>
                    </a:lnTo>
                    <a:close/>
                  </a:path>
                  <a:path w="34925" h="41910">
                    <a:moveTo>
                      <a:pt x="14124" y="27812"/>
                    </a:moveTo>
                    <a:lnTo>
                      <a:pt x="9022" y="27812"/>
                    </a:lnTo>
                    <a:lnTo>
                      <a:pt x="8804" y="35178"/>
                    </a:lnTo>
                    <a:lnTo>
                      <a:pt x="9301" y="28066"/>
                    </a:lnTo>
                    <a:lnTo>
                      <a:pt x="14081" y="28066"/>
                    </a:lnTo>
                    <a:lnTo>
                      <a:pt x="14124" y="27812"/>
                    </a:lnTo>
                    <a:close/>
                  </a:path>
                  <a:path w="34925" h="41910">
                    <a:moveTo>
                      <a:pt x="11779" y="29082"/>
                    </a:moveTo>
                    <a:lnTo>
                      <a:pt x="10124" y="29082"/>
                    </a:lnTo>
                    <a:lnTo>
                      <a:pt x="10018" y="33400"/>
                    </a:lnTo>
                    <a:lnTo>
                      <a:pt x="9894" y="35178"/>
                    </a:lnTo>
                    <a:lnTo>
                      <a:pt x="10318" y="32638"/>
                    </a:lnTo>
                    <a:lnTo>
                      <a:pt x="10425" y="32130"/>
                    </a:lnTo>
                    <a:lnTo>
                      <a:pt x="10524" y="31241"/>
                    </a:lnTo>
                    <a:lnTo>
                      <a:pt x="11506" y="31241"/>
                    </a:lnTo>
                    <a:lnTo>
                      <a:pt x="11614" y="29717"/>
                    </a:lnTo>
                    <a:lnTo>
                      <a:pt x="11723" y="29209"/>
                    </a:lnTo>
                    <a:close/>
                  </a:path>
                  <a:path w="34925" h="41910">
                    <a:moveTo>
                      <a:pt x="10425" y="32130"/>
                    </a:moveTo>
                    <a:lnTo>
                      <a:pt x="10100" y="35051"/>
                    </a:lnTo>
                    <a:lnTo>
                      <a:pt x="10425" y="32130"/>
                    </a:lnTo>
                    <a:close/>
                  </a:path>
                  <a:path w="34925" h="41910">
                    <a:moveTo>
                      <a:pt x="15365" y="30860"/>
                    </a:moveTo>
                    <a:lnTo>
                      <a:pt x="15126" y="30860"/>
                    </a:lnTo>
                    <a:lnTo>
                      <a:pt x="15075" y="32093"/>
                    </a:lnTo>
                    <a:lnTo>
                      <a:pt x="14961" y="32765"/>
                    </a:lnTo>
                    <a:lnTo>
                      <a:pt x="14835" y="35051"/>
                    </a:lnTo>
                    <a:lnTo>
                      <a:pt x="15365" y="30860"/>
                    </a:lnTo>
                    <a:close/>
                  </a:path>
                  <a:path w="34925" h="41910">
                    <a:moveTo>
                      <a:pt x="2487" y="32511"/>
                    </a:moveTo>
                    <a:lnTo>
                      <a:pt x="2337" y="34924"/>
                    </a:lnTo>
                    <a:lnTo>
                      <a:pt x="2487" y="32511"/>
                    </a:lnTo>
                    <a:close/>
                  </a:path>
                  <a:path w="34925" h="41910">
                    <a:moveTo>
                      <a:pt x="591" y="29336"/>
                    </a:moveTo>
                    <a:lnTo>
                      <a:pt x="339" y="29336"/>
                    </a:lnTo>
                    <a:lnTo>
                      <a:pt x="235" y="31876"/>
                    </a:lnTo>
                    <a:lnTo>
                      <a:pt x="111" y="32230"/>
                    </a:lnTo>
                    <a:lnTo>
                      <a:pt x="12" y="34797"/>
                    </a:lnTo>
                    <a:lnTo>
                      <a:pt x="326" y="30987"/>
                    </a:lnTo>
                    <a:lnTo>
                      <a:pt x="455" y="30987"/>
                    </a:lnTo>
                    <a:lnTo>
                      <a:pt x="591" y="29336"/>
                    </a:lnTo>
                    <a:close/>
                  </a:path>
                  <a:path w="34925" h="41910">
                    <a:moveTo>
                      <a:pt x="11416" y="32511"/>
                    </a:moveTo>
                    <a:lnTo>
                      <a:pt x="10463" y="32511"/>
                    </a:lnTo>
                    <a:lnTo>
                      <a:pt x="10379" y="34797"/>
                    </a:lnTo>
                    <a:lnTo>
                      <a:pt x="10536" y="34797"/>
                    </a:lnTo>
                    <a:lnTo>
                      <a:pt x="10718" y="33908"/>
                    </a:lnTo>
                    <a:lnTo>
                      <a:pt x="11317" y="33908"/>
                    </a:lnTo>
                    <a:lnTo>
                      <a:pt x="11416" y="32511"/>
                    </a:lnTo>
                    <a:close/>
                  </a:path>
                  <a:path w="34925" h="41910">
                    <a:moveTo>
                      <a:pt x="20636" y="32765"/>
                    </a:moveTo>
                    <a:lnTo>
                      <a:pt x="20491" y="32765"/>
                    </a:lnTo>
                    <a:lnTo>
                      <a:pt x="20443" y="34797"/>
                    </a:lnTo>
                    <a:lnTo>
                      <a:pt x="20636" y="32765"/>
                    </a:lnTo>
                    <a:close/>
                  </a:path>
                  <a:path w="34925" h="41910">
                    <a:moveTo>
                      <a:pt x="23825" y="32003"/>
                    </a:moveTo>
                    <a:lnTo>
                      <a:pt x="23361" y="32003"/>
                    </a:lnTo>
                    <a:lnTo>
                      <a:pt x="23374" y="34797"/>
                    </a:lnTo>
                    <a:lnTo>
                      <a:pt x="23825" y="32003"/>
                    </a:lnTo>
                    <a:close/>
                  </a:path>
                  <a:path w="34925" h="41910">
                    <a:moveTo>
                      <a:pt x="4124" y="33527"/>
                    </a:moveTo>
                    <a:lnTo>
                      <a:pt x="3948" y="33527"/>
                    </a:lnTo>
                    <a:lnTo>
                      <a:pt x="4045" y="34670"/>
                    </a:lnTo>
                    <a:lnTo>
                      <a:pt x="4124" y="33527"/>
                    </a:lnTo>
                    <a:close/>
                  </a:path>
                  <a:path w="34925" h="41910">
                    <a:moveTo>
                      <a:pt x="14032" y="28701"/>
                    </a:moveTo>
                    <a:lnTo>
                      <a:pt x="11808" y="28701"/>
                    </a:lnTo>
                    <a:lnTo>
                      <a:pt x="11785" y="30278"/>
                    </a:lnTo>
                    <a:lnTo>
                      <a:pt x="11540" y="33400"/>
                    </a:lnTo>
                    <a:lnTo>
                      <a:pt x="11420" y="34543"/>
                    </a:lnTo>
                    <a:lnTo>
                      <a:pt x="11614" y="33146"/>
                    </a:lnTo>
                    <a:lnTo>
                      <a:pt x="12474" y="33146"/>
                    </a:lnTo>
                    <a:lnTo>
                      <a:pt x="12740" y="30479"/>
                    </a:lnTo>
                    <a:lnTo>
                      <a:pt x="13277" y="30479"/>
                    </a:lnTo>
                    <a:lnTo>
                      <a:pt x="13418" y="29082"/>
                    </a:lnTo>
                    <a:lnTo>
                      <a:pt x="14010" y="29082"/>
                    </a:lnTo>
                    <a:lnTo>
                      <a:pt x="14032" y="28701"/>
                    </a:lnTo>
                    <a:close/>
                  </a:path>
                  <a:path w="34925" h="41910">
                    <a:moveTo>
                      <a:pt x="10000" y="29971"/>
                    </a:moveTo>
                    <a:lnTo>
                      <a:pt x="9870" y="29971"/>
                    </a:lnTo>
                    <a:lnTo>
                      <a:pt x="9628" y="34416"/>
                    </a:lnTo>
                    <a:lnTo>
                      <a:pt x="9737" y="33654"/>
                    </a:lnTo>
                    <a:lnTo>
                      <a:pt x="9863" y="31424"/>
                    </a:lnTo>
                    <a:lnTo>
                      <a:pt x="10000" y="29971"/>
                    </a:lnTo>
                    <a:close/>
                  </a:path>
                  <a:path w="34925" h="41910">
                    <a:moveTo>
                      <a:pt x="2233" y="30987"/>
                    </a:moveTo>
                    <a:lnTo>
                      <a:pt x="1610" y="30987"/>
                    </a:lnTo>
                    <a:lnTo>
                      <a:pt x="1647" y="34289"/>
                    </a:lnTo>
                    <a:lnTo>
                      <a:pt x="1986" y="31114"/>
                    </a:lnTo>
                    <a:lnTo>
                      <a:pt x="2223" y="31114"/>
                    </a:lnTo>
                    <a:close/>
                  </a:path>
                  <a:path w="34925" h="41910">
                    <a:moveTo>
                      <a:pt x="13277" y="30479"/>
                    </a:moveTo>
                    <a:lnTo>
                      <a:pt x="12740" y="30479"/>
                    </a:lnTo>
                    <a:lnTo>
                      <a:pt x="12789" y="34289"/>
                    </a:lnTo>
                    <a:lnTo>
                      <a:pt x="12970" y="33933"/>
                    </a:lnTo>
                    <a:lnTo>
                      <a:pt x="13089" y="33146"/>
                    </a:lnTo>
                    <a:lnTo>
                      <a:pt x="13200" y="32130"/>
                    </a:lnTo>
                    <a:lnTo>
                      <a:pt x="13277" y="30479"/>
                    </a:lnTo>
                    <a:close/>
                  </a:path>
                  <a:path w="34925" h="41910">
                    <a:moveTo>
                      <a:pt x="23973" y="29590"/>
                    </a:moveTo>
                    <a:lnTo>
                      <a:pt x="23107" y="29590"/>
                    </a:lnTo>
                    <a:lnTo>
                      <a:pt x="23164" y="32257"/>
                    </a:lnTo>
                    <a:lnTo>
                      <a:pt x="23040" y="33146"/>
                    </a:lnTo>
                    <a:lnTo>
                      <a:pt x="22925" y="34289"/>
                    </a:lnTo>
                    <a:lnTo>
                      <a:pt x="23361" y="32003"/>
                    </a:lnTo>
                    <a:lnTo>
                      <a:pt x="23825" y="32003"/>
                    </a:lnTo>
                    <a:lnTo>
                      <a:pt x="23973" y="29590"/>
                    </a:lnTo>
                    <a:close/>
                  </a:path>
                  <a:path w="34925" h="41910">
                    <a:moveTo>
                      <a:pt x="730" y="28574"/>
                    </a:moveTo>
                    <a:lnTo>
                      <a:pt x="499" y="31368"/>
                    </a:lnTo>
                    <a:lnTo>
                      <a:pt x="375" y="34162"/>
                    </a:lnTo>
                    <a:lnTo>
                      <a:pt x="730" y="28574"/>
                    </a:lnTo>
                    <a:close/>
                  </a:path>
                  <a:path w="34925" h="41910">
                    <a:moveTo>
                      <a:pt x="455" y="30987"/>
                    </a:moveTo>
                    <a:lnTo>
                      <a:pt x="326" y="30987"/>
                    </a:lnTo>
                    <a:lnTo>
                      <a:pt x="205" y="34035"/>
                    </a:lnTo>
                    <a:lnTo>
                      <a:pt x="455" y="30987"/>
                    </a:lnTo>
                    <a:close/>
                  </a:path>
                  <a:path w="34925" h="41910">
                    <a:moveTo>
                      <a:pt x="3037" y="30352"/>
                    </a:moveTo>
                    <a:lnTo>
                      <a:pt x="2749" y="30352"/>
                    </a:lnTo>
                    <a:lnTo>
                      <a:pt x="2622" y="34035"/>
                    </a:lnTo>
                    <a:lnTo>
                      <a:pt x="2833" y="32130"/>
                    </a:lnTo>
                    <a:lnTo>
                      <a:pt x="2950" y="30860"/>
                    </a:lnTo>
                    <a:lnTo>
                      <a:pt x="3037" y="30352"/>
                    </a:lnTo>
                    <a:close/>
                  </a:path>
                  <a:path w="34925" h="41910">
                    <a:moveTo>
                      <a:pt x="7146" y="30733"/>
                    </a:moveTo>
                    <a:lnTo>
                      <a:pt x="6963" y="30733"/>
                    </a:lnTo>
                    <a:lnTo>
                      <a:pt x="6845" y="32765"/>
                    </a:lnTo>
                    <a:lnTo>
                      <a:pt x="6721" y="34035"/>
                    </a:lnTo>
                    <a:lnTo>
                      <a:pt x="7084" y="31114"/>
                    </a:lnTo>
                    <a:lnTo>
                      <a:pt x="7146" y="30733"/>
                    </a:lnTo>
                    <a:close/>
                  </a:path>
                  <a:path w="34925" h="41910">
                    <a:moveTo>
                      <a:pt x="13750" y="31876"/>
                    </a:moveTo>
                    <a:lnTo>
                      <a:pt x="13406" y="31876"/>
                    </a:lnTo>
                    <a:lnTo>
                      <a:pt x="13152" y="34035"/>
                    </a:lnTo>
                    <a:lnTo>
                      <a:pt x="13377" y="33673"/>
                    </a:lnTo>
                    <a:lnTo>
                      <a:pt x="13489" y="33400"/>
                    </a:lnTo>
                    <a:lnTo>
                      <a:pt x="13750" y="31876"/>
                    </a:lnTo>
                    <a:close/>
                  </a:path>
                  <a:path w="34925" h="41910">
                    <a:moveTo>
                      <a:pt x="23784" y="33146"/>
                    </a:moveTo>
                    <a:lnTo>
                      <a:pt x="23713" y="34035"/>
                    </a:lnTo>
                    <a:lnTo>
                      <a:pt x="23784" y="33146"/>
                    </a:lnTo>
                    <a:close/>
                  </a:path>
                  <a:path w="34925" h="41910">
                    <a:moveTo>
                      <a:pt x="33002" y="25145"/>
                    </a:moveTo>
                    <a:lnTo>
                      <a:pt x="32408" y="25145"/>
                    </a:lnTo>
                    <a:lnTo>
                      <a:pt x="31827" y="34035"/>
                    </a:lnTo>
                    <a:lnTo>
                      <a:pt x="33002" y="25145"/>
                    </a:lnTo>
                    <a:close/>
                  </a:path>
                  <a:path w="34925" h="41910">
                    <a:moveTo>
                      <a:pt x="2433" y="28574"/>
                    </a:moveTo>
                    <a:lnTo>
                      <a:pt x="1283" y="28574"/>
                    </a:lnTo>
                    <a:lnTo>
                      <a:pt x="956" y="33908"/>
                    </a:lnTo>
                    <a:lnTo>
                      <a:pt x="1320" y="29844"/>
                    </a:lnTo>
                    <a:lnTo>
                      <a:pt x="1404" y="29590"/>
                    </a:lnTo>
                    <a:lnTo>
                      <a:pt x="2349" y="29590"/>
                    </a:lnTo>
                    <a:lnTo>
                      <a:pt x="2433" y="28574"/>
                    </a:lnTo>
                    <a:close/>
                  </a:path>
                  <a:path w="34925" h="41910">
                    <a:moveTo>
                      <a:pt x="3817" y="29082"/>
                    </a:moveTo>
                    <a:lnTo>
                      <a:pt x="2700" y="29082"/>
                    </a:lnTo>
                    <a:lnTo>
                      <a:pt x="2458" y="33908"/>
                    </a:lnTo>
                    <a:lnTo>
                      <a:pt x="2749" y="30352"/>
                    </a:lnTo>
                    <a:lnTo>
                      <a:pt x="3037" y="30352"/>
                    </a:lnTo>
                    <a:lnTo>
                      <a:pt x="3124" y="29844"/>
                    </a:lnTo>
                    <a:lnTo>
                      <a:pt x="3750" y="29844"/>
                    </a:lnTo>
                    <a:lnTo>
                      <a:pt x="3817" y="29082"/>
                    </a:lnTo>
                    <a:close/>
                  </a:path>
                  <a:path w="34925" h="41910">
                    <a:moveTo>
                      <a:pt x="6332" y="26034"/>
                    </a:moveTo>
                    <a:lnTo>
                      <a:pt x="5086" y="26034"/>
                    </a:lnTo>
                    <a:lnTo>
                      <a:pt x="5007" y="29463"/>
                    </a:lnTo>
                    <a:lnTo>
                      <a:pt x="4888" y="31114"/>
                    </a:lnTo>
                    <a:lnTo>
                      <a:pt x="4762" y="33527"/>
                    </a:lnTo>
                    <a:lnTo>
                      <a:pt x="4880" y="33908"/>
                    </a:lnTo>
                    <a:lnTo>
                      <a:pt x="5244" y="26669"/>
                    </a:lnTo>
                    <a:lnTo>
                      <a:pt x="6293" y="26669"/>
                    </a:lnTo>
                    <a:lnTo>
                      <a:pt x="6332" y="26034"/>
                    </a:lnTo>
                    <a:close/>
                  </a:path>
                  <a:path w="34925" h="41910">
                    <a:moveTo>
                      <a:pt x="7951" y="27685"/>
                    </a:moveTo>
                    <a:lnTo>
                      <a:pt x="7641" y="27685"/>
                    </a:lnTo>
                    <a:lnTo>
                      <a:pt x="7532" y="33908"/>
                    </a:lnTo>
                    <a:lnTo>
                      <a:pt x="7951" y="27685"/>
                    </a:lnTo>
                    <a:close/>
                  </a:path>
                  <a:path w="34925" h="41910">
                    <a:moveTo>
                      <a:pt x="9858" y="30098"/>
                    </a:moveTo>
                    <a:lnTo>
                      <a:pt x="9494" y="33908"/>
                    </a:lnTo>
                    <a:lnTo>
                      <a:pt x="9858" y="30098"/>
                    </a:lnTo>
                    <a:close/>
                  </a:path>
                  <a:path w="34925" h="41910">
                    <a:moveTo>
                      <a:pt x="31979" y="28574"/>
                    </a:moveTo>
                    <a:lnTo>
                      <a:pt x="31730" y="28574"/>
                    </a:lnTo>
                    <a:lnTo>
                      <a:pt x="31318" y="33908"/>
                    </a:lnTo>
                    <a:lnTo>
                      <a:pt x="31774" y="29844"/>
                    </a:lnTo>
                    <a:lnTo>
                      <a:pt x="31860" y="29590"/>
                    </a:lnTo>
                    <a:lnTo>
                      <a:pt x="31979" y="28574"/>
                    </a:lnTo>
                    <a:close/>
                  </a:path>
                  <a:path w="34925" h="41910">
                    <a:moveTo>
                      <a:pt x="23037" y="30225"/>
                    </a:moveTo>
                    <a:lnTo>
                      <a:pt x="22655" y="33673"/>
                    </a:lnTo>
                    <a:lnTo>
                      <a:pt x="23037" y="30225"/>
                    </a:lnTo>
                    <a:close/>
                  </a:path>
                  <a:path w="34925" h="41910">
                    <a:moveTo>
                      <a:pt x="25602" y="24637"/>
                    </a:moveTo>
                    <a:lnTo>
                      <a:pt x="24827" y="24637"/>
                    </a:lnTo>
                    <a:lnTo>
                      <a:pt x="23991" y="33654"/>
                    </a:lnTo>
                    <a:lnTo>
                      <a:pt x="24318" y="30352"/>
                    </a:lnTo>
                    <a:lnTo>
                      <a:pt x="24450" y="30352"/>
                    </a:lnTo>
                    <a:lnTo>
                      <a:pt x="24488" y="29717"/>
                    </a:lnTo>
                    <a:lnTo>
                      <a:pt x="24682" y="29717"/>
                    </a:lnTo>
                    <a:lnTo>
                      <a:pt x="24851" y="28193"/>
                    </a:lnTo>
                    <a:lnTo>
                      <a:pt x="25219" y="28193"/>
                    </a:lnTo>
                    <a:lnTo>
                      <a:pt x="25602" y="24637"/>
                    </a:lnTo>
                    <a:close/>
                  </a:path>
                  <a:path w="34925" h="41910">
                    <a:moveTo>
                      <a:pt x="24450" y="30352"/>
                    </a:moveTo>
                    <a:lnTo>
                      <a:pt x="24318" y="30352"/>
                    </a:lnTo>
                    <a:lnTo>
                      <a:pt x="24311" y="30987"/>
                    </a:lnTo>
                    <a:lnTo>
                      <a:pt x="24188" y="32511"/>
                    </a:lnTo>
                    <a:lnTo>
                      <a:pt x="24064" y="33654"/>
                    </a:lnTo>
                    <a:lnTo>
                      <a:pt x="24277" y="32638"/>
                    </a:lnTo>
                    <a:lnTo>
                      <a:pt x="24398" y="31241"/>
                    </a:lnTo>
                    <a:lnTo>
                      <a:pt x="24450" y="30352"/>
                    </a:lnTo>
                    <a:close/>
                  </a:path>
                  <a:path w="34925" h="41910">
                    <a:moveTo>
                      <a:pt x="3323" y="31368"/>
                    </a:moveTo>
                    <a:lnTo>
                      <a:pt x="3173" y="31368"/>
                    </a:lnTo>
                    <a:lnTo>
                      <a:pt x="3124" y="33527"/>
                    </a:lnTo>
                    <a:lnTo>
                      <a:pt x="3323" y="31368"/>
                    </a:lnTo>
                    <a:close/>
                  </a:path>
                  <a:path w="34925" h="41910">
                    <a:moveTo>
                      <a:pt x="6293" y="26669"/>
                    </a:moveTo>
                    <a:lnTo>
                      <a:pt x="5244" y="26669"/>
                    </a:lnTo>
                    <a:lnTo>
                      <a:pt x="5244" y="29336"/>
                    </a:lnTo>
                    <a:lnTo>
                      <a:pt x="5219" y="31368"/>
                    </a:lnTo>
                    <a:lnTo>
                      <a:pt x="5098" y="33400"/>
                    </a:lnTo>
                    <a:lnTo>
                      <a:pt x="5292" y="32892"/>
                    </a:lnTo>
                    <a:lnTo>
                      <a:pt x="5412" y="32230"/>
                    </a:lnTo>
                    <a:lnTo>
                      <a:pt x="5728" y="29844"/>
                    </a:lnTo>
                    <a:lnTo>
                      <a:pt x="5994" y="29082"/>
                    </a:lnTo>
                    <a:lnTo>
                      <a:pt x="7415" y="29082"/>
                    </a:lnTo>
                    <a:lnTo>
                      <a:pt x="7559" y="28193"/>
                    </a:lnTo>
                    <a:lnTo>
                      <a:pt x="5994" y="28193"/>
                    </a:lnTo>
                    <a:lnTo>
                      <a:pt x="6055" y="27939"/>
                    </a:lnTo>
                    <a:lnTo>
                      <a:pt x="6321" y="27939"/>
                    </a:lnTo>
                    <a:lnTo>
                      <a:pt x="6293" y="26669"/>
                    </a:lnTo>
                    <a:close/>
                  </a:path>
                  <a:path w="34925" h="41910">
                    <a:moveTo>
                      <a:pt x="3739" y="29971"/>
                    </a:moveTo>
                    <a:lnTo>
                      <a:pt x="3451" y="29971"/>
                    </a:lnTo>
                    <a:lnTo>
                      <a:pt x="3451" y="33273"/>
                    </a:lnTo>
                    <a:lnTo>
                      <a:pt x="3739" y="29971"/>
                    </a:lnTo>
                    <a:close/>
                  </a:path>
                  <a:path w="34925" h="41910">
                    <a:moveTo>
                      <a:pt x="23737" y="33146"/>
                    </a:moveTo>
                    <a:close/>
                  </a:path>
                  <a:path w="34925" h="41910">
                    <a:moveTo>
                      <a:pt x="941" y="30098"/>
                    </a:moveTo>
                    <a:lnTo>
                      <a:pt x="775" y="30098"/>
                    </a:lnTo>
                    <a:lnTo>
                      <a:pt x="557" y="33146"/>
                    </a:lnTo>
                    <a:lnTo>
                      <a:pt x="726" y="31368"/>
                    </a:lnTo>
                    <a:lnTo>
                      <a:pt x="855" y="31368"/>
                    </a:lnTo>
                    <a:lnTo>
                      <a:pt x="941" y="30098"/>
                    </a:lnTo>
                    <a:close/>
                  </a:path>
                  <a:path w="34925" h="41910">
                    <a:moveTo>
                      <a:pt x="23855" y="32257"/>
                    </a:moveTo>
                    <a:lnTo>
                      <a:pt x="23692" y="33146"/>
                    </a:lnTo>
                    <a:lnTo>
                      <a:pt x="23855" y="32257"/>
                    </a:lnTo>
                    <a:close/>
                  </a:path>
                  <a:path w="34925" h="41910">
                    <a:moveTo>
                      <a:pt x="25802" y="28701"/>
                    </a:moveTo>
                    <a:lnTo>
                      <a:pt x="25590" y="28701"/>
                    </a:lnTo>
                    <a:lnTo>
                      <a:pt x="25227" y="33146"/>
                    </a:lnTo>
                    <a:lnTo>
                      <a:pt x="25469" y="31876"/>
                    </a:lnTo>
                    <a:lnTo>
                      <a:pt x="25595" y="29717"/>
                    </a:lnTo>
                    <a:lnTo>
                      <a:pt x="25802" y="28701"/>
                    </a:lnTo>
                    <a:close/>
                  </a:path>
                  <a:path w="34925" h="41910">
                    <a:moveTo>
                      <a:pt x="7415" y="29082"/>
                    </a:moveTo>
                    <a:lnTo>
                      <a:pt x="5994" y="29082"/>
                    </a:lnTo>
                    <a:lnTo>
                      <a:pt x="5752" y="32892"/>
                    </a:lnTo>
                    <a:lnTo>
                      <a:pt x="6152" y="30860"/>
                    </a:lnTo>
                    <a:lnTo>
                      <a:pt x="6921" y="30860"/>
                    </a:lnTo>
                    <a:lnTo>
                      <a:pt x="7146" y="30733"/>
                    </a:lnTo>
                    <a:lnTo>
                      <a:pt x="7415" y="29082"/>
                    </a:lnTo>
                    <a:close/>
                  </a:path>
                  <a:path w="34925" h="41910">
                    <a:moveTo>
                      <a:pt x="14446" y="27558"/>
                    </a:moveTo>
                    <a:lnTo>
                      <a:pt x="8756" y="27558"/>
                    </a:lnTo>
                    <a:lnTo>
                      <a:pt x="8647" y="32892"/>
                    </a:lnTo>
                    <a:lnTo>
                      <a:pt x="9022" y="27812"/>
                    </a:lnTo>
                    <a:lnTo>
                      <a:pt x="14124" y="27812"/>
                    </a:lnTo>
                    <a:lnTo>
                      <a:pt x="14429" y="27685"/>
                    </a:lnTo>
                    <a:close/>
                  </a:path>
                  <a:path w="34925" h="41910">
                    <a:moveTo>
                      <a:pt x="24682" y="29717"/>
                    </a:moveTo>
                    <a:lnTo>
                      <a:pt x="24488" y="29717"/>
                    </a:lnTo>
                    <a:lnTo>
                      <a:pt x="24583" y="30352"/>
                    </a:lnTo>
                    <a:lnTo>
                      <a:pt x="24330" y="32892"/>
                    </a:lnTo>
                    <a:lnTo>
                      <a:pt x="24682" y="29717"/>
                    </a:lnTo>
                    <a:close/>
                  </a:path>
                  <a:path w="34925" h="41910">
                    <a:moveTo>
                      <a:pt x="1586" y="6476"/>
                    </a:moveTo>
                    <a:lnTo>
                      <a:pt x="1475" y="7111"/>
                    </a:lnTo>
                    <a:lnTo>
                      <a:pt x="1109" y="11048"/>
                    </a:lnTo>
                    <a:lnTo>
                      <a:pt x="988" y="14559"/>
                    </a:lnTo>
                    <a:lnTo>
                      <a:pt x="862" y="16636"/>
                    </a:lnTo>
                    <a:lnTo>
                      <a:pt x="737" y="17827"/>
                    </a:lnTo>
                    <a:lnTo>
                      <a:pt x="370" y="23875"/>
                    </a:lnTo>
                    <a:lnTo>
                      <a:pt x="121" y="27431"/>
                    </a:lnTo>
                    <a:lnTo>
                      <a:pt x="0" y="32765"/>
                    </a:lnTo>
                    <a:lnTo>
                      <a:pt x="339" y="29336"/>
                    </a:lnTo>
                    <a:lnTo>
                      <a:pt x="591" y="29336"/>
                    </a:lnTo>
                    <a:lnTo>
                      <a:pt x="653" y="28574"/>
                    </a:lnTo>
                    <a:lnTo>
                      <a:pt x="787" y="27685"/>
                    </a:lnTo>
                    <a:lnTo>
                      <a:pt x="2507" y="27685"/>
                    </a:lnTo>
                    <a:lnTo>
                      <a:pt x="2591" y="26669"/>
                    </a:lnTo>
                    <a:lnTo>
                      <a:pt x="3968" y="26669"/>
                    </a:lnTo>
                    <a:lnTo>
                      <a:pt x="4085" y="24637"/>
                    </a:lnTo>
                    <a:lnTo>
                      <a:pt x="4212" y="23621"/>
                    </a:lnTo>
                    <a:lnTo>
                      <a:pt x="4420" y="21081"/>
                    </a:lnTo>
                    <a:lnTo>
                      <a:pt x="28745" y="21081"/>
                    </a:lnTo>
                    <a:lnTo>
                      <a:pt x="28848" y="19938"/>
                    </a:lnTo>
                    <a:lnTo>
                      <a:pt x="30587" y="19938"/>
                    </a:lnTo>
                    <a:lnTo>
                      <a:pt x="30575" y="19557"/>
                    </a:lnTo>
                    <a:lnTo>
                      <a:pt x="29623" y="19557"/>
                    </a:lnTo>
                    <a:lnTo>
                      <a:pt x="29634" y="19303"/>
                    </a:lnTo>
                    <a:lnTo>
                      <a:pt x="18856" y="19303"/>
                    </a:lnTo>
                    <a:lnTo>
                      <a:pt x="19033" y="17017"/>
                    </a:lnTo>
                    <a:lnTo>
                      <a:pt x="2095" y="17017"/>
                    </a:lnTo>
                    <a:lnTo>
                      <a:pt x="2203" y="14731"/>
                    </a:lnTo>
                    <a:lnTo>
                      <a:pt x="1598" y="14731"/>
                    </a:lnTo>
                    <a:lnTo>
                      <a:pt x="1615" y="14477"/>
                    </a:lnTo>
                    <a:lnTo>
                      <a:pt x="1356" y="14477"/>
                    </a:lnTo>
                    <a:lnTo>
                      <a:pt x="1482" y="10667"/>
                    </a:lnTo>
                    <a:lnTo>
                      <a:pt x="1727" y="7873"/>
                    </a:lnTo>
                    <a:lnTo>
                      <a:pt x="1663" y="6603"/>
                    </a:lnTo>
                    <a:close/>
                  </a:path>
                  <a:path w="34925" h="41910">
                    <a:moveTo>
                      <a:pt x="31847" y="29717"/>
                    </a:moveTo>
                    <a:lnTo>
                      <a:pt x="31609" y="32638"/>
                    </a:lnTo>
                    <a:lnTo>
                      <a:pt x="31730" y="32003"/>
                    </a:lnTo>
                    <a:lnTo>
                      <a:pt x="31847" y="29717"/>
                    </a:lnTo>
                    <a:close/>
                  </a:path>
                  <a:path w="34925" h="41910">
                    <a:moveTo>
                      <a:pt x="1206" y="29336"/>
                    </a:moveTo>
                    <a:lnTo>
                      <a:pt x="993" y="29336"/>
                    </a:lnTo>
                    <a:lnTo>
                      <a:pt x="884" y="32511"/>
                    </a:lnTo>
                    <a:lnTo>
                      <a:pt x="1206" y="29336"/>
                    </a:lnTo>
                    <a:close/>
                  </a:path>
                  <a:path w="34925" h="41910">
                    <a:moveTo>
                      <a:pt x="2669" y="29590"/>
                    </a:moveTo>
                    <a:lnTo>
                      <a:pt x="2531" y="29590"/>
                    </a:lnTo>
                    <a:lnTo>
                      <a:pt x="2434" y="32511"/>
                    </a:lnTo>
                    <a:lnTo>
                      <a:pt x="2669" y="29590"/>
                    </a:lnTo>
                    <a:close/>
                  </a:path>
                  <a:path w="34925" h="41910">
                    <a:moveTo>
                      <a:pt x="855" y="31368"/>
                    </a:moveTo>
                    <a:lnTo>
                      <a:pt x="726" y="31368"/>
                    </a:lnTo>
                    <a:lnTo>
                      <a:pt x="787" y="32384"/>
                    </a:lnTo>
                    <a:lnTo>
                      <a:pt x="855" y="31368"/>
                    </a:lnTo>
                    <a:close/>
                  </a:path>
                  <a:path w="34925" h="41910">
                    <a:moveTo>
                      <a:pt x="2507" y="27685"/>
                    </a:moveTo>
                    <a:lnTo>
                      <a:pt x="787" y="27685"/>
                    </a:lnTo>
                    <a:lnTo>
                      <a:pt x="687" y="30606"/>
                    </a:lnTo>
                    <a:lnTo>
                      <a:pt x="569" y="32257"/>
                    </a:lnTo>
                    <a:lnTo>
                      <a:pt x="775" y="30098"/>
                    </a:lnTo>
                    <a:lnTo>
                      <a:pt x="941" y="30098"/>
                    </a:lnTo>
                    <a:lnTo>
                      <a:pt x="993" y="29336"/>
                    </a:lnTo>
                    <a:lnTo>
                      <a:pt x="1206" y="29336"/>
                    </a:lnTo>
                    <a:lnTo>
                      <a:pt x="1283" y="28574"/>
                    </a:lnTo>
                    <a:lnTo>
                      <a:pt x="2433" y="28574"/>
                    </a:lnTo>
                    <a:lnTo>
                      <a:pt x="2507" y="27685"/>
                    </a:lnTo>
                    <a:close/>
                  </a:path>
                  <a:path w="34925" h="41910">
                    <a:moveTo>
                      <a:pt x="23906" y="31622"/>
                    </a:moveTo>
                    <a:lnTo>
                      <a:pt x="23810" y="32257"/>
                    </a:lnTo>
                    <a:lnTo>
                      <a:pt x="23906" y="31622"/>
                    </a:lnTo>
                    <a:close/>
                  </a:path>
                  <a:path w="34925" h="41910">
                    <a:moveTo>
                      <a:pt x="13212" y="32116"/>
                    </a:moveTo>
                    <a:close/>
                  </a:path>
                  <a:path w="34925" h="41910">
                    <a:moveTo>
                      <a:pt x="26413" y="24637"/>
                    </a:moveTo>
                    <a:lnTo>
                      <a:pt x="25602" y="24637"/>
                    </a:lnTo>
                    <a:lnTo>
                      <a:pt x="25628" y="27166"/>
                    </a:lnTo>
                    <a:lnTo>
                      <a:pt x="25166" y="32130"/>
                    </a:lnTo>
                    <a:lnTo>
                      <a:pt x="25590" y="28701"/>
                    </a:lnTo>
                    <a:lnTo>
                      <a:pt x="25802" y="28701"/>
                    </a:lnTo>
                    <a:lnTo>
                      <a:pt x="26062" y="26415"/>
                    </a:lnTo>
                    <a:lnTo>
                      <a:pt x="26207" y="26415"/>
                    </a:lnTo>
                    <a:lnTo>
                      <a:pt x="26413" y="24637"/>
                    </a:lnTo>
                    <a:close/>
                  </a:path>
                  <a:path w="34925" h="41910">
                    <a:moveTo>
                      <a:pt x="14010" y="29082"/>
                    </a:moveTo>
                    <a:lnTo>
                      <a:pt x="13418" y="29082"/>
                    </a:lnTo>
                    <a:lnTo>
                      <a:pt x="13212" y="32116"/>
                    </a:lnTo>
                    <a:lnTo>
                      <a:pt x="13406" y="31876"/>
                    </a:lnTo>
                    <a:lnTo>
                      <a:pt x="13750" y="31876"/>
                    </a:lnTo>
                    <a:lnTo>
                      <a:pt x="13859" y="31241"/>
                    </a:lnTo>
                    <a:lnTo>
                      <a:pt x="14010" y="29082"/>
                    </a:lnTo>
                    <a:close/>
                  </a:path>
                  <a:path w="34925" h="41910">
                    <a:moveTo>
                      <a:pt x="11650" y="30733"/>
                    </a:moveTo>
                    <a:lnTo>
                      <a:pt x="11567" y="31749"/>
                    </a:lnTo>
                    <a:lnTo>
                      <a:pt x="11650" y="30733"/>
                    </a:lnTo>
                    <a:close/>
                  </a:path>
                  <a:path w="34925" h="41910">
                    <a:moveTo>
                      <a:pt x="5190" y="30278"/>
                    </a:moveTo>
                    <a:lnTo>
                      <a:pt x="5026" y="31622"/>
                    </a:lnTo>
                    <a:lnTo>
                      <a:pt x="5190" y="30278"/>
                    </a:lnTo>
                    <a:close/>
                  </a:path>
                  <a:path w="34925" h="41910">
                    <a:moveTo>
                      <a:pt x="33055" y="24764"/>
                    </a:moveTo>
                    <a:lnTo>
                      <a:pt x="31924" y="24764"/>
                    </a:lnTo>
                    <a:lnTo>
                      <a:pt x="31655" y="27684"/>
                    </a:lnTo>
                    <a:lnTo>
                      <a:pt x="31403" y="31622"/>
                    </a:lnTo>
                    <a:lnTo>
                      <a:pt x="31730" y="28574"/>
                    </a:lnTo>
                    <a:lnTo>
                      <a:pt x="31979" y="28574"/>
                    </a:lnTo>
                    <a:lnTo>
                      <a:pt x="32408" y="25145"/>
                    </a:lnTo>
                    <a:lnTo>
                      <a:pt x="33002" y="25145"/>
                    </a:lnTo>
                    <a:lnTo>
                      <a:pt x="33055" y="24764"/>
                    </a:lnTo>
                    <a:close/>
                  </a:path>
                  <a:path w="34925" h="41910">
                    <a:moveTo>
                      <a:pt x="22787" y="30733"/>
                    </a:moveTo>
                    <a:lnTo>
                      <a:pt x="22598" y="30733"/>
                    </a:lnTo>
                    <a:lnTo>
                      <a:pt x="22583" y="31424"/>
                    </a:lnTo>
                    <a:lnTo>
                      <a:pt x="22787" y="30733"/>
                    </a:lnTo>
                    <a:close/>
                  </a:path>
                  <a:path w="34925" h="41910">
                    <a:moveTo>
                      <a:pt x="14429" y="27685"/>
                    </a:moveTo>
                    <a:lnTo>
                      <a:pt x="14145" y="27685"/>
                    </a:lnTo>
                    <a:lnTo>
                      <a:pt x="14063" y="29590"/>
                    </a:lnTo>
                    <a:lnTo>
                      <a:pt x="13939" y="31241"/>
                    </a:lnTo>
                    <a:lnTo>
                      <a:pt x="14429" y="27685"/>
                    </a:lnTo>
                    <a:close/>
                  </a:path>
                  <a:path w="34925" h="41910">
                    <a:moveTo>
                      <a:pt x="27931" y="27304"/>
                    </a:moveTo>
                    <a:lnTo>
                      <a:pt x="27588" y="27304"/>
                    </a:lnTo>
                    <a:lnTo>
                      <a:pt x="27188" y="31114"/>
                    </a:lnTo>
                    <a:lnTo>
                      <a:pt x="27398" y="30606"/>
                    </a:lnTo>
                    <a:lnTo>
                      <a:pt x="27521" y="30225"/>
                    </a:lnTo>
                    <a:lnTo>
                      <a:pt x="27931" y="27304"/>
                    </a:lnTo>
                    <a:close/>
                  </a:path>
                  <a:path w="34925" h="41910">
                    <a:moveTo>
                      <a:pt x="25219" y="28193"/>
                    </a:moveTo>
                    <a:lnTo>
                      <a:pt x="24851" y="28193"/>
                    </a:lnTo>
                    <a:lnTo>
                      <a:pt x="24847" y="29717"/>
                    </a:lnTo>
                    <a:lnTo>
                      <a:pt x="24730" y="30860"/>
                    </a:lnTo>
                    <a:lnTo>
                      <a:pt x="24891" y="30606"/>
                    </a:lnTo>
                    <a:lnTo>
                      <a:pt x="25013" y="30098"/>
                    </a:lnTo>
                    <a:lnTo>
                      <a:pt x="25219" y="28193"/>
                    </a:lnTo>
                    <a:close/>
                  </a:path>
                  <a:path w="34925" h="41910">
                    <a:moveTo>
                      <a:pt x="24523" y="25272"/>
                    </a:moveTo>
                    <a:lnTo>
                      <a:pt x="8114" y="25272"/>
                    </a:lnTo>
                    <a:lnTo>
                      <a:pt x="8066" y="29844"/>
                    </a:lnTo>
                    <a:lnTo>
                      <a:pt x="8186" y="30733"/>
                    </a:lnTo>
                    <a:lnTo>
                      <a:pt x="8756" y="27558"/>
                    </a:lnTo>
                    <a:lnTo>
                      <a:pt x="14446" y="27558"/>
                    </a:lnTo>
                    <a:lnTo>
                      <a:pt x="14569" y="26669"/>
                    </a:lnTo>
                    <a:lnTo>
                      <a:pt x="24321" y="26669"/>
                    </a:lnTo>
                    <a:lnTo>
                      <a:pt x="24523" y="25272"/>
                    </a:lnTo>
                    <a:close/>
                  </a:path>
                  <a:path w="34925" h="41910">
                    <a:moveTo>
                      <a:pt x="11769" y="29209"/>
                    </a:moveTo>
                    <a:lnTo>
                      <a:pt x="11629" y="30733"/>
                    </a:lnTo>
                    <a:lnTo>
                      <a:pt x="11769" y="29209"/>
                    </a:lnTo>
                    <a:close/>
                  </a:path>
                  <a:path w="34925" h="41910">
                    <a:moveTo>
                      <a:pt x="28426" y="24637"/>
                    </a:moveTo>
                    <a:lnTo>
                      <a:pt x="27661" y="24637"/>
                    </a:lnTo>
                    <a:lnTo>
                      <a:pt x="27570" y="27304"/>
                    </a:lnTo>
                    <a:lnTo>
                      <a:pt x="27225" y="30733"/>
                    </a:lnTo>
                    <a:lnTo>
                      <a:pt x="27588" y="27304"/>
                    </a:lnTo>
                    <a:lnTo>
                      <a:pt x="27931" y="27304"/>
                    </a:lnTo>
                    <a:lnTo>
                      <a:pt x="28145" y="25780"/>
                    </a:lnTo>
                    <a:lnTo>
                      <a:pt x="28324" y="25780"/>
                    </a:lnTo>
                    <a:lnTo>
                      <a:pt x="28426" y="24637"/>
                    </a:lnTo>
                    <a:close/>
                  </a:path>
                  <a:path w="34925" h="41910">
                    <a:moveTo>
                      <a:pt x="4136" y="27166"/>
                    </a:moveTo>
                    <a:lnTo>
                      <a:pt x="4032" y="30606"/>
                    </a:lnTo>
                    <a:lnTo>
                      <a:pt x="4326" y="30606"/>
                    </a:lnTo>
                    <a:lnTo>
                      <a:pt x="4388" y="29717"/>
                    </a:lnTo>
                    <a:lnTo>
                      <a:pt x="4202" y="29717"/>
                    </a:lnTo>
                    <a:lnTo>
                      <a:pt x="4136" y="27166"/>
                    </a:lnTo>
                    <a:close/>
                  </a:path>
                  <a:path w="34925" h="41910">
                    <a:moveTo>
                      <a:pt x="29008" y="26542"/>
                    </a:moveTo>
                    <a:lnTo>
                      <a:pt x="28569" y="26542"/>
                    </a:lnTo>
                    <a:lnTo>
                      <a:pt x="28490" y="27334"/>
                    </a:lnTo>
                    <a:lnTo>
                      <a:pt x="28363" y="30352"/>
                    </a:lnTo>
                    <a:lnTo>
                      <a:pt x="28712" y="28066"/>
                    </a:lnTo>
                    <a:lnTo>
                      <a:pt x="29008" y="26542"/>
                    </a:lnTo>
                    <a:close/>
                  </a:path>
                  <a:path w="34925" h="41910">
                    <a:moveTo>
                      <a:pt x="33762" y="25780"/>
                    </a:moveTo>
                    <a:lnTo>
                      <a:pt x="33256" y="30225"/>
                    </a:lnTo>
                    <a:lnTo>
                      <a:pt x="33488" y="29197"/>
                    </a:lnTo>
                    <a:lnTo>
                      <a:pt x="33762" y="25780"/>
                    </a:lnTo>
                    <a:close/>
                  </a:path>
                  <a:path w="34925" h="41910">
                    <a:moveTo>
                      <a:pt x="34491" y="17398"/>
                    </a:moveTo>
                    <a:lnTo>
                      <a:pt x="33111" y="30098"/>
                    </a:lnTo>
                    <a:lnTo>
                      <a:pt x="33762" y="25780"/>
                    </a:lnTo>
                    <a:lnTo>
                      <a:pt x="34006" y="23621"/>
                    </a:lnTo>
                    <a:lnTo>
                      <a:pt x="34491" y="17398"/>
                    </a:lnTo>
                    <a:close/>
                  </a:path>
                  <a:path w="34925" h="41910">
                    <a:moveTo>
                      <a:pt x="26495" y="22859"/>
                    </a:moveTo>
                    <a:lnTo>
                      <a:pt x="24754" y="22859"/>
                    </a:lnTo>
                    <a:lnTo>
                      <a:pt x="24607" y="24637"/>
                    </a:lnTo>
                    <a:lnTo>
                      <a:pt x="24112" y="29971"/>
                    </a:lnTo>
                    <a:lnTo>
                      <a:pt x="24827" y="24637"/>
                    </a:lnTo>
                    <a:lnTo>
                      <a:pt x="26413" y="24637"/>
                    </a:lnTo>
                    <a:lnTo>
                      <a:pt x="26495" y="22859"/>
                    </a:lnTo>
                    <a:close/>
                  </a:path>
                  <a:path w="34925" h="41910">
                    <a:moveTo>
                      <a:pt x="26207" y="26415"/>
                    </a:moveTo>
                    <a:lnTo>
                      <a:pt x="26062" y="26415"/>
                    </a:lnTo>
                    <a:lnTo>
                      <a:pt x="26022" y="28066"/>
                    </a:lnTo>
                    <a:lnTo>
                      <a:pt x="25796" y="29844"/>
                    </a:lnTo>
                    <a:lnTo>
                      <a:pt x="26034" y="29082"/>
                    </a:lnTo>
                    <a:lnTo>
                      <a:pt x="26159" y="26796"/>
                    </a:lnTo>
                    <a:lnTo>
                      <a:pt x="26207" y="26415"/>
                    </a:lnTo>
                    <a:close/>
                  </a:path>
                  <a:path w="34925" h="41910">
                    <a:moveTo>
                      <a:pt x="24617" y="24383"/>
                    </a:moveTo>
                    <a:lnTo>
                      <a:pt x="4420" y="24383"/>
                    </a:lnTo>
                    <a:lnTo>
                      <a:pt x="4323" y="27684"/>
                    </a:lnTo>
                    <a:lnTo>
                      <a:pt x="4202" y="29717"/>
                    </a:lnTo>
                    <a:lnTo>
                      <a:pt x="4388" y="29717"/>
                    </a:lnTo>
                    <a:lnTo>
                      <a:pt x="4511" y="28447"/>
                    </a:lnTo>
                    <a:lnTo>
                      <a:pt x="4953" y="24891"/>
                    </a:lnTo>
                    <a:lnTo>
                      <a:pt x="24571" y="24891"/>
                    </a:lnTo>
                    <a:lnTo>
                      <a:pt x="24617" y="24383"/>
                    </a:lnTo>
                    <a:close/>
                  </a:path>
                  <a:path w="34925" h="41910">
                    <a:moveTo>
                      <a:pt x="25701" y="29590"/>
                    </a:moveTo>
                    <a:close/>
                  </a:path>
                  <a:path w="34925" h="41910">
                    <a:moveTo>
                      <a:pt x="31313" y="27558"/>
                    </a:moveTo>
                    <a:lnTo>
                      <a:pt x="31125" y="27558"/>
                    </a:lnTo>
                    <a:lnTo>
                      <a:pt x="31149" y="29717"/>
                    </a:lnTo>
                    <a:lnTo>
                      <a:pt x="31313" y="27558"/>
                    </a:lnTo>
                    <a:close/>
                  </a:path>
                  <a:path w="34925" h="41910">
                    <a:moveTo>
                      <a:pt x="31860" y="29590"/>
                    </a:moveTo>
                    <a:close/>
                  </a:path>
                  <a:path w="34925" h="41910">
                    <a:moveTo>
                      <a:pt x="28609" y="22605"/>
                    </a:moveTo>
                    <a:lnTo>
                      <a:pt x="26898" y="22605"/>
                    </a:lnTo>
                    <a:lnTo>
                      <a:pt x="26875" y="23875"/>
                    </a:lnTo>
                    <a:lnTo>
                      <a:pt x="26389" y="29590"/>
                    </a:lnTo>
                    <a:lnTo>
                      <a:pt x="26752" y="25907"/>
                    </a:lnTo>
                    <a:lnTo>
                      <a:pt x="26999" y="25907"/>
                    </a:lnTo>
                    <a:lnTo>
                      <a:pt x="27115" y="24764"/>
                    </a:lnTo>
                    <a:lnTo>
                      <a:pt x="27297" y="22986"/>
                    </a:lnTo>
                    <a:lnTo>
                      <a:pt x="28574" y="22986"/>
                    </a:lnTo>
                    <a:lnTo>
                      <a:pt x="28609" y="22605"/>
                    </a:lnTo>
                    <a:close/>
                  </a:path>
                  <a:path w="34925" h="41910">
                    <a:moveTo>
                      <a:pt x="30565" y="25653"/>
                    </a:moveTo>
                    <a:lnTo>
                      <a:pt x="30211" y="25653"/>
                    </a:lnTo>
                    <a:lnTo>
                      <a:pt x="30156" y="28574"/>
                    </a:lnTo>
                    <a:lnTo>
                      <a:pt x="30035" y="29590"/>
                    </a:lnTo>
                    <a:lnTo>
                      <a:pt x="30398" y="28066"/>
                    </a:lnTo>
                    <a:lnTo>
                      <a:pt x="30565" y="25653"/>
                    </a:lnTo>
                    <a:close/>
                  </a:path>
                  <a:path w="34925" h="41910">
                    <a:moveTo>
                      <a:pt x="30900" y="24637"/>
                    </a:moveTo>
                    <a:lnTo>
                      <a:pt x="30519" y="29590"/>
                    </a:lnTo>
                    <a:lnTo>
                      <a:pt x="30900" y="24637"/>
                    </a:lnTo>
                    <a:close/>
                  </a:path>
                  <a:path w="34925" h="41910">
                    <a:moveTo>
                      <a:pt x="30587" y="19938"/>
                    </a:moveTo>
                    <a:lnTo>
                      <a:pt x="28848" y="19938"/>
                    </a:lnTo>
                    <a:lnTo>
                      <a:pt x="28194" y="29463"/>
                    </a:lnTo>
                    <a:lnTo>
                      <a:pt x="28569" y="26542"/>
                    </a:lnTo>
                    <a:lnTo>
                      <a:pt x="29008" y="26542"/>
                    </a:lnTo>
                    <a:lnTo>
                      <a:pt x="29163" y="25780"/>
                    </a:lnTo>
                    <a:lnTo>
                      <a:pt x="29535" y="25780"/>
                    </a:lnTo>
                    <a:lnTo>
                      <a:pt x="29586" y="25272"/>
                    </a:lnTo>
                    <a:lnTo>
                      <a:pt x="30596" y="25272"/>
                    </a:lnTo>
                    <a:lnTo>
                      <a:pt x="30725" y="23621"/>
                    </a:lnTo>
                    <a:lnTo>
                      <a:pt x="30253" y="23621"/>
                    </a:lnTo>
                    <a:lnTo>
                      <a:pt x="30587" y="19938"/>
                    </a:lnTo>
                    <a:close/>
                  </a:path>
                  <a:path w="34925" h="41910">
                    <a:moveTo>
                      <a:pt x="4045" y="26161"/>
                    </a:moveTo>
                    <a:lnTo>
                      <a:pt x="3863" y="29209"/>
                    </a:lnTo>
                    <a:lnTo>
                      <a:pt x="3979" y="28447"/>
                    </a:lnTo>
                    <a:lnTo>
                      <a:pt x="4045" y="26161"/>
                    </a:lnTo>
                    <a:close/>
                  </a:path>
                  <a:path w="34925" h="41910">
                    <a:moveTo>
                      <a:pt x="27175" y="25399"/>
                    </a:moveTo>
                    <a:lnTo>
                      <a:pt x="26983" y="29209"/>
                    </a:lnTo>
                    <a:lnTo>
                      <a:pt x="27175" y="25399"/>
                    </a:lnTo>
                    <a:close/>
                  </a:path>
                  <a:path w="34925" h="41910">
                    <a:moveTo>
                      <a:pt x="29277" y="28320"/>
                    </a:moveTo>
                    <a:lnTo>
                      <a:pt x="29199" y="29082"/>
                    </a:lnTo>
                    <a:lnTo>
                      <a:pt x="29277" y="28320"/>
                    </a:lnTo>
                    <a:close/>
                  </a:path>
                  <a:path w="34925" h="41910">
                    <a:moveTo>
                      <a:pt x="34043" y="24002"/>
                    </a:moveTo>
                    <a:lnTo>
                      <a:pt x="33785" y="26923"/>
                    </a:lnTo>
                    <a:lnTo>
                      <a:pt x="33550" y="28969"/>
                    </a:lnTo>
                    <a:lnTo>
                      <a:pt x="33657" y="28574"/>
                    </a:lnTo>
                    <a:lnTo>
                      <a:pt x="33898" y="26288"/>
                    </a:lnTo>
                    <a:lnTo>
                      <a:pt x="34023" y="24637"/>
                    </a:lnTo>
                    <a:lnTo>
                      <a:pt x="34043" y="24002"/>
                    </a:lnTo>
                    <a:close/>
                  </a:path>
                  <a:path w="34925" h="41910">
                    <a:moveTo>
                      <a:pt x="29535" y="25780"/>
                    </a:moveTo>
                    <a:lnTo>
                      <a:pt x="29163" y="25780"/>
                    </a:lnTo>
                    <a:lnTo>
                      <a:pt x="29084" y="26542"/>
                    </a:lnTo>
                    <a:lnTo>
                      <a:pt x="28969" y="28955"/>
                    </a:lnTo>
                    <a:lnTo>
                      <a:pt x="29175" y="28320"/>
                    </a:lnTo>
                    <a:lnTo>
                      <a:pt x="29535" y="25780"/>
                    </a:lnTo>
                    <a:close/>
                  </a:path>
                  <a:path w="34925" h="41910">
                    <a:moveTo>
                      <a:pt x="26999" y="25907"/>
                    </a:moveTo>
                    <a:lnTo>
                      <a:pt x="26752" y="25907"/>
                    </a:lnTo>
                    <a:lnTo>
                      <a:pt x="26728" y="28574"/>
                    </a:lnTo>
                    <a:lnTo>
                      <a:pt x="26999" y="25907"/>
                    </a:lnTo>
                    <a:close/>
                  </a:path>
                  <a:path w="34925" h="41910">
                    <a:moveTo>
                      <a:pt x="30592" y="25272"/>
                    </a:moveTo>
                    <a:lnTo>
                      <a:pt x="29586" y="25272"/>
                    </a:lnTo>
                    <a:lnTo>
                      <a:pt x="29530" y="28574"/>
                    </a:lnTo>
                    <a:lnTo>
                      <a:pt x="29887" y="27177"/>
                    </a:lnTo>
                    <a:lnTo>
                      <a:pt x="30211" y="25653"/>
                    </a:lnTo>
                    <a:lnTo>
                      <a:pt x="30565" y="25653"/>
                    </a:lnTo>
                    <a:lnTo>
                      <a:pt x="30592" y="25272"/>
                    </a:lnTo>
                    <a:close/>
                  </a:path>
                  <a:path w="34925" h="41910">
                    <a:moveTo>
                      <a:pt x="27104" y="25399"/>
                    </a:moveTo>
                    <a:lnTo>
                      <a:pt x="26801" y="28447"/>
                    </a:lnTo>
                    <a:lnTo>
                      <a:pt x="27104" y="25399"/>
                    </a:lnTo>
                    <a:close/>
                  </a:path>
                  <a:path w="34925" h="41910">
                    <a:moveTo>
                      <a:pt x="32446" y="19684"/>
                    </a:moveTo>
                    <a:lnTo>
                      <a:pt x="31742" y="19684"/>
                    </a:lnTo>
                    <a:lnTo>
                      <a:pt x="31539" y="22986"/>
                    </a:lnTo>
                    <a:lnTo>
                      <a:pt x="31258" y="24637"/>
                    </a:lnTo>
                    <a:lnTo>
                      <a:pt x="31028" y="28447"/>
                    </a:lnTo>
                    <a:lnTo>
                      <a:pt x="31125" y="27558"/>
                    </a:lnTo>
                    <a:lnTo>
                      <a:pt x="31313" y="27558"/>
                    </a:lnTo>
                    <a:lnTo>
                      <a:pt x="32045" y="20319"/>
                    </a:lnTo>
                    <a:lnTo>
                      <a:pt x="32410" y="20319"/>
                    </a:lnTo>
                    <a:lnTo>
                      <a:pt x="32446" y="19684"/>
                    </a:lnTo>
                    <a:close/>
                  </a:path>
                  <a:path w="34925" h="41910">
                    <a:moveTo>
                      <a:pt x="8105" y="25399"/>
                    </a:moveTo>
                    <a:lnTo>
                      <a:pt x="6370" y="25399"/>
                    </a:lnTo>
                    <a:lnTo>
                      <a:pt x="6321" y="27939"/>
                    </a:lnTo>
                    <a:lnTo>
                      <a:pt x="6055" y="27939"/>
                    </a:lnTo>
                    <a:lnTo>
                      <a:pt x="5994" y="28193"/>
                    </a:lnTo>
                    <a:lnTo>
                      <a:pt x="7559" y="28193"/>
                    </a:lnTo>
                    <a:lnTo>
                      <a:pt x="7641" y="27685"/>
                    </a:lnTo>
                    <a:lnTo>
                      <a:pt x="7951" y="27685"/>
                    </a:lnTo>
                    <a:lnTo>
                      <a:pt x="8105" y="25399"/>
                    </a:lnTo>
                    <a:close/>
                  </a:path>
                  <a:path w="34925" h="41910">
                    <a:moveTo>
                      <a:pt x="28574" y="22986"/>
                    </a:moveTo>
                    <a:lnTo>
                      <a:pt x="27297" y="22986"/>
                    </a:lnTo>
                    <a:lnTo>
                      <a:pt x="27213" y="27939"/>
                    </a:lnTo>
                    <a:lnTo>
                      <a:pt x="27661" y="24637"/>
                    </a:lnTo>
                    <a:lnTo>
                      <a:pt x="28426" y="24637"/>
                    </a:lnTo>
                    <a:lnTo>
                      <a:pt x="28574" y="22986"/>
                    </a:lnTo>
                    <a:close/>
                  </a:path>
                  <a:path w="34925" h="41910">
                    <a:moveTo>
                      <a:pt x="33535" y="24764"/>
                    </a:moveTo>
                    <a:lnTo>
                      <a:pt x="33232" y="27939"/>
                    </a:lnTo>
                    <a:lnTo>
                      <a:pt x="33348" y="27304"/>
                    </a:lnTo>
                    <a:lnTo>
                      <a:pt x="33465" y="25907"/>
                    </a:lnTo>
                    <a:lnTo>
                      <a:pt x="33535" y="24764"/>
                    </a:lnTo>
                    <a:close/>
                  </a:path>
                  <a:path w="34925" h="41910">
                    <a:moveTo>
                      <a:pt x="31154" y="21335"/>
                    </a:moveTo>
                    <a:lnTo>
                      <a:pt x="30836" y="22859"/>
                    </a:lnTo>
                    <a:lnTo>
                      <a:pt x="30592" y="27304"/>
                    </a:lnTo>
                    <a:lnTo>
                      <a:pt x="30822" y="24637"/>
                    </a:lnTo>
                    <a:lnTo>
                      <a:pt x="31154" y="21335"/>
                    </a:lnTo>
                    <a:close/>
                  </a:path>
                  <a:path w="34925" h="41910">
                    <a:moveTo>
                      <a:pt x="32410" y="20319"/>
                    </a:moveTo>
                    <a:lnTo>
                      <a:pt x="32045" y="20319"/>
                    </a:lnTo>
                    <a:lnTo>
                      <a:pt x="31573" y="27177"/>
                    </a:lnTo>
                    <a:lnTo>
                      <a:pt x="32227" y="21716"/>
                    </a:lnTo>
                    <a:lnTo>
                      <a:pt x="32502" y="21716"/>
                    </a:lnTo>
                    <a:lnTo>
                      <a:pt x="32544" y="21208"/>
                    </a:lnTo>
                    <a:lnTo>
                      <a:pt x="32360" y="21208"/>
                    </a:lnTo>
                    <a:lnTo>
                      <a:pt x="32410" y="20319"/>
                    </a:lnTo>
                    <a:close/>
                  </a:path>
                  <a:path w="34925" h="41910">
                    <a:moveTo>
                      <a:pt x="4160" y="26923"/>
                    </a:moveTo>
                    <a:lnTo>
                      <a:pt x="4136" y="27166"/>
                    </a:lnTo>
                    <a:lnTo>
                      <a:pt x="4160" y="26923"/>
                    </a:lnTo>
                    <a:close/>
                  </a:path>
                  <a:path w="34925" h="41910">
                    <a:moveTo>
                      <a:pt x="4381" y="24764"/>
                    </a:moveTo>
                    <a:lnTo>
                      <a:pt x="4226" y="24764"/>
                    </a:lnTo>
                    <a:lnTo>
                      <a:pt x="4120" y="26923"/>
                    </a:lnTo>
                    <a:lnTo>
                      <a:pt x="4381" y="24764"/>
                    </a:lnTo>
                    <a:close/>
                  </a:path>
                  <a:path w="34925" h="41910">
                    <a:moveTo>
                      <a:pt x="32502" y="21716"/>
                    </a:moveTo>
                    <a:lnTo>
                      <a:pt x="32227" y="21716"/>
                    </a:lnTo>
                    <a:lnTo>
                      <a:pt x="31609" y="26923"/>
                    </a:lnTo>
                    <a:lnTo>
                      <a:pt x="31924" y="24764"/>
                    </a:lnTo>
                    <a:lnTo>
                      <a:pt x="33055" y="24764"/>
                    </a:lnTo>
                    <a:lnTo>
                      <a:pt x="33195" y="23748"/>
                    </a:lnTo>
                    <a:lnTo>
                      <a:pt x="32856" y="23748"/>
                    </a:lnTo>
                    <a:lnTo>
                      <a:pt x="32991" y="21970"/>
                    </a:lnTo>
                    <a:lnTo>
                      <a:pt x="32481" y="21970"/>
                    </a:lnTo>
                    <a:lnTo>
                      <a:pt x="32502" y="21716"/>
                    </a:lnTo>
                    <a:close/>
                  </a:path>
                  <a:path w="34925" h="41910">
                    <a:moveTo>
                      <a:pt x="28324" y="25780"/>
                    </a:moveTo>
                    <a:lnTo>
                      <a:pt x="28145" y="25780"/>
                    </a:lnTo>
                    <a:lnTo>
                      <a:pt x="28278" y="26796"/>
                    </a:lnTo>
                    <a:lnTo>
                      <a:pt x="28324" y="25780"/>
                    </a:lnTo>
                    <a:close/>
                  </a:path>
                  <a:path w="34925" h="41910">
                    <a:moveTo>
                      <a:pt x="33734" y="21081"/>
                    </a:moveTo>
                    <a:lnTo>
                      <a:pt x="33591" y="21081"/>
                    </a:lnTo>
                    <a:lnTo>
                      <a:pt x="33309" y="23875"/>
                    </a:lnTo>
                    <a:lnTo>
                      <a:pt x="33183" y="26415"/>
                    </a:lnTo>
                    <a:lnTo>
                      <a:pt x="33486" y="24764"/>
                    </a:lnTo>
                    <a:lnTo>
                      <a:pt x="33498" y="24129"/>
                    </a:lnTo>
                    <a:lnTo>
                      <a:pt x="33734" y="21081"/>
                    </a:lnTo>
                    <a:close/>
                  </a:path>
                  <a:path w="34925" h="41910">
                    <a:moveTo>
                      <a:pt x="28745" y="21081"/>
                    </a:moveTo>
                    <a:lnTo>
                      <a:pt x="4420" y="21081"/>
                    </a:lnTo>
                    <a:lnTo>
                      <a:pt x="4263" y="24002"/>
                    </a:lnTo>
                    <a:lnTo>
                      <a:pt x="4199" y="24256"/>
                    </a:lnTo>
                    <a:lnTo>
                      <a:pt x="4081" y="25907"/>
                    </a:lnTo>
                    <a:lnTo>
                      <a:pt x="4226" y="24764"/>
                    </a:lnTo>
                    <a:lnTo>
                      <a:pt x="4381" y="24764"/>
                    </a:lnTo>
                    <a:lnTo>
                      <a:pt x="4420" y="24383"/>
                    </a:lnTo>
                    <a:lnTo>
                      <a:pt x="24617" y="24383"/>
                    </a:lnTo>
                    <a:lnTo>
                      <a:pt x="24754" y="22859"/>
                    </a:lnTo>
                    <a:lnTo>
                      <a:pt x="26495" y="22859"/>
                    </a:lnTo>
                    <a:lnTo>
                      <a:pt x="26559" y="21462"/>
                    </a:lnTo>
                    <a:lnTo>
                      <a:pt x="28711" y="21462"/>
                    </a:lnTo>
                    <a:lnTo>
                      <a:pt x="28745" y="21081"/>
                    </a:lnTo>
                    <a:close/>
                  </a:path>
                  <a:path w="34925" h="41910">
                    <a:moveTo>
                      <a:pt x="31225" y="24891"/>
                    </a:moveTo>
                    <a:lnTo>
                      <a:pt x="31028" y="25780"/>
                    </a:lnTo>
                    <a:lnTo>
                      <a:pt x="31225" y="24891"/>
                    </a:lnTo>
                    <a:close/>
                  </a:path>
                  <a:path w="34925" h="41910">
                    <a:moveTo>
                      <a:pt x="26867" y="22859"/>
                    </a:moveTo>
                    <a:lnTo>
                      <a:pt x="26704" y="22859"/>
                    </a:lnTo>
                    <a:lnTo>
                      <a:pt x="26547" y="25526"/>
                    </a:lnTo>
                    <a:lnTo>
                      <a:pt x="26867" y="22859"/>
                    </a:lnTo>
                    <a:close/>
                  </a:path>
                  <a:path w="34925" h="41910">
                    <a:moveTo>
                      <a:pt x="27214" y="24637"/>
                    </a:moveTo>
                    <a:lnTo>
                      <a:pt x="27063" y="25399"/>
                    </a:lnTo>
                    <a:lnTo>
                      <a:pt x="27214" y="24637"/>
                    </a:lnTo>
                    <a:close/>
                  </a:path>
                  <a:path w="34925" h="41910">
                    <a:moveTo>
                      <a:pt x="31591" y="21208"/>
                    </a:moveTo>
                    <a:lnTo>
                      <a:pt x="31427" y="21208"/>
                    </a:lnTo>
                    <a:lnTo>
                      <a:pt x="31359" y="22605"/>
                    </a:lnTo>
                    <a:lnTo>
                      <a:pt x="31125" y="24891"/>
                    </a:lnTo>
                    <a:lnTo>
                      <a:pt x="31591" y="21208"/>
                    </a:lnTo>
                    <a:close/>
                  </a:path>
                  <a:path w="34925" h="41910">
                    <a:moveTo>
                      <a:pt x="34007" y="19938"/>
                    </a:moveTo>
                    <a:lnTo>
                      <a:pt x="33498" y="24129"/>
                    </a:lnTo>
                    <a:lnTo>
                      <a:pt x="34007" y="19938"/>
                    </a:lnTo>
                    <a:close/>
                  </a:path>
                  <a:path w="34925" h="41910">
                    <a:moveTo>
                      <a:pt x="4226" y="23875"/>
                    </a:moveTo>
                    <a:close/>
                  </a:path>
                  <a:path w="34925" h="41910">
                    <a:moveTo>
                      <a:pt x="32409" y="19049"/>
                    </a:moveTo>
                    <a:lnTo>
                      <a:pt x="31330" y="19049"/>
                    </a:lnTo>
                    <a:lnTo>
                      <a:pt x="31187" y="22605"/>
                    </a:lnTo>
                    <a:lnTo>
                      <a:pt x="31076" y="23875"/>
                    </a:lnTo>
                    <a:lnTo>
                      <a:pt x="31187" y="23240"/>
                    </a:lnTo>
                    <a:lnTo>
                      <a:pt x="31427" y="21208"/>
                    </a:lnTo>
                    <a:lnTo>
                      <a:pt x="31591" y="21208"/>
                    </a:lnTo>
                    <a:lnTo>
                      <a:pt x="31742" y="19684"/>
                    </a:lnTo>
                    <a:lnTo>
                      <a:pt x="32446" y="19684"/>
                    </a:lnTo>
                    <a:lnTo>
                      <a:pt x="32384" y="19430"/>
                    </a:lnTo>
                    <a:lnTo>
                      <a:pt x="32409" y="19049"/>
                    </a:lnTo>
                    <a:close/>
                  </a:path>
                  <a:path w="34925" h="41910">
                    <a:moveTo>
                      <a:pt x="34128" y="13207"/>
                    </a:moveTo>
                    <a:lnTo>
                      <a:pt x="33438" y="19811"/>
                    </a:lnTo>
                    <a:lnTo>
                      <a:pt x="32856" y="23748"/>
                    </a:lnTo>
                    <a:lnTo>
                      <a:pt x="33195" y="23748"/>
                    </a:lnTo>
                    <a:lnTo>
                      <a:pt x="33668" y="20319"/>
                    </a:lnTo>
                    <a:lnTo>
                      <a:pt x="33740" y="18922"/>
                    </a:lnTo>
                    <a:lnTo>
                      <a:pt x="33855" y="17827"/>
                    </a:lnTo>
                    <a:lnTo>
                      <a:pt x="33981" y="16070"/>
                    </a:lnTo>
                    <a:lnTo>
                      <a:pt x="34056" y="15366"/>
                    </a:lnTo>
                    <a:lnTo>
                      <a:pt x="34128" y="13207"/>
                    </a:lnTo>
                    <a:close/>
                  </a:path>
                  <a:path w="34925" h="41910">
                    <a:moveTo>
                      <a:pt x="31221" y="12826"/>
                    </a:moveTo>
                    <a:lnTo>
                      <a:pt x="30954" y="15874"/>
                    </a:lnTo>
                    <a:lnTo>
                      <a:pt x="30583" y="21589"/>
                    </a:lnTo>
                    <a:lnTo>
                      <a:pt x="30253" y="23621"/>
                    </a:lnTo>
                    <a:lnTo>
                      <a:pt x="30725" y="23621"/>
                    </a:lnTo>
                    <a:lnTo>
                      <a:pt x="30822" y="22605"/>
                    </a:lnTo>
                    <a:lnTo>
                      <a:pt x="31064" y="21335"/>
                    </a:lnTo>
                    <a:lnTo>
                      <a:pt x="31330" y="19049"/>
                    </a:lnTo>
                    <a:lnTo>
                      <a:pt x="32409" y="19049"/>
                    </a:lnTo>
                    <a:lnTo>
                      <a:pt x="32469" y="18160"/>
                    </a:lnTo>
                    <a:lnTo>
                      <a:pt x="32275" y="18160"/>
                    </a:lnTo>
                    <a:lnTo>
                      <a:pt x="32291" y="17017"/>
                    </a:lnTo>
                    <a:lnTo>
                      <a:pt x="32045" y="17017"/>
                    </a:lnTo>
                    <a:lnTo>
                      <a:pt x="32069" y="16763"/>
                    </a:lnTo>
                    <a:lnTo>
                      <a:pt x="31403" y="16763"/>
                    </a:lnTo>
                    <a:lnTo>
                      <a:pt x="31569" y="15112"/>
                    </a:lnTo>
                    <a:lnTo>
                      <a:pt x="31197" y="15112"/>
                    </a:lnTo>
                    <a:lnTo>
                      <a:pt x="31221" y="12826"/>
                    </a:lnTo>
                    <a:close/>
                  </a:path>
                  <a:path w="34925" h="41910">
                    <a:moveTo>
                      <a:pt x="28711" y="21462"/>
                    </a:moveTo>
                    <a:lnTo>
                      <a:pt x="26559" y="21462"/>
                    </a:lnTo>
                    <a:lnTo>
                      <a:pt x="26534" y="23240"/>
                    </a:lnTo>
                    <a:lnTo>
                      <a:pt x="26704" y="22859"/>
                    </a:lnTo>
                    <a:lnTo>
                      <a:pt x="26867" y="22859"/>
                    </a:lnTo>
                    <a:lnTo>
                      <a:pt x="26898" y="22605"/>
                    </a:lnTo>
                    <a:lnTo>
                      <a:pt x="28609" y="22605"/>
                    </a:lnTo>
                    <a:lnTo>
                      <a:pt x="28711" y="21462"/>
                    </a:lnTo>
                    <a:close/>
                  </a:path>
                  <a:path w="34925" h="41910">
                    <a:moveTo>
                      <a:pt x="33111" y="17017"/>
                    </a:moveTo>
                    <a:lnTo>
                      <a:pt x="32481" y="21970"/>
                    </a:lnTo>
                    <a:lnTo>
                      <a:pt x="32991" y="21970"/>
                    </a:lnTo>
                    <a:lnTo>
                      <a:pt x="33106" y="20446"/>
                    </a:lnTo>
                    <a:lnTo>
                      <a:pt x="32917" y="20446"/>
                    </a:lnTo>
                    <a:lnTo>
                      <a:pt x="33111" y="17017"/>
                    </a:lnTo>
                    <a:close/>
                  </a:path>
                  <a:path w="34925" h="41910">
                    <a:moveTo>
                      <a:pt x="32706" y="18922"/>
                    </a:moveTo>
                    <a:lnTo>
                      <a:pt x="32360" y="21208"/>
                    </a:lnTo>
                    <a:lnTo>
                      <a:pt x="32544" y="21208"/>
                    </a:lnTo>
                    <a:lnTo>
                      <a:pt x="32602" y="20192"/>
                    </a:lnTo>
                    <a:lnTo>
                      <a:pt x="32706" y="18922"/>
                    </a:lnTo>
                    <a:close/>
                  </a:path>
                  <a:path w="34925" h="41910">
                    <a:moveTo>
                      <a:pt x="33759" y="20319"/>
                    </a:moveTo>
                    <a:lnTo>
                      <a:pt x="33591" y="21081"/>
                    </a:lnTo>
                    <a:lnTo>
                      <a:pt x="33759" y="20319"/>
                    </a:lnTo>
                    <a:close/>
                  </a:path>
                  <a:path w="34925" h="41910">
                    <a:moveTo>
                      <a:pt x="34080" y="16763"/>
                    </a:moveTo>
                    <a:lnTo>
                      <a:pt x="33716" y="21081"/>
                    </a:lnTo>
                    <a:lnTo>
                      <a:pt x="33980" y="18668"/>
                    </a:lnTo>
                    <a:lnTo>
                      <a:pt x="34080" y="16763"/>
                    </a:lnTo>
                    <a:close/>
                  </a:path>
                  <a:path w="34925" h="41910">
                    <a:moveTo>
                      <a:pt x="33269" y="18287"/>
                    </a:moveTo>
                    <a:lnTo>
                      <a:pt x="33134" y="18287"/>
                    </a:lnTo>
                    <a:lnTo>
                      <a:pt x="32917" y="20446"/>
                    </a:lnTo>
                    <a:lnTo>
                      <a:pt x="33106" y="20446"/>
                    </a:lnTo>
                    <a:lnTo>
                      <a:pt x="33269" y="18287"/>
                    </a:lnTo>
                    <a:close/>
                  </a:path>
                  <a:path w="34925" h="41910">
                    <a:moveTo>
                      <a:pt x="32663" y="19777"/>
                    </a:moveTo>
                    <a:lnTo>
                      <a:pt x="32602" y="20192"/>
                    </a:lnTo>
                    <a:lnTo>
                      <a:pt x="32663" y="19777"/>
                    </a:lnTo>
                    <a:close/>
                  </a:path>
                  <a:path w="34925" h="41910">
                    <a:moveTo>
                      <a:pt x="33753" y="15747"/>
                    </a:moveTo>
                    <a:lnTo>
                      <a:pt x="33464" y="17017"/>
                    </a:lnTo>
                    <a:lnTo>
                      <a:pt x="33353" y="19811"/>
                    </a:lnTo>
                    <a:lnTo>
                      <a:pt x="33753" y="15747"/>
                    </a:lnTo>
                    <a:close/>
                  </a:path>
                  <a:path w="34925" h="41910">
                    <a:moveTo>
                      <a:pt x="32881" y="18287"/>
                    </a:moveTo>
                    <a:lnTo>
                      <a:pt x="32764" y="18668"/>
                    </a:lnTo>
                    <a:lnTo>
                      <a:pt x="32663" y="19777"/>
                    </a:lnTo>
                    <a:lnTo>
                      <a:pt x="32881" y="18287"/>
                    </a:lnTo>
                    <a:close/>
                  </a:path>
                  <a:path w="34925" h="41910">
                    <a:moveTo>
                      <a:pt x="30737" y="18287"/>
                    </a:moveTo>
                    <a:lnTo>
                      <a:pt x="30567" y="19684"/>
                    </a:lnTo>
                    <a:lnTo>
                      <a:pt x="30737" y="18287"/>
                    </a:lnTo>
                    <a:close/>
                  </a:path>
                  <a:path w="34925" h="41910">
                    <a:moveTo>
                      <a:pt x="30410" y="11810"/>
                    </a:moveTo>
                    <a:lnTo>
                      <a:pt x="30192" y="15239"/>
                    </a:lnTo>
                    <a:lnTo>
                      <a:pt x="30069" y="16509"/>
                    </a:lnTo>
                    <a:lnTo>
                      <a:pt x="29623" y="19557"/>
                    </a:lnTo>
                    <a:lnTo>
                      <a:pt x="30575" y="19557"/>
                    </a:lnTo>
                    <a:lnTo>
                      <a:pt x="30749" y="16636"/>
                    </a:lnTo>
                    <a:lnTo>
                      <a:pt x="30907" y="14731"/>
                    </a:lnTo>
                    <a:lnTo>
                      <a:pt x="30628" y="14731"/>
                    </a:lnTo>
                    <a:lnTo>
                      <a:pt x="30555" y="12953"/>
                    </a:lnTo>
                    <a:lnTo>
                      <a:pt x="30410" y="11810"/>
                    </a:lnTo>
                    <a:close/>
                  </a:path>
                  <a:path w="34925" h="41910">
                    <a:moveTo>
                      <a:pt x="32832" y="15112"/>
                    </a:moveTo>
                    <a:lnTo>
                      <a:pt x="32384" y="19430"/>
                    </a:lnTo>
                    <a:lnTo>
                      <a:pt x="32573" y="17827"/>
                    </a:lnTo>
                    <a:lnTo>
                      <a:pt x="32832" y="15112"/>
                    </a:lnTo>
                    <a:close/>
                  </a:path>
                  <a:path w="34925" h="41910">
                    <a:moveTo>
                      <a:pt x="19401" y="13080"/>
                    </a:moveTo>
                    <a:lnTo>
                      <a:pt x="19352" y="13969"/>
                    </a:lnTo>
                    <a:lnTo>
                      <a:pt x="18856" y="19303"/>
                    </a:lnTo>
                    <a:lnTo>
                      <a:pt x="29634" y="19303"/>
                    </a:lnTo>
                    <a:lnTo>
                      <a:pt x="29661" y="18668"/>
                    </a:lnTo>
                    <a:lnTo>
                      <a:pt x="21012" y="18668"/>
                    </a:lnTo>
                    <a:lnTo>
                      <a:pt x="21019" y="17271"/>
                    </a:lnTo>
                    <a:lnTo>
                      <a:pt x="19740" y="17271"/>
                    </a:lnTo>
                    <a:lnTo>
                      <a:pt x="19940" y="13461"/>
                    </a:lnTo>
                    <a:lnTo>
                      <a:pt x="19595" y="13461"/>
                    </a:lnTo>
                    <a:lnTo>
                      <a:pt x="19401" y="13080"/>
                    </a:lnTo>
                    <a:close/>
                  </a:path>
                  <a:path w="34925" h="41910">
                    <a:moveTo>
                      <a:pt x="33123" y="13842"/>
                    </a:moveTo>
                    <a:lnTo>
                      <a:pt x="32597" y="18922"/>
                    </a:lnTo>
                    <a:lnTo>
                      <a:pt x="33123" y="13842"/>
                    </a:lnTo>
                    <a:close/>
                  </a:path>
                  <a:path w="34925" h="41910">
                    <a:moveTo>
                      <a:pt x="32713" y="18836"/>
                    </a:moveTo>
                    <a:close/>
                  </a:path>
                  <a:path w="34925" h="41910">
                    <a:moveTo>
                      <a:pt x="33958" y="17398"/>
                    </a:moveTo>
                    <a:lnTo>
                      <a:pt x="33740" y="18922"/>
                    </a:lnTo>
                    <a:lnTo>
                      <a:pt x="33958" y="17398"/>
                    </a:lnTo>
                    <a:close/>
                  </a:path>
                  <a:path w="34925" h="41910">
                    <a:moveTo>
                      <a:pt x="32965" y="16128"/>
                    </a:moveTo>
                    <a:lnTo>
                      <a:pt x="32713" y="18836"/>
                    </a:lnTo>
                    <a:lnTo>
                      <a:pt x="32825" y="17827"/>
                    </a:lnTo>
                    <a:lnTo>
                      <a:pt x="32965" y="16128"/>
                    </a:lnTo>
                    <a:close/>
                  </a:path>
                  <a:path w="34925" h="41910">
                    <a:moveTo>
                      <a:pt x="22078" y="11048"/>
                    </a:moveTo>
                    <a:lnTo>
                      <a:pt x="21666" y="12572"/>
                    </a:lnTo>
                    <a:lnTo>
                      <a:pt x="21423" y="12699"/>
                    </a:lnTo>
                    <a:lnTo>
                      <a:pt x="21012" y="18668"/>
                    </a:lnTo>
                    <a:lnTo>
                      <a:pt x="29661" y="18668"/>
                    </a:lnTo>
                    <a:lnTo>
                      <a:pt x="29689" y="18033"/>
                    </a:lnTo>
                    <a:lnTo>
                      <a:pt x="26946" y="18033"/>
                    </a:lnTo>
                    <a:lnTo>
                      <a:pt x="26883" y="17398"/>
                    </a:lnTo>
                    <a:lnTo>
                      <a:pt x="21739" y="17398"/>
                    </a:lnTo>
                    <a:lnTo>
                      <a:pt x="22078" y="11048"/>
                    </a:lnTo>
                    <a:close/>
                  </a:path>
                  <a:path w="34925" h="41910">
                    <a:moveTo>
                      <a:pt x="33183" y="18033"/>
                    </a:moveTo>
                    <a:lnTo>
                      <a:pt x="33134" y="18287"/>
                    </a:lnTo>
                    <a:lnTo>
                      <a:pt x="33183" y="18033"/>
                    </a:lnTo>
                    <a:close/>
                  </a:path>
                  <a:path w="34925" h="41910">
                    <a:moveTo>
                      <a:pt x="33547" y="14604"/>
                    </a:moveTo>
                    <a:lnTo>
                      <a:pt x="33208" y="18287"/>
                    </a:lnTo>
                    <a:lnTo>
                      <a:pt x="33547" y="14604"/>
                    </a:lnTo>
                    <a:close/>
                  </a:path>
                  <a:path w="34925" h="41910">
                    <a:moveTo>
                      <a:pt x="32832" y="12699"/>
                    </a:moveTo>
                    <a:lnTo>
                      <a:pt x="32640" y="13969"/>
                    </a:lnTo>
                    <a:lnTo>
                      <a:pt x="32275" y="18160"/>
                    </a:lnTo>
                    <a:lnTo>
                      <a:pt x="32469" y="18160"/>
                    </a:lnTo>
                    <a:lnTo>
                      <a:pt x="32832" y="12699"/>
                    </a:lnTo>
                    <a:close/>
                  </a:path>
                  <a:path w="34925" h="41910">
                    <a:moveTo>
                      <a:pt x="27576" y="11556"/>
                    </a:moveTo>
                    <a:lnTo>
                      <a:pt x="27188" y="16763"/>
                    </a:lnTo>
                    <a:lnTo>
                      <a:pt x="26946" y="18033"/>
                    </a:lnTo>
                    <a:lnTo>
                      <a:pt x="29689" y="18033"/>
                    </a:lnTo>
                    <a:lnTo>
                      <a:pt x="29711" y="17525"/>
                    </a:lnTo>
                    <a:lnTo>
                      <a:pt x="28969" y="17525"/>
                    </a:lnTo>
                    <a:lnTo>
                      <a:pt x="28908" y="16255"/>
                    </a:lnTo>
                    <a:lnTo>
                      <a:pt x="29032" y="13461"/>
                    </a:lnTo>
                    <a:lnTo>
                      <a:pt x="28012" y="13461"/>
                    </a:lnTo>
                    <a:lnTo>
                      <a:pt x="28026" y="13080"/>
                    </a:lnTo>
                    <a:lnTo>
                      <a:pt x="27624" y="13080"/>
                    </a:lnTo>
                    <a:lnTo>
                      <a:pt x="27576" y="11556"/>
                    </a:lnTo>
                    <a:close/>
                  </a:path>
                  <a:path w="34925" h="41910">
                    <a:moveTo>
                      <a:pt x="33304" y="16382"/>
                    </a:moveTo>
                    <a:lnTo>
                      <a:pt x="33147" y="18033"/>
                    </a:lnTo>
                    <a:lnTo>
                      <a:pt x="33304" y="16382"/>
                    </a:lnTo>
                    <a:close/>
                  </a:path>
                  <a:path w="34925" h="41910">
                    <a:moveTo>
                      <a:pt x="30943" y="14985"/>
                    </a:moveTo>
                    <a:lnTo>
                      <a:pt x="30716" y="18015"/>
                    </a:lnTo>
                    <a:lnTo>
                      <a:pt x="30838" y="16890"/>
                    </a:lnTo>
                    <a:lnTo>
                      <a:pt x="30943" y="14985"/>
                    </a:lnTo>
                    <a:close/>
                  </a:path>
                  <a:path w="34925" h="41910">
                    <a:moveTo>
                      <a:pt x="29272" y="14985"/>
                    </a:moveTo>
                    <a:lnTo>
                      <a:pt x="28969" y="17525"/>
                    </a:lnTo>
                    <a:lnTo>
                      <a:pt x="29711" y="17525"/>
                    </a:lnTo>
                    <a:lnTo>
                      <a:pt x="29793" y="15620"/>
                    </a:lnTo>
                    <a:lnTo>
                      <a:pt x="29381" y="15620"/>
                    </a:lnTo>
                    <a:lnTo>
                      <a:pt x="29272" y="14985"/>
                    </a:lnTo>
                    <a:close/>
                  </a:path>
                  <a:path w="34925" h="41910">
                    <a:moveTo>
                      <a:pt x="22683" y="9397"/>
                    </a:moveTo>
                    <a:lnTo>
                      <a:pt x="21739" y="17398"/>
                    </a:lnTo>
                    <a:lnTo>
                      <a:pt x="26883" y="17398"/>
                    </a:lnTo>
                    <a:lnTo>
                      <a:pt x="24185" y="17271"/>
                    </a:lnTo>
                    <a:lnTo>
                      <a:pt x="24199" y="16890"/>
                    </a:lnTo>
                    <a:lnTo>
                      <a:pt x="22284" y="16890"/>
                    </a:lnTo>
                    <a:lnTo>
                      <a:pt x="22683" y="9397"/>
                    </a:lnTo>
                    <a:close/>
                  </a:path>
                  <a:path w="34925" h="41910">
                    <a:moveTo>
                      <a:pt x="20842" y="9778"/>
                    </a:moveTo>
                    <a:lnTo>
                      <a:pt x="20444" y="13588"/>
                    </a:lnTo>
                    <a:lnTo>
                      <a:pt x="20094" y="15239"/>
                    </a:lnTo>
                    <a:lnTo>
                      <a:pt x="19843" y="16890"/>
                    </a:lnTo>
                    <a:lnTo>
                      <a:pt x="19740" y="17271"/>
                    </a:lnTo>
                    <a:lnTo>
                      <a:pt x="21019" y="17271"/>
                    </a:lnTo>
                    <a:lnTo>
                      <a:pt x="21143" y="13715"/>
                    </a:lnTo>
                    <a:lnTo>
                      <a:pt x="21133" y="11556"/>
                    </a:lnTo>
                    <a:lnTo>
                      <a:pt x="20854" y="11556"/>
                    </a:lnTo>
                    <a:lnTo>
                      <a:pt x="20842" y="9778"/>
                    </a:lnTo>
                    <a:close/>
                  </a:path>
                  <a:path w="34925" h="41910">
                    <a:moveTo>
                      <a:pt x="24684" y="13080"/>
                    </a:moveTo>
                    <a:lnTo>
                      <a:pt x="24185" y="17271"/>
                    </a:lnTo>
                    <a:lnTo>
                      <a:pt x="26893" y="17271"/>
                    </a:lnTo>
                    <a:lnTo>
                      <a:pt x="27008" y="15747"/>
                    </a:lnTo>
                    <a:lnTo>
                      <a:pt x="24912" y="15747"/>
                    </a:lnTo>
                    <a:lnTo>
                      <a:pt x="24970" y="14858"/>
                    </a:lnTo>
                    <a:lnTo>
                      <a:pt x="24585" y="14858"/>
                    </a:lnTo>
                    <a:lnTo>
                      <a:pt x="24684" y="13080"/>
                    </a:lnTo>
                    <a:close/>
                  </a:path>
                  <a:path w="34925" h="41910">
                    <a:moveTo>
                      <a:pt x="2858" y="9778"/>
                    </a:moveTo>
                    <a:lnTo>
                      <a:pt x="2470" y="13969"/>
                    </a:lnTo>
                    <a:lnTo>
                      <a:pt x="2095" y="17017"/>
                    </a:lnTo>
                    <a:lnTo>
                      <a:pt x="19033" y="17017"/>
                    </a:lnTo>
                    <a:lnTo>
                      <a:pt x="19102" y="16128"/>
                    </a:lnTo>
                    <a:lnTo>
                      <a:pt x="3185" y="16128"/>
                    </a:lnTo>
                    <a:lnTo>
                      <a:pt x="3155" y="13461"/>
                    </a:lnTo>
                    <a:lnTo>
                      <a:pt x="2664" y="13461"/>
                    </a:lnTo>
                    <a:lnTo>
                      <a:pt x="2858" y="9778"/>
                    </a:lnTo>
                    <a:close/>
                  </a:path>
                  <a:path w="34925" h="41910">
                    <a:moveTo>
                      <a:pt x="32311" y="15493"/>
                    </a:moveTo>
                    <a:lnTo>
                      <a:pt x="32045" y="17017"/>
                    </a:lnTo>
                    <a:lnTo>
                      <a:pt x="32291" y="17017"/>
                    </a:lnTo>
                    <a:lnTo>
                      <a:pt x="32311" y="15493"/>
                    </a:lnTo>
                    <a:close/>
                  </a:path>
                  <a:path w="34925" h="41910">
                    <a:moveTo>
                      <a:pt x="23263" y="9524"/>
                    </a:moveTo>
                    <a:lnTo>
                      <a:pt x="22804" y="12699"/>
                    </a:lnTo>
                    <a:lnTo>
                      <a:pt x="22635" y="14096"/>
                    </a:lnTo>
                    <a:lnTo>
                      <a:pt x="22284" y="16890"/>
                    </a:lnTo>
                    <a:lnTo>
                      <a:pt x="24199" y="16890"/>
                    </a:lnTo>
                    <a:lnTo>
                      <a:pt x="24256" y="15366"/>
                    </a:lnTo>
                    <a:lnTo>
                      <a:pt x="22974" y="15366"/>
                    </a:lnTo>
                    <a:lnTo>
                      <a:pt x="23098" y="12149"/>
                    </a:lnTo>
                    <a:lnTo>
                      <a:pt x="23225" y="9778"/>
                    </a:lnTo>
                    <a:lnTo>
                      <a:pt x="23263" y="9524"/>
                    </a:lnTo>
                    <a:close/>
                  </a:path>
                  <a:path w="34925" h="41910">
                    <a:moveTo>
                      <a:pt x="31585" y="15874"/>
                    </a:moveTo>
                    <a:lnTo>
                      <a:pt x="31403" y="16763"/>
                    </a:lnTo>
                    <a:lnTo>
                      <a:pt x="32069" y="16763"/>
                    </a:lnTo>
                    <a:lnTo>
                      <a:pt x="31657" y="16636"/>
                    </a:lnTo>
                    <a:lnTo>
                      <a:pt x="31585" y="15874"/>
                    </a:lnTo>
                    <a:close/>
                  </a:path>
                  <a:path w="34925" h="41910">
                    <a:moveTo>
                      <a:pt x="32865" y="15112"/>
                    </a:moveTo>
                    <a:lnTo>
                      <a:pt x="32772" y="16763"/>
                    </a:lnTo>
                    <a:lnTo>
                      <a:pt x="32865" y="15112"/>
                    </a:lnTo>
                    <a:close/>
                  </a:path>
                  <a:path w="34925" h="41910">
                    <a:moveTo>
                      <a:pt x="32057" y="12191"/>
                    </a:moveTo>
                    <a:lnTo>
                      <a:pt x="31657" y="16636"/>
                    </a:lnTo>
                    <a:lnTo>
                      <a:pt x="32081" y="16636"/>
                    </a:lnTo>
                    <a:lnTo>
                      <a:pt x="32057" y="12191"/>
                    </a:lnTo>
                    <a:close/>
                  </a:path>
                  <a:path w="34925" h="41910">
                    <a:moveTo>
                      <a:pt x="29199" y="13969"/>
                    </a:moveTo>
                    <a:lnTo>
                      <a:pt x="29029" y="14858"/>
                    </a:lnTo>
                    <a:lnTo>
                      <a:pt x="28908" y="16255"/>
                    </a:lnTo>
                    <a:lnTo>
                      <a:pt x="29199" y="13969"/>
                    </a:lnTo>
                    <a:close/>
                  </a:path>
                  <a:path w="34925" h="41910">
                    <a:moveTo>
                      <a:pt x="4141" y="8381"/>
                    </a:moveTo>
                    <a:lnTo>
                      <a:pt x="3185" y="16128"/>
                    </a:lnTo>
                    <a:lnTo>
                      <a:pt x="18578" y="16128"/>
                    </a:lnTo>
                    <a:lnTo>
                      <a:pt x="18360" y="16001"/>
                    </a:lnTo>
                    <a:lnTo>
                      <a:pt x="18418" y="15239"/>
                    </a:lnTo>
                    <a:lnTo>
                      <a:pt x="6418" y="15239"/>
                    </a:lnTo>
                    <a:lnTo>
                      <a:pt x="6482" y="13461"/>
                    </a:lnTo>
                    <a:lnTo>
                      <a:pt x="5353" y="13461"/>
                    </a:lnTo>
                    <a:lnTo>
                      <a:pt x="4540" y="13334"/>
                    </a:lnTo>
                    <a:lnTo>
                      <a:pt x="4498" y="12445"/>
                    </a:lnTo>
                    <a:lnTo>
                      <a:pt x="4141" y="8381"/>
                    </a:lnTo>
                    <a:close/>
                  </a:path>
                  <a:path w="34925" h="41910">
                    <a:moveTo>
                      <a:pt x="19377" y="10667"/>
                    </a:moveTo>
                    <a:lnTo>
                      <a:pt x="18578" y="16128"/>
                    </a:lnTo>
                    <a:lnTo>
                      <a:pt x="19102" y="16128"/>
                    </a:lnTo>
                    <a:lnTo>
                      <a:pt x="19050" y="15366"/>
                    </a:lnTo>
                    <a:lnTo>
                      <a:pt x="19377" y="10667"/>
                    </a:lnTo>
                    <a:close/>
                  </a:path>
                  <a:path w="34925" h="41910">
                    <a:moveTo>
                      <a:pt x="20044" y="14604"/>
                    </a:moveTo>
                    <a:lnTo>
                      <a:pt x="19898" y="16128"/>
                    </a:lnTo>
                    <a:lnTo>
                      <a:pt x="20018" y="15112"/>
                    </a:lnTo>
                    <a:lnTo>
                      <a:pt x="20044" y="14604"/>
                    </a:lnTo>
                    <a:close/>
                  </a:path>
                  <a:path w="34925" h="41910">
                    <a:moveTo>
                      <a:pt x="34056" y="15366"/>
                    </a:moveTo>
                    <a:lnTo>
                      <a:pt x="34031" y="16128"/>
                    </a:lnTo>
                    <a:lnTo>
                      <a:pt x="34056" y="15366"/>
                    </a:lnTo>
                    <a:close/>
                  </a:path>
                  <a:path w="34925" h="41910">
                    <a:moveTo>
                      <a:pt x="19317" y="9778"/>
                    </a:moveTo>
                    <a:lnTo>
                      <a:pt x="19147" y="9778"/>
                    </a:lnTo>
                    <a:lnTo>
                      <a:pt x="19123" y="10286"/>
                    </a:lnTo>
                    <a:lnTo>
                      <a:pt x="18747" y="14223"/>
                    </a:lnTo>
                    <a:lnTo>
                      <a:pt x="18505" y="16001"/>
                    </a:lnTo>
                    <a:lnTo>
                      <a:pt x="19317" y="9778"/>
                    </a:lnTo>
                    <a:close/>
                  </a:path>
                  <a:path w="34925" h="41910">
                    <a:moveTo>
                      <a:pt x="26244" y="3809"/>
                    </a:moveTo>
                    <a:lnTo>
                      <a:pt x="26105" y="5460"/>
                    </a:lnTo>
                    <a:lnTo>
                      <a:pt x="25984" y="7238"/>
                    </a:lnTo>
                    <a:lnTo>
                      <a:pt x="25862" y="8508"/>
                    </a:lnTo>
                    <a:lnTo>
                      <a:pt x="25735" y="9524"/>
                    </a:lnTo>
                    <a:lnTo>
                      <a:pt x="25275" y="13461"/>
                    </a:lnTo>
                    <a:lnTo>
                      <a:pt x="24912" y="15747"/>
                    </a:lnTo>
                    <a:lnTo>
                      <a:pt x="27008" y="15747"/>
                    </a:lnTo>
                    <a:lnTo>
                      <a:pt x="27123" y="14223"/>
                    </a:lnTo>
                    <a:lnTo>
                      <a:pt x="26474" y="14223"/>
                    </a:lnTo>
                    <a:lnTo>
                      <a:pt x="26525" y="13080"/>
                    </a:lnTo>
                    <a:lnTo>
                      <a:pt x="25796" y="13080"/>
                    </a:lnTo>
                    <a:lnTo>
                      <a:pt x="26086" y="9270"/>
                    </a:lnTo>
                    <a:lnTo>
                      <a:pt x="26223" y="9270"/>
                    </a:lnTo>
                    <a:lnTo>
                      <a:pt x="26274" y="8000"/>
                    </a:lnTo>
                    <a:lnTo>
                      <a:pt x="26147" y="8000"/>
                    </a:lnTo>
                    <a:lnTo>
                      <a:pt x="26244" y="3809"/>
                    </a:lnTo>
                    <a:close/>
                  </a:path>
                  <a:path w="34925" h="41910">
                    <a:moveTo>
                      <a:pt x="29865" y="13969"/>
                    </a:moveTo>
                    <a:lnTo>
                      <a:pt x="29526" y="15493"/>
                    </a:lnTo>
                    <a:lnTo>
                      <a:pt x="29381" y="15620"/>
                    </a:lnTo>
                    <a:lnTo>
                      <a:pt x="29793" y="15620"/>
                    </a:lnTo>
                    <a:lnTo>
                      <a:pt x="29865" y="13969"/>
                    </a:lnTo>
                    <a:close/>
                  </a:path>
                  <a:path w="34925" h="41910">
                    <a:moveTo>
                      <a:pt x="29635" y="14223"/>
                    </a:moveTo>
                    <a:lnTo>
                      <a:pt x="29404" y="15493"/>
                    </a:lnTo>
                    <a:lnTo>
                      <a:pt x="29635" y="14223"/>
                    </a:lnTo>
                    <a:close/>
                  </a:path>
                  <a:path w="34925" h="41910">
                    <a:moveTo>
                      <a:pt x="19425" y="11937"/>
                    </a:moveTo>
                    <a:lnTo>
                      <a:pt x="19050" y="15366"/>
                    </a:lnTo>
                    <a:lnTo>
                      <a:pt x="19425" y="11937"/>
                    </a:lnTo>
                    <a:close/>
                  </a:path>
                  <a:path w="34925" h="41910">
                    <a:moveTo>
                      <a:pt x="23640" y="7238"/>
                    </a:moveTo>
                    <a:lnTo>
                      <a:pt x="22974" y="15366"/>
                    </a:lnTo>
                    <a:lnTo>
                      <a:pt x="24256" y="15366"/>
                    </a:lnTo>
                    <a:lnTo>
                      <a:pt x="24385" y="13207"/>
                    </a:lnTo>
                    <a:lnTo>
                      <a:pt x="23906" y="13207"/>
                    </a:lnTo>
                    <a:lnTo>
                      <a:pt x="23953" y="11810"/>
                    </a:lnTo>
                    <a:lnTo>
                      <a:pt x="23822" y="11810"/>
                    </a:lnTo>
                    <a:lnTo>
                      <a:pt x="23579" y="11683"/>
                    </a:lnTo>
                    <a:lnTo>
                      <a:pt x="23702" y="8762"/>
                    </a:lnTo>
                    <a:lnTo>
                      <a:pt x="23640" y="7238"/>
                    </a:lnTo>
                    <a:close/>
                  </a:path>
                  <a:path w="34925" h="41910">
                    <a:moveTo>
                      <a:pt x="7411" y="8508"/>
                    </a:moveTo>
                    <a:lnTo>
                      <a:pt x="7096" y="8508"/>
                    </a:lnTo>
                    <a:lnTo>
                      <a:pt x="6794" y="11683"/>
                    </a:lnTo>
                    <a:lnTo>
                      <a:pt x="6418" y="15239"/>
                    </a:lnTo>
                    <a:lnTo>
                      <a:pt x="18418" y="15239"/>
                    </a:lnTo>
                    <a:lnTo>
                      <a:pt x="18516" y="13969"/>
                    </a:lnTo>
                    <a:lnTo>
                      <a:pt x="7787" y="13969"/>
                    </a:lnTo>
                    <a:lnTo>
                      <a:pt x="7218" y="13842"/>
                    </a:lnTo>
                    <a:lnTo>
                      <a:pt x="7343" y="9778"/>
                    </a:lnTo>
                    <a:lnTo>
                      <a:pt x="7411" y="8508"/>
                    </a:lnTo>
                    <a:close/>
                  </a:path>
                  <a:path w="34925" h="41910">
                    <a:moveTo>
                      <a:pt x="31766" y="11175"/>
                    </a:moveTo>
                    <a:lnTo>
                      <a:pt x="31633" y="11429"/>
                    </a:lnTo>
                    <a:lnTo>
                      <a:pt x="31197" y="15112"/>
                    </a:lnTo>
                    <a:lnTo>
                      <a:pt x="31569" y="15112"/>
                    </a:lnTo>
                    <a:lnTo>
                      <a:pt x="31620" y="14604"/>
                    </a:lnTo>
                    <a:lnTo>
                      <a:pt x="31464" y="14604"/>
                    </a:lnTo>
                    <a:lnTo>
                      <a:pt x="31766" y="11175"/>
                    </a:lnTo>
                    <a:close/>
                  </a:path>
                  <a:path w="34925" h="41910">
                    <a:moveTo>
                      <a:pt x="32929" y="13969"/>
                    </a:moveTo>
                    <a:lnTo>
                      <a:pt x="32815" y="15112"/>
                    </a:lnTo>
                    <a:lnTo>
                      <a:pt x="32929" y="13969"/>
                    </a:lnTo>
                    <a:close/>
                  </a:path>
                  <a:path w="34925" h="41910">
                    <a:moveTo>
                      <a:pt x="25107" y="10286"/>
                    </a:moveTo>
                    <a:lnTo>
                      <a:pt x="24936" y="10286"/>
                    </a:lnTo>
                    <a:lnTo>
                      <a:pt x="24832" y="11683"/>
                    </a:lnTo>
                    <a:lnTo>
                      <a:pt x="24707" y="12826"/>
                    </a:lnTo>
                    <a:lnTo>
                      <a:pt x="24585" y="14858"/>
                    </a:lnTo>
                    <a:lnTo>
                      <a:pt x="24970" y="14858"/>
                    </a:lnTo>
                    <a:lnTo>
                      <a:pt x="25243" y="10667"/>
                    </a:lnTo>
                    <a:lnTo>
                      <a:pt x="25081" y="10667"/>
                    </a:lnTo>
                    <a:lnTo>
                      <a:pt x="25107" y="10286"/>
                    </a:lnTo>
                    <a:close/>
                  </a:path>
                  <a:path w="34925" h="41910">
                    <a:moveTo>
                      <a:pt x="2664" y="4952"/>
                    </a:moveTo>
                    <a:lnTo>
                      <a:pt x="2083" y="10667"/>
                    </a:lnTo>
                    <a:lnTo>
                      <a:pt x="1961" y="13207"/>
                    </a:lnTo>
                    <a:lnTo>
                      <a:pt x="1598" y="14731"/>
                    </a:lnTo>
                    <a:lnTo>
                      <a:pt x="2203" y="14731"/>
                    </a:lnTo>
                    <a:lnTo>
                      <a:pt x="2664" y="4952"/>
                    </a:lnTo>
                    <a:close/>
                  </a:path>
                  <a:path w="34925" h="41910">
                    <a:moveTo>
                      <a:pt x="31112" y="11048"/>
                    </a:moveTo>
                    <a:lnTo>
                      <a:pt x="30761" y="14604"/>
                    </a:lnTo>
                    <a:lnTo>
                      <a:pt x="30628" y="14731"/>
                    </a:lnTo>
                    <a:lnTo>
                      <a:pt x="30907" y="14731"/>
                    </a:lnTo>
                    <a:lnTo>
                      <a:pt x="30951" y="14477"/>
                    </a:lnTo>
                    <a:lnTo>
                      <a:pt x="31112" y="11048"/>
                    </a:lnTo>
                    <a:close/>
                  </a:path>
                  <a:path w="34925" h="41910">
                    <a:moveTo>
                      <a:pt x="20076" y="13994"/>
                    </a:moveTo>
                    <a:lnTo>
                      <a:pt x="20025" y="14604"/>
                    </a:lnTo>
                    <a:lnTo>
                      <a:pt x="20076" y="13994"/>
                    </a:lnTo>
                    <a:close/>
                  </a:path>
                  <a:path w="34925" h="41910">
                    <a:moveTo>
                      <a:pt x="31900" y="11810"/>
                    </a:moveTo>
                    <a:lnTo>
                      <a:pt x="31589" y="13969"/>
                    </a:lnTo>
                    <a:lnTo>
                      <a:pt x="31464" y="14604"/>
                    </a:lnTo>
                    <a:lnTo>
                      <a:pt x="31620" y="14604"/>
                    </a:lnTo>
                    <a:lnTo>
                      <a:pt x="31900" y="11810"/>
                    </a:lnTo>
                    <a:close/>
                  </a:path>
                  <a:path w="34925" h="41910">
                    <a:moveTo>
                      <a:pt x="20165" y="13080"/>
                    </a:moveTo>
                    <a:lnTo>
                      <a:pt x="20047" y="14559"/>
                    </a:lnTo>
                    <a:lnTo>
                      <a:pt x="20165" y="13080"/>
                    </a:lnTo>
                    <a:close/>
                  </a:path>
                  <a:path w="34925" h="41910">
                    <a:moveTo>
                      <a:pt x="1756" y="11175"/>
                    </a:moveTo>
                    <a:lnTo>
                      <a:pt x="1356" y="14477"/>
                    </a:lnTo>
                    <a:lnTo>
                      <a:pt x="1615" y="14477"/>
                    </a:lnTo>
                    <a:lnTo>
                      <a:pt x="1756" y="11175"/>
                    </a:lnTo>
                    <a:close/>
                  </a:path>
                  <a:path w="34925" h="41910">
                    <a:moveTo>
                      <a:pt x="1792" y="11810"/>
                    </a:moveTo>
                    <a:lnTo>
                      <a:pt x="1610" y="14350"/>
                    </a:lnTo>
                    <a:lnTo>
                      <a:pt x="1792" y="11810"/>
                    </a:lnTo>
                    <a:close/>
                  </a:path>
                  <a:path w="34925" h="41910">
                    <a:moveTo>
                      <a:pt x="26922" y="9143"/>
                    </a:moveTo>
                    <a:lnTo>
                      <a:pt x="26721" y="12826"/>
                    </a:lnTo>
                    <a:lnTo>
                      <a:pt x="26597" y="13842"/>
                    </a:lnTo>
                    <a:lnTo>
                      <a:pt x="26474" y="14223"/>
                    </a:lnTo>
                    <a:lnTo>
                      <a:pt x="27123" y="14223"/>
                    </a:lnTo>
                    <a:lnTo>
                      <a:pt x="27247" y="12572"/>
                    </a:lnTo>
                    <a:lnTo>
                      <a:pt x="27366" y="11556"/>
                    </a:lnTo>
                    <a:lnTo>
                      <a:pt x="27467" y="10921"/>
                    </a:lnTo>
                    <a:lnTo>
                      <a:pt x="27007" y="10921"/>
                    </a:lnTo>
                    <a:lnTo>
                      <a:pt x="26922" y="9143"/>
                    </a:lnTo>
                    <a:close/>
                  </a:path>
                  <a:path w="34925" h="41910">
                    <a:moveTo>
                      <a:pt x="21355" y="12191"/>
                    </a:moveTo>
                    <a:lnTo>
                      <a:pt x="21218" y="12191"/>
                    </a:lnTo>
                    <a:lnTo>
                      <a:pt x="21278" y="14096"/>
                    </a:lnTo>
                    <a:lnTo>
                      <a:pt x="21355" y="12191"/>
                    </a:lnTo>
                    <a:close/>
                  </a:path>
                  <a:path w="34925" h="41910">
                    <a:moveTo>
                      <a:pt x="22659" y="12699"/>
                    </a:moveTo>
                    <a:lnTo>
                      <a:pt x="22534" y="14096"/>
                    </a:lnTo>
                    <a:lnTo>
                      <a:pt x="22659" y="12699"/>
                    </a:lnTo>
                    <a:close/>
                  </a:path>
                  <a:path w="34925" h="41910">
                    <a:moveTo>
                      <a:pt x="20152" y="13080"/>
                    </a:moveTo>
                    <a:lnTo>
                      <a:pt x="20076" y="13994"/>
                    </a:lnTo>
                    <a:lnTo>
                      <a:pt x="20152" y="13080"/>
                    </a:lnTo>
                    <a:close/>
                  </a:path>
                  <a:path w="34925" h="41910">
                    <a:moveTo>
                      <a:pt x="8235" y="9016"/>
                    </a:moveTo>
                    <a:lnTo>
                      <a:pt x="8142" y="10540"/>
                    </a:lnTo>
                    <a:lnTo>
                      <a:pt x="7905" y="13080"/>
                    </a:lnTo>
                    <a:lnTo>
                      <a:pt x="7787" y="13969"/>
                    </a:lnTo>
                    <a:lnTo>
                      <a:pt x="18516" y="13969"/>
                    </a:lnTo>
                    <a:lnTo>
                      <a:pt x="18546" y="13588"/>
                    </a:lnTo>
                    <a:lnTo>
                      <a:pt x="18142" y="13588"/>
                    </a:lnTo>
                    <a:lnTo>
                      <a:pt x="17088" y="13461"/>
                    </a:lnTo>
                    <a:lnTo>
                      <a:pt x="17094" y="13207"/>
                    </a:lnTo>
                    <a:lnTo>
                      <a:pt x="8162" y="13207"/>
                    </a:lnTo>
                    <a:lnTo>
                      <a:pt x="8286" y="9778"/>
                    </a:lnTo>
                    <a:lnTo>
                      <a:pt x="8235" y="9016"/>
                    </a:lnTo>
                    <a:close/>
                  </a:path>
                  <a:path w="34925" h="41910">
                    <a:moveTo>
                      <a:pt x="30911" y="12191"/>
                    </a:moveTo>
                    <a:lnTo>
                      <a:pt x="30743" y="12191"/>
                    </a:lnTo>
                    <a:lnTo>
                      <a:pt x="30592" y="13969"/>
                    </a:lnTo>
                    <a:lnTo>
                      <a:pt x="30911" y="12191"/>
                    </a:lnTo>
                    <a:close/>
                  </a:path>
                  <a:path w="34925" h="41910">
                    <a:moveTo>
                      <a:pt x="7745" y="9143"/>
                    </a:moveTo>
                    <a:lnTo>
                      <a:pt x="7593" y="9143"/>
                    </a:lnTo>
                    <a:lnTo>
                      <a:pt x="7218" y="13842"/>
                    </a:lnTo>
                    <a:lnTo>
                      <a:pt x="7787" y="13842"/>
                    </a:lnTo>
                    <a:lnTo>
                      <a:pt x="7787" y="13080"/>
                    </a:lnTo>
                    <a:lnTo>
                      <a:pt x="7605" y="13080"/>
                    </a:lnTo>
                    <a:lnTo>
                      <a:pt x="7723" y="10540"/>
                    </a:lnTo>
                    <a:lnTo>
                      <a:pt x="7745" y="9143"/>
                    </a:lnTo>
                    <a:close/>
                  </a:path>
                  <a:path w="34925" h="41910">
                    <a:moveTo>
                      <a:pt x="19074" y="6730"/>
                    </a:moveTo>
                    <a:lnTo>
                      <a:pt x="18142" y="13588"/>
                    </a:lnTo>
                    <a:lnTo>
                      <a:pt x="18546" y="13588"/>
                    </a:lnTo>
                    <a:lnTo>
                      <a:pt x="19074" y="6730"/>
                    </a:lnTo>
                    <a:close/>
                  </a:path>
                  <a:path w="34925" h="41910">
                    <a:moveTo>
                      <a:pt x="21908" y="4698"/>
                    </a:moveTo>
                    <a:lnTo>
                      <a:pt x="21036" y="13588"/>
                    </a:lnTo>
                    <a:lnTo>
                      <a:pt x="21218" y="12191"/>
                    </a:lnTo>
                    <a:lnTo>
                      <a:pt x="21355" y="12191"/>
                    </a:lnTo>
                    <a:lnTo>
                      <a:pt x="21908" y="4698"/>
                    </a:lnTo>
                    <a:close/>
                  </a:path>
                  <a:path w="34925" h="41910">
                    <a:moveTo>
                      <a:pt x="3051" y="8381"/>
                    </a:moveTo>
                    <a:lnTo>
                      <a:pt x="2904" y="10921"/>
                    </a:lnTo>
                    <a:lnTo>
                      <a:pt x="2664" y="13461"/>
                    </a:lnTo>
                    <a:lnTo>
                      <a:pt x="3155" y="13461"/>
                    </a:lnTo>
                    <a:lnTo>
                      <a:pt x="3051" y="8381"/>
                    </a:lnTo>
                    <a:close/>
                  </a:path>
                  <a:path w="34925" h="41910">
                    <a:moveTo>
                      <a:pt x="5683" y="9270"/>
                    </a:moveTo>
                    <a:lnTo>
                      <a:pt x="5600" y="9778"/>
                    </a:lnTo>
                    <a:lnTo>
                      <a:pt x="5353" y="13461"/>
                    </a:lnTo>
                    <a:lnTo>
                      <a:pt x="5631" y="13461"/>
                    </a:lnTo>
                    <a:lnTo>
                      <a:pt x="5752" y="11302"/>
                    </a:lnTo>
                    <a:lnTo>
                      <a:pt x="5801" y="10032"/>
                    </a:lnTo>
                    <a:lnTo>
                      <a:pt x="5683" y="9270"/>
                    </a:lnTo>
                    <a:close/>
                  </a:path>
                  <a:path w="34925" h="41910">
                    <a:moveTo>
                      <a:pt x="6249" y="6222"/>
                    </a:moveTo>
                    <a:lnTo>
                      <a:pt x="5754" y="12518"/>
                    </a:lnTo>
                    <a:lnTo>
                      <a:pt x="5631" y="13461"/>
                    </a:lnTo>
                    <a:lnTo>
                      <a:pt x="6482" y="13461"/>
                    </a:lnTo>
                    <a:lnTo>
                      <a:pt x="6713" y="6984"/>
                    </a:lnTo>
                    <a:lnTo>
                      <a:pt x="6479" y="6984"/>
                    </a:lnTo>
                    <a:lnTo>
                      <a:pt x="6249" y="6222"/>
                    </a:lnTo>
                    <a:close/>
                  </a:path>
                  <a:path w="34925" h="41910">
                    <a:moveTo>
                      <a:pt x="17706" y="5587"/>
                    </a:moveTo>
                    <a:lnTo>
                      <a:pt x="17212" y="12684"/>
                    </a:lnTo>
                    <a:lnTo>
                      <a:pt x="17088" y="13461"/>
                    </a:lnTo>
                    <a:lnTo>
                      <a:pt x="18149" y="13461"/>
                    </a:lnTo>
                    <a:lnTo>
                      <a:pt x="18196" y="12699"/>
                    </a:lnTo>
                    <a:lnTo>
                      <a:pt x="17403" y="12699"/>
                    </a:lnTo>
                    <a:lnTo>
                      <a:pt x="17706" y="5587"/>
                    </a:lnTo>
                    <a:close/>
                  </a:path>
                  <a:path w="34925" h="41910">
                    <a:moveTo>
                      <a:pt x="20176" y="8127"/>
                    </a:moveTo>
                    <a:lnTo>
                      <a:pt x="19946" y="8762"/>
                    </a:lnTo>
                    <a:lnTo>
                      <a:pt x="19595" y="13461"/>
                    </a:lnTo>
                    <a:lnTo>
                      <a:pt x="19940" y="13461"/>
                    </a:lnTo>
                    <a:lnTo>
                      <a:pt x="20066" y="11048"/>
                    </a:lnTo>
                    <a:lnTo>
                      <a:pt x="20043" y="10794"/>
                    </a:lnTo>
                    <a:lnTo>
                      <a:pt x="20176" y="8127"/>
                    </a:lnTo>
                    <a:close/>
                  </a:path>
                  <a:path w="34925" h="41910">
                    <a:moveTo>
                      <a:pt x="25239" y="13207"/>
                    </a:moveTo>
                    <a:lnTo>
                      <a:pt x="25185" y="13461"/>
                    </a:lnTo>
                    <a:lnTo>
                      <a:pt x="25239" y="13207"/>
                    </a:lnTo>
                    <a:close/>
                  </a:path>
                  <a:path w="34925" h="41910">
                    <a:moveTo>
                      <a:pt x="28924" y="7238"/>
                    </a:moveTo>
                    <a:lnTo>
                      <a:pt x="28285" y="11048"/>
                    </a:lnTo>
                    <a:lnTo>
                      <a:pt x="28012" y="13461"/>
                    </a:lnTo>
                    <a:lnTo>
                      <a:pt x="29032" y="13461"/>
                    </a:lnTo>
                    <a:lnTo>
                      <a:pt x="29082" y="13080"/>
                    </a:lnTo>
                    <a:lnTo>
                      <a:pt x="28848" y="13080"/>
                    </a:lnTo>
                    <a:lnTo>
                      <a:pt x="28886" y="12699"/>
                    </a:lnTo>
                    <a:lnTo>
                      <a:pt x="28739" y="12699"/>
                    </a:lnTo>
                    <a:lnTo>
                      <a:pt x="28859" y="10032"/>
                    </a:lnTo>
                    <a:lnTo>
                      <a:pt x="28984" y="8635"/>
                    </a:lnTo>
                    <a:lnTo>
                      <a:pt x="28924" y="7238"/>
                    </a:lnTo>
                    <a:close/>
                  </a:path>
                  <a:path w="34925" h="41910">
                    <a:moveTo>
                      <a:pt x="5379" y="7238"/>
                    </a:moveTo>
                    <a:lnTo>
                      <a:pt x="4540" y="13334"/>
                    </a:lnTo>
                    <a:lnTo>
                      <a:pt x="5352" y="13334"/>
                    </a:lnTo>
                    <a:lnTo>
                      <a:pt x="5460" y="10667"/>
                    </a:lnTo>
                    <a:lnTo>
                      <a:pt x="5379" y="7238"/>
                    </a:lnTo>
                    <a:close/>
                  </a:path>
                  <a:path w="34925" h="41910">
                    <a:moveTo>
                      <a:pt x="1913" y="12826"/>
                    </a:moveTo>
                    <a:lnTo>
                      <a:pt x="1850" y="13207"/>
                    </a:lnTo>
                    <a:lnTo>
                      <a:pt x="1913" y="12826"/>
                    </a:lnTo>
                    <a:close/>
                  </a:path>
                  <a:path w="34925" h="41910">
                    <a:moveTo>
                      <a:pt x="9470" y="2937"/>
                    </a:moveTo>
                    <a:lnTo>
                      <a:pt x="8768" y="8635"/>
                    </a:lnTo>
                    <a:lnTo>
                      <a:pt x="8572" y="10211"/>
                    </a:lnTo>
                    <a:lnTo>
                      <a:pt x="8446" y="11175"/>
                    </a:lnTo>
                    <a:lnTo>
                      <a:pt x="8332" y="11810"/>
                    </a:lnTo>
                    <a:lnTo>
                      <a:pt x="8162" y="13207"/>
                    </a:lnTo>
                    <a:lnTo>
                      <a:pt x="17094" y="13207"/>
                    </a:lnTo>
                    <a:lnTo>
                      <a:pt x="17141" y="11048"/>
                    </a:lnTo>
                    <a:lnTo>
                      <a:pt x="12098" y="11048"/>
                    </a:lnTo>
                    <a:lnTo>
                      <a:pt x="10015" y="10921"/>
                    </a:lnTo>
                    <a:lnTo>
                      <a:pt x="10242" y="7111"/>
                    </a:lnTo>
                    <a:lnTo>
                      <a:pt x="9228" y="7111"/>
                    </a:lnTo>
                    <a:lnTo>
                      <a:pt x="9470" y="2937"/>
                    </a:lnTo>
                    <a:close/>
                  </a:path>
                  <a:path w="34925" h="41910">
                    <a:moveTo>
                      <a:pt x="24173" y="9143"/>
                    </a:moveTo>
                    <a:lnTo>
                      <a:pt x="24150" y="10413"/>
                    </a:lnTo>
                    <a:lnTo>
                      <a:pt x="23906" y="13207"/>
                    </a:lnTo>
                    <a:lnTo>
                      <a:pt x="24385" y="13207"/>
                    </a:lnTo>
                    <a:lnTo>
                      <a:pt x="24568" y="10921"/>
                    </a:lnTo>
                    <a:lnTo>
                      <a:pt x="24258" y="10921"/>
                    </a:lnTo>
                    <a:lnTo>
                      <a:pt x="24173" y="9143"/>
                    </a:lnTo>
                    <a:close/>
                  </a:path>
                  <a:path w="34925" h="41910">
                    <a:moveTo>
                      <a:pt x="7968" y="8762"/>
                    </a:moveTo>
                    <a:lnTo>
                      <a:pt x="7605" y="13080"/>
                    </a:lnTo>
                    <a:lnTo>
                      <a:pt x="7787" y="13080"/>
                    </a:lnTo>
                    <a:lnTo>
                      <a:pt x="7908" y="9778"/>
                    </a:lnTo>
                    <a:lnTo>
                      <a:pt x="7968" y="8762"/>
                    </a:lnTo>
                    <a:close/>
                  </a:path>
                  <a:path w="34925" h="41910">
                    <a:moveTo>
                      <a:pt x="20297" y="11429"/>
                    </a:moveTo>
                    <a:lnTo>
                      <a:pt x="20243" y="11620"/>
                    </a:lnTo>
                    <a:lnTo>
                      <a:pt x="20123" y="13080"/>
                    </a:lnTo>
                    <a:lnTo>
                      <a:pt x="20297" y="11429"/>
                    </a:lnTo>
                    <a:close/>
                  </a:path>
                  <a:path w="34925" h="41910">
                    <a:moveTo>
                      <a:pt x="24734" y="12191"/>
                    </a:moveTo>
                    <a:lnTo>
                      <a:pt x="24585" y="13080"/>
                    </a:lnTo>
                    <a:lnTo>
                      <a:pt x="24734" y="12191"/>
                    </a:lnTo>
                    <a:close/>
                  </a:path>
                  <a:path w="34925" h="41910">
                    <a:moveTo>
                      <a:pt x="24698" y="12833"/>
                    </a:moveTo>
                    <a:lnTo>
                      <a:pt x="24669" y="13080"/>
                    </a:lnTo>
                    <a:lnTo>
                      <a:pt x="24698" y="12833"/>
                    </a:lnTo>
                    <a:close/>
                  </a:path>
                  <a:path w="34925" h="41910">
                    <a:moveTo>
                      <a:pt x="26149" y="10211"/>
                    </a:moveTo>
                    <a:lnTo>
                      <a:pt x="25796" y="13080"/>
                    </a:lnTo>
                    <a:lnTo>
                      <a:pt x="26525" y="13080"/>
                    </a:lnTo>
                    <a:lnTo>
                      <a:pt x="26631" y="11556"/>
                    </a:lnTo>
                    <a:lnTo>
                      <a:pt x="26111" y="11556"/>
                    </a:lnTo>
                    <a:lnTo>
                      <a:pt x="26149" y="10211"/>
                    </a:lnTo>
                    <a:close/>
                  </a:path>
                  <a:path w="34925" h="41910">
                    <a:moveTo>
                      <a:pt x="28266" y="4952"/>
                    </a:moveTo>
                    <a:lnTo>
                      <a:pt x="27624" y="13080"/>
                    </a:lnTo>
                    <a:lnTo>
                      <a:pt x="28026" y="13080"/>
                    </a:lnTo>
                    <a:lnTo>
                      <a:pt x="28150" y="9651"/>
                    </a:lnTo>
                    <a:lnTo>
                      <a:pt x="28266" y="4952"/>
                    </a:lnTo>
                    <a:close/>
                  </a:path>
                  <a:path w="34925" h="41910">
                    <a:moveTo>
                      <a:pt x="29247" y="9778"/>
                    </a:moveTo>
                    <a:lnTo>
                      <a:pt x="28848" y="13080"/>
                    </a:lnTo>
                    <a:lnTo>
                      <a:pt x="29082" y="13080"/>
                    </a:lnTo>
                    <a:lnTo>
                      <a:pt x="29247" y="9778"/>
                    </a:lnTo>
                    <a:close/>
                  </a:path>
                  <a:path w="34925" h="41910">
                    <a:moveTo>
                      <a:pt x="30749" y="11302"/>
                    </a:moveTo>
                    <a:lnTo>
                      <a:pt x="30555" y="12953"/>
                    </a:lnTo>
                    <a:lnTo>
                      <a:pt x="30749" y="11302"/>
                    </a:lnTo>
                    <a:close/>
                  </a:path>
                  <a:path w="34925" h="41910">
                    <a:moveTo>
                      <a:pt x="18154" y="4952"/>
                    </a:moveTo>
                    <a:lnTo>
                      <a:pt x="17815" y="5460"/>
                    </a:lnTo>
                    <a:lnTo>
                      <a:pt x="17403" y="12699"/>
                    </a:lnTo>
                    <a:lnTo>
                      <a:pt x="18196" y="12699"/>
                    </a:lnTo>
                    <a:lnTo>
                      <a:pt x="18375" y="9778"/>
                    </a:lnTo>
                    <a:lnTo>
                      <a:pt x="18057" y="9778"/>
                    </a:lnTo>
                    <a:lnTo>
                      <a:pt x="18154" y="4952"/>
                    </a:lnTo>
                    <a:close/>
                  </a:path>
                  <a:path w="34925" h="41910">
                    <a:moveTo>
                      <a:pt x="21642" y="9524"/>
                    </a:moveTo>
                    <a:lnTo>
                      <a:pt x="21423" y="12699"/>
                    </a:lnTo>
                    <a:lnTo>
                      <a:pt x="21631" y="11556"/>
                    </a:lnTo>
                    <a:lnTo>
                      <a:pt x="21642" y="9524"/>
                    </a:lnTo>
                    <a:close/>
                  </a:path>
                  <a:path w="34925" h="41910">
                    <a:moveTo>
                      <a:pt x="22938" y="10540"/>
                    </a:moveTo>
                    <a:lnTo>
                      <a:pt x="22741" y="12699"/>
                    </a:lnTo>
                    <a:lnTo>
                      <a:pt x="22938" y="10540"/>
                    </a:lnTo>
                    <a:close/>
                  </a:path>
                  <a:path w="34925" h="41910">
                    <a:moveTo>
                      <a:pt x="29078" y="9143"/>
                    </a:moveTo>
                    <a:lnTo>
                      <a:pt x="28974" y="9778"/>
                    </a:lnTo>
                    <a:lnTo>
                      <a:pt x="28865" y="11620"/>
                    </a:lnTo>
                    <a:lnTo>
                      <a:pt x="28739" y="12699"/>
                    </a:lnTo>
                    <a:lnTo>
                      <a:pt x="28886" y="12699"/>
                    </a:lnTo>
                    <a:lnTo>
                      <a:pt x="29138" y="10159"/>
                    </a:lnTo>
                    <a:lnTo>
                      <a:pt x="29078" y="9143"/>
                    </a:lnTo>
                    <a:close/>
                  </a:path>
                  <a:path w="34925" h="41910">
                    <a:moveTo>
                      <a:pt x="4420" y="10794"/>
                    </a:moveTo>
                    <a:lnTo>
                      <a:pt x="4372" y="12445"/>
                    </a:lnTo>
                    <a:lnTo>
                      <a:pt x="4420" y="10794"/>
                    </a:lnTo>
                    <a:close/>
                  </a:path>
                  <a:path w="34925" h="41910">
                    <a:moveTo>
                      <a:pt x="24673" y="12149"/>
                    </a:moveTo>
                    <a:close/>
                  </a:path>
                  <a:path w="34925" h="41910">
                    <a:moveTo>
                      <a:pt x="24766" y="11620"/>
                    </a:moveTo>
                    <a:lnTo>
                      <a:pt x="24694" y="12191"/>
                    </a:lnTo>
                    <a:lnTo>
                      <a:pt x="24766" y="11620"/>
                    </a:lnTo>
                    <a:close/>
                  </a:path>
                  <a:path w="34925" h="41910">
                    <a:moveTo>
                      <a:pt x="30894" y="10413"/>
                    </a:moveTo>
                    <a:lnTo>
                      <a:pt x="30743" y="12191"/>
                    </a:lnTo>
                    <a:lnTo>
                      <a:pt x="30894" y="10413"/>
                    </a:lnTo>
                    <a:close/>
                  </a:path>
                  <a:path w="34925" h="41910">
                    <a:moveTo>
                      <a:pt x="30991" y="10540"/>
                    </a:moveTo>
                    <a:lnTo>
                      <a:pt x="30822" y="12191"/>
                    </a:lnTo>
                    <a:lnTo>
                      <a:pt x="30991" y="10540"/>
                    </a:lnTo>
                    <a:close/>
                  </a:path>
                  <a:path w="34925" h="41910">
                    <a:moveTo>
                      <a:pt x="24827" y="10540"/>
                    </a:moveTo>
                    <a:lnTo>
                      <a:pt x="24673" y="12149"/>
                    </a:lnTo>
                    <a:lnTo>
                      <a:pt x="24827" y="10540"/>
                    </a:lnTo>
                    <a:close/>
                  </a:path>
                  <a:path w="34925" h="41910">
                    <a:moveTo>
                      <a:pt x="8465" y="8254"/>
                    </a:moveTo>
                    <a:lnTo>
                      <a:pt x="8248" y="11810"/>
                    </a:lnTo>
                    <a:lnTo>
                      <a:pt x="8453" y="9494"/>
                    </a:lnTo>
                    <a:lnTo>
                      <a:pt x="8465" y="8254"/>
                    </a:lnTo>
                    <a:close/>
                  </a:path>
                  <a:path w="34925" h="41910">
                    <a:moveTo>
                      <a:pt x="21631" y="11556"/>
                    </a:moveTo>
                    <a:lnTo>
                      <a:pt x="21630" y="11810"/>
                    </a:lnTo>
                    <a:lnTo>
                      <a:pt x="21631" y="11556"/>
                    </a:lnTo>
                    <a:close/>
                  </a:path>
                  <a:path w="34925" h="41910">
                    <a:moveTo>
                      <a:pt x="23991" y="10667"/>
                    </a:moveTo>
                    <a:lnTo>
                      <a:pt x="23822" y="11810"/>
                    </a:lnTo>
                    <a:lnTo>
                      <a:pt x="23953" y="11810"/>
                    </a:lnTo>
                    <a:lnTo>
                      <a:pt x="23991" y="10667"/>
                    </a:lnTo>
                    <a:close/>
                  </a:path>
                  <a:path w="34925" h="41910">
                    <a:moveTo>
                      <a:pt x="27603" y="10794"/>
                    </a:moveTo>
                    <a:lnTo>
                      <a:pt x="27431" y="11810"/>
                    </a:lnTo>
                    <a:lnTo>
                      <a:pt x="27603" y="10794"/>
                    </a:lnTo>
                    <a:close/>
                  </a:path>
                  <a:path w="34925" h="41910">
                    <a:moveTo>
                      <a:pt x="6842" y="9778"/>
                    </a:moveTo>
                    <a:lnTo>
                      <a:pt x="6694" y="11683"/>
                    </a:lnTo>
                    <a:lnTo>
                      <a:pt x="6842" y="9778"/>
                    </a:lnTo>
                    <a:close/>
                  </a:path>
                  <a:path w="34925" h="41910">
                    <a:moveTo>
                      <a:pt x="23967" y="6984"/>
                    </a:moveTo>
                    <a:lnTo>
                      <a:pt x="23579" y="11683"/>
                    </a:lnTo>
                    <a:lnTo>
                      <a:pt x="23830" y="11683"/>
                    </a:lnTo>
                    <a:lnTo>
                      <a:pt x="23991" y="8889"/>
                    </a:lnTo>
                    <a:lnTo>
                      <a:pt x="23967" y="6984"/>
                    </a:lnTo>
                    <a:close/>
                  </a:path>
                  <a:path w="34925" h="41910">
                    <a:moveTo>
                      <a:pt x="24904" y="10540"/>
                    </a:moveTo>
                    <a:lnTo>
                      <a:pt x="24766" y="11620"/>
                    </a:lnTo>
                    <a:lnTo>
                      <a:pt x="24904" y="10540"/>
                    </a:lnTo>
                    <a:close/>
                  </a:path>
                  <a:path w="34925" h="41910">
                    <a:moveTo>
                      <a:pt x="21424" y="5968"/>
                    </a:moveTo>
                    <a:lnTo>
                      <a:pt x="20854" y="11556"/>
                    </a:lnTo>
                    <a:lnTo>
                      <a:pt x="21133" y="11556"/>
                    </a:lnTo>
                    <a:lnTo>
                      <a:pt x="21254" y="9016"/>
                    </a:lnTo>
                    <a:lnTo>
                      <a:pt x="21377" y="7111"/>
                    </a:lnTo>
                    <a:lnTo>
                      <a:pt x="21424" y="5968"/>
                    </a:lnTo>
                    <a:close/>
                  </a:path>
                  <a:path w="34925" h="41910">
                    <a:moveTo>
                      <a:pt x="26961" y="3047"/>
                    </a:moveTo>
                    <a:lnTo>
                      <a:pt x="26692" y="5841"/>
                    </a:lnTo>
                    <a:lnTo>
                      <a:pt x="26111" y="11556"/>
                    </a:lnTo>
                    <a:lnTo>
                      <a:pt x="26631" y="11556"/>
                    </a:lnTo>
                    <a:lnTo>
                      <a:pt x="26680" y="8635"/>
                    </a:lnTo>
                    <a:lnTo>
                      <a:pt x="26920" y="4317"/>
                    </a:lnTo>
                    <a:lnTo>
                      <a:pt x="26961" y="3047"/>
                    </a:lnTo>
                    <a:close/>
                  </a:path>
                  <a:path w="34925" h="41910">
                    <a:moveTo>
                      <a:pt x="19450" y="8635"/>
                    </a:moveTo>
                    <a:lnTo>
                      <a:pt x="19171" y="9016"/>
                    </a:lnTo>
                    <a:lnTo>
                      <a:pt x="18965" y="11429"/>
                    </a:lnTo>
                    <a:lnTo>
                      <a:pt x="19147" y="9778"/>
                    </a:lnTo>
                    <a:lnTo>
                      <a:pt x="19317" y="9778"/>
                    </a:lnTo>
                    <a:lnTo>
                      <a:pt x="19450" y="8635"/>
                    </a:lnTo>
                    <a:close/>
                  </a:path>
                  <a:path w="34925" h="41910">
                    <a:moveTo>
                      <a:pt x="12910" y="2793"/>
                    </a:moveTo>
                    <a:lnTo>
                      <a:pt x="12546" y="7365"/>
                    </a:lnTo>
                    <a:lnTo>
                      <a:pt x="12098" y="11048"/>
                    </a:lnTo>
                    <a:lnTo>
                      <a:pt x="17141" y="11048"/>
                    </a:lnTo>
                    <a:lnTo>
                      <a:pt x="17149" y="10667"/>
                    </a:lnTo>
                    <a:lnTo>
                      <a:pt x="14351" y="10667"/>
                    </a:lnTo>
                    <a:lnTo>
                      <a:pt x="14507" y="8508"/>
                    </a:lnTo>
                    <a:lnTo>
                      <a:pt x="13406" y="8508"/>
                    </a:lnTo>
                    <a:lnTo>
                      <a:pt x="13501" y="5968"/>
                    </a:lnTo>
                    <a:lnTo>
                      <a:pt x="12982" y="5968"/>
                    </a:lnTo>
                    <a:lnTo>
                      <a:pt x="12910" y="2793"/>
                    </a:lnTo>
                    <a:close/>
                  </a:path>
                  <a:path w="34925" h="41910">
                    <a:moveTo>
                      <a:pt x="28218" y="10159"/>
                    </a:moveTo>
                    <a:lnTo>
                      <a:pt x="28162" y="11048"/>
                    </a:lnTo>
                    <a:lnTo>
                      <a:pt x="28218" y="10159"/>
                    </a:lnTo>
                    <a:close/>
                  </a:path>
                  <a:path w="34925" h="41910">
                    <a:moveTo>
                      <a:pt x="28363" y="8254"/>
                    </a:moveTo>
                    <a:lnTo>
                      <a:pt x="28182" y="11048"/>
                    </a:lnTo>
                    <a:lnTo>
                      <a:pt x="28363" y="8254"/>
                    </a:lnTo>
                    <a:close/>
                  </a:path>
                  <a:path w="34925" h="41910">
                    <a:moveTo>
                      <a:pt x="11033" y="2539"/>
                    </a:moveTo>
                    <a:lnTo>
                      <a:pt x="10754" y="3301"/>
                    </a:lnTo>
                    <a:lnTo>
                      <a:pt x="10205" y="9848"/>
                    </a:lnTo>
                    <a:lnTo>
                      <a:pt x="10082" y="10794"/>
                    </a:lnTo>
                    <a:lnTo>
                      <a:pt x="12108" y="10921"/>
                    </a:lnTo>
                    <a:lnTo>
                      <a:pt x="12246" y="9016"/>
                    </a:lnTo>
                    <a:lnTo>
                      <a:pt x="11977" y="9016"/>
                    </a:lnTo>
                    <a:lnTo>
                      <a:pt x="11977" y="7238"/>
                    </a:lnTo>
                    <a:lnTo>
                      <a:pt x="10996" y="7238"/>
                    </a:lnTo>
                    <a:lnTo>
                      <a:pt x="11116" y="5460"/>
                    </a:lnTo>
                    <a:lnTo>
                      <a:pt x="11033" y="2539"/>
                    </a:lnTo>
                    <a:close/>
                  </a:path>
                  <a:path w="34925" h="41910">
                    <a:moveTo>
                      <a:pt x="24948" y="4063"/>
                    </a:moveTo>
                    <a:lnTo>
                      <a:pt x="24258" y="10921"/>
                    </a:lnTo>
                    <a:lnTo>
                      <a:pt x="24568" y="10921"/>
                    </a:lnTo>
                    <a:lnTo>
                      <a:pt x="24812" y="7873"/>
                    </a:lnTo>
                    <a:lnTo>
                      <a:pt x="24948" y="4063"/>
                    </a:lnTo>
                    <a:close/>
                  </a:path>
                  <a:path w="34925" h="41910">
                    <a:moveTo>
                      <a:pt x="27479" y="7873"/>
                    </a:moveTo>
                    <a:lnTo>
                      <a:pt x="27213" y="9778"/>
                    </a:lnTo>
                    <a:lnTo>
                      <a:pt x="27007" y="10921"/>
                    </a:lnTo>
                    <a:lnTo>
                      <a:pt x="27467" y="10921"/>
                    </a:lnTo>
                    <a:lnTo>
                      <a:pt x="27603" y="10794"/>
                    </a:lnTo>
                    <a:lnTo>
                      <a:pt x="27564" y="10540"/>
                    </a:lnTo>
                    <a:lnTo>
                      <a:pt x="27589" y="9905"/>
                    </a:lnTo>
                    <a:lnTo>
                      <a:pt x="27455" y="9905"/>
                    </a:lnTo>
                    <a:lnTo>
                      <a:pt x="27479" y="7873"/>
                    </a:lnTo>
                    <a:close/>
                  </a:path>
                  <a:path w="34925" h="41910">
                    <a:moveTo>
                      <a:pt x="20479" y="6349"/>
                    </a:moveTo>
                    <a:lnTo>
                      <a:pt x="20043" y="10794"/>
                    </a:lnTo>
                    <a:lnTo>
                      <a:pt x="20213" y="10667"/>
                    </a:lnTo>
                    <a:lnTo>
                      <a:pt x="20479" y="6349"/>
                    </a:lnTo>
                    <a:close/>
                  </a:path>
                  <a:path w="34925" h="41910">
                    <a:moveTo>
                      <a:pt x="25469" y="10540"/>
                    </a:moveTo>
                    <a:lnTo>
                      <a:pt x="25469" y="10794"/>
                    </a:lnTo>
                    <a:lnTo>
                      <a:pt x="25469" y="10540"/>
                    </a:lnTo>
                    <a:close/>
                  </a:path>
                  <a:path w="34925" h="41910">
                    <a:moveTo>
                      <a:pt x="26934" y="9016"/>
                    </a:moveTo>
                    <a:lnTo>
                      <a:pt x="26631" y="10794"/>
                    </a:lnTo>
                    <a:lnTo>
                      <a:pt x="26934" y="9016"/>
                    </a:lnTo>
                    <a:close/>
                  </a:path>
                  <a:path w="34925" h="41910">
                    <a:moveTo>
                      <a:pt x="15308" y="2158"/>
                    </a:moveTo>
                    <a:lnTo>
                      <a:pt x="14713" y="8853"/>
                    </a:lnTo>
                    <a:lnTo>
                      <a:pt x="14586" y="9778"/>
                    </a:lnTo>
                    <a:lnTo>
                      <a:pt x="14351" y="10667"/>
                    </a:lnTo>
                    <a:lnTo>
                      <a:pt x="17149" y="10667"/>
                    </a:lnTo>
                    <a:lnTo>
                      <a:pt x="17158" y="10286"/>
                    </a:lnTo>
                    <a:lnTo>
                      <a:pt x="15489" y="10286"/>
                    </a:lnTo>
                    <a:lnTo>
                      <a:pt x="15516" y="8254"/>
                    </a:lnTo>
                    <a:lnTo>
                      <a:pt x="15356" y="8254"/>
                    </a:lnTo>
                    <a:lnTo>
                      <a:pt x="15382" y="7619"/>
                    </a:lnTo>
                    <a:lnTo>
                      <a:pt x="15199" y="7619"/>
                    </a:lnTo>
                    <a:lnTo>
                      <a:pt x="15314" y="5460"/>
                    </a:lnTo>
                    <a:lnTo>
                      <a:pt x="15308" y="2158"/>
                    </a:lnTo>
                    <a:close/>
                  </a:path>
                  <a:path w="34925" h="41910">
                    <a:moveTo>
                      <a:pt x="25408" y="8127"/>
                    </a:moveTo>
                    <a:lnTo>
                      <a:pt x="25081" y="10667"/>
                    </a:lnTo>
                    <a:lnTo>
                      <a:pt x="25243" y="10667"/>
                    </a:lnTo>
                    <a:lnTo>
                      <a:pt x="25408" y="8127"/>
                    </a:lnTo>
                    <a:close/>
                  </a:path>
                  <a:path w="34925" h="41910">
                    <a:moveTo>
                      <a:pt x="25268" y="7873"/>
                    </a:moveTo>
                    <a:lnTo>
                      <a:pt x="25130" y="7873"/>
                    </a:lnTo>
                    <a:lnTo>
                      <a:pt x="24814" y="10540"/>
                    </a:lnTo>
                    <a:lnTo>
                      <a:pt x="24936" y="10286"/>
                    </a:lnTo>
                    <a:lnTo>
                      <a:pt x="25107" y="10286"/>
                    </a:lnTo>
                    <a:lnTo>
                      <a:pt x="25268" y="7873"/>
                    </a:lnTo>
                    <a:close/>
                  </a:path>
                  <a:path w="34925" h="41910">
                    <a:moveTo>
                      <a:pt x="26192" y="10032"/>
                    </a:moveTo>
                    <a:lnTo>
                      <a:pt x="26171" y="10540"/>
                    </a:lnTo>
                    <a:lnTo>
                      <a:pt x="26192" y="10032"/>
                    </a:lnTo>
                    <a:close/>
                  </a:path>
                  <a:path w="34925" h="41910">
                    <a:moveTo>
                      <a:pt x="27685" y="9016"/>
                    </a:moveTo>
                    <a:lnTo>
                      <a:pt x="27564" y="10540"/>
                    </a:lnTo>
                    <a:lnTo>
                      <a:pt x="27685" y="9016"/>
                    </a:lnTo>
                    <a:close/>
                  </a:path>
                  <a:path w="34925" h="41910">
                    <a:moveTo>
                      <a:pt x="16325" y="3174"/>
                    </a:moveTo>
                    <a:lnTo>
                      <a:pt x="15489" y="10286"/>
                    </a:lnTo>
                    <a:lnTo>
                      <a:pt x="17158" y="10286"/>
                    </a:lnTo>
                    <a:lnTo>
                      <a:pt x="16737" y="10159"/>
                    </a:lnTo>
                    <a:lnTo>
                      <a:pt x="16940" y="7492"/>
                    </a:lnTo>
                    <a:lnTo>
                      <a:pt x="16277" y="7492"/>
                    </a:lnTo>
                    <a:lnTo>
                      <a:pt x="16521" y="4190"/>
                    </a:lnTo>
                    <a:lnTo>
                      <a:pt x="16413" y="3555"/>
                    </a:lnTo>
                    <a:lnTo>
                      <a:pt x="16325" y="3174"/>
                    </a:lnTo>
                    <a:close/>
                  </a:path>
                  <a:path w="34925" h="41910">
                    <a:moveTo>
                      <a:pt x="26171" y="10032"/>
                    </a:moveTo>
                    <a:lnTo>
                      <a:pt x="26149" y="10211"/>
                    </a:lnTo>
                    <a:lnTo>
                      <a:pt x="26171" y="10032"/>
                    </a:lnTo>
                    <a:close/>
                  </a:path>
                  <a:path w="34925" h="41910">
                    <a:moveTo>
                      <a:pt x="17471" y="3809"/>
                    </a:moveTo>
                    <a:lnTo>
                      <a:pt x="17319" y="3809"/>
                    </a:lnTo>
                    <a:lnTo>
                      <a:pt x="17217" y="6349"/>
                    </a:lnTo>
                    <a:lnTo>
                      <a:pt x="16737" y="10159"/>
                    </a:lnTo>
                    <a:lnTo>
                      <a:pt x="17161" y="10159"/>
                    </a:lnTo>
                    <a:lnTo>
                      <a:pt x="17306" y="6349"/>
                    </a:lnTo>
                    <a:lnTo>
                      <a:pt x="17471" y="3809"/>
                    </a:lnTo>
                    <a:close/>
                  </a:path>
                  <a:path w="34925" h="41910">
                    <a:moveTo>
                      <a:pt x="5612" y="9494"/>
                    </a:moveTo>
                    <a:lnTo>
                      <a:pt x="5449" y="10032"/>
                    </a:lnTo>
                    <a:lnTo>
                      <a:pt x="5612" y="9494"/>
                    </a:lnTo>
                    <a:close/>
                  </a:path>
                  <a:path w="34925" h="41910">
                    <a:moveTo>
                      <a:pt x="5889" y="9325"/>
                    </a:moveTo>
                    <a:lnTo>
                      <a:pt x="5801" y="10032"/>
                    </a:lnTo>
                    <a:lnTo>
                      <a:pt x="5889" y="9325"/>
                    </a:lnTo>
                    <a:close/>
                  </a:path>
                  <a:path w="34925" h="41910">
                    <a:moveTo>
                      <a:pt x="26223" y="9270"/>
                    </a:moveTo>
                    <a:lnTo>
                      <a:pt x="26086" y="9270"/>
                    </a:lnTo>
                    <a:lnTo>
                      <a:pt x="26137" y="10032"/>
                    </a:lnTo>
                    <a:lnTo>
                      <a:pt x="26223" y="9270"/>
                    </a:lnTo>
                    <a:close/>
                  </a:path>
                  <a:path w="34925" h="41910">
                    <a:moveTo>
                      <a:pt x="25097" y="7873"/>
                    </a:moveTo>
                    <a:lnTo>
                      <a:pt x="24952" y="7873"/>
                    </a:lnTo>
                    <a:lnTo>
                      <a:pt x="24706" y="9905"/>
                    </a:lnTo>
                    <a:lnTo>
                      <a:pt x="25050" y="8254"/>
                    </a:lnTo>
                    <a:lnTo>
                      <a:pt x="25097" y="7873"/>
                    </a:lnTo>
                    <a:close/>
                  </a:path>
                  <a:path w="34925" h="41910">
                    <a:moveTo>
                      <a:pt x="27624" y="9016"/>
                    </a:moveTo>
                    <a:lnTo>
                      <a:pt x="27464" y="9137"/>
                    </a:lnTo>
                    <a:lnTo>
                      <a:pt x="27455" y="9905"/>
                    </a:lnTo>
                    <a:lnTo>
                      <a:pt x="27589" y="9905"/>
                    </a:lnTo>
                    <a:lnTo>
                      <a:pt x="27624" y="9016"/>
                    </a:lnTo>
                    <a:close/>
                  </a:path>
                  <a:path w="34925" h="41910">
                    <a:moveTo>
                      <a:pt x="18578" y="6476"/>
                    </a:moveTo>
                    <a:lnTo>
                      <a:pt x="18057" y="9778"/>
                    </a:lnTo>
                    <a:lnTo>
                      <a:pt x="18375" y="9778"/>
                    </a:lnTo>
                    <a:lnTo>
                      <a:pt x="18578" y="6476"/>
                    </a:lnTo>
                    <a:close/>
                  </a:path>
                  <a:path w="34925" h="41910">
                    <a:moveTo>
                      <a:pt x="27188" y="8381"/>
                    </a:moveTo>
                    <a:lnTo>
                      <a:pt x="27089" y="9778"/>
                    </a:lnTo>
                    <a:lnTo>
                      <a:pt x="27188" y="8381"/>
                    </a:lnTo>
                    <a:close/>
                  </a:path>
                  <a:path w="34925" h="41910">
                    <a:moveTo>
                      <a:pt x="23301" y="8127"/>
                    </a:moveTo>
                    <a:lnTo>
                      <a:pt x="23149" y="9524"/>
                    </a:lnTo>
                    <a:lnTo>
                      <a:pt x="23301" y="8127"/>
                    </a:lnTo>
                    <a:close/>
                  </a:path>
                  <a:path w="34925" h="41910">
                    <a:moveTo>
                      <a:pt x="23434" y="8381"/>
                    </a:moveTo>
                    <a:lnTo>
                      <a:pt x="23216" y="9524"/>
                    </a:lnTo>
                    <a:lnTo>
                      <a:pt x="23434" y="8381"/>
                    </a:lnTo>
                    <a:close/>
                  </a:path>
                  <a:path w="34925" h="41910">
                    <a:moveTo>
                      <a:pt x="25747" y="7873"/>
                    </a:moveTo>
                    <a:lnTo>
                      <a:pt x="25610" y="9524"/>
                    </a:lnTo>
                    <a:lnTo>
                      <a:pt x="25747" y="7873"/>
                    </a:lnTo>
                    <a:close/>
                  </a:path>
                  <a:path w="34925" h="41910">
                    <a:moveTo>
                      <a:pt x="5680" y="9270"/>
                    </a:moveTo>
                    <a:lnTo>
                      <a:pt x="5612" y="9494"/>
                    </a:lnTo>
                    <a:lnTo>
                      <a:pt x="5680" y="9270"/>
                    </a:lnTo>
                    <a:close/>
                  </a:path>
                  <a:path w="34925" h="41910">
                    <a:moveTo>
                      <a:pt x="5643" y="9016"/>
                    </a:moveTo>
                    <a:lnTo>
                      <a:pt x="5627" y="9270"/>
                    </a:lnTo>
                    <a:lnTo>
                      <a:pt x="5643" y="9016"/>
                    </a:lnTo>
                    <a:close/>
                  </a:path>
                  <a:path w="34925" h="41910">
                    <a:moveTo>
                      <a:pt x="7620" y="8794"/>
                    </a:moveTo>
                    <a:lnTo>
                      <a:pt x="7593" y="9143"/>
                    </a:lnTo>
                    <a:lnTo>
                      <a:pt x="7620" y="8794"/>
                    </a:lnTo>
                    <a:close/>
                  </a:path>
                  <a:path w="34925" h="41910">
                    <a:moveTo>
                      <a:pt x="7717" y="7785"/>
                    </a:moveTo>
                    <a:lnTo>
                      <a:pt x="7629" y="9143"/>
                    </a:lnTo>
                    <a:lnTo>
                      <a:pt x="7717" y="7785"/>
                    </a:lnTo>
                    <a:close/>
                  </a:path>
                  <a:path w="34925" h="41910">
                    <a:moveTo>
                      <a:pt x="27685" y="6857"/>
                    </a:moveTo>
                    <a:lnTo>
                      <a:pt x="27582" y="7492"/>
                    </a:lnTo>
                    <a:lnTo>
                      <a:pt x="27465" y="9041"/>
                    </a:lnTo>
                    <a:lnTo>
                      <a:pt x="27685" y="6857"/>
                    </a:lnTo>
                    <a:close/>
                  </a:path>
                  <a:path w="34925" h="41910">
                    <a:moveTo>
                      <a:pt x="7372" y="6603"/>
                    </a:moveTo>
                    <a:lnTo>
                      <a:pt x="7000" y="6603"/>
                    </a:lnTo>
                    <a:lnTo>
                      <a:pt x="6842" y="9029"/>
                    </a:lnTo>
                    <a:lnTo>
                      <a:pt x="6951" y="8508"/>
                    </a:lnTo>
                    <a:lnTo>
                      <a:pt x="7375" y="8508"/>
                    </a:lnTo>
                    <a:lnTo>
                      <a:pt x="7372" y="6603"/>
                    </a:lnTo>
                    <a:close/>
                  </a:path>
                  <a:path w="34925" h="41910">
                    <a:moveTo>
                      <a:pt x="12740" y="1523"/>
                    </a:moveTo>
                    <a:lnTo>
                      <a:pt x="12522" y="2793"/>
                    </a:lnTo>
                    <a:lnTo>
                      <a:pt x="11977" y="9016"/>
                    </a:lnTo>
                    <a:lnTo>
                      <a:pt x="12246" y="9016"/>
                    </a:lnTo>
                    <a:lnTo>
                      <a:pt x="12369" y="7334"/>
                    </a:lnTo>
                    <a:lnTo>
                      <a:pt x="12481" y="6222"/>
                    </a:lnTo>
                    <a:lnTo>
                      <a:pt x="12740" y="1523"/>
                    </a:lnTo>
                    <a:close/>
                  </a:path>
                  <a:path w="34925" h="41910">
                    <a:moveTo>
                      <a:pt x="24124" y="7111"/>
                    </a:moveTo>
                    <a:lnTo>
                      <a:pt x="23991" y="8889"/>
                    </a:lnTo>
                    <a:lnTo>
                      <a:pt x="24124" y="7111"/>
                    </a:lnTo>
                    <a:close/>
                  </a:path>
                  <a:path w="34925" h="41910">
                    <a:moveTo>
                      <a:pt x="8114" y="1142"/>
                    </a:moveTo>
                    <a:lnTo>
                      <a:pt x="7375" y="8508"/>
                    </a:lnTo>
                    <a:lnTo>
                      <a:pt x="7545" y="8635"/>
                    </a:lnTo>
                    <a:lnTo>
                      <a:pt x="7620" y="8794"/>
                    </a:lnTo>
                    <a:lnTo>
                      <a:pt x="7728" y="7619"/>
                    </a:lnTo>
                    <a:lnTo>
                      <a:pt x="7849" y="4190"/>
                    </a:lnTo>
                    <a:lnTo>
                      <a:pt x="8114" y="1142"/>
                    </a:lnTo>
                    <a:close/>
                  </a:path>
                  <a:path w="34925" h="41910">
                    <a:moveTo>
                      <a:pt x="7096" y="8508"/>
                    </a:moveTo>
                    <a:lnTo>
                      <a:pt x="6951" y="8508"/>
                    </a:lnTo>
                    <a:lnTo>
                      <a:pt x="6927" y="8762"/>
                    </a:lnTo>
                    <a:lnTo>
                      <a:pt x="7096" y="8508"/>
                    </a:lnTo>
                    <a:close/>
                  </a:path>
                  <a:path w="34925" h="41910">
                    <a:moveTo>
                      <a:pt x="9010" y="5206"/>
                    </a:moveTo>
                    <a:lnTo>
                      <a:pt x="8702" y="8635"/>
                    </a:lnTo>
                    <a:lnTo>
                      <a:pt x="9010" y="5206"/>
                    </a:lnTo>
                    <a:close/>
                  </a:path>
                  <a:path w="34925" h="41910">
                    <a:moveTo>
                      <a:pt x="27055" y="5841"/>
                    </a:moveTo>
                    <a:lnTo>
                      <a:pt x="26680" y="8635"/>
                    </a:lnTo>
                    <a:lnTo>
                      <a:pt x="27055" y="5841"/>
                    </a:lnTo>
                    <a:close/>
                  </a:path>
                  <a:path w="34925" h="41910">
                    <a:moveTo>
                      <a:pt x="14387" y="1396"/>
                    </a:moveTo>
                    <a:lnTo>
                      <a:pt x="13902" y="5714"/>
                    </a:lnTo>
                    <a:lnTo>
                      <a:pt x="13780" y="6603"/>
                    </a:lnTo>
                    <a:lnTo>
                      <a:pt x="13406" y="8508"/>
                    </a:lnTo>
                    <a:lnTo>
                      <a:pt x="14507" y="8508"/>
                    </a:lnTo>
                    <a:lnTo>
                      <a:pt x="14626" y="6857"/>
                    </a:lnTo>
                    <a:lnTo>
                      <a:pt x="14642" y="2031"/>
                    </a:lnTo>
                    <a:lnTo>
                      <a:pt x="14387" y="1396"/>
                    </a:lnTo>
                    <a:close/>
                  </a:path>
                  <a:path w="34925" h="41910">
                    <a:moveTo>
                      <a:pt x="23349" y="7873"/>
                    </a:moveTo>
                    <a:lnTo>
                      <a:pt x="23308" y="8381"/>
                    </a:lnTo>
                    <a:lnTo>
                      <a:pt x="23349" y="7873"/>
                    </a:lnTo>
                    <a:close/>
                  </a:path>
                  <a:path w="34925" h="41910">
                    <a:moveTo>
                      <a:pt x="15683" y="4825"/>
                    </a:moveTo>
                    <a:lnTo>
                      <a:pt x="15586" y="5333"/>
                    </a:lnTo>
                    <a:lnTo>
                      <a:pt x="15356" y="8254"/>
                    </a:lnTo>
                    <a:lnTo>
                      <a:pt x="15516" y="8254"/>
                    </a:lnTo>
                    <a:lnTo>
                      <a:pt x="15642" y="5333"/>
                    </a:lnTo>
                    <a:lnTo>
                      <a:pt x="15683" y="4825"/>
                    </a:lnTo>
                    <a:close/>
                  </a:path>
                  <a:path w="34925" h="41910">
                    <a:moveTo>
                      <a:pt x="26680" y="380"/>
                    </a:moveTo>
                    <a:lnTo>
                      <a:pt x="26147" y="8000"/>
                    </a:lnTo>
                    <a:lnTo>
                      <a:pt x="26274" y="8000"/>
                    </a:lnTo>
                    <a:lnTo>
                      <a:pt x="26377" y="5460"/>
                    </a:lnTo>
                    <a:lnTo>
                      <a:pt x="26486" y="4571"/>
                    </a:lnTo>
                    <a:lnTo>
                      <a:pt x="26613" y="2412"/>
                    </a:lnTo>
                    <a:lnTo>
                      <a:pt x="26680" y="380"/>
                    </a:lnTo>
                    <a:close/>
                  </a:path>
                  <a:path w="34925" h="41910">
                    <a:moveTo>
                      <a:pt x="25420" y="5587"/>
                    </a:moveTo>
                    <a:lnTo>
                      <a:pt x="25112" y="7958"/>
                    </a:lnTo>
                    <a:lnTo>
                      <a:pt x="25268" y="7873"/>
                    </a:lnTo>
                    <a:lnTo>
                      <a:pt x="25420" y="5587"/>
                    </a:lnTo>
                    <a:close/>
                  </a:path>
                  <a:path w="34925" h="41910">
                    <a:moveTo>
                      <a:pt x="25018" y="7334"/>
                    </a:moveTo>
                    <a:lnTo>
                      <a:pt x="24952" y="7873"/>
                    </a:lnTo>
                    <a:lnTo>
                      <a:pt x="25018" y="7334"/>
                    </a:lnTo>
                    <a:close/>
                  </a:path>
                  <a:path w="34925" h="41910">
                    <a:moveTo>
                      <a:pt x="25157" y="7111"/>
                    </a:moveTo>
                    <a:lnTo>
                      <a:pt x="24984" y="7873"/>
                    </a:lnTo>
                    <a:lnTo>
                      <a:pt x="25157" y="7111"/>
                    </a:lnTo>
                    <a:close/>
                  </a:path>
                  <a:path w="34925" h="41910">
                    <a:moveTo>
                      <a:pt x="7728" y="7619"/>
                    </a:moveTo>
                    <a:lnTo>
                      <a:pt x="7717" y="7785"/>
                    </a:lnTo>
                    <a:lnTo>
                      <a:pt x="7728" y="7619"/>
                    </a:lnTo>
                    <a:close/>
                  </a:path>
                  <a:path w="34925" h="41910">
                    <a:moveTo>
                      <a:pt x="15562" y="4571"/>
                    </a:moveTo>
                    <a:lnTo>
                      <a:pt x="15199" y="7619"/>
                    </a:lnTo>
                    <a:lnTo>
                      <a:pt x="15382" y="7619"/>
                    </a:lnTo>
                    <a:lnTo>
                      <a:pt x="15562" y="4571"/>
                    </a:lnTo>
                    <a:close/>
                  </a:path>
                  <a:path w="34925" h="41910">
                    <a:moveTo>
                      <a:pt x="16822" y="1523"/>
                    </a:moveTo>
                    <a:lnTo>
                      <a:pt x="16277" y="7492"/>
                    </a:lnTo>
                    <a:lnTo>
                      <a:pt x="16940" y="7492"/>
                    </a:lnTo>
                    <a:lnTo>
                      <a:pt x="17210" y="3936"/>
                    </a:lnTo>
                    <a:lnTo>
                      <a:pt x="17003" y="3936"/>
                    </a:lnTo>
                    <a:lnTo>
                      <a:pt x="17027" y="2920"/>
                    </a:lnTo>
                    <a:lnTo>
                      <a:pt x="16822" y="1523"/>
                    </a:lnTo>
                    <a:close/>
                  </a:path>
                  <a:path w="34925" h="41910">
                    <a:moveTo>
                      <a:pt x="12546" y="6349"/>
                    </a:moveTo>
                    <a:lnTo>
                      <a:pt x="12450" y="7365"/>
                    </a:lnTo>
                    <a:lnTo>
                      <a:pt x="12546" y="6349"/>
                    </a:lnTo>
                    <a:close/>
                  </a:path>
                  <a:path w="34925" h="41910">
                    <a:moveTo>
                      <a:pt x="25045" y="7111"/>
                    </a:moveTo>
                    <a:lnTo>
                      <a:pt x="25018" y="7334"/>
                    </a:lnTo>
                    <a:lnTo>
                      <a:pt x="25045" y="7111"/>
                    </a:lnTo>
                    <a:close/>
                  </a:path>
                  <a:path w="34925" h="41910">
                    <a:moveTo>
                      <a:pt x="11420" y="4063"/>
                    </a:moveTo>
                    <a:lnTo>
                      <a:pt x="10996" y="7238"/>
                    </a:lnTo>
                    <a:lnTo>
                      <a:pt x="11977" y="7238"/>
                    </a:lnTo>
                    <a:lnTo>
                      <a:pt x="11386" y="7111"/>
                    </a:lnTo>
                    <a:lnTo>
                      <a:pt x="11420" y="4063"/>
                    </a:lnTo>
                    <a:close/>
                  </a:path>
                  <a:path w="34925" h="41910">
                    <a:moveTo>
                      <a:pt x="7394" y="6095"/>
                    </a:moveTo>
                    <a:lnTo>
                      <a:pt x="7024" y="6095"/>
                    </a:lnTo>
                    <a:lnTo>
                      <a:pt x="6963" y="7111"/>
                    </a:lnTo>
                    <a:lnTo>
                      <a:pt x="7000" y="6603"/>
                    </a:lnTo>
                    <a:lnTo>
                      <a:pt x="7372" y="6603"/>
                    </a:lnTo>
                    <a:lnTo>
                      <a:pt x="7394" y="6095"/>
                    </a:lnTo>
                    <a:close/>
                  </a:path>
                  <a:path w="34925" h="41910">
                    <a:moveTo>
                      <a:pt x="9519" y="2539"/>
                    </a:moveTo>
                    <a:lnTo>
                      <a:pt x="9472" y="2920"/>
                    </a:lnTo>
                    <a:lnTo>
                      <a:pt x="9228" y="7111"/>
                    </a:lnTo>
                    <a:lnTo>
                      <a:pt x="9519" y="2539"/>
                    </a:lnTo>
                    <a:close/>
                  </a:path>
                  <a:path w="34925" h="41910">
                    <a:moveTo>
                      <a:pt x="9703" y="2539"/>
                    </a:moveTo>
                    <a:lnTo>
                      <a:pt x="9519" y="2539"/>
                    </a:lnTo>
                    <a:lnTo>
                      <a:pt x="9228" y="7111"/>
                    </a:lnTo>
                    <a:lnTo>
                      <a:pt x="10242" y="7111"/>
                    </a:lnTo>
                    <a:lnTo>
                      <a:pt x="10310" y="5968"/>
                    </a:lnTo>
                    <a:lnTo>
                      <a:pt x="9616" y="5968"/>
                    </a:lnTo>
                    <a:lnTo>
                      <a:pt x="9735" y="4571"/>
                    </a:lnTo>
                    <a:lnTo>
                      <a:pt x="9703" y="2539"/>
                    </a:lnTo>
                    <a:close/>
                  </a:path>
                  <a:path w="34925" h="41910">
                    <a:moveTo>
                      <a:pt x="11977" y="5460"/>
                    </a:moveTo>
                    <a:lnTo>
                      <a:pt x="11635" y="6349"/>
                    </a:lnTo>
                    <a:lnTo>
                      <a:pt x="11386" y="7111"/>
                    </a:lnTo>
                    <a:lnTo>
                      <a:pt x="11977" y="7111"/>
                    </a:lnTo>
                    <a:lnTo>
                      <a:pt x="11977" y="5460"/>
                    </a:lnTo>
                    <a:close/>
                  </a:path>
                  <a:path w="34925" h="41910">
                    <a:moveTo>
                      <a:pt x="25505" y="2666"/>
                    </a:moveTo>
                    <a:lnTo>
                      <a:pt x="25158" y="5079"/>
                    </a:lnTo>
                    <a:lnTo>
                      <a:pt x="25032" y="7111"/>
                    </a:lnTo>
                    <a:lnTo>
                      <a:pt x="25505" y="2666"/>
                    </a:lnTo>
                    <a:close/>
                  </a:path>
                  <a:path w="34925" h="41910">
                    <a:moveTo>
                      <a:pt x="6782" y="5079"/>
                    </a:moveTo>
                    <a:lnTo>
                      <a:pt x="6479" y="6984"/>
                    </a:lnTo>
                    <a:lnTo>
                      <a:pt x="6713" y="6984"/>
                    </a:lnTo>
                    <a:lnTo>
                      <a:pt x="6782" y="5079"/>
                    </a:lnTo>
                    <a:close/>
                  </a:path>
                  <a:path w="34925" h="41910">
                    <a:moveTo>
                      <a:pt x="17424" y="6349"/>
                    </a:moveTo>
                    <a:lnTo>
                      <a:pt x="17391" y="6857"/>
                    </a:lnTo>
                    <a:lnTo>
                      <a:pt x="17424" y="6349"/>
                    </a:lnTo>
                    <a:close/>
                  </a:path>
                  <a:path w="34925" h="41910">
                    <a:moveTo>
                      <a:pt x="12481" y="6222"/>
                    </a:moveTo>
                    <a:close/>
                  </a:path>
                  <a:path w="34925" h="41910">
                    <a:moveTo>
                      <a:pt x="7423" y="2666"/>
                    </a:moveTo>
                    <a:lnTo>
                      <a:pt x="7218" y="3809"/>
                    </a:lnTo>
                    <a:lnTo>
                      <a:pt x="7146" y="4063"/>
                    </a:lnTo>
                    <a:lnTo>
                      <a:pt x="7024" y="6095"/>
                    </a:lnTo>
                    <a:lnTo>
                      <a:pt x="7254" y="4317"/>
                    </a:lnTo>
                    <a:lnTo>
                      <a:pt x="7351" y="3936"/>
                    </a:lnTo>
                    <a:lnTo>
                      <a:pt x="7423" y="2666"/>
                    </a:lnTo>
                    <a:close/>
                  </a:path>
                  <a:path w="34925" h="41910">
                    <a:moveTo>
                      <a:pt x="7314" y="5206"/>
                    </a:moveTo>
                    <a:lnTo>
                      <a:pt x="7133" y="6095"/>
                    </a:lnTo>
                    <a:lnTo>
                      <a:pt x="7327" y="6095"/>
                    </a:lnTo>
                    <a:lnTo>
                      <a:pt x="7314" y="5206"/>
                    </a:lnTo>
                    <a:close/>
                  </a:path>
                  <a:path w="34925" h="41910">
                    <a:moveTo>
                      <a:pt x="7423" y="5333"/>
                    </a:moveTo>
                    <a:lnTo>
                      <a:pt x="7327" y="6095"/>
                    </a:lnTo>
                    <a:lnTo>
                      <a:pt x="7423" y="5333"/>
                    </a:lnTo>
                    <a:close/>
                  </a:path>
                  <a:path w="34925" h="41910">
                    <a:moveTo>
                      <a:pt x="10148" y="1396"/>
                    </a:moveTo>
                    <a:lnTo>
                      <a:pt x="9616" y="5968"/>
                    </a:lnTo>
                    <a:lnTo>
                      <a:pt x="10310" y="5968"/>
                    </a:lnTo>
                    <a:lnTo>
                      <a:pt x="10076" y="5841"/>
                    </a:lnTo>
                    <a:lnTo>
                      <a:pt x="10148" y="1396"/>
                    </a:lnTo>
                    <a:close/>
                  </a:path>
                  <a:path w="34925" h="41910">
                    <a:moveTo>
                      <a:pt x="13624" y="2666"/>
                    </a:moveTo>
                    <a:lnTo>
                      <a:pt x="12982" y="5968"/>
                    </a:lnTo>
                    <a:lnTo>
                      <a:pt x="13501" y="5968"/>
                    </a:lnTo>
                    <a:lnTo>
                      <a:pt x="13624" y="2666"/>
                    </a:lnTo>
                    <a:close/>
                  </a:path>
                  <a:path w="34925" h="41910">
                    <a:moveTo>
                      <a:pt x="26692" y="5333"/>
                    </a:moveTo>
                    <a:lnTo>
                      <a:pt x="26609" y="5841"/>
                    </a:lnTo>
                    <a:lnTo>
                      <a:pt x="26692" y="5333"/>
                    </a:lnTo>
                    <a:close/>
                  </a:path>
                  <a:path w="34925" h="41910">
                    <a:moveTo>
                      <a:pt x="7351" y="3936"/>
                    </a:moveTo>
                    <a:lnTo>
                      <a:pt x="7266" y="5206"/>
                    </a:lnTo>
                    <a:lnTo>
                      <a:pt x="7351" y="3936"/>
                    </a:lnTo>
                    <a:close/>
                  </a:path>
                  <a:path w="34925" h="41910">
                    <a:moveTo>
                      <a:pt x="17500" y="126"/>
                    </a:moveTo>
                    <a:lnTo>
                      <a:pt x="17003" y="3936"/>
                    </a:lnTo>
                    <a:lnTo>
                      <a:pt x="17210" y="3936"/>
                    </a:lnTo>
                    <a:lnTo>
                      <a:pt x="17500" y="126"/>
                    </a:lnTo>
                    <a:close/>
                  </a:path>
                  <a:path w="34925" h="41910">
                    <a:moveTo>
                      <a:pt x="7169" y="3682"/>
                    </a:moveTo>
                    <a:close/>
                  </a:path>
                  <a:path w="34925" h="41910">
                    <a:moveTo>
                      <a:pt x="17354" y="2793"/>
                    </a:moveTo>
                    <a:lnTo>
                      <a:pt x="17319" y="3809"/>
                    </a:lnTo>
                    <a:lnTo>
                      <a:pt x="17354" y="2793"/>
                    </a:lnTo>
                    <a:close/>
                  </a:path>
                  <a:path w="34925" h="41910">
                    <a:moveTo>
                      <a:pt x="17694" y="126"/>
                    </a:moveTo>
                    <a:lnTo>
                      <a:pt x="17599" y="1650"/>
                    </a:lnTo>
                    <a:lnTo>
                      <a:pt x="17480" y="3047"/>
                    </a:lnTo>
                    <a:lnTo>
                      <a:pt x="17367" y="3809"/>
                    </a:lnTo>
                    <a:lnTo>
                      <a:pt x="17591" y="2666"/>
                    </a:lnTo>
                    <a:lnTo>
                      <a:pt x="17694" y="126"/>
                    </a:lnTo>
                    <a:close/>
                  </a:path>
                  <a:path w="34925" h="41910">
                    <a:moveTo>
                      <a:pt x="10839" y="634"/>
                    </a:moveTo>
                    <a:lnTo>
                      <a:pt x="10655" y="3301"/>
                    </a:lnTo>
                    <a:lnTo>
                      <a:pt x="10862" y="2031"/>
                    </a:lnTo>
                    <a:lnTo>
                      <a:pt x="10839" y="634"/>
                    </a:lnTo>
                    <a:close/>
                  </a:path>
                  <a:path w="34925" h="41910">
                    <a:moveTo>
                      <a:pt x="9640" y="0"/>
                    </a:moveTo>
                    <a:lnTo>
                      <a:pt x="9470" y="2937"/>
                    </a:lnTo>
                    <a:lnTo>
                      <a:pt x="9519" y="2539"/>
                    </a:lnTo>
                    <a:lnTo>
                      <a:pt x="9703" y="2539"/>
                    </a:lnTo>
                    <a:lnTo>
                      <a:pt x="9640" y="0"/>
                    </a:lnTo>
                    <a:close/>
                  </a:path>
                  <a:path w="34925" h="41910">
                    <a:moveTo>
                      <a:pt x="17221" y="1650"/>
                    </a:moveTo>
                    <a:lnTo>
                      <a:pt x="17027" y="2920"/>
                    </a:lnTo>
                    <a:lnTo>
                      <a:pt x="17221" y="1650"/>
                    </a:lnTo>
                    <a:close/>
                  </a:path>
                  <a:path w="34925" h="41910">
                    <a:moveTo>
                      <a:pt x="12425" y="2666"/>
                    </a:move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7" name="object 206">
                <a:extLst>
                  <a:ext uri="{FF2B5EF4-FFF2-40B4-BE49-F238E27FC236}">
                    <a16:creationId xmlns="" xmlns:a16="http://schemas.microsoft.com/office/drawing/2014/main" id="{11893E45-8ED1-4709-BDF0-A5DB0C7D1580}"/>
                  </a:ext>
                </a:extLst>
              </p:cNvPr>
              <p:cNvSpPr/>
              <p:nvPr/>
            </p:nvSpPr>
            <p:spPr>
              <a:xfrm>
                <a:off x="15105270" y="2200777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69">
                    <a:moveTo>
                      <a:pt x="60" y="60"/>
                    </a:moveTo>
                    <a:lnTo>
                      <a:pt x="24" y="314"/>
                    </a:lnTo>
                    <a:lnTo>
                      <a:pt x="0" y="106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8" name="object 207">
                <a:extLst>
                  <a:ext uri="{FF2B5EF4-FFF2-40B4-BE49-F238E27FC236}">
                    <a16:creationId xmlns="" xmlns:a16="http://schemas.microsoft.com/office/drawing/2014/main" id="{52322780-D3C4-4BBE-BAFB-63641E49CD05}"/>
                  </a:ext>
                </a:extLst>
              </p:cNvPr>
              <p:cNvSpPr/>
              <p:nvPr/>
            </p:nvSpPr>
            <p:spPr>
              <a:xfrm>
                <a:off x="15132788" y="2229067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133" y="0"/>
                    </a:moveTo>
                    <a:lnTo>
                      <a:pt x="0" y="1477"/>
                    </a:lnTo>
                    <a:lnTo>
                      <a:pt x="133" y="24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19" name="object 208">
                <a:extLst>
                  <a:ext uri="{FF2B5EF4-FFF2-40B4-BE49-F238E27FC236}">
                    <a16:creationId xmlns="" xmlns:a16="http://schemas.microsoft.com/office/drawing/2014/main" id="{1B7BEB41-08B5-4530-B5A7-F94E11F510BB}"/>
                  </a:ext>
                </a:extLst>
              </p:cNvPr>
              <p:cNvSpPr/>
              <p:nvPr/>
            </p:nvSpPr>
            <p:spPr>
              <a:xfrm>
                <a:off x="15127061" y="2224971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205" y="0"/>
                    </a:moveTo>
                    <a:lnTo>
                      <a:pt x="0" y="1598"/>
                    </a:lnTo>
                    <a:lnTo>
                      <a:pt x="12" y="1852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0" name="object 209">
                <a:extLst>
                  <a:ext uri="{FF2B5EF4-FFF2-40B4-BE49-F238E27FC236}">
                    <a16:creationId xmlns="" xmlns:a16="http://schemas.microsoft.com/office/drawing/2014/main" id="{355D9626-BA97-4456-99B5-A57A41474C54}"/>
                  </a:ext>
                </a:extLst>
              </p:cNvPr>
              <p:cNvSpPr/>
              <p:nvPr/>
            </p:nvSpPr>
            <p:spPr>
              <a:xfrm>
                <a:off x="15133987" y="2228806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351" y="0"/>
                    </a:moveTo>
                    <a:lnTo>
                      <a:pt x="121" y="2083"/>
                    </a:lnTo>
                    <a:lnTo>
                      <a:pt x="98" y="2967"/>
                    </a:lnTo>
                    <a:lnTo>
                      <a:pt x="0" y="4711"/>
                    </a:lnTo>
                    <a:lnTo>
                      <a:pt x="82" y="3936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1" name="object 210">
                <a:extLst>
                  <a:ext uri="{FF2B5EF4-FFF2-40B4-BE49-F238E27FC236}">
                    <a16:creationId xmlns="" xmlns:a16="http://schemas.microsoft.com/office/drawing/2014/main" id="{B0C4017B-DF83-4FCE-8D0A-D506778C1AB7}"/>
                  </a:ext>
                </a:extLst>
              </p:cNvPr>
              <p:cNvSpPr/>
              <p:nvPr/>
            </p:nvSpPr>
            <p:spPr>
              <a:xfrm>
                <a:off x="15134923" y="2200687"/>
                <a:ext cx="71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985">
                    <a:moveTo>
                      <a:pt x="140" y="4104"/>
                    </a:moveTo>
                    <a:lnTo>
                      <a:pt x="0" y="6854"/>
                    </a:lnTo>
                    <a:lnTo>
                      <a:pt x="140" y="4104"/>
                    </a:lnTo>
                    <a:close/>
                  </a:path>
                  <a:path w="634" h="6985">
                    <a:moveTo>
                      <a:pt x="351" y="0"/>
                    </a:moveTo>
                    <a:lnTo>
                      <a:pt x="140" y="4104"/>
                    </a:lnTo>
                    <a:lnTo>
                      <a:pt x="205" y="3923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2" name="object 211">
                <a:extLst>
                  <a:ext uri="{FF2B5EF4-FFF2-40B4-BE49-F238E27FC236}">
                    <a16:creationId xmlns="" xmlns:a16="http://schemas.microsoft.com/office/drawing/2014/main" id="{32EA09E1-31C5-4EA2-8E36-1BB88B1A106F}"/>
                  </a:ext>
                </a:extLst>
              </p:cNvPr>
              <p:cNvSpPr/>
              <p:nvPr/>
            </p:nvSpPr>
            <p:spPr>
              <a:xfrm>
                <a:off x="15134362" y="2203182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242" y="0"/>
                    </a:moveTo>
                    <a:lnTo>
                      <a:pt x="36" y="1489"/>
                    </a:lnTo>
                    <a:lnTo>
                      <a:pt x="0" y="2652"/>
                    </a:lnTo>
                    <a:lnTo>
                      <a:pt x="145" y="2046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3" name="object 212">
                <a:extLst>
                  <a:ext uri="{FF2B5EF4-FFF2-40B4-BE49-F238E27FC236}">
                    <a16:creationId xmlns="" xmlns:a16="http://schemas.microsoft.com/office/drawing/2014/main" id="{68713A84-D89D-4BED-8DF7-FE05C118CFB5}"/>
                  </a:ext>
                </a:extLst>
              </p:cNvPr>
              <p:cNvSpPr/>
              <p:nvPr/>
            </p:nvSpPr>
            <p:spPr>
              <a:xfrm>
                <a:off x="15130332" y="2202143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0" y="3088"/>
                    </a:moveTo>
                    <a:lnTo>
                      <a:pt x="266" y="0"/>
                    </a:lnTo>
                    <a:lnTo>
                      <a:pt x="169" y="435"/>
                    </a:lnTo>
                    <a:lnTo>
                      <a:pt x="169" y="1198"/>
                    </a:lnTo>
                    <a:lnTo>
                      <a:pt x="0" y="3088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4" name="object 213">
                <a:extLst>
                  <a:ext uri="{FF2B5EF4-FFF2-40B4-BE49-F238E27FC236}">
                    <a16:creationId xmlns="" xmlns:a16="http://schemas.microsoft.com/office/drawing/2014/main" id="{93F45CB5-D7C6-44F6-A49F-D685A7EB7E15}"/>
                  </a:ext>
                </a:extLst>
              </p:cNvPr>
              <p:cNvSpPr/>
              <p:nvPr/>
            </p:nvSpPr>
            <p:spPr>
              <a:xfrm>
                <a:off x="15127975" y="2228249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266" y="0"/>
                    </a:moveTo>
                    <a:lnTo>
                      <a:pt x="96" y="896"/>
                    </a:lnTo>
                    <a:lnTo>
                      <a:pt x="0" y="282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5" name="object 214">
                <a:extLst>
                  <a:ext uri="{FF2B5EF4-FFF2-40B4-BE49-F238E27FC236}">
                    <a16:creationId xmlns="" xmlns:a16="http://schemas.microsoft.com/office/drawing/2014/main" id="{E9B4D132-7FE9-4941-9F59-1C30F2228F96}"/>
                  </a:ext>
                </a:extLst>
              </p:cNvPr>
              <p:cNvSpPr/>
              <p:nvPr/>
            </p:nvSpPr>
            <p:spPr>
              <a:xfrm>
                <a:off x="15129507" y="2197150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69">
                    <a:moveTo>
                      <a:pt x="205" y="0"/>
                    </a:moveTo>
                    <a:lnTo>
                      <a:pt x="0" y="1114"/>
                    </a:lnTo>
                    <a:lnTo>
                      <a:pt x="145" y="435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6" name="object 215">
                <a:extLst>
                  <a:ext uri="{FF2B5EF4-FFF2-40B4-BE49-F238E27FC236}">
                    <a16:creationId xmlns="" xmlns:a16="http://schemas.microsoft.com/office/drawing/2014/main" id="{345826A8-DAA9-4541-B2B8-BB1E5A319E88}"/>
                  </a:ext>
                </a:extLst>
              </p:cNvPr>
              <p:cNvSpPr/>
              <p:nvPr/>
            </p:nvSpPr>
            <p:spPr>
              <a:xfrm>
                <a:off x="15122474" y="2197058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266" y="1150"/>
                    </a:moveTo>
                    <a:lnTo>
                      <a:pt x="0" y="4953"/>
                    </a:lnTo>
                    <a:lnTo>
                      <a:pt x="84" y="4275"/>
                    </a:lnTo>
                    <a:lnTo>
                      <a:pt x="435" y="0"/>
                    </a:lnTo>
                    <a:lnTo>
                      <a:pt x="266" y="115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7" name="object 216">
                <a:extLst>
                  <a:ext uri="{FF2B5EF4-FFF2-40B4-BE49-F238E27FC236}">
                    <a16:creationId xmlns="" xmlns:a16="http://schemas.microsoft.com/office/drawing/2014/main" id="{365BC996-7603-47F5-9E29-69022F4B2790}"/>
                  </a:ext>
                </a:extLst>
              </p:cNvPr>
              <p:cNvSpPr/>
              <p:nvPr/>
            </p:nvSpPr>
            <p:spPr>
              <a:xfrm>
                <a:off x="15119438" y="2199498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205" y="0"/>
                    </a:moveTo>
                    <a:lnTo>
                      <a:pt x="78" y="1235"/>
                    </a:lnTo>
                    <a:lnTo>
                      <a:pt x="0" y="3633"/>
                    </a:lnTo>
                    <a:lnTo>
                      <a:pt x="72" y="3136"/>
                    </a:lnTo>
                    <a:lnTo>
                      <a:pt x="181" y="1235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8" name="object 217">
                <a:extLst>
                  <a:ext uri="{FF2B5EF4-FFF2-40B4-BE49-F238E27FC236}">
                    <a16:creationId xmlns="" xmlns:a16="http://schemas.microsoft.com/office/drawing/2014/main" id="{2D157226-6521-421C-B74C-1D73DA8A6C1B}"/>
                  </a:ext>
                </a:extLst>
              </p:cNvPr>
              <p:cNvSpPr/>
              <p:nvPr/>
            </p:nvSpPr>
            <p:spPr>
              <a:xfrm>
                <a:off x="15111179" y="2192430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69">
                    <a:moveTo>
                      <a:pt x="181" y="0"/>
                    </a:moveTo>
                    <a:lnTo>
                      <a:pt x="0" y="1041"/>
                    </a:lnTo>
                    <a:lnTo>
                      <a:pt x="36" y="1259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29" name="object 218">
                <a:extLst>
                  <a:ext uri="{FF2B5EF4-FFF2-40B4-BE49-F238E27FC236}">
                    <a16:creationId xmlns="" xmlns:a16="http://schemas.microsoft.com/office/drawing/2014/main" id="{2A519AA6-5356-4EA9-BABB-643B1A2B826B}"/>
                  </a:ext>
                </a:extLst>
              </p:cNvPr>
              <p:cNvSpPr/>
              <p:nvPr/>
            </p:nvSpPr>
            <p:spPr>
              <a:xfrm>
                <a:off x="17412247" y="2015842"/>
                <a:ext cx="710" cy="13739"/>
              </a:xfrm>
              <a:custGeom>
                <a:avLst/>
                <a:gdLst/>
                <a:ahLst/>
                <a:cxnLst/>
                <a:rect l="l" t="t" r="r" b="b"/>
                <a:pathLst>
                  <a:path w="634" h="9525">
                    <a:moveTo>
                      <a:pt x="67" y="6806"/>
                    </a:moveTo>
                    <a:lnTo>
                      <a:pt x="60" y="9046"/>
                    </a:lnTo>
                    <a:lnTo>
                      <a:pt x="67" y="6806"/>
                    </a:lnTo>
                    <a:close/>
                  </a:path>
                  <a:path w="634" h="9525">
                    <a:moveTo>
                      <a:pt x="82" y="2676"/>
                    </a:moveTo>
                    <a:lnTo>
                      <a:pt x="45" y="6806"/>
                    </a:lnTo>
                    <a:lnTo>
                      <a:pt x="82" y="2676"/>
                    </a:lnTo>
                    <a:close/>
                  </a:path>
                  <a:path w="634" h="9525">
                    <a:moveTo>
                      <a:pt x="278" y="3936"/>
                    </a:moveTo>
                    <a:lnTo>
                      <a:pt x="278" y="5837"/>
                    </a:lnTo>
                    <a:lnTo>
                      <a:pt x="278" y="3936"/>
                    </a:lnTo>
                    <a:close/>
                  </a:path>
                  <a:path w="634" h="9525">
                    <a:moveTo>
                      <a:pt x="222" y="1743"/>
                    </a:moveTo>
                    <a:lnTo>
                      <a:pt x="197" y="3936"/>
                    </a:lnTo>
                    <a:lnTo>
                      <a:pt x="222" y="1743"/>
                    </a:lnTo>
                    <a:close/>
                  </a:path>
                  <a:path w="634" h="9525">
                    <a:moveTo>
                      <a:pt x="0" y="0"/>
                    </a:moveTo>
                    <a:lnTo>
                      <a:pt x="17" y="2676"/>
                    </a:lnTo>
                    <a:lnTo>
                      <a:pt x="0" y="0"/>
                    </a:lnTo>
                    <a:close/>
                  </a:path>
                  <a:path w="634" h="9525">
                    <a:moveTo>
                      <a:pt x="84" y="108"/>
                    </a:moveTo>
                    <a:lnTo>
                      <a:pt x="36" y="2676"/>
                    </a:lnTo>
                    <a:lnTo>
                      <a:pt x="121" y="1743"/>
                    </a:lnTo>
                    <a:lnTo>
                      <a:pt x="169" y="23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0" name="object 219">
                <a:extLst>
                  <a:ext uri="{FF2B5EF4-FFF2-40B4-BE49-F238E27FC236}">
                    <a16:creationId xmlns="" xmlns:a16="http://schemas.microsoft.com/office/drawing/2014/main" id="{14DC8BB3-EA63-4B0A-A6E0-54332AA35D51}"/>
                  </a:ext>
                </a:extLst>
              </p:cNvPr>
              <p:cNvSpPr/>
              <p:nvPr/>
            </p:nvSpPr>
            <p:spPr>
              <a:xfrm>
                <a:off x="17403127" y="2002984"/>
                <a:ext cx="0" cy="1832"/>
              </a:xfrm>
              <a:custGeom>
                <a:avLst/>
                <a:gdLst/>
                <a:ahLst/>
                <a:cxnLst/>
                <a:rect l="l" t="t" r="r" b="b"/>
                <a:pathLst>
                  <a:path h="1269">
                    <a:moveTo>
                      <a:pt x="0" y="847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1" name="object 220">
                <a:extLst>
                  <a:ext uri="{FF2B5EF4-FFF2-40B4-BE49-F238E27FC236}">
                    <a16:creationId xmlns="" xmlns:a16="http://schemas.microsoft.com/office/drawing/2014/main" id="{CAF0676A-9642-4F6D-B4E7-76D7C478D699}"/>
                  </a:ext>
                </a:extLst>
              </p:cNvPr>
              <p:cNvSpPr/>
              <p:nvPr/>
            </p:nvSpPr>
            <p:spPr>
              <a:xfrm>
                <a:off x="17406494" y="2005358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121" y="1259"/>
                    </a:moveTo>
                    <a:lnTo>
                      <a:pt x="0" y="0"/>
                    </a:lnTo>
                    <a:lnTo>
                      <a:pt x="36" y="1307"/>
                    </a:lnTo>
                    <a:lnTo>
                      <a:pt x="72" y="968"/>
                    </a:lnTo>
                    <a:lnTo>
                      <a:pt x="121" y="1259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2" name="object 221">
                <a:extLst>
                  <a:ext uri="{FF2B5EF4-FFF2-40B4-BE49-F238E27FC236}">
                    <a16:creationId xmlns="" xmlns:a16="http://schemas.microsoft.com/office/drawing/2014/main" id="{DE26043D-C65A-409A-AC40-BB6335D40AA8}"/>
                  </a:ext>
                </a:extLst>
              </p:cNvPr>
              <p:cNvSpPr/>
              <p:nvPr/>
            </p:nvSpPr>
            <p:spPr>
              <a:xfrm>
                <a:off x="17408044" y="2000023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0" y="1647"/>
                    </a:moveTo>
                    <a:lnTo>
                      <a:pt x="12" y="629"/>
                    </a:lnTo>
                    <a:lnTo>
                      <a:pt x="12" y="0"/>
                    </a:lnTo>
                    <a:lnTo>
                      <a:pt x="0" y="1647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3" name="object 222">
                <a:extLst>
                  <a:ext uri="{FF2B5EF4-FFF2-40B4-BE49-F238E27FC236}">
                    <a16:creationId xmlns="" xmlns:a16="http://schemas.microsoft.com/office/drawing/2014/main" id="{75E68308-72E8-4866-9A22-EAA0FFE9793D}"/>
                  </a:ext>
                </a:extLst>
              </p:cNvPr>
              <p:cNvSpPr/>
              <p:nvPr/>
            </p:nvSpPr>
            <p:spPr>
              <a:xfrm>
                <a:off x="17401079" y="1991197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326"/>
                    </a:moveTo>
                    <a:lnTo>
                      <a:pt x="12" y="0"/>
                    </a:lnTo>
                    <a:lnTo>
                      <a:pt x="0" y="326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4" name="object 223">
                <a:extLst>
                  <a:ext uri="{FF2B5EF4-FFF2-40B4-BE49-F238E27FC236}">
                    <a16:creationId xmlns="" xmlns:a16="http://schemas.microsoft.com/office/drawing/2014/main" id="{5A20F1FB-BD9D-409A-A3CC-C52648FD0B6E}"/>
                  </a:ext>
                </a:extLst>
              </p:cNvPr>
              <p:cNvSpPr/>
              <p:nvPr/>
            </p:nvSpPr>
            <p:spPr>
              <a:xfrm>
                <a:off x="17391178" y="1995916"/>
                <a:ext cx="710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619">
                    <a:moveTo>
                      <a:pt x="278" y="3080"/>
                    </a:moveTo>
                    <a:lnTo>
                      <a:pt x="84" y="3899"/>
                    </a:lnTo>
                    <a:lnTo>
                      <a:pt x="448" y="7278"/>
                    </a:lnTo>
                    <a:lnTo>
                      <a:pt x="339" y="5934"/>
                    </a:lnTo>
                    <a:lnTo>
                      <a:pt x="278" y="3080"/>
                    </a:lnTo>
                    <a:close/>
                  </a:path>
                  <a:path w="634" h="7619">
                    <a:moveTo>
                      <a:pt x="0" y="0"/>
                    </a:moveTo>
                    <a:lnTo>
                      <a:pt x="273" y="2845"/>
                    </a:lnTo>
                    <a:lnTo>
                      <a:pt x="254" y="19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5" name="object 224">
                <a:extLst>
                  <a:ext uri="{FF2B5EF4-FFF2-40B4-BE49-F238E27FC236}">
                    <a16:creationId xmlns="" xmlns:a16="http://schemas.microsoft.com/office/drawing/2014/main" id="{E7662C59-76C2-453E-85FA-AD82A969FF5B}"/>
                  </a:ext>
                </a:extLst>
              </p:cNvPr>
              <p:cNvSpPr/>
              <p:nvPr/>
            </p:nvSpPr>
            <p:spPr>
              <a:xfrm>
                <a:off x="17379766" y="2033241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314" y="3039"/>
                    </a:moveTo>
                    <a:lnTo>
                      <a:pt x="0" y="0"/>
                    </a:lnTo>
                    <a:lnTo>
                      <a:pt x="230" y="2410"/>
                    </a:lnTo>
                    <a:lnTo>
                      <a:pt x="193" y="3282"/>
                    </a:lnTo>
                    <a:lnTo>
                      <a:pt x="314" y="3039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6" name="object 225">
                <a:extLst>
                  <a:ext uri="{FF2B5EF4-FFF2-40B4-BE49-F238E27FC236}">
                    <a16:creationId xmlns="" xmlns:a16="http://schemas.microsoft.com/office/drawing/2014/main" id="{F8AFA01C-DD9A-46ED-B131-C883CF273A5B}"/>
                  </a:ext>
                </a:extLst>
              </p:cNvPr>
              <p:cNvSpPr/>
              <p:nvPr/>
            </p:nvSpPr>
            <p:spPr>
              <a:xfrm>
                <a:off x="17411651" y="2027084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5">
                    <a:moveTo>
                      <a:pt x="0" y="0"/>
                    </a:moveTo>
                    <a:lnTo>
                      <a:pt x="0" y="1465"/>
                    </a:lnTo>
                    <a:lnTo>
                      <a:pt x="24" y="1271"/>
                    </a:lnTo>
                    <a:lnTo>
                      <a:pt x="0" y="2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7" name="object 226">
                <a:extLst>
                  <a:ext uri="{FF2B5EF4-FFF2-40B4-BE49-F238E27FC236}">
                    <a16:creationId xmlns="" xmlns:a16="http://schemas.microsoft.com/office/drawing/2014/main" id="{3908AADC-5B3C-42CC-A888-90AC042842DB}"/>
                  </a:ext>
                </a:extLst>
              </p:cNvPr>
              <p:cNvSpPr/>
              <p:nvPr/>
            </p:nvSpPr>
            <p:spPr>
              <a:xfrm>
                <a:off x="17399158" y="2039742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0"/>
                    </a:moveTo>
                    <a:lnTo>
                      <a:pt x="48" y="314"/>
                    </a:lnTo>
                    <a:lnTo>
                      <a:pt x="157" y="4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8" name="object 227">
                <a:extLst>
                  <a:ext uri="{FF2B5EF4-FFF2-40B4-BE49-F238E27FC236}">
                    <a16:creationId xmlns="" xmlns:a16="http://schemas.microsoft.com/office/drawing/2014/main" id="{40332596-D2E5-4074-BC5C-F593F800DB76}"/>
                  </a:ext>
                </a:extLst>
              </p:cNvPr>
              <p:cNvSpPr/>
              <p:nvPr/>
            </p:nvSpPr>
            <p:spPr>
              <a:xfrm>
                <a:off x="17398536" y="2037104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0" y="0"/>
                    </a:moveTo>
                    <a:lnTo>
                      <a:pt x="24" y="871"/>
                    </a:lnTo>
                    <a:lnTo>
                      <a:pt x="193" y="23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39" name="object 228">
                <a:extLst>
                  <a:ext uri="{FF2B5EF4-FFF2-40B4-BE49-F238E27FC236}">
                    <a16:creationId xmlns="" xmlns:a16="http://schemas.microsoft.com/office/drawing/2014/main" id="{76840399-15A0-4922-B84C-018AA01AF605}"/>
                  </a:ext>
                </a:extLst>
              </p:cNvPr>
              <p:cNvSpPr/>
              <p:nvPr/>
            </p:nvSpPr>
            <p:spPr>
              <a:xfrm>
                <a:off x="17373184" y="1986831"/>
                <a:ext cx="39028" cy="61366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42544">
                    <a:moveTo>
                      <a:pt x="18326" y="33273"/>
                    </a:moveTo>
                    <a:lnTo>
                      <a:pt x="17766" y="33273"/>
                    </a:lnTo>
                    <a:lnTo>
                      <a:pt x="18505" y="42290"/>
                    </a:lnTo>
                    <a:lnTo>
                      <a:pt x="18326" y="33273"/>
                    </a:lnTo>
                    <a:close/>
                  </a:path>
                  <a:path w="34925" h="42544">
                    <a:moveTo>
                      <a:pt x="14814" y="35178"/>
                    </a:moveTo>
                    <a:lnTo>
                      <a:pt x="14024" y="35178"/>
                    </a:lnTo>
                    <a:lnTo>
                      <a:pt x="14642" y="41655"/>
                    </a:lnTo>
                    <a:lnTo>
                      <a:pt x="14387" y="37337"/>
                    </a:lnTo>
                    <a:lnTo>
                      <a:pt x="14725" y="37337"/>
                    </a:lnTo>
                    <a:lnTo>
                      <a:pt x="14811" y="37083"/>
                    </a:lnTo>
                    <a:lnTo>
                      <a:pt x="14814" y="35178"/>
                    </a:lnTo>
                    <a:close/>
                  </a:path>
                  <a:path w="34925" h="42544">
                    <a:moveTo>
                      <a:pt x="9398" y="27050"/>
                    </a:moveTo>
                    <a:lnTo>
                      <a:pt x="6237" y="27050"/>
                    </a:lnTo>
                    <a:lnTo>
                      <a:pt x="7520" y="41528"/>
                    </a:lnTo>
                    <a:lnTo>
                      <a:pt x="7186" y="35686"/>
                    </a:lnTo>
                    <a:lnTo>
                      <a:pt x="6551" y="28066"/>
                    </a:lnTo>
                    <a:lnTo>
                      <a:pt x="7760" y="28066"/>
                    </a:lnTo>
                    <a:lnTo>
                      <a:pt x="7702" y="27304"/>
                    </a:lnTo>
                    <a:lnTo>
                      <a:pt x="9419" y="27304"/>
                    </a:lnTo>
                    <a:lnTo>
                      <a:pt x="9398" y="27050"/>
                    </a:lnTo>
                    <a:close/>
                  </a:path>
                  <a:path w="34925" h="42544">
                    <a:moveTo>
                      <a:pt x="25452" y="27558"/>
                    </a:moveTo>
                    <a:lnTo>
                      <a:pt x="15913" y="27558"/>
                    </a:lnTo>
                    <a:lnTo>
                      <a:pt x="17209" y="41274"/>
                    </a:lnTo>
                    <a:lnTo>
                      <a:pt x="17016" y="34797"/>
                    </a:lnTo>
                    <a:lnTo>
                      <a:pt x="17027" y="31749"/>
                    </a:lnTo>
                    <a:lnTo>
                      <a:pt x="17260" y="31749"/>
                    </a:lnTo>
                    <a:lnTo>
                      <a:pt x="17245" y="30733"/>
                    </a:lnTo>
                    <a:lnTo>
                      <a:pt x="20159" y="30733"/>
                    </a:lnTo>
                    <a:lnTo>
                      <a:pt x="20031" y="28701"/>
                    </a:lnTo>
                    <a:lnTo>
                      <a:pt x="25448" y="28701"/>
                    </a:lnTo>
                    <a:lnTo>
                      <a:pt x="25452" y="27558"/>
                    </a:lnTo>
                    <a:close/>
                  </a:path>
                  <a:path w="34925" h="42544">
                    <a:moveTo>
                      <a:pt x="5688" y="38399"/>
                    </a:moveTo>
                    <a:lnTo>
                      <a:pt x="5776" y="40258"/>
                    </a:lnTo>
                    <a:lnTo>
                      <a:pt x="5910" y="40385"/>
                    </a:lnTo>
                    <a:lnTo>
                      <a:pt x="5688" y="38399"/>
                    </a:lnTo>
                    <a:close/>
                  </a:path>
                  <a:path w="34925" h="42544">
                    <a:moveTo>
                      <a:pt x="13567" y="32638"/>
                    </a:moveTo>
                    <a:lnTo>
                      <a:pt x="12607" y="32638"/>
                    </a:lnTo>
                    <a:lnTo>
                      <a:pt x="13079" y="40385"/>
                    </a:lnTo>
                    <a:lnTo>
                      <a:pt x="12956" y="37210"/>
                    </a:lnTo>
                    <a:lnTo>
                      <a:pt x="12728" y="33908"/>
                    </a:lnTo>
                    <a:lnTo>
                      <a:pt x="13654" y="33908"/>
                    </a:lnTo>
                    <a:lnTo>
                      <a:pt x="13567" y="32638"/>
                    </a:lnTo>
                    <a:close/>
                  </a:path>
                  <a:path w="34925" h="42544">
                    <a:moveTo>
                      <a:pt x="20256" y="32257"/>
                    </a:moveTo>
                    <a:lnTo>
                      <a:pt x="19098" y="32257"/>
                    </a:lnTo>
                    <a:lnTo>
                      <a:pt x="19908" y="37718"/>
                    </a:lnTo>
                    <a:lnTo>
                      <a:pt x="20027" y="38226"/>
                    </a:lnTo>
                    <a:lnTo>
                      <a:pt x="20552" y="39877"/>
                    </a:lnTo>
                    <a:lnTo>
                      <a:pt x="20770" y="40385"/>
                    </a:lnTo>
                    <a:lnTo>
                      <a:pt x="20256" y="32257"/>
                    </a:lnTo>
                    <a:close/>
                  </a:path>
                  <a:path w="34925" h="42544">
                    <a:moveTo>
                      <a:pt x="4453" y="32384"/>
                    </a:moveTo>
                    <a:lnTo>
                      <a:pt x="3766" y="32384"/>
                    </a:lnTo>
                    <a:lnTo>
                      <a:pt x="4432" y="39242"/>
                    </a:lnTo>
                    <a:lnTo>
                      <a:pt x="3936" y="33527"/>
                    </a:lnTo>
                    <a:lnTo>
                      <a:pt x="4540" y="33527"/>
                    </a:lnTo>
                    <a:lnTo>
                      <a:pt x="4453" y="32384"/>
                    </a:lnTo>
                    <a:close/>
                  </a:path>
                  <a:path w="34925" h="42544">
                    <a:moveTo>
                      <a:pt x="5564" y="29082"/>
                    </a:moveTo>
                    <a:lnTo>
                      <a:pt x="4202" y="29082"/>
                    </a:lnTo>
                    <a:lnTo>
                      <a:pt x="5159" y="38988"/>
                    </a:lnTo>
                    <a:lnTo>
                      <a:pt x="4655" y="32384"/>
                    </a:lnTo>
                    <a:lnTo>
                      <a:pt x="4735" y="32003"/>
                    </a:lnTo>
                    <a:lnTo>
                      <a:pt x="4674" y="31368"/>
                    </a:lnTo>
                    <a:lnTo>
                      <a:pt x="5770" y="31368"/>
                    </a:lnTo>
                    <a:lnTo>
                      <a:pt x="5762" y="31114"/>
                    </a:lnTo>
                    <a:lnTo>
                      <a:pt x="5564" y="29082"/>
                    </a:lnTo>
                    <a:close/>
                  </a:path>
                  <a:path w="34925" h="42544">
                    <a:moveTo>
                      <a:pt x="5546" y="32130"/>
                    </a:moveTo>
                    <a:lnTo>
                      <a:pt x="5219" y="32130"/>
                    </a:lnTo>
                    <a:lnTo>
                      <a:pt x="5612" y="36956"/>
                    </a:lnTo>
                    <a:lnTo>
                      <a:pt x="5849" y="38988"/>
                    </a:lnTo>
                    <a:lnTo>
                      <a:pt x="5726" y="36448"/>
                    </a:lnTo>
                    <a:lnTo>
                      <a:pt x="5510" y="33654"/>
                    </a:lnTo>
                    <a:lnTo>
                      <a:pt x="5645" y="33654"/>
                    </a:lnTo>
                    <a:lnTo>
                      <a:pt x="5546" y="32130"/>
                    </a:lnTo>
                    <a:close/>
                  </a:path>
                  <a:path w="34925" h="42544">
                    <a:moveTo>
                      <a:pt x="5935" y="31250"/>
                    </a:moveTo>
                    <a:lnTo>
                      <a:pt x="6502" y="37083"/>
                    </a:lnTo>
                    <a:lnTo>
                      <a:pt x="6628" y="37972"/>
                    </a:lnTo>
                    <a:lnTo>
                      <a:pt x="6854" y="38861"/>
                    </a:lnTo>
                    <a:lnTo>
                      <a:pt x="6576" y="35686"/>
                    </a:lnTo>
                    <a:lnTo>
                      <a:pt x="6757" y="35686"/>
                    </a:lnTo>
                    <a:lnTo>
                      <a:pt x="6508" y="32892"/>
                    </a:lnTo>
                    <a:lnTo>
                      <a:pt x="6225" y="32892"/>
                    </a:lnTo>
                    <a:lnTo>
                      <a:pt x="5935" y="31250"/>
                    </a:lnTo>
                    <a:close/>
                  </a:path>
                  <a:path w="34925" h="42544">
                    <a:moveTo>
                      <a:pt x="21830" y="33908"/>
                    </a:moveTo>
                    <a:lnTo>
                      <a:pt x="21605" y="33908"/>
                    </a:lnTo>
                    <a:lnTo>
                      <a:pt x="21636" y="34924"/>
                    </a:lnTo>
                    <a:lnTo>
                      <a:pt x="21761" y="37210"/>
                    </a:lnTo>
                    <a:lnTo>
                      <a:pt x="21884" y="38861"/>
                    </a:lnTo>
                    <a:lnTo>
                      <a:pt x="21830" y="33908"/>
                    </a:lnTo>
                    <a:close/>
                  </a:path>
                  <a:path w="34925" h="42544">
                    <a:moveTo>
                      <a:pt x="22065" y="33781"/>
                    </a:moveTo>
                    <a:lnTo>
                      <a:pt x="21823" y="33781"/>
                    </a:lnTo>
                    <a:lnTo>
                      <a:pt x="22102" y="37591"/>
                    </a:lnTo>
                    <a:lnTo>
                      <a:pt x="22223" y="38861"/>
                    </a:lnTo>
                    <a:lnTo>
                      <a:pt x="22065" y="33781"/>
                    </a:lnTo>
                    <a:close/>
                  </a:path>
                  <a:path w="34925" h="42544">
                    <a:moveTo>
                      <a:pt x="14725" y="37337"/>
                    </a:moveTo>
                    <a:lnTo>
                      <a:pt x="14387" y="37337"/>
                    </a:lnTo>
                    <a:lnTo>
                      <a:pt x="14472" y="38480"/>
                    </a:lnTo>
                    <a:lnTo>
                      <a:pt x="14714" y="38607"/>
                    </a:lnTo>
                    <a:lnTo>
                      <a:pt x="14725" y="37337"/>
                    </a:lnTo>
                    <a:close/>
                  </a:path>
                  <a:path w="34925" h="42544">
                    <a:moveTo>
                      <a:pt x="13749" y="35305"/>
                    </a:moveTo>
                    <a:lnTo>
                      <a:pt x="13188" y="35305"/>
                    </a:lnTo>
                    <a:lnTo>
                      <a:pt x="13275" y="36702"/>
                    </a:lnTo>
                    <a:lnTo>
                      <a:pt x="13399" y="37972"/>
                    </a:lnTo>
                    <a:lnTo>
                      <a:pt x="13612" y="38480"/>
                    </a:lnTo>
                    <a:lnTo>
                      <a:pt x="13709" y="36575"/>
                    </a:lnTo>
                    <a:lnTo>
                      <a:pt x="13939" y="36575"/>
                    </a:lnTo>
                    <a:lnTo>
                      <a:pt x="13749" y="35305"/>
                    </a:lnTo>
                    <a:close/>
                  </a:path>
                  <a:path w="34925" h="42544">
                    <a:moveTo>
                      <a:pt x="4424" y="32003"/>
                    </a:moveTo>
                    <a:lnTo>
                      <a:pt x="3500" y="32003"/>
                    </a:lnTo>
                    <a:lnTo>
                      <a:pt x="4032" y="38353"/>
                    </a:lnTo>
                    <a:lnTo>
                      <a:pt x="3766" y="32384"/>
                    </a:lnTo>
                    <a:lnTo>
                      <a:pt x="4453" y="32384"/>
                    </a:lnTo>
                    <a:lnTo>
                      <a:pt x="4424" y="32003"/>
                    </a:lnTo>
                    <a:close/>
                  </a:path>
                  <a:path w="34925" h="42544">
                    <a:moveTo>
                      <a:pt x="19064" y="32511"/>
                    </a:moveTo>
                    <a:lnTo>
                      <a:pt x="18311" y="32511"/>
                    </a:lnTo>
                    <a:lnTo>
                      <a:pt x="18893" y="38353"/>
                    </a:lnTo>
                    <a:lnTo>
                      <a:pt x="18767" y="36321"/>
                    </a:lnTo>
                    <a:lnTo>
                      <a:pt x="18687" y="34162"/>
                    </a:lnTo>
                    <a:lnTo>
                      <a:pt x="18844" y="34162"/>
                    </a:lnTo>
                    <a:lnTo>
                      <a:pt x="19064" y="32511"/>
                    </a:lnTo>
                    <a:close/>
                  </a:path>
                  <a:path w="34925" h="42544">
                    <a:moveTo>
                      <a:pt x="5449" y="36448"/>
                    </a:moveTo>
                    <a:lnTo>
                      <a:pt x="5498" y="38226"/>
                    </a:lnTo>
                    <a:lnTo>
                      <a:pt x="5449" y="36448"/>
                    </a:lnTo>
                    <a:close/>
                  </a:path>
                  <a:path w="34925" h="42544">
                    <a:moveTo>
                      <a:pt x="18844" y="34162"/>
                    </a:moveTo>
                    <a:lnTo>
                      <a:pt x="18687" y="34162"/>
                    </a:lnTo>
                    <a:lnTo>
                      <a:pt x="18853" y="36829"/>
                    </a:lnTo>
                    <a:lnTo>
                      <a:pt x="18977" y="37972"/>
                    </a:lnTo>
                    <a:lnTo>
                      <a:pt x="18855" y="36194"/>
                    </a:lnTo>
                    <a:lnTo>
                      <a:pt x="18844" y="34162"/>
                    </a:lnTo>
                    <a:close/>
                  </a:path>
                  <a:path w="34925" h="42544">
                    <a:moveTo>
                      <a:pt x="22479" y="33019"/>
                    </a:moveTo>
                    <a:lnTo>
                      <a:pt x="20806" y="33019"/>
                    </a:lnTo>
                    <a:lnTo>
                      <a:pt x="21460" y="37972"/>
                    </a:lnTo>
                    <a:lnTo>
                      <a:pt x="21605" y="33908"/>
                    </a:lnTo>
                    <a:lnTo>
                      <a:pt x="21830" y="33908"/>
                    </a:lnTo>
                    <a:lnTo>
                      <a:pt x="22065" y="33781"/>
                    </a:lnTo>
                    <a:lnTo>
                      <a:pt x="22053" y="33400"/>
                    </a:lnTo>
                    <a:lnTo>
                      <a:pt x="22483" y="33400"/>
                    </a:lnTo>
                    <a:lnTo>
                      <a:pt x="22479" y="33019"/>
                    </a:lnTo>
                    <a:close/>
                  </a:path>
                  <a:path w="34925" h="42544">
                    <a:moveTo>
                      <a:pt x="4540" y="33527"/>
                    </a:moveTo>
                    <a:lnTo>
                      <a:pt x="4299" y="33527"/>
                    </a:lnTo>
                    <a:lnTo>
                      <a:pt x="4396" y="34543"/>
                    </a:lnTo>
                    <a:lnTo>
                      <a:pt x="4520" y="35178"/>
                    </a:lnTo>
                    <a:lnTo>
                      <a:pt x="4755" y="37083"/>
                    </a:lnTo>
                    <a:lnTo>
                      <a:pt x="4868" y="37845"/>
                    </a:lnTo>
                    <a:lnTo>
                      <a:pt x="4540" y="33527"/>
                    </a:lnTo>
                    <a:close/>
                  </a:path>
                  <a:path w="34925" h="42544">
                    <a:moveTo>
                      <a:pt x="9119" y="34162"/>
                    </a:moveTo>
                    <a:lnTo>
                      <a:pt x="9278" y="36194"/>
                    </a:lnTo>
                    <a:lnTo>
                      <a:pt x="9519" y="37845"/>
                    </a:lnTo>
                    <a:lnTo>
                      <a:pt x="9119" y="34162"/>
                    </a:lnTo>
                    <a:close/>
                  </a:path>
                  <a:path w="34925" h="42544">
                    <a:moveTo>
                      <a:pt x="25448" y="28701"/>
                    </a:moveTo>
                    <a:lnTo>
                      <a:pt x="20031" y="28701"/>
                    </a:lnTo>
                    <a:lnTo>
                      <a:pt x="20463" y="33019"/>
                    </a:lnTo>
                    <a:lnTo>
                      <a:pt x="20582" y="34670"/>
                    </a:lnTo>
                    <a:lnTo>
                      <a:pt x="20709" y="37845"/>
                    </a:lnTo>
                    <a:lnTo>
                      <a:pt x="20806" y="33019"/>
                    </a:lnTo>
                    <a:lnTo>
                      <a:pt x="22479" y="33019"/>
                    </a:lnTo>
                    <a:lnTo>
                      <a:pt x="22631" y="32892"/>
                    </a:lnTo>
                    <a:lnTo>
                      <a:pt x="22574" y="31114"/>
                    </a:lnTo>
                    <a:lnTo>
                      <a:pt x="24311" y="31114"/>
                    </a:lnTo>
                    <a:lnTo>
                      <a:pt x="24294" y="30733"/>
                    </a:lnTo>
                    <a:lnTo>
                      <a:pt x="24473" y="30733"/>
                    </a:lnTo>
                    <a:lnTo>
                      <a:pt x="24560" y="30225"/>
                    </a:lnTo>
                    <a:lnTo>
                      <a:pt x="24645" y="29463"/>
                    </a:lnTo>
                    <a:lnTo>
                      <a:pt x="25496" y="29463"/>
                    </a:lnTo>
                    <a:lnTo>
                      <a:pt x="25448" y="28701"/>
                    </a:lnTo>
                    <a:close/>
                  </a:path>
                  <a:path w="34925" h="42544">
                    <a:moveTo>
                      <a:pt x="22401" y="36067"/>
                    </a:moveTo>
                    <a:lnTo>
                      <a:pt x="22247" y="36067"/>
                    </a:lnTo>
                    <a:lnTo>
                      <a:pt x="22514" y="37845"/>
                    </a:lnTo>
                    <a:lnTo>
                      <a:pt x="22401" y="36067"/>
                    </a:lnTo>
                    <a:close/>
                  </a:path>
                  <a:path w="34925" h="42544">
                    <a:moveTo>
                      <a:pt x="9058" y="32765"/>
                    </a:moveTo>
                    <a:lnTo>
                      <a:pt x="8308" y="32765"/>
                    </a:lnTo>
                    <a:lnTo>
                      <a:pt x="9289" y="37718"/>
                    </a:lnTo>
                    <a:lnTo>
                      <a:pt x="9164" y="35432"/>
                    </a:lnTo>
                    <a:lnTo>
                      <a:pt x="9058" y="32765"/>
                    </a:lnTo>
                    <a:close/>
                  </a:path>
                  <a:path w="34925" h="42544">
                    <a:moveTo>
                      <a:pt x="14779" y="34416"/>
                    </a:moveTo>
                    <a:lnTo>
                      <a:pt x="13939" y="34416"/>
                    </a:lnTo>
                    <a:lnTo>
                      <a:pt x="14157" y="37718"/>
                    </a:lnTo>
                    <a:lnTo>
                      <a:pt x="14024" y="35178"/>
                    </a:lnTo>
                    <a:lnTo>
                      <a:pt x="14814" y="35178"/>
                    </a:lnTo>
                    <a:lnTo>
                      <a:pt x="14779" y="34416"/>
                    </a:lnTo>
                    <a:close/>
                  </a:path>
                  <a:path w="34925" h="42544">
                    <a:moveTo>
                      <a:pt x="5470" y="36448"/>
                    </a:moveTo>
                    <a:lnTo>
                      <a:pt x="5599" y="37601"/>
                    </a:lnTo>
                    <a:lnTo>
                      <a:pt x="5470" y="36448"/>
                    </a:lnTo>
                    <a:close/>
                  </a:path>
                  <a:path w="34925" h="42544">
                    <a:moveTo>
                      <a:pt x="7391" y="33400"/>
                    </a:moveTo>
                    <a:lnTo>
                      <a:pt x="7336" y="33654"/>
                    </a:lnTo>
                    <a:lnTo>
                      <a:pt x="7463" y="34924"/>
                    </a:lnTo>
                    <a:lnTo>
                      <a:pt x="7799" y="37591"/>
                    </a:lnTo>
                    <a:lnTo>
                      <a:pt x="7391" y="33400"/>
                    </a:lnTo>
                    <a:close/>
                  </a:path>
                  <a:path w="34925" h="42544">
                    <a:moveTo>
                      <a:pt x="2678" y="32003"/>
                    </a:moveTo>
                    <a:lnTo>
                      <a:pt x="2434" y="32003"/>
                    </a:lnTo>
                    <a:lnTo>
                      <a:pt x="2644" y="33781"/>
                    </a:lnTo>
                    <a:lnTo>
                      <a:pt x="2765" y="35686"/>
                    </a:lnTo>
                    <a:lnTo>
                      <a:pt x="2991" y="37464"/>
                    </a:lnTo>
                    <a:lnTo>
                      <a:pt x="2747" y="34416"/>
                    </a:lnTo>
                    <a:lnTo>
                      <a:pt x="2802" y="33527"/>
                    </a:lnTo>
                    <a:lnTo>
                      <a:pt x="2678" y="32003"/>
                    </a:lnTo>
                    <a:close/>
                  </a:path>
                  <a:path w="34925" h="42544">
                    <a:moveTo>
                      <a:pt x="22483" y="33400"/>
                    </a:moveTo>
                    <a:lnTo>
                      <a:pt x="22053" y="33400"/>
                    </a:lnTo>
                    <a:lnTo>
                      <a:pt x="22146" y="34797"/>
                    </a:lnTo>
                    <a:lnTo>
                      <a:pt x="22271" y="37464"/>
                    </a:lnTo>
                    <a:lnTo>
                      <a:pt x="22247" y="36067"/>
                    </a:lnTo>
                    <a:lnTo>
                      <a:pt x="22401" y="36067"/>
                    </a:lnTo>
                    <a:lnTo>
                      <a:pt x="22296" y="34416"/>
                    </a:lnTo>
                    <a:lnTo>
                      <a:pt x="22495" y="34416"/>
                    </a:lnTo>
                    <a:lnTo>
                      <a:pt x="22483" y="33400"/>
                    </a:lnTo>
                    <a:close/>
                  </a:path>
                  <a:path w="34925" h="42544">
                    <a:moveTo>
                      <a:pt x="5001" y="34797"/>
                    </a:moveTo>
                    <a:lnTo>
                      <a:pt x="5244" y="37337"/>
                    </a:lnTo>
                    <a:lnTo>
                      <a:pt x="5001" y="34797"/>
                    </a:lnTo>
                    <a:close/>
                  </a:path>
                  <a:path w="34925" h="42544">
                    <a:moveTo>
                      <a:pt x="23398" y="33273"/>
                    </a:moveTo>
                    <a:lnTo>
                      <a:pt x="23192" y="33273"/>
                    </a:lnTo>
                    <a:lnTo>
                      <a:pt x="23410" y="37210"/>
                    </a:lnTo>
                    <a:lnTo>
                      <a:pt x="23398" y="33273"/>
                    </a:lnTo>
                    <a:close/>
                  </a:path>
                  <a:path w="34925" h="42544">
                    <a:moveTo>
                      <a:pt x="2700" y="31241"/>
                    </a:moveTo>
                    <a:lnTo>
                      <a:pt x="2878" y="33527"/>
                    </a:lnTo>
                    <a:lnTo>
                      <a:pt x="2998" y="35305"/>
                    </a:lnTo>
                    <a:lnTo>
                      <a:pt x="3233" y="36829"/>
                    </a:lnTo>
                    <a:lnTo>
                      <a:pt x="2700" y="31241"/>
                    </a:lnTo>
                    <a:close/>
                  </a:path>
                  <a:path w="34925" h="42544">
                    <a:moveTo>
                      <a:pt x="6757" y="35686"/>
                    </a:moveTo>
                    <a:lnTo>
                      <a:pt x="6576" y="35686"/>
                    </a:lnTo>
                    <a:lnTo>
                      <a:pt x="6866" y="36829"/>
                    </a:lnTo>
                    <a:lnTo>
                      <a:pt x="6757" y="35686"/>
                    </a:lnTo>
                    <a:close/>
                  </a:path>
                  <a:path w="34925" h="42544">
                    <a:moveTo>
                      <a:pt x="15665" y="29463"/>
                    </a:moveTo>
                    <a:lnTo>
                      <a:pt x="10669" y="29463"/>
                    </a:lnTo>
                    <a:lnTo>
                      <a:pt x="11517" y="36829"/>
                    </a:lnTo>
                    <a:lnTo>
                      <a:pt x="10960" y="29717"/>
                    </a:lnTo>
                    <a:lnTo>
                      <a:pt x="15685" y="29717"/>
                    </a:lnTo>
                    <a:lnTo>
                      <a:pt x="15665" y="29463"/>
                    </a:lnTo>
                    <a:close/>
                  </a:path>
                  <a:path w="34925" h="42544">
                    <a:moveTo>
                      <a:pt x="15685" y="29717"/>
                    </a:moveTo>
                    <a:lnTo>
                      <a:pt x="10960" y="29717"/>
                    </a:lnTo>
                    <a:lnTo>
                      <a:pt x="11335" y="32511"/>
                    </a:lnTo>
                    <a:lnTo>
                      <a:pt x="11572" y="34924"/>
                    </a:lnTo>
                    <a:lnTo>
                      <a:pt x="11917" y="36829"/>
                    </a:lnTo>
                    <a:lnTo>
                      <a:pt x="11793" y="34035"/>
                    </a:lnTo>
                    <a:lnTo>
                      <a:pt x="11783" y="31368"/>
                    </a:lnTo>
                    <a:lnTo>
                      <a:pt x="11911" y="31368"/>
                    </a:lnTo>
                    <a:lnTo>
                      <a:pt x="11905" y="30479"/>
                    </a:lnTo>
                    <a:lnTo>
                      <a:pt x="13537" y="30479"/>
                    </a:lnTo>
                    <a:lnTo>
                      <a:pt x="13503" y="29971"/>
                    </a:lnTo>
                    <a:lnTo>
                      <a:pt x="15705" y="29971"/>
                    </a:lnTo>
                    <a:lnTo>
                      <a:pt x="15685" y="29717"/>
                    </a:lnTo>
                    <a:close/>
                  </a:path>
                  <a:path w="34925" h="42544">
                    <a:moveTo>
                      <a:pt x="24322" y="31368"/>
                    </a:moveTo>
                    <a:lnTo>
                      <a:pt x="22780" y="31368"/>
                    </a:lnTo>
                    <a:lnTo>
                      <a:pt x="23022" y="36829"/>
                    </a:lnTo>
                    <a:lnTo>
                      <a:pt x="23125" y="36321"/>
                    </a:lnTo>
                    <a:lnTo>
                      <a:pt x="23192" y="33273"/>
                    </a:lnTo>
                    <a:lnTo>
                      <a:pt x="24194" y="33273"/>
                    </a:lnTo>
                    <a:lnTo>
                      <a:pt x="24311" y="31876"/>
                    </a:lnTo>
                    <a:lnTo>
                      <a:pt x="24322" y="31368"/>
                    </a:lnTo>
                    <a:close/>
                  </a:path>
                  <a:path w="34925" h="42544">
                    <a:moveTo>
                      <a:pt x="4299" y="33527"/>
                    </a:moveTo>
                    <a:lnTo>
                      <a:pt x="3936" y="33527"/>
                    </a:lnTo>
                    <a:lnTo>
                      <a:pt x="4481" y="36702"/>
                    </a:lnTo>
                    <a:lnTo>
                      <a:pt x="4299" y="33527"/>
                    </a:lnTo>
                    <a:close/>
                  </a:path>
                  <a:path w="34925" h="42544">
                    <a:moveTo>
                      <a:pt x="13491" y="30479"/>
                    </a:moveTo>
                    <a:lnTo>
                      <a:pt x="11905" y="30479"/>
                    </a:lnTo>
                    <a:lnTo>
                      <a:pt x="12445" y="35178"/>
                    </a:lnTo>
                    <a:lnTo>
                      <a:pt x="12571" y="36702"/>
                    </a:lnTo>
                    <a:lnTo>
                      <a:pt x="12638" y="33527"/>
                    </a:lnTo>
                    <a:lnTo>
                      <a:pt x="12607" y="32638"/>
                    </a:lnTo>
                    <a:lnTo>
                      <a:pt x="13567" y="32638"/>
                    </a:lnTo>
                    <a:lnTo>
                      <a:pt x="13491" y="30479"/>
                    </a:lnTo>
                    <a:close/>
                  </a:path>
                  <a:path w="34925" h="42544">
                    <a:moveTo>
                      <a:pt x="20159" y="30733"/>
                    </a:moveTo>
                    <a:lnTo>
                      <a:pt x="17245" y="30733"/>
                    </a:lnTo>
                    <a:lnTo>
                      <a:pt x="17766" y="36702"/>
                    </a:lnTo>
                    <a:lnTo>
                      <a:pt x="17766" y="33273"/>
                    </a:lnTo>
                    <a:lnTo>
                      <a:pt x="18326" y="33273"/>
                    </a:lnTo>
                    <a:lnTo>
                      <a:pt x="18311" y="32511"/>
                    </a:lnTo>
                    <a:lnTo>
                      <a:pt x="19064" y="32511"/>
                    </a:lnTo>
                    <a:lnTo>
                      <a:pt x="19098" y="32257"/>
                    </a:lnTo>
                    <a:lnTo>
                      <a:pt x="20256" y="32257"/>
                    </a:lnTo>
                    <a:lnTo>
                      <a:pt x="20159" y="30733"/>
                    </a:lnTo>
                    <a:close/>
                  </a:path>
                  <a:path w="34925" h="42544">
                    <a:moveTo>
                      <a:pt x="24311" y="31114"/>
                    </a:moveTo>
                    <a:lnTo>
                      <a:pt x="22574" y="31114"/>
                    </a:lnTo>
                    <a:lnTo>
                      <a:pt x="23010" y="36702"/>
                    </a:lnTo>
                    <a:lnTo>
                      <a:pt x="22780" y="31368"/>
                    </a:lnTo>
                    <a:lnTo>
                      <a:pt x="24322" y="31368"/>
                    </a:lnTo>
                    <a:lnTo>
                      <a:pt x="24311" y="31114"/>
                    </a:lnTo>
                    <a:close/>
                  </a:path>
                  <a:path w="34925" h="42544">
                    <a:moveTo>
                      <a:pt x="2802" y="33527"/>
                    </a:moveTo>
                    <a:lnTo>
                      <a:pt x="3051" y="36575"/>
                    </a:lnTo>
                    <a:lnTo>
                      <a:pt x="2802" y="33527"/>
                    </a:lnTo>
                    <a:close/>
                  </a:path>
                  <a:path w="34925" h="42544">
                    <a:moveTo>
                      <a:pt x="4356" y="31114"/>
                    </a:moveTo>
                    <a:lnTo>
                      <a:pt x="3221" y="31114"/>
                    </a:lnTo>
                    <a:lnTo>
                      <a:pt x="3754" y="36448"/>
                    </a:lnTo>
                    <a:lnTo>
                      <a:pt x="3629" y="34924"/>
                    </a:lnTo>
                    <a:lnTo>
                      <a:pt x="3503" y="32892"/>
                    </a:lnTo>
                    <a:lnTo>
                      <a:pt x="3500" y="32003"/>
                    </a:lnTo>
                    <a:lnTo>
                      <a:pt x="4424" y="32003"/>
                    </a:lnTo>
                    <a:lnTo>
                      <a:pt x="4356" y="31114"/>
                    </a:lnTo>
                    <a:close/>
                  </a:path>
                  <a:path w="34925" h="42544">
                    <a:moveTo>
                      <a:pt x="5205" y="32638"/>
                    </a:moveTo>
                    <a:lnTo>
                      <a:pt x="4929" y="32638"/>
                    </a:lnTo>
                    <a:lnTo>
                      <a:pt x="5259" y="35051"/>
                    </a:lnTo>
                    <a:lnTo>
                      <a:pt x="5385" y="36448"/>
                    </a:lnTo>
                    <a:lnTo>
                      <a:pt x="5217" y="33781"/>
                    </a:lnTo>
                    <a:lnTo>
                      <a:pt x="5205" y="32638"/>
                    </a:lnTo>
                    <a:close/>
                  </a:path>
                  <a:path w="34925" h="42544">
                    <a:moveTo>
                      <a:pt x="12638" y="33527"/>
                    </a:moveTo>
                    <a:lnTo>
                      <a:pt x="12740" y="36448"/>
                    </a:lnTo>
                    <a:lnTo>
                      <a:pt x="12638" y="33527"/>
                    </a:lnTo>
                    <a:close/>
                  </a:path>
                  <a:path w="34925" h="42544">
                    <a:moveTo>
                      <a:pt x="24194" y="33273"/>
                    </a:moveTo>
                    <a:lnTo>
                      <a:pt x="23778" y="33273"/>
                    </a:lnTo>
                    <a:lnTo>
                      <a:pt x="24015" y="36448"/>
                    </a:lnTo>
                    <a:lnTo>
                      <a:pt x="24194" y="33273"/>
                    </a:lnTo>
                    <a:close/>
                  </a:path>
                  <a:path w="34925" h="42544">
                    <a:moveTo>
                      <a:pt x="24361" y="31386"/>
                    </a:moveTo>
                    <a:lnTo>
                      <a:pt x="24424" y="33654"/>
                    </a:lnTo>
                    <a:lnTo>
                      <a:pt x="24548" y="36448"/>
                    </a:lnTo>
                    <a:lnTo>
                      <a:pt x="24671" y="34670"/>
                    </a:lnTo>
                    <a:lnTo>
                      <a:pt x="24551" y="33235"/>
                    </a:lnTo>
                    <a:lnTo>
                      <a:pt x="24361" y="31386"/>
                    </a:lnTo>
                    <a:close/>
                  </a:path>
                  <a:path w="34925" h="42544">
                    <a:moveTo>
                      <a:pt x="5770" y="31368"/>
                    </a:moveTo>
                    <a:lnTo>
                      <a:pt x="4674" y="31368"/>
                    </a:lnTo>
                    <a:lnTo>
                      <a:pt x="5207" y="36321"/>
                    </a:lnTo>
                    <a:lnTo>
                      <a:pt x="4929" y="32638"/>
                    </a:lnTo>
                    <a:lnTo>
                      <a:pt x="5205" y="32638"/>
                    </a:lnTo>
                    <a:lnTo>
                      <a:pt x="5219" y="32130"/>
                    </a:lnTo>
                    <a:lnTo>
                      <a:pt x="5824" y="32130"/>
                    </a:lnTo>
                    <a:lnTo>
                      <a:pt x="5770" y="31368"/>
                    </a:lnTo>
                    <a:close/>
                  </a:path>
                  <a:path w="34925" h="42544">
                    <a:moveTo>
                      <a:pt x="13654" y="33908"/>
                    </a:moveTo>
                    <a:lnTo>
                      <a:pt x="12728" y="33908"/>
                    </a:lnTo>
                    <a:lnTo>
                      <a:pt x="12970" y="36194"/>
                    </a:lnTo>
                    <a:lnTo>
                      <a:pt x="13140" y="36194"/>
                    </a:lnTo>
                    <a:lnTo>
                      <a:pt x="13188" y="35305"/>
                    </a:lnTo>
                    <a:lnTo>
                      <a:pt x="13749" y="35305"/>
                    </a:lnTo>
                    <a:lnTo>
                      <a:pt x="13654" y="33908"/>
                    </a:lnTo>
                    <a:close/>
                  </a:path>
                  <a:path w="34925" h="42544">
                    <a:moveTo>
                      <a:pt x="22495" y="34416"/>
                    </a:moveTo>
                    <a:lnTo>
                      <a:pt x="22296" y="34416"/>
                    </a:lnTo>
                    <a:lnTo>
                      <a:pt x="22514" y="36067"/>
                    </a:lnTo>
                    <a:lnTo>
                      <a:pt x="22495" y="34416"/>
                    </a:lnTo>
                    <a:close/>
                  </a:path>
                  <a:path w="34925" h="42544">
                    <a:moveTo>
                      <a:pt x="7760" y="28066"/>
                    </a:moveTo>
                    <a:lnTo>
                      <a:pt x="6551" y="28066"/>
                    </a:lnTo>
                    <a:lnTo>
                      <a:pt x="6948" y="31114"/>
                    </a:lnTo>
                    <a:lnTo>
                      <a:pt x="7304" y="35305"/>
                    </a:lnTo>
                    <a:lnTo>
                      <a:pt x="7423" y="35686"/>
                    </a:lnTo>
                    <a:lnTo>
                      <a:pt x="7532" y="35940"/>
                    </a:lnTo>
                    <a:lnTo>
                      <a:pt x="6794" y="28828"/>
                    </a:lnTo>
                    <a:lnTo>
                      <a:pt x="7826" y="28828"/>
                    </a:lnTo>
                    <a:lnTo>
                      <a:pt x="7760" y="28066"/>
                    </a:lnTo>
                    <a:close/>
                  </a:path>
                  <a:path w="34925" h="42544">
                    <a:moveTo>
                      <a:pt x="9256" y="32511"/>
                    </a:moveTo>
                    <a:lnTo>
                      <a:pt x="9083" y="32511"/>
                    </a:lnTo>
                    <a:lnTo>
                      <a:pt x="9231" y="34162"/>
                    </a:lnTo>
                    <a:lnTo>
                      <a:pt x="9349" y="35940"/>
                    </a:lnTo>
                    <a:lnTo>
                      <a:pt x="9256" y="32511"/>
                    </a:lnTo>
                    <a:close/>
                  </a:path>
                  <a:path w="34925" h="42544">
                    <a:moveTo>
                      <a:pt x="11911" y="31368"/>
                    </a:moveTo>
                    <a:lnTo>
                      <a:pt x="11783" y="31368"/>
                    </a:lnTo>
                    <a:lnTo>
                      <a:pt x="12195" y="35940"/>
                    </a:lnTo>
                    <a:lnTo>
                      <a:pt x="12076" y="33654"/>
                    </a:lnTo>
                    <a:lnTo>
                      <a:pt x="11957" y="32511"/>
                    </a:lnTo>
                    <a:lnTo>
                      <a:pt x="11911" y="31368"/>
                    </a:lnTo>
                    <a:close/>
                  </a:path>
                  <a:path w="34925" h="42544">
                    <a:moveTo>
                      <a:pt x="17260" y="31749"/>
                    </a:moveTo>
                    <a:lnTo>
                      <a:pt x="17027" y="31749"/>
                    </a:lnTo>
                    <a:lnTo>
                      <a:pt x="17106" y="32003"/>
                    </a:lnTo>
                    <a:lnTo>
                      <a:pt x="17202" y="34797"/>
                    </a:lnTo>
                    <a:lnTo>
                      <a:pt x="17318" y="35940"/>
                    </a:lnTo>
                    <a:lnTo>
                      <a:pt x="17260" y="31749"/>
                    </a:lnTo>
                    <a:close/>
                  </a:path>
                  <a:path w="34925" h="42544">
                    <a:moveTo>
                      <a:pt x="15705" y="29971"/>
                    </a:moveTo>
                    <a:lnTo>
                      <a:pt x="13503" y="29971"/>
                    </a:lnTo>
                    <a:lnTo>
                      <a:pt x="13576" y="30279"/>
                    </a:lnTo>
                    <a:lnTo>
                      <a:pt x="13692" y="31474"/>
                    </a:lnTo>
                    <a:lnTo>
                      <a:pt x="13813" y="33273"/>
                    </a:lnTo>
                    <a:lnTo>
                      <a:pt x="13939" y="35813"/>
                    </a:lnTo>
                    <a:lnTo>
                      <a:pt x="13939" y="34416"/>
                    </a:lnTo>
                    <a:lnTo>
                      <a:pt x="14779" y="34416"/>
                    </a:lnTo>
                    <a:lnTo>
                      <a:pt x="14654" y="31622"/>
                    </a:lnTo>
                    <a:lnTo>
                      <a:pt x="15187" y="31622"/>
                    </a:lnTo>
                    <a:lnTo>
                      <a:pt x="15114" y="30098"/>
                    </a:lnTo>
                    <a:lnTo>
                      <a:pt x="15715" y="30098"/>
                    </a:lnTo>
                    <a:close/>
                  </a:path>
                  <a:path w="34925" h="42544">
                    <a:moveTo>
                      <a:pt x="3154" y="32638"/>
                    </a:moveTo>
                    <a:lnTo>
                      <a:pt x="2979" y="32638"/>
                    </a:lnTo>
                    <a:lnTo>
                      <a:pt x="3245" y="35686"/>
                    </a:lnTo>
                    <a:lnTo>
                      <a:pt x="3136" y="33908"/>
                    </a:lnTo>
                    <a:lnTo>
                      <a:pt x="3265" y="33908"/>
                    </a:lnTo>
                    <a:lnTo>
                      <a:pt x="3154" y="32638"/>
                    </a:lnTo>
                    <a:close/>
                  </a:path>
                  <a:path w="34925" h="42544">
                    <a:moveTo>
                      <a:pt x="5645" y="33654"/>
                    </a:moveTo>
                    <a:lnTo>
                      <a:pt x="5510" y="33654"/>
                    </a:lnTo>
                    <a:lnTo>
                      <a:pt x="5776" y="35686"/>
                    </a:lnTo>
                    <a:lnTo>
                      <a:pt x="5645" y="33654"/>
                    </a:lnTo>
                    <a:close/>
                  </a:path>
                  <a:path w="34925" h="42544">
                    <a:moveTo>
                      <a:pt x="9597" y="29463"/>
                    </a:moveTo>
                    <a:lnTo>
                      <a:pt x="9289" y="29463"/>
                    </a:lnTo>
                    <a:lnTo>
                      <a:pt x="9752" y="33019"/>
                    </a:lnTo>
                    <a:lnTo>
                      <a:pt x="9870" y="34416"/>
                    </a:lnTo>
                    <a:lnTo>
                      <a:pt x="10112" y="35686"/>
                    </a:lnTo>
                    <a:lnTo>
                      <a:pt x="9597" y="29463"/>
                    </a:lnTo>
                    <a:close/>
                  </a:path>
                  <a:path w="34925" h="42544">
                    <a:moveTo>
                      <a:pt x="5824" y="32130"/>
                    </a:moveTo>
                    <a:lnTo>
                      <a:pt x="5546" y="32130"/>
                    </a:lnTo>
                    <a:lnTo>
                      <a:pt x="6067" y="35559"/>
                    </a:lnTo>
                    <a:lnTo>
                      <a:pt x="5824" y="32130"/>
                    </a:lnTo>
                    <a:close/>
                  </a:path>
                  <a:path w="34925" h="42544">
                    <a:moveTo>
                      <a:pt x="0" y="9270"/>
                    </a:moveTo>
                    <a:lnTo>
                      <a:pt x="47" y="10921"/>
                    </a:lnTo>
                    <a:lnTo>
                      <a:pt x="297" y="14477"/>
                    </a:lnTo>
                    <a:lnTo>
                      <a:pt x="416" y="15493"/>
                    </a:lnTo>
                    <a:lnTo>
                      <a:pt x="645" y="16890"/>
                    </a:lnTo>
                    <a:lnTo>
                      <a:pt x="894" y="19049"/>
                    </a:lnTo>
                    <a:lnTo>
                      <a:pt x="1012" y="21081"/>
                    </a:lnTo>
                    <a:lnTo>
                      <a:pt x="2064" y="31609"/>
                    </a:lnTo>
                    <a:lnTo>
                      <a:pt x="2652" y="35432"/>
                    </a:lnTo>
                    <a:lnTo>
                      <a:pt x="2434" y="32003"/>
                    </a:lnTo>
                    <a:lnTo>
                      <a:pt x="2678" y="32003"/>
                    </a:lnTo>
                    <a:lnTo>
                      <a:pt x="2700" y="31241"/>
                    </a:lnTo>
                    <a:lnTo>
                      <a:pt x="2603" y="30225"/>
                    </a:lnTo>
                    <a:lnTo>
                      <a:pt x="4289" y="30225"/>
                    </a:lnTo>
                    <a:lnTo>
                      <a:pt x="4202" y="29082"/>
                    </a:lnTo>
                    <a:lnTo>
                      <a:pt x="5564" y="29082"/>
                    </a:lnTo>
                    <a:lnTo>
                      <a:pt x="5317" y="26542"/>
                    </a:lnTo>
                    <a:lnTo>
                      <a:pt x="5328" y="26034"/>
                    </a:lnTo>
                    <a:lnTo>
                      <a:pt x="5122" y="23240"/>
                    </a:lnTo>
                    <a:lnTo>
                      <a:pt x="25476" y="23240"/>
                    </a:lnTo>
                    <a:lnTo>
                      <a:pt x="25457" y="22605"/>
                    </a:lnTo>
                    <a:lnTo>
                      <a:pt x="27191" y="22605"/>
                    </a:lnTo>
                    <a:lnTo>
                      <a:pt x="27079" y="21081"/>
                    </a:lnTo>
                    <a:lnTo>
                      <a:pt x="29225" y="21081"/>
                    </a:lnTo>
                    <a:lnTo>
                      <a:pt x="29191" y="19811"/>
                    </a:lnTo>
                    <a:lnTo>
                      <a:pt x="19159" y="19811"/>
                    </a:lnTo>
                    <a:lnTo>
                      <a:pt x="19145" y="19557"/>
                    </a:lnTo>
                    <a:lnTo>
                      <a:pt x="2192" y="19557"/>
                    </a:lnTo>
                    <a:lnTo>
                      <a:pt x="1930" y="17271"/>
                    </a:lnTo>
                    <a:lnTo>
                      <a:pt x="1332" y="17271"/>
                    </a:lnTo>
                    <a:lnTo>
                      <a:pt x="1041" y="17144"/>
                    </a:lnTo>
                    <a:lnTo>
                      <a:pt x="812" y="16128"/>
                    </a:lnTo>
                    <a:lnTo>
                      <a:pt x="690" y="15239"/>
                    </a:lnTo>
                    <a:lnTo>
                      <a:pt x="278" y="9524"/>
                    </a:lnTo>
                    <a:lnTo>
                      <a:pt x="0" y="9270"/>
                    </a:lnTo>
                    <a:close/>
                  </a:path>
                  <a:path w="34925" h="42544">
                    <a:moveTo>
                      <a:pt x="7847" y="31368"/>
                    </a:moveTo>
                    <a:lnTo>
                      <a:pt x="7290" y="31368"/>
                    </a:lnTo>
                    <a:lnTo>
                      <a:pt x="7678" y="35432"/>
                    </a:lnTo>
                    <a:lnTo>
                      <a:pt x="7784" y="34924"/>
                    </a:lnTo>
                    <a:lnTo>
                      <a:pt x="7847" y="31368"/>
                    </a:lnTo>
                    <a:close/>
                  </a:path>
                  <a:path w="34925" h="42544">
                    <a:moveTo>
                      <a:pt x="23778" y="33273"/>
                    </a:moveTo>
                    <a:lnTo>
                      <a:pt x="23398" y="33273"/>
                    </a:lnTo>
                    <a:lnTo>
                      <a:pt x="23629" y="35432"/>
                    </a:lnTo>
                    <a:lnTo>
                      <a:pt x="23778" y="33273"/>
                    </a:lnTo>
                    <a:close/>
                  </a:path>
                  <a:path w="34925" h="42544">
                    <a:moveTo>
                      <a:pt x="11796" y="31622"/>
                    </a:moveTo>
                    <a:lnTo>
                      <a:pt x="11977" y="35305"/>
                    </a:lnTo>
                    <a:lnTo>
                      <a:pt x="11796" y="31622"/>
                    </a:lnTo>
                    <a:close/>
                  </a:path>
                  <a:path w="34925" h="42544">
                    <a:moveTo>
                      <a:pt x="15187" y="31622"/>
                    </a:moveTo>
                    <a:lnTo>
                      <a:pt x="14654" y="31622"/>
                    </a:lnTo>
                    <a:lnTo>
                      <a:pt x="14872" y="32638"/>
                    </a:lnTo>
                    <a:lnTo>
                      <a:pt x="15223" y="35305"/>
                    </a:lnTo>
                    <a:lnTo>
                      <a:pt x="15332" y="33273"/>
                    </a:lnTo>
                    <a:lnTo>
                      <a:pt x="15211" y="32130"/>
                    </a:lnTo>
                    <a:lnTo>
                      <a:pt x="15187" y="31622"/>
                    </a:lnTo>
                    <a:close/>
                  </a:path>
                  <a:path w="34925" h="42544">
                    <a:moveTo>
                      <a:pt x="15831" y="32892"/>
                    </a:moveTo>
                    <a:lnTo>
                      <a:pt x="15489" y="32892"/>
                    </a:lnTo>
                    <a:lnTo>
                      <a:pt x="15562" y="35178"/>
                    </a:lnTo>
                    <a:lnTo>
                      <a:pt x="15686" y="34797"/>
                    </a:lnTo>
                    <a:lnTo>
                      <a:pt x="15811" y="33400"/>
                    </a:lnTo>
                    <a:lnTo>
                      <a:pt x="15831" y="32892"/>
                    </a:lnTo>
                    <a:close/>
                  </a:path>
                  <a:path w="34925" h="42544">
                    <a:moveTo>
                      <a:pt x="3270" y="31876"/>
                    </a:moveTo>
                    <a:lnTo>
                      <a:pt x="3088" y="31876"/>
                    </a:lnTo>
                    <a:lnTo>
                      <a:pt x="3475" y="35051"/>
                    </a:lnTo>
                    <a:lnTo>
                      <a:pt x="3270" y="31876"/>
                    </a:lnTo>
                    <a:close/>
                  </a:path>
                  <a:path w="34925" h="42544">
                    <a:moveTo>
                      <a:pt x="17016" y="34797"/>
                    </a:moveTo>
                    <a:lnTo>
                      <a:pt x="17015" y="35051"/>
                    </a:lnTo>
                    <a:lnTo>
                      <a:pt x="17016" y="34797"/>
                    </a:lnTo>
                    <a:close/>
                  </a:path>
                  <a:path w="34925" h="42544">
                    <a:moveTo>
                      <a:pt x="3265" y="33908"/>
                    </a:moveTo>
                    <a:lnTo>
                      <a:pt x="3136" y="33908"/>
                    </a:lnTo>
                    <a:lnTo>
                      <a:pt x="3354" y="34924"/>
                    </a:lnTo>
                    <a:lnTo>
                      <a:pt x="3265" y="33908"/>
                    </a:lnTo>
                    <a:close/>
                  </a:path>
                  <a:path w="34925" h="42544">
                    <a:moveTo>
                      <a:pt x="22631" y="32892"/>
                    </a:moveTo>
                    <a:lnTo>
                      <a:pt x="22477" y="32892"/>
                    </a:lnTo>
                    <a:lnTo>
                      <a:pt x="22695" y="34924"/>
                    </a:lnTo>
                    <a:lnTo>
                      <a:pt x="22631" y="32892"/>
                    </a:lnTo>
                    <a:close/>
                  </a:path>
                  <a:path w="34925" h="42544">
                    <a:moveTo>
                      <a:pt x="4289" y="30225"/>
                    </a:moveTo>
                    <a:lnTo>
                      <a:pt x="2603" y="30225"/>
                    </a:lnTo>
                    <a:lnTo>
                      <a:pt x="2881" y="32384"/>
                    </a:lnTo>
                    <a:lnTo>
                      <a:pt x="3124" y="34797"/>
                    </a:lnTo>
                    <a:lnTo>
                      <a:pt x="2979" y="32638"/>
                    </a:lnTo>
                    <a:lnTo>
                      <a:pt x="3154" y="32638"/>
                    </a:lnTo>
                    <a:lnTo>
                      <a:pt x="3088" y="31876"/>
                    </a:lnTo>
                    <a:lnTo>
                      <a:pt x="3270" y="31876"/>
                    </a:lnTo>
                    <a:lnTo>
                      <a:pt x="3221" y="31114"/>
                    </a:lnTo>
                    <a:lnTo>
                      <a:pt x="4356" y="31114"/>
                    </a:lnTo>
                    <a:lnTo>
                      <a:pt x="4289" y="30225"/>
                    </a:lnTo>
                    <a:close/>
                  </a:path>
                  <a:path w="34925" h="42544">
                    <a:moveTo>
                      <a:pt x="4771" y="33400"/>
                    </a:moveTo>
                    <a:lnTo>
                      <a:pt x="4939" y="34797"/>
                    </a:lnTo>
                    <a:lnTo>
                      <a:pt x="4771" y="33400"/>
                    </a:lnTo>
                    <a:close/>
                  </a:path>
                  <a:path w="34925" h="42544">
                    <a:moveTo>
                      <a:pt x="4735" y="32003"/>
                    </a:moveTo>
                    <a:lnTo>
                      <a:pt x="4953" y="34797"/>
                    </a:lnTo>
                    <a:lnTo>
                      <a:pt x="4735" y="32003"/>
                    </a:lnTo>
                    <a:close/>
                  </a:path>
                  <a:path w="34925" h="42544">
                    <a:moveTo>
                      <a:pt x="9271" y="31114"/>
                    </a:moveTo>
                    <a:lnTo>
                      <a:pt x="7896" y="31114"/>
                    </a:lnTo>
                    <a:lnTo>
                      <a:pt x="8223" y="34797"/>
                    </a:lnTo>
                    <a:lnTo>
                      <a:pt x="8308" y="32765"/>
                    </a:lnTo>
                    <a:lnTo>
                      <a:pt x="9058" y="32765"/>
                    </a:lnTo>
                    <a:lnTo>
                      <a:pt x="9083" y="32511"/>
                    </a:lnTo>
                    <a:lnTo>
                      <a:pt x="9256" y="32511"/>
                    </a:lnTo>
                    <a:lnTo>
                      <a:pt x="9271" y="31114"/>
                    </a:lnTo>
                    <a:close/>
                  </a:path>
                  <a:path w="34925" h="42544">
                    <a:moveTo>
                      <a:pt x="15645" y="29209"/>
                    </a:moveTo>
                    <a:lnTo>
                      <a:pt x="10354" y="29209"/>
                    </a:lnTo>
                    <a:lnTo>
                      <a:pt x="11033" y="34543"/>
                    </a:lnTo>
                    <a:lnTo>
                      <a:pt x="10669" y="29463"/>
                    </a:lnTo>
                    <a:lnTo>
                      <a:pt x="15665" y="29463"/>
                    </a:lnTo>
                    <a:lnTo>
                      <a:pt x="15645" y="29209"/>
                    </a:lnTo>
                    <a:close/>
                  </a:path>
                  <a:path w="34925" h="42544">
                    <a:moveTo>
                      <a:pt x="25618" y="31876"/>
                    </a:moveTo>
                    <a:lnTo>
                      <a:pt x="25190" y="31876"/>
                    </a:lnTo>
                    <a:lnTo>
                      <a:pt x="25529" y="34543"/>
                    </a:lnTo>
                    <a:lnTo>
                      <a:pt x="25618" y="31876"/>
                    </a:lnTo>
                    <a:close/>
                  </a:path>
                  <a:path w="34925" h="42544">
                    <a:moveTo>
                      <a:pt x="13715" y="33019"/>
                    </a:moveTo>
                    <a:lnTo>
                      <a:pt x="13806" y="34416"/>
                    </a:lnTo>
                    <a:lnTo>
                      <a:pt x="13715" y="33019"/>
                    </a:lnTo>
                    <a:close/>
                  </a:path>
                  <a:path w="34925" h="42544">
                    <a:moveTo>
                      <a:pt x="14740" y="33527"/>
                    </a:moveTo>
                    <a:lnTo>
                      <a:pt x="14775" y="34289"/>
                    </a:lnTo>
                    <a:lnTo>
                      <a:pt x="14740" y="33527"/>
                    </a:lnTo>
                    <a:close/>
                  </a:path>
                  <a:path w="34925" h="42544">
                    <a:moveTo>
                      <a:pt x="25496" y="29463"/>
                    </a:moveTo>
                    <a:lnTo>
                      <a:pt x="24645" y="29463"/>
                    </a:lnTo>
                    <a:lnTo>
                      <a:pt x="24920" y="30733"/>
                    </a:lnTo>
                    <a:lnTo>
                      <a:pt x="25033" y="34162"/>
                    </a:lnTo>
                    <a:lnTo>
                      <a:pt x="25190" y="31876"/>
                    </a:lnTo>
                    <a:lnTo>
                      <a:pt x="25618" y="31876"/>
                    </a:lnTo>
                    <a:lnTo>
                      <a:pt x="25631" y="31622"/>
                    </a:lnTo>
                    <a:lnTo>
                      <a:pt x="25496" y="29463"/>
                    </a:lnTo>
                    <a:close/>
                  </a:path>
                  <a:path w="34925" h="42544">
                    <a:moveTo>
                      <a:pt x="25740" y="32892"/>
                    </a:moveTo>
                    <a:lnTo>
                      <a:pt x="25784" y="33908"/>
                    </a:lnTo>
                    <a:lnTo>
                      <a:pt x="25740" y="32892"/>
                    </a:lnTo>
                    <a:close/>
                  </a:path>
                  <a:path w="34925" h="42544">
                    <a:moveTo>
                      <a:pt x="7327" y="33400"/>
                    </a:moveTo>
                    <a:lnTo>
                      <a:pt x="7339" y="33781"/>
                    </a:lnTo>
                    <a:lnTo>
                      <a:pt x="7327" y="33400"/>
                    </a:lnTo>
                    <a:close/>
                  </a:path>
                  <a:path w="34925" h="42544">
                    <a:moveTo>
                      <a:pt x="7281" y="32269"/>
                    </a:moveTo>
                    <a:lnTo>
                      <a:pt x="7324" y="33400"/>
                    </a:lnTo>
                    <a:lnTo>
                      <a:pt x="7281" y="32269"/>
                    </a:lnTo>
                    <a:close/>
                  </a:path>
                  <a:path w="34925" h="42544">
                    <a:moveTo>
                      <a:pt x="26500" y="24383"/>
                    </a:moveTo>
                    <a:lnTo>
                      <a:pt x="25747" y="24383"/>
                    </a:lnTo>
                    <a:lnTo>
                      <a:pt x="25989" y="33400"/>
                    </a:lnTo>
                    <a:lnTo>
                      <a:pt x="26042" y="30098"/>
                    </a:lnTo>
                    <a:lnTo>
                      <a:pt x="26002" y="29463"/>
                    </a:lnTo>
                    <a:lnTo>
                      <a:pt x="26207" y="29463"/>
                    </a:lnTo>
                    <a:lnTo>
                      <a:pt x="26195" y="27939"/>
                    </a:lnTo>
                    <a:lnTo>
                      <a:pt x="26550" y="27939"/>
                    </a:lnTo>
                    <a:lnTo>
                      <a:pt x="26500" y="24383"/>
                    </a:lnTo>
                    <a:close/>
                  </a:path>
                  <a:path w="34925" h="42544">
                    <a:moveTo>
                      <a:pt x="26042" y="30098"/>
                    </a:moveTo>
                    <a:lnTo>
                      <a:pt x="25938" y="30279"/>
                    </a:lnTo>
                    <a:lnTo>
                      <a:pt x="26062" y="33400"/>
                    </a:lnTo>
                    <a:lnTo>
                      <a:pt x="26042" y="30098"/>
                    </a:lnTo>
                    <a:close/>
                  </a:path>
                  <a:path w="34925" h="42544">
                    <a:moveTo>
                      <a:pt x="24655" y="30225"/>
                    </a:moveTo>
                    <a:lnTo>
                      <a:pt x="24695" y="33352"/>
                    </a:lnTo>
                    <a:lnTo>
                      <a:pt x="24655" y="30225"/>
                    </a:lnTo>
                    <a:close/>
                  </a:path>
                  <a:path w="34925" h="42544">
                    <a:moveTo>
                      <a:pt x="15348" y="33235"/>
                    </a:moveTo>
                    <a:close/>
                  </a:path>
                  <a:path w="34925" h="42544">
                    <a:moveTo>
                      <a:pt x="15715" y="30098"/>
                    </a:moveTo>
                    <a:lnTo>
                      <a:pt x="15114" y="30098"/>
                    </a:lnTo>
                    <a:lnTo>
                      <a:pt x="15348" y="33235"/>
                    </a:lnTo>
                    <a:lnTo>
                      <a:pt x="15489" y="32892"/>
                    </a:lnTo>
                    <a:lnTo>
                      <a:pt x="15831" y="32892"/>
                    </a:lnTo>
                    <a:lnTo>
                      <a:pt x="15715" y="30098"/>
                    </a:lnTo>
                    <a:close/>
                  </a:path>
                  <a:path w="34925" h="42544">
                    <a:moveTo>
                      <a:pt x="13537" y="30479"/>
                    </a:moveTo>
                    <a:lnTo>
                      <a:pt x="13694" y="33019"/>
                    </a:lnTo>
                    <a:lnTo>
                      <a:pt x="13537" y="30479"/>
                    </a:lnTo>
                    <a:close/>
                  </a:path>
                  <a:path w="34925" h="42544">
                    <a:moveTo>
                      <a:pt x="13648" y="32003"/>
                    </a:moveTo>
                    <a:lnTo>
                      <a:pt x="13709" y="33019"/>
                    </a:lnTo>
                    <a:lnTo>
                      <a:pt x="13648" y="32003"/>
                    </a:lnTo>
                    <a:close/>
                  </a:path>
                  <a:path w="34925" h="42544">
                    <a:moveTo>
                      <a:pt x="25687" y="32892"/>
                    </a:moveTo>
                    <a:close/>
                  </a:path>
                  <a:path w="34925" h="42544">
                    <a:moveTo>
                      <a:pt x="5788" y="29401"/>
                    </a:moveTo>
                    <a:lnTo>
                      <a:pt x="6225" y="32892"/>
                    </a:lnTo>
                    <a:lnTo>
                      <a:pt x="6508" y="32892"/>
                    </a:lnTo>
                    <a:lnTo>
                      <a:pt x="6422" y="31876"/>
                    </a:lnTo>
                    <a:lnTo>
                      <a:pt x="6249" y="31876"/>
                    </a:lnTo>
                    <a:lnTo>
                      <a:pt x="5788" y="29401"/>
                    </a:lnTo>
                    <a:close/>
                  </a:path>
                  <a:path w="34925" h="42544">
                    <a:moveTo>
                      <a:pt x="25707" y="32130"/>
                    </a:moveTo>
                    <a:lnTo>
                      <a:pt x="25648" y="32892"/>
                    </a:lnTo>
                    <a:lnTo>
                      <a:pt x="25707" y="32130"/>
                    </a:lnTo>
                    <a:close/>
                  </a:path>
                  <a:path w="34925" h="42544">
                    <a:moveTo>
                      <a:pt x="33849" y="24002"/>
                    </a:moveTo>
                    <a:lnTo>
                      <a:pt x="33268" y="24002"/>
                    </a:lnTo>
                    <a:lnTo>
                      <a:pt x="33644" y="32892"/>
                    </a:lnTo>
                    <a:lnTo>
                      <a:pt x="33767" y="26796"/>
                    </a:lnTo>
                    <a:lnTo>
                      <a:pt x="33849" y="24002"/>
                    </a:lnTo>
                    <a:close/>
                  </a:path>
                  <a:path w="34925" h="42544">
                    <a:moveTo>
                      <a:pt x="27180" y="28193"/>
                    </a:moveTo>
                    <a:lnTo>
                      <a:pt x="26958" y="28193"/>
                    </a:lnTo>
                    <a:lnTo>
                      <a:pt x="27140" y="32765"/>
                    </a:lnTo>
                    <a:lnTo>
                      <a:pt x="27188" y="29209"/>
                    </a:lnTo>
                    <a:lnTo>
                      <a:pt x="27180" y="28193"/>
                    </a:lnTo>
                    <a:close/>
                  </a:path>
                  <a:path w="34925" h="42544">
                    <a:moveTo>
                      <a:pt x="33205" y="27431"/>
                    </a:moveTo>
                    <a:lnTo>
                      <a:pt x="32977" y="27431"/>
                    </a:lnTo>
                    <a:lnTo>
                      <a:pt x="33147" y="32765"/>
                    </a:lnTo>
                    <a:lnTo>
                      <a:pt x="33205" y="27431"/>
                    </a:lnTo>
                    <a:close/>
                  </a:path>
                  <a:path w="34925" h="42544">
                    <a:moveTo>
                      <a:pt x="26207" y="29463"/>
                    </a:moveTo>
                    <a:lnTo>
                      <a:pt x="26232" y="32638"/>
                    </a:lnTo>
                    <a:lnTo>
                      <a:pt x="26207" y="29463"/>
                    </a:lnTo>
                    <a:close/>
                  </a:path>
                  <a:path w="34925" h="42544">
                    <a:moveTo>
                      <a:pt x="25462" y="27050"/>
                    </a:moveTo>
                    <a:lnTo>
                      <a:pt x="9398" y="27050"/>
                    </a:lnTo>
                    <a:lnTo>
                      <a:pt x="9698" y="29463"/>
                    </a:lnTo>
                    <a:lnTo>
                      <a:pt x="9821" y="30606"/>
                    </a:lnTo>
                    <a:lnTo>
                      <a:pt x="9943" y="31241"/>
                    </a:lnTo>
                    <a:lnTo>
                      <a:pt x="10270" y="32384"/>
                    </a:lnTo>
                    <a:lnTo>
                      <a:pt x="10354" y="29209"/>
                    </a:lnTo>
                    <a:lnTo>
                      <a:pt x="15645" y="29209"/>
                    </a:lnTo>
                    <a:lnTo>
                      <a:pt x="15647" y="28574"/>
                    </a:lnTo>
                    <a:lnTo>
                      <a:pt x="15916" y="28574"/>
                    </a:lnTo>
                    <a:lnTo>
                      <a:pt x="15913" y="27558"/>
                    </a:lnTo>
                    <a:lnTo>
                      <a:pt x="25452" y="27558"/>
                    </a:lnTo>
                    <a:lnTo>
                      <a:pt x="25462" y="27050"/>
                    </a:lnTo>
                    <a:close/>
                  </a:path>
                  <a:path w="34925" h="42544">
                    <a:moveTo>
                      <a:pt x="5762" y="31114"/>
                    </a:moveTo>
                    <a:lnTo>
                      <a:pt x="5873" y="32257"/>
                    </a:lnTo>
                    <a:lnTo>
                      <a:pt x="5762" y="31114"/>
                    </a:lnTo>
                    <a:close/>
                  </a:path>
                  <a:path w="34925" h="42544">
                    <a:moveTo>
                      <a:pt x="15916" y="28574"/>
                    </a:moveTo>
                    <a:lnTo>
                      <a:pt x="15647" y="28574"/>
                    </a:lnTo>
                    <a:lnTo>
                      <a:pt x="15798" y="30279"/>
                    </a:lnTo>
                    <a:lnTo>
                      <a:pt x="15925" y="32257"/>
                    </a:lnTo>
                    <a:lnTo>
                      <a:pt x="15916" y="28574"/>
                    </a:lnTo>
                    <a:close/>
                  </a:path>
                  <a:path w="34925" h="42544">
                    <a:moveTo>
                      <a:pt x="25631" y="31622"/>
                    </a:moveTo>
                    <a:lnTo>
                      <a:pt x="25635" y="32130"/>
                    </a:lnTo>
                    <a:lnTo>
                      <a:pt x="25631" y="31622"/>
                    </a:lnTo>
                    <a:close/>
                  </a:path>
                  <a:path w="34925" h="42544">
                    <a:moveTo>
                      <a:pt x="25675" y="31368"/>
                    </a:moveTo>
                    <a:lnTo>
                      <a:pt x="25663" y="32130"/>
                    </a:lnTo>
                    <a:lnTo>
                      <a:pt x="25675" y="31368"/>
                    </a:lnTo>
                    <a:close/>
                  </a:path>
                  <a:path w="34925" h="42544">
                    <a:moveTo>
                      <a:pt x="25471" y="26669"/>
                    </a:moveTo>
                    <a:lnTo>
                      <a:pt x="5643" y="26669"/>
                    </a:lnTo>
                    <a:lnTo>
                      <a:pt x="5772" y="27431"/>
                    </a:lnTo>
                    <a:lnTo>
                      <a:pt x="5888" y="28320"/>
                    </a:lnTo>
                    <a:lnTo>
                      <a:pt x="6249" y="31876"/>
                    </a:lnTo>
                    <a:lnTo>
                      <a:pt x="6422" y="31876"/>
                    </a:lnTo>
                    <a:lnTo>
                      <a:pt x="6297" y="29082"/>
                    </a:lnTo>
                    <a:lnTo>
                      <a:pt x="6237" y="27050"/>
                    </a:lnTo>
                    <a:lnTo>
                      <a:pt x="25462" y="27050"/>
                    </a:lnTo>
                    <a:lnTo>
                      <a:pt x="25471" y="26669"/>
                    </a:lnTo>
                    <a:close/>
                  </a:path>
                  <a:path w="34925" h="42544">
                    <a:moveTo>
                      <a:pt x="27312" y="24256"/>
                    </a:moveTo>
                    <a:lnTo>
                      <a:pt x="26498" y="24256"/>
                    </a:lnTo>
                    <a:lnTo>
                      <a:pt x="26825" y="26542"/>
                    </a:lnTo>
                    <a:lnTo>
                      <a:pt x="26946" y="31749"/>
                    </a:lnTo>
                    <a:lnTo>
                      <a:pt x="26958" y="28193"/>
                    </a:lnTo>
                    <a:lnTo>
                      <a:pt x="27180" y="28193"/>
                    </a:lnTo>
                    <a:lnTo>
                      <a:pt x="27164" y="26034"/>
                    </a:lnTo>
                    <a:lnTo>
                      <a:pt x="27305" y="26034"/>
                    </a:lnTo>
                    <a:lnTo>
                      <a:pt x="27312" y="24256"/>
                    </a:lnTo>
                    <a:close/>
                  </a:path>
                  <a:path w="34925" h="42544">
                    <a:moveTo>
                      <a:pt x="5546" y="28320"/>
                    </a:moveTo>
                    <a:lnTo>
                      <a:pt x="5837" y="31495"/>
                    </a:lnTo>
                    <a:lnTo>
                      <a:pt x="5722" y="29549"/>
                    </a:lnTo>
                    <a:lnTo>
                      <a:pt x="5546" y="28320"/>
                    </a:lnTo>
                    <a:close/>
                  </a:path>
                  <a:path w="34925" h="42544">
                    <a:moveTo>
                      <a:pt x="33236" y="29590"/>
                    </a:moveTo>
                    <a:lnTo>
                      <a:pt x="33292" y="31495"/>
                    </a:lnTo>
                    <a:lnTo>
                      <a:pt x="33236" y="29590"/>
                    </a:lnTo>
                    <a:close/>
                  </a:path>
                  <a:path w="34925" h="42544">
                    <a:moveTo>
                      <a:pt x="7826" y="28828"/>
                    </a:moveTo>
                    <a:lnTo>
                      <a:pt x="6794" y="28828"/>
                    </a:lnTo>
                    <a:lnTo>
                      <a:pt x="7204" y="31474"/>
                    </a:lnTo>
                    <a:lnTo>
                      <a:pt x="7847" y="31368"/>
                    </a:lnTo>
                    <a:lnTo>
                      <a:pt x="7896" y="31114"/>
                    </a:lnTo>
                    <a:lnTo>
                      <a:pt x="9271" y="31114"/>
                    </a:lnTo>
                    <a:lnTo>
                      <a:pt x="9280" y="30225"/>
                    </a:lnTo>
                    <a:lnTo>
                      <a:pt x="7750" y="30225"/>
                    </a:lnTo>
                    <a:lnTo>
                      <a:pt x="7787" y="29971"/>
                    </a:lnTo>
                    <a:lnTo>
                      <a:pt x="9283" y="29971"/>
                    </a:lnTo>
                    <a:lnTo>
                      <a:pt x="8041" y="29844"/>
                    </a:lnTo>
                    <a:lnTo>
                      <a:pt x="7826" y="28828"/>
                    </a:lnTo>
                    <a:close/>
                  </a:path>
                  <a:path w="34925" h="42544">
                    <a:moveTo>
                      <a:pt x="24473" y="30733"/>
                    </a:moveTo>
                    <a:lnTo>
                      <a:pt x="24294" y="30733"/>
                    </a:lnTo>
                    <a:lnTo>
                      <a:pt x="24361" y="31386"/>
                    </a:lnTo>
                    <a:lnTo>
                      <a:pt x="24473" y="30733"/>
                    </a:lnTo>
                    <a:close/>
                  </a:path>
                  <a:path w="34925" h="42544">
                    <a:moveTo>
                      <a:pt x="26550" y="27939"/>
                    </a:moveTo>
                    <a:lnTo>
                      <a:pt x="26195" y="27939"/>
                    </a:lnTo>
                    <a:lnTo>
                      <a:pt x="26258" y="28320"/>
                    </a:lnTo>
                    <a:lnTo>
                      <a:pt x="26377" y="30606"/>
                    </a:lnTo>
                    <a:lnTo>
                      <a:pt x="26554" y="30279"/>
                    </a:lnTo>
                    <a:lnTo>
                      <a:pt x="26550" y="27939"/>
                    </a:lnTo>
                    <a:close/>
                  </a:path>
                  <a:path w="34925" h="42544">
                    <a:moveTo>
                      <a:pt x="29304" y="24129"/>
                    </a:moveTo>
                    <a:lnTo>
                      <a:pt x="28521" y="24129"/>
                    </a:lnTo>
                    <a:lnTo>
                      <a:pt x="28730" y="25399"/>
                    </a:lnTo>
                    <a:lnTo>
                      <a:pt x="28823" y="30479"/>
                    </a:lnTo>
                    <a:lnTo>
                      <a:pt x="28920" y="30098"/>
                    </a:lnTo>
                    <a:lnTo>
                      <a:pt x="29047" y="28447"/>
                    </a:lnTo>
                    <a:lnTo>
                      <a:pt x="29126" y="25018"/>
                    </a:lnTo>
                    <a:lnTo>
                      <a:pt x="29328" y="25018"/>
                    </a:lnTo>
                    <a:lnTo>
                      <a:pt x="29304" y="24129"/>
                    </a:lnTo>
                    <a:close/>
                  </a:path>
                  <a:path w="34925" h="42544">
                    <a:moveTo>
                      <a:pt x="33861" y="23621"/>
                    </a:moveTo>
                    <a:lnTo>
                      <a:pt x="32759" y="23621"/>
                    </a:lnTo>
                    <a:lnTo>
                      <a:pt x="32842" y="27778"/>
                    </a:lnTo>
                    <a:lnTo>
                      <a:pt x="32965" y="30479"/>
                    </a:lnTo>
                    <a:lnTo>
                      <a:pt x="32977" y="27431"/>
                    </a:lnTo>
                    <a:lnTo>
                      <a:pt x="33205" y="27431"/>
                    </a:lnTo>
                    <a:lnTo>
                      <a:pt x="33268" y="24002"/>
                    </a:lnTo>
                    <a:lnTo>
                      <a:pt x="33849" y="24002"/>
                    </a:lnTo>
                    <a:lnTo>
                      <a:pt x="33861" y="23621"/>
                    </a:lnTo>
                    <a:close/>
                  </a:path>
                  <a:path w="34925" h="42544">
                    <a:moveTo>
                      <a:pt x="9283" y="29971"/>
                    </a:moveTo>
                    <a:lnTo>
                      <a:pt x="7799" y="29971"/>
                    </a:lnTo>
                    <a:lnTo>
                      <a:pt x="7750" y="30225"/>
                    </a:lnTo>
                    <a:lnTo>
                      <a:pt x="9280" y="30225"/>
                    </a:lnTo>
                    <a:lnTo>
                      <a:pt x="9283" y="29971"/>
                    </a:lnTo>
                    <a:close/>
                  </a:path>
                  <a:path w="34925" h="42544">
                    <a:moveTo>
                      <a:pt x="5752" y="29209"/>
                    </a:moveTo>
                    <a:lnTo>
                      <a:pt x="5813" y="29867"/>
                    </a:lnTo>
                    <a:lnTo>
                      <a:pt x="5752" y="29209"/>
                    </a:lnTo>
                    <a:close/>
                  </a:path>
                  <a:path w="34925" h="42544">
                    <a:moveTo>
                      <a:pt x="9419" y="27304"/>
                    </a:moveTo>
                    <a:lnTo>
                      <a:pt x="7702" y="27304"/>
                    </a:lnTo>
                    <a:lnTo>
                      <a:pt x="8041" y="29844"/>
                    </a:lnTo>
                    <a:lnTo>
                      <a:pt x="9285" y="29844"/>
                    </a:lnTo>
                    <a:lnTo>
                      <a:pt x="9289" y="29463"/>
                    </a:lnTo>
                    <a:lnTo>
                      <a:pt x="9597" y="29463"/>
                    </a:lnTo>
                    <a:lnTo>
                      <a:pt x="9419" y="27304"/>
                    </a:lnTo>
                    <a:close/>
                  </a:path>
                  <a:path w="34925" h="42544">
                    <a:moveTo>
                      <a:pt x="27191" y="22605"/>
                    </a:moveTo>
                    <a:lnTo>
                      <a:pt x="25457" y="22605"/>
                    </a:lnTo>
                    <a:lnTo>
                      <a:pt x="25675" y="29717"/>
                    </a:lnTo>
                    <a:lnTo>
                      <a:pt x="25747" y="24383"/>
                    </a:lnTo>
                    <a:lnTo>
                      <a:pt x="26500" y="24383"/>
                    </a:lnTo>
                    <a:lnTo>
                      <a:pt x="27312" y="24256"/>
                    </a:lnTo>
                    <a:lnTo>
                      <a:pt x="27191" y="22605"/>
                    </a:lnTo>
                    <a:close/>
                  </a:path>
                  <a:path w="34925" h="42544">
                    <a:moveTo>
                      <a:pt x="30071" y="25780"/>
                    </a:moveTo>
                    <a:lnTo>
                      <a:pt x="29635" y="25780"/>
                    </a:lnTo>
                    <a:lnTo>
                      <a:pt x="29751" y="28955"/>
                    </a:lnTo>
                    <a:lnTo>
                      <a:pt x="29865" y="29590"/>
                    </a:lnTo>
                    <a:lnTo>
                      <a:pt x="29986" y="26669"/>
                    </a:lnTo>
                    <a:lnTo>
                      <a:pt x="30071" y="25780"/>
                    </a:lnTo>
                    <a:close/>
                  </a:path>
                  <a:path w="34925" h="42544">
                    <a:moveTo>
                      <a:pt x="33159" y="28574"/>
                    </a:moveTo>
                    <a:lnTo>
                      <a:pt x="33205" y="29590"/>
                    </a:lnTo>
                    <a:lnTo>
                      <a:pt x="33159" y="28574"/>
                    </a:lnTo>
                    <a:close/>
                  </a:path>
                  <a:path w="34925" h="42544">
                    <a:moveTo>
                      <a:pt x="33204" y="28447"/>
                    </a:moveTo>
                    <a:lnTo>
                      <a:pt x="33208" y="29590"/>
                    </a:lnTo>
                    <a:lnTo>
                      <a:pt x="33204" y="28447"/>
                    </a:lnTo>
                    <a:close/>
                  </a:path>
                  <a:path w="34925" h="42544">
                    <a:moveTo>
                      <a:pt x="5778" y="29209"/>
                    </a:moveTo>
                    <a:lnTo>
                      <a:pt x="5788" y="29401"/>
                    </a:lnTo>
                    <a:lnTo>
                      <a:pt x="5778" y="29209"/>
                    </a:lnTo>
                    <a:close/>
                  </a:path>
                  <a:path w="34925" h="42544">
                    <a:moveTo>
                      <a:pt x="27188" y="29209"/>
                    </a:moveTo>
                    <a:close/>
                  </a:path>
                  <a:path w="34925" h="42544">
                    <a:moveTo>
                      <a:pt x="27305" y="26034"/>
                    </a:moveTo>
                    <a:lnTo>
                      <a:pt x="27164" y="26034"/>
                    </a:lnTo>
                    <a:lnTo>
                      <a:pt x="27193" y="26288"/>
                    </a:lnTo>
                    <a:lnTo>
                      <a:pt x="27310" y="29336"/>
                    </a:lnTo>
                    <a:lnTo>
                      <a:pt x="27422" y="28701"/>
                    </a:lnTo>
                    <a:lnTo>
                      <a:pt x="27305" y="26034"/>
                    </a:lnTo>
                    <a:close/>
                  </a:path>
                  <a:path w="34925" h="42544">
                    <a:moveTo>
                      <a:pt x="5657" y="26923"/>
                    </a:moveTo>
                    <a:lnTo>
                      <a:pt x="5498" y="26923"/>
                    </a:lnTo>
                    <a:lnTo>
                      <a:pt x="5742" y="29209"/>
                    </a:lnTo>
                    <a:lnTo>
                      <a:pt x="5657" y="26923"/>
                    </a:lnTo>
                    <a:close/>
                  </a:path>
                  <a:path w="34925" h="42544">
                    <a:moveTo>
                      <a:pt x="29251" y="22097"/>
                    </a:moveTo>
                    <a:lnTo>
                      <a:pt x="27528" y="22097"/>
                    </a:lnTo>
                    <a:lnTo>
                      <a:pt x="27616" y="22859"/>
                    </a:lnTo>
                    <a:lnTo>
                      <a:pt x="27732" y="25399"/>
                    </a:lnTo>
                    <a:lnTo>
                      <a:pt x="27855" y="29082"/>
                    </a:lnTo>
                    <a:lnTo>
                      <a:pt x="27782" y="25399"/>
                    </a:lnTo>
                    <a:lnTo>
                      <a:pt x="28025" y="25399"/>
                    </a:lnTo>
                    <a:lnTo>
                      <a:pt x="28083" y="24002"/>
                    </a:lnTo>
                    <a:lnTo>
                      <a:pt x="27976" y="22351"/>
                    </a:lnTo>
                    <a:lnTo>
                      <a:pt x="29258" y="22351"/>
                    </a:lnTo>
                    <a:lnTo>
                      <a:pt x="29251" y="22097"/>
                    </a:lnTo>
                    <a:close/>
                  </a:path>
                  <a:path w="34925" h="42544">
                    <a:moveTo>
                      <a:pt x="30903" y="19176"/>
                    </a:moveTo>
                    <a:lnTo>
                      <a:pt x="29175" y="19176"/>
                    </a:lnTo>
                    <a:lnTo>
                      <a:pt x="29611" y="28828"/>
                    </a:lnTo>
                    <a:lnTo>
                      <a:pt x="29635" y="25780"/>
                    </a:lnTo>
                    <a:lnTo>
                      <a:pt x="30071" y="25780"/>
                    </a:lnTo>
                    <a:lnTo>
                      <a:pt x="30144" y="25018"/>
                    </a:lnTo>
                    <a:lnTo>
                      <a:pt x="30504" y="25018"/>
                    </a:lnTo>
                    <a:lnTo>
                      <a:pt x="30495" y="24383"/>
                    </a:lnTo>
                    <a:lnTo>
                      <a:pt x="31485" y="24383"/>
                    </a:lnTo>
                    <a:lnTo>
                      <a:pt x="31427" y="22605"/>
                    </a:lnTo>
                    <a:lnTo>
                      <a:pt x="30967" y="22605"/>
                    </a:lnTo>
                    <a:lnTo>
                      <a:pt x="30903" y="19176"/>
                    </a:lnTo>
                    <a:close/>
                  </a:path>
                  <a:path w="34925" h="42544">
                    <a:moveTo>
                      <a:pt x="34528" y="16001"/>
                    </a:moveTo>
                    <a:lnTo>
                      <a:pt x="34479" y="28828"/>
                    </a:lnTo>
                    <a:lnTo>
                      <a:pt x="34670" y="24510"/>
                    </a:lnTo>
                    <a:lnTo>
                      <a:pt x="34528" y="16001"/>
                    </a:lnTo>
                    <a:close/>
                  </a:path>
                  <a:path w="34925" h="42544">
                    <a:moveTo>
                      <a:pt x="28132" y="24764"/>
                    </a:moveTo>
                    <a:lnTo>
                      <a:pt x="28177" y="27304"/>
                    </a:lnTo>
                    <a:lnTo>
                      <a:pt x="28303" y="28447"/>
                    </a:lnTo>
                    <a:lnTo>
                      <a:pt x="28387" y="28701"/>
                    </a:lnTo>
                    <a:lnTo>
                      <a:pt x="28132" y="24764"/>
                    </a:lnTo>
                    <a:close/>
                  </a:path>
                  <a:path w="34925" h="42544">
                    <a:moveTo>
                      <a:pt x="32450" y="26923"/>
                    </a:moveTo>
                    <a:lnTo>
                      <a:pt x="32529" y="28701"/>
                    </a:lnTo>
                    <a:lnTo>
                      <a:pt x="32450" y="26923"/>
                    </a:lnTo>
                    <a:close/>
                  </a:path>
                  <a:path w="34925" h="42544">
                    <a:moveTo>
                      <a:pt x="31504" y="24764"/>
                    </a:moveTo>
                    <a:lnTo>
                      <a:pt x="31161" y="24764"/>
                    </a:lnTo>
                    <a:lnTo>
                      <a:pt x="31301" y="26034"/>
                    </a:lnTo>
                    <a:lnTo>
                      <a:pt x="31415" y="28574"/>
                    </a:lnTo>
                    <a:lnTo>
                      <a:pt x="31528" y="27685"/>
                    </a:lnTo>
                    <a:lnTo>
                      <a:pt x="31536" y="25399"/>
                    </a:lnTo>
                    <a:lnTo>
                      <a:pt x="31504" y="24764"/>
                    </a:lnTo>
                    <a:close/>
                  </a:path>
                  <a:path w="34925" h="42544">
                    <a:moveTo>
                      <a:pt x="31722" y="23621"/>
                    </a:moveTo>
                    <a:lnTo>
                      <a:pt x="31888" y="28574"/>
                    </a:lnTo>
                    <a:lnTo>
                      <a:pt x="31722" y="23621"/>
                    </a:lnTo>
                    <a:close/>
                  </a:path>
                  <a:path w="34925" h="42544">
                    <a:moveTo>
                      <a:pt x="25476" y="23240"/>
                    </a:moveTo>
                    <a:lnTo>
                      <a:pt x="5122" y="23240"/>
                    </a:lnTo>
                    <a:lnTo>
                      <a:pt x="5413" y="26161"/>
                    </a:lnTo>
                    <a:lnTo>
                      <a:pt x="5434" y="26796"/>
                    </a:lnTo>
                    <a:lnTo>
                      <a:pt x="5558" y="28193"/>
                    </a:lnTo>
                    <a:lnTo>
                      <a:pt x="5498" y="26923"/>
                    </a:lnTo>
                    <a:lnTo>
                      <a:pt x="5657" y="26923"/>
                    </a:lnTo>
                    <a:lnTo>
                      <a:pt x="5643" y="26669"/>
                    </a:lnTo>
                    <a:lnTo>
                      <a:pt x="25471" y="26669"/>
                    </a:lnTo>
                    <a:lnTo>
                      <a:pt x="25476" y="23240"/>
                    </a:lnTo>
                    <a:close/>
                  </a:path>
                  <a:path w="34925" h="42544">
                    <a:moveTo>
                      <a:pt x="30532" y="27431"/>
                    </a:moveTo>
                    <a:lnTo>
                      <a:pt x="30543" y="28193"/>
                    </a:lnTo>
                    <a:lnTo>
                      <a:pt x="30532" y="27431"/>
                    </a:lnTo>
                    <a:close/>
                  </a:path>
                  <a:path w="34925" h="42544">
                    <a:moveTo>
                      <a:pt x="28025" y="25399"/>
                    </a:moveTo>
                    <a:lnTo>
                      <a:pt x="27782" y="25399"/>
                    </a:lnTo>
                    <a:lnTo>
                      <a:pt x="28073" y="28066"/>
                    </a:lnTo>
                    <a:lnTo>
                      <a:pt x="28025" y="25399"/>
                    </a:lnTo>
                    <a:close/>
                  </a:path>
                  <a:path w="34925" h="42544">
                    <a:moveTo>
                      <a:pt x="30504" y="25018"/>
                    </a:moveTo>
                    <a:lnTo>
                      <a:pt x="30144" y="25018"/>
                    </a:lnTo>
                    <a:lnTo>
                      <a:pt x="30182" y="26923"/>
                    </a:lnTo>
                    <a:lnTo>
                      <a:pt x="30301" y="28066"/>
                    </a:lnTo>
                    <a:lnTo>
                      <a:pt x="30422" y="27431"/>
                    </a:lnTo>
                    <a:lnTo>
                      <a:pt x="30504" y="25018"/>
                    </a:lnTo>
                    <a:close/>
                  </a:path>
                  <a:path w="34925" h="42544">
                    <a:moveTo>
                      <a:pt x="28060" y="24764"/>
                    </a:moveTo>
                    <a:lnTo>
                      <a:pt x="28121" y="27812"/>
                    </a:lnTo>
                    <a:lnTo>
                      <a:pt x="28060" y="24764"/>
                    </a:lnTo>
                    <a:close/>
                  </a:path>
                  <a:path w="34925" h="42544">
                    <a:moveTo>
                      <a:pt x="31485" y="24383"/>
                    </a:moveTo>
                    <a:lnTo>
                      <a:pt x="30495" y="24383"/>
                    </a:lnTo>
                    <a:lnTo>
                      <a:pt x="30809" y="27685"/>
                    </a:lnTo>
                    <a:lnTo>
                      <a:pt x="31032" y="26034"/>
                    </a:lnTo>
                    <a:lnTo>
                      <a:pt x="31161" y="24764"/>
                    </a:lnTo>
                    <a:lnTo>
                      <a:pt x="31504" y="24764"/>
                    </a:lnTo>
                    <a:lnTo>
                      <a:pt x="31485" y="24383"/>
                    </a:lnTo>
                    <a:close/>
                  </a:path>
                  <a:path w="34925" h="42544">
                    <a:moveTo>
                      <a:pt x="32732" y="18541"/>
                    </a:moveTo>
                    <a:lnTo>
                      <a:pt x="32021" y="18541"/>
                    </a:lnTo>
                    <a:lnTo>
                      <a:pt x="32152" y="25018"/>
                    </a:lnTo>
                    <a:lnTo>
                      <a:pt x="32275" y="27431"/>
                    </a:lnTo>
                    <a:lnTo>
                      <a:pt x="32263" y="26415"/>
                    </a:lnTo>
                    <a:lnTo>
                      <a:pt x="32446" y="26415"/>
                    </a:lnTo>
                    <a:lnTo>
                      <a:pt x="32384" y="19176"/>
                    </a:lnTo>
                    <a:lnTo>
                      <a:pt x="32768" y="19176"/>
                    </a:lnTo>
                    <a:lnTo>
                      <a:pt x="32732" y="18541"/>
                    </a:lnTo>
                    <a:close/>
                  </a:path>
                  <a:path w="34925" h="42544">
                    <a:moveTo>
                      <a:pt x="29258" y="22351"/>
                    </a:moveTo>
                    <a:lnTo>
                      <a:pt x="27976" y="22351"/>
                    </a:lnTo>
                    <a:lnTo>
                      <a:pt x="28229" y="24764"/>
                    </a:lnTo>
                    <a:lnTo>
                      <a:pt x="28351" y="26669"/>
                    </a:lnTo>
                    <a:lnTo>
                      <a:pt x="28460" y="27304"/>
                    </a:lnTo>
                    <a:lnTo>
                      <a:pt x="28521" y="24129"/>
                    </a:lnTo>
                    <a:lnTo>
                      <a:pt x="29304" y="24129"/>
                    </a:lnTo>
                    <a:lnTo>
                      <a:pt x="29258" y="22351"/>
                    </a:lnTo>
                    <a:close/>
                  </a:path>
                  <a:path w="34925" h="42544">
                    <a:moveTo>
                      <a:pt x="32336" y="26923"/>
                    </a:moveTo>
                    <a:close/>
                  </a:path>
                  <a:path w="34925" h="42544">
                    <a:moveTo>
                      <a:pt x="32446" y="26415"/>
                    </a:moveTo>
                    <a:lnTo>
                      <a:pt x="32263" y="26415"/>
                    </a:lnTo>
                    <a:lnTo>
                      <a:pt x="32331" y="26923"/>
                    </a:lnTo>
                    <a:lnTo>
                      <a:pt x="32446" y="26415"/>
                    </a:lnTo>
                    <a:close/>
                  </a:path>
                  <a:path w="34925" h="42544">
                    <a:moveTo>
                      <a:pt x="30527" y="26542"/>
                    </a:moveTo>
                    <a:lnTo>
                      <a:pt x="30531" y="26796"/>
                    </a:lnTo>
                    <a:lnTo>
                      <a:pt x="30527" y="26542"/>
                    </a:lnTo>
                    <a:close/>
                  </a:path>
                  <a:path w="34925" h="42544">
                    <a:moveTo>
                      <a:pt x="34344" y="23367"/>
                    </a:moveTo>
                    <a:lnTo>
                      <a:pt x="34382" y="26669"/>
                    </a:lnTo>
                    <a:lnTo>
                      <a:pt x="34344" y="23367"/>
                    </a:lnTo>
                    <a:close/>
                  </a:path>
                  <a:path w="34925" h="42544">
                    <a:moveTo>
                      <a:pt x="31612" y="20319"/>
                    </a:moveTo>
                    <a:lnTo>
                      <a:pt x="31476" y="22478"/>
                    </a:lnTo>
                    <a:lnTo>
                      <a:pt x="31718" y="26288"/>
                    </a:lnTo>
                    <a:lnTo>
                      <a:pt x="31722" y="23621"/>
                    </a:lnTo>
                    <a:lnTo>
                      <a:pt x="31612" y="20319"/>
                    </a:lnTo>
                    <a:close/>
                  </a:path>
                  <a:path w="34925" h="42544">
                    <a:moveTo>
                      <a:pt x="29328" y="25018"/>
                    </a:moveTo>
                    <a:lnTo>
                      <a:pt x="29126" y="25018"/>
                    </a:lnTo>
                    <a:lnTo>
                      <a:pt x="29393" y="26161"/>
                    </a:lnTo>
                    <a:lnTo>
                      <a:pt x="29328" y="25018"/>
                    </a:lnTo>
                    <a:close/>
                  </a:path>
                  <a:path w="34925" h="42544">
                    <a:moveTo>
                      <a:pt x="32677" y="25780"/>
                    </a:moveTo>
                    <a:lnTo>
                      <a:pt x="32675" y="26161"/>
                    </a:lnTo>
                    <a:lnTo>
                      <a:pt x="32677" y="25780"/>
                    </a:lnTo>
                    <a:close/>
                  </a:path>
                  <a:path w="34925" h="42544">
                    <a:moveTo>
                      <a:pt x="32768" y="19176"/>
                    </a:moveTo>
                    <a:lnTo>
                      <a:pt x="32384" y="19176"/>
                    </a:lnTo>
                    <a:lnTo>
                      <a:pt x="32659" y="25780"/>
                    </a:lnTo>
                    <a:lnTo>
                      <a:pt x="32711" y="20573"/>
                    </a:lnTo>
                    <a:lnTo>
                      <a:pt x="32984" y="20573"/>
                    </a:lnTo>
                    <a:lnTo>
                      <a:pt x="32973" y="20065"/>
                    </a:lnTo>
                    <a:lnTo>
                      <a:pt x="32820" y="20065"/>
                    </a:lnTo>
                    <a:lnTo>
                      <a:pt x="32768" y="19176"/>
                    </a:lnTo>
                    <a:close/>
                  </a:path>
                  <a:path w="34925" h="42544">
                    <a:moveTo>
                      <a:pt x="32680" y="25400"/>
                    </a:moveTo>
                    <a:lnTo>
                      <a:pt x="32663" y="25780"/>
                    </a:lnTo>
                    <a:lnTo>
                      <a:pt x="32680" y="25400"/>
                    </a:lnTo>
                    <a:close/>
                  </a:path>
                  <a:path w="34925" h="42544">
                    <a:moveTo>
                      <a:pt x="32984" y="20573"/>
                    </a:moveTo>
                    <a:lnTo>
                      <a:pt x="32711" y="20573"/>
                    </a:lnTo>
                    <a:lnTo>
                      <a:pt x="32680" y="25400"/>
                    </a:lnTo>
                    <a:lnTo>
                      <a:pt x="32759" y="23621"/>
                    </a:lnTo>
                    <a:lnTo>
                      <a:pt x="33861" y="23621"/>
                    </a:lnTo>
                    <a:lnTo>
                      <a:pt x="33894" y="22478"/>
                    </a:lnTo>
                    <a:lnTo>
                      <a:pt x="33559" y="22478"/>
                    </a:lnTo>
                    <a:lnTo>
                      <a:pt x="33509" y="20827"/>
                    </a:lnTo>
                    <a:lnTo>
                      <a:pt x="32990" y="20827"/>
                    </a:lnTo>
                    <a:lnTo>
                      <a:pt x="32984" y="20573"/>
                    </a:lnTo>
                    <a:close/>
                  </a:path>
                  <a:path w="34925" h="42544">
                    <a:moveTo>
                      <a:pt x="31488" y="24256"/>
                    </a:moveTo>
                    <a:lnTo>
                      <a:pt x="31536" y="25399"/>
                    </a:lnTo>
                    <a:lnTo>
                      <a:pt x="31488" y="24256"/>
                    </a:lnTo>
                    <a:close/>
                  </a:path>
                  <a:path w="34925" h="42544">
                    <a:moveTo>
                      <a:pt x="34096" y="19049"/>
                    </a:moveTo>
                    <a:lnTo>
                      <a:pt x="34026" y="22732"/>
                    </a:lnTo>
                    <a:lnTo>
                      <a:pt x="34152" y="25145"/>
                    </a:lnTo>
                    <a:lnTo>
                      <a:pt x="34274" y="23621"/>
                    </a:lnTo>
                    <a:lnTo>
                      <a:pt x="34344" y="23367"/>
                    </a:lnTo>
                    <a:lnTo>
                      <a:pt x="34249" y="22859"/>
                    </a:lnTo>
                    <a:lnTo>
                      <a:pt x="34096" y="19049"/>
                    </a:lnTo>
                    <a:close/>
                  </a:path>
                  <a:path w="34925" h="42544">
                    <a:moveTo>
                      <a:pt x="27528" y="22351"/>
                    </a:moveTo>
                    <a:lnTo>
                      <a:pt x="27370" y="22351"/>
                    </a:lnTo>
                    <a:lnTo>
                      <a:pt x="27528" y="25018"/>
                    </a:lnTo>
                    <a:lnTo>
                      <a:pt x="27528" y="22351"/>
                    </a:lnTo>
                    <a:close/>
                  </a:path>
                  <a:path w="34925" h="42544">
                    <a:moveTo>
                      <a:pt x="28083" y="24002"/>
                    </a:moveTo>
                    <a:lnTo>
                      <a:pt x="28024" y="24764"/>
                    </a:lnTo>
                    <a:lnTo>
                      <a:pt x="28083" y="24002"/>
                    </a:lnTo>
                    <a:close/>
                  </a:path>
                  <a:path w="34925" h="42544">
                    <a:moveTo>
                      <a:pt x="32050" y="22097"/>
                    </a:moveTo>
                    <a:lnTo>
                      <a:pt x="31972" y="24764"/>
                    </a:lnTo>
                    <a:lnTo>
                      <a:pt x="32050" y="22097"/>
                    </a:lnTo>
                    <a:close/>
                  </a:path>
                  <a:path w="34925" h="42544">
                    <a:moveTo>
                      <a:pt x="32628" y="18033"/>
                    </a:moveTo>
                    <a:lnTo>
                      <a:pt x="31536" y="18033"/>
                    </a:lnTo>
                    <a:lnTo>
                      <a:pt x="31693" y="20065"/>
                    </a:lnTo>
                    <a:lnTo>
                      <a:pt x="31815" y="22859"/>
                    </a:lnTo>
                    <a:lnTo>
                      <a:pt x="31875" y="20192"/>
                    </a:lnTo>
                    <a:lnTo>
                      <a:pt x="32034" y="20192"/>
                    </a:lnTo>
                    <a:lnTo>
                      <a:pt x="32021" y="18541"/>
                    </a:lnTo>
                    <a:lnTo>
                      <a:pt x="32732" y="18541"/>
                    </a:lnTo>
                    <a:lnTo>
                      <a:pt x="32638" y="18287"/>
                    </a:lnTo>
                    <a:lnTo>
                      <a:pt x="32628" y="18033"/>
                    </a:lnTo>
                    <a:close/>
                  </a:path>
                  <a:path w="34925" h="42544">
                    <a:moveTo>
                      <a:pt x="34310" y="18668"/>
                    </a:moveTo>
                    <a:lnTo>
                      <a:pt x="34249" y="22859"/>
                    </a:lnTo>
                    <a:lnTo>
                      <a:pt x="34310" y="18668"/>
                    </a:lnTo>
                    <a:close/>
                  </a:path>
                  <a:path w="34925" h="42544">
                    <a:moveTo>
                      <a:pt x="29225" y="21081"/>
                    </a:moveTo>
                    <a:lnTo>
                      <a:pt x="27079" y="21081"/>
                    </a:lnTo>
                    <a:lnTo>
                      <a:pt x="27157" y="21589"/>
                    </a:lnTo>
                    <a:lnTo>
                      <a:pt x="27261" y="22732"/>
                    </a:lnTo>
                    <a:lnTo>
                      <a:pt x="27370" y="22351"/>
                    </a:lnTo>
                    <a:lnTo>
                      <a:pt x="27528" y="22351"/>
                    </a:lnTo>
                    <a:lnTo>
                      <a:pt x="27528" y="22097"/>
                    </a:lnTo>
                    <a:lnTo>
                      <a:pt x="29251" y="22097"/>
                    </a:lnTo>
                    <a:lnTo>
                      <a:pt x="29225" y="21081"/>
                    </a:lnTo>
                    <a:close/>
                  </a:path>
                  <a:path w="34925" h="42544">
                    <a:moveTo>
                      <a:pt x="30737" y="11937"/>
                    </a:moveTo>
                    <a:lnTo>
                      <a:pt x="30841" y="15620"/>
                    </a:lnTo>
                    <a:lnTo>
                      <a:pt x="30967" y="22605"/>
                    </a:lnTo>
                    <a:lnTo>
                      <a:pt x="31427" y="22605"/>
                    </a:lnTo>
                    <a:lnTo>
                      <a:pt x="31512" y="20319"/>
                    </a:lnTo>
                    <a:lnTo>
                      <a:pt x="31536" y="18033"/>
                    </a:lnTo>
                    <a:lnTo>
                      <a:pt x="32628" y="18033"/>
                    </a:lnTo>
                    <a:lnTo>
                      <a:pt x="32586" y="17017"/>
                    </a:lnTo>
                    <a:lnTo>
                      <a:pt x="32384" y="17017"/>
                    </a:lnTo>
                    <a:lnTo>
                      <a:pt x="32275" y="15874"/>
                    </a:lnTo>
                    <a:lnTo>
                      <a:pt x="32033" y="15874"/>
                    </a:lnTo>
                    <a:lnTo>
                      <a:pt x="31367" y="15747"/>
                    </a:lnTo>
                    <a:lnTo>
                      <a:pt x="31351" y="14096"/>
                    </a:lnTo>
                    <a:lnTo>
                      <a:pt x="30955" y="14096"/>
                    </a:lnTo>
                    <a:lnTo>
                      <a:pt x="30737" y="11937"/>
                    </a:lnTo>
                    <a:close/>
                  </a:path>
                  <a:path w="34925" h="42544">
                    <a:moveTo>
                      <a:pt x="33704" y="11810"/>
                    </a:moveTo>
                    <a:lnTo>
                      <a:pt x="33728" y="18541"/>
                    </a:lnTo>
                    <a:lnTo>
                      <a:pt x="33559" y="22478"/>
                    </a:lnTo>
                    <a:lnTo>
                      <a:pt x="33894" y="22478"/>
                    </a:lnTo>
                    <a:lnTo>
                      <a:pt x="33995" y="19049"/>
                    </a:lnTo>
                    <a:lnTo>
                      <a:pt x="34027" y="17652"/>
                    </a:lnTo>
                    <a:lnTo>
                      <a:pt x="33865" y="14096"/>
                    </a:lnTo>
                    <a:lnTo>
                      <a:pt x="33704" y="11810"/>
                    </a:lnTo>
                    <a:close/>
                  </a:path>
                  <a:path w="34925" h="42544">
                    <a:moveTo>
                      <a:pt x="32034" y="20192"/>
                    </a:moveTo>
                    <a:lnTo>
                      <a:pt x="31875" y="20192"/>
                    </a:lnTo>
                    <a:lnTo>
                      <a:pt x="31954" y="22097"/>
                    </a:lnTo>
                    <a:lnTo>
                      <a:pt x="32034" y="20192"/>
                    </a:lnTo>
                    <a:close/>
                  </a:path>
                  <a:path w="34925" h="42544">
                    <a:moveTo>
                      <a:pt x="33086" y="15747"/>
                    </a:moveTo>
                    <a:lnTo>
                      <a:pt x="32990" y="20827"/>
                    </a:lnTo>
                    <a:lnTo>
                      <a:pt x="33509" y="20827"/>
                    </a:lnTo>
                    <a:lnTo>
                      <a:pt x="33458" y="19176"/>
                    </a:lnTo>
                    <a:lnTo>
                      <a:pt x="33268" y="19176"/>
                    </a:lnTo>
                    <a:lnTo>
                      <a:pt x="33086" y="15747"/>
                    </a:lnTo>
                    <a:close/>
                  </a:path>
                  <a:path w="34925" h="42544">
                    <a:moveTo>
                      <a:pt x="32950" y="19049"/>
                    </a:moveTo>
                    <a:lnTo>
                      <a:pt x="32812" y="19049"/>
                    </a:lnTo>
                    <a:lnTo>
                      <a:pt x="32820" y="20065"/>
                    </a:lnTo>
                    <a:lnTo>
                      <a:pt x="32973" y="20065"/>
                    </a:lnTo>
                    <a:lnTo>
                      <a:pt x="32950" y="19049"/>
                    </a:lnTo>
                    <a:close/>
                  </a:path>
                  <a:path w="34925" h="42544">
                    <a:moveTo>
                      <a:pt x="18893" y="13588"/>
                    </a:moveTo>
                    <a:lnTo>
                      <a:pt x="19035" y="16001"/>
                    </a:lnTo>
                    <a:lnTo>
                      <a:pt x="19159" y="19811"/>
                    </a:lnTo>
                    <a:lnTo>
                      <a:pt x="29191" y="19811"/>
                    </a:lnTo>
                    <a:lnTo>
                      <a:pt x="29175" y="19176"/>
                    </a:lnTo>
                    <a:lnTo>
                      <a:pt x="30903" y="19176"/>
                    </a:lnTo>
                    <a:lnTo>
                      <a:pt x="30896" y="18795"/>
                    </a:lnTo>
                    <a:lnTo>
                      <a:pt x="21218" y="18795"/>
                    </a:lnTo>
                    <a:lnTo>
                      <a:pt x="21085" y="17779"/>
                    </a:lnTo>
                    <a:lnTo>
                      <a:pt x="19777" y="17779"/>
                    </a:lnTo>
                    <a:lnTo>
                      <a:pt x="19483" y="13969"/>
                    </a:lnTo>
                    <a:lnTo>
                      <a:pt x="19135" y="13969"/>
                    </a:lnTo>
                    <a:lnTo>
                      <a:pt x="18893" y="13588"/>
                    </a:lnTo>
                    <a:close/>
                  </a:path>
                  <a:path w="34925" h="42544">
                    <a:moveTo>
                      <a:pt x="34043" y="15493"/>
                    </a:moveTo>
                    <a:lnTo>
                      <a:pt x="34128" y="19684"/>
                    </a:lnTo>
                    <a:lnTo>
                      <a:pt x="34043" y="15493"/>
                    </a:lnTo>
                    <a:close/>
                  </a:path>
                  <a:path w="34925" h="42544">
                    <a:moveTo>
                      <a:pt x="1792" y="12318"/>
                    </a:moveTo>
                    <a:lnTo>
                      <a:pt x="2065" y="16255"/>
                    </a:lnTo>
                    <a:lnTo>
                      <a:pt x="2192" y="19557"/>
                    </a:lnTo>
                    <a:lnTo>
                      <a:pt x="19145" y="19557"/>
                    </a:lnTo>
                    <a:lnTo>
                      <a:pt x="19090" y="18541"/>
                    </a:lnTo>
                    <a:lnTo>
                      <a:pt x="3136" y="18541"/>
                    </a:lnTo>
                    <a:lnTo>
                      <a:pt x="2678" y="15874"/>
                    </a:lnTo>
                    <a:lnTo>
                      <a:pt x="2179" y="15874"/>
                    </a:lnTo>
                    <a:lnTo>
                      <a:pt x="1792" y="12318"/>
                    </a:lnTo>
                    <a:close/>
                  </a:path>
                  <a:path w="34925" h="42544">
                    <a:moveTo>
                      <a:pt x="33392" y="17017"/>
                    </a:moveTo>
                    <a:lnTo>
                      <a:pt x="33249" y="17017"/>
                    </a:lnTo>
                    <a:lnTo>
                      <a:pt x="33268" y="19176"/>
                    </a:lnTo>
                    <a:lnTo>
                      <a:pt x="33458" y="19176"/>
                    </a:lnTo>
                    <a:lnTo>
                      <a:pt x="33392" y="17017"/>
                    </a:lnTo>
                    <a:close/>
                  </a:path>
                  <a:path w="34925" h="42544">
                    <a:moveTo>
                      <a:pt x="32882" y="17652"/>
                    </a:moveTo>
                    <a:lnTo>
                      <a:pt x="32812" y="19049"/>
                    </a:lnTo>
                    <a:lnTo>
                      <a:pt x="32882" y="17652"/>
                    </a:lnTo>
                    <a:close/>
                  </a:path>
                  <a:path w="34925" h="42544">
                    <a:moveTo>
                      <a:pt x="32938" y="18534"/>
                    </a:moveTo>
                    <a:lnTo>
                      <a:pt x="32917" y="19049"/>
                    </a:lnTo>
                    <a:lnTo>
                      <a:pt x="32938" y="18534"/>
                    </a:lnTo>
                    <a:close/>
                  </a:path>
                  <a:path w="34925" h="42544">
                    <a:moveTo>
                      <a:pt x="21303" y="11175"/>
                    </a:moveTo>
                    <a:lnTo>
                      <a:pt x="21218" y="11937"/>
                    </a:lnTo>
                    <a:lnTo>
                      <a:pt x="21097" y="12699"/>
                    </a:lnTo>
                    <a:lnTo>
                      <a:pt x="20988" y="12953"/>
                    </a:lnTo>
                    <a:lnTo>
                      <a:pt x="20976" y="14702"/>
                    </a:lnTo>
                    <a:lnTo>
                      <a:pt x="21218" y="18795"/>
                    </a:lnTo>
                    <a:lnTo>
                      <a:pt x="30858" y="18795"/>
                    </a:lnTo>
                    <a:lnTo>
                      <a:pt x="29877" y="18668"/>
                    </a:lnTo>
                    <a:lnTo>
                      <a:pt x="29807" y="17652"/>
                    </a:lnTo>
                    <a:lnTo>
                      <a:pt x="27055" y="17652"/>
                    </a:lnTo>
                    <a:lnTo>
                      <a:pt x="21787" y="17525"/>
                    </a:lnTo>
                    <a:lnTo>
                      <a:pt x="21303" y="11175"/>
                    </a:lnTo>
                    <a:close/>
                  </a:path>
                  <a:path w="34925" h="42544">
                    <a:moveTo>
                      <a:pt x="30870" y="17398"/>
                    </a:moveTo>
                    <a:lnTo>
                      <a:pt x="30858" y="18795"/>
                    </a:lnTo>
                    <a:lnTo>
                      <a:pt x="30870" y="17398"/>
                    </a:lnTo>
                    <a:close/>
                  </a:path>
                  <a:path w="34925" h="42544">
                    <a:moveTo>
                      <a:pt x="29804" y="10921"/>
                    </a:moveTo>
                    <a:lnTo>
                      <a:pt x="30001" y="15239"/>
                    </a:lnTo>
                    <a:lnTo>
                      <a:pt x="29877" y="18668"/>
                    </a:lnTo>
                    <a:lnTo>
                      <a:pt x="30850" y="18668"/>
                    </a:lnTo>
                    <a:lnTo>
                      <a:pt x="30726" y="16382"/>
                    </a:lnTo>
                    <a:lnTo>
                      <a:pt x="30633" y="13842"/>
                    </a:lnTo>
                    <a:lnTo>
                      <a:pt x="30362" y="13842"/>
                    </a:lnTo>
                    <a:lnTo>
                      <a:pt x="30362" y="13080"/>
                    </a:lnTo>
                    <a:lnTo>
                      <a:pt x="30228" y="13080"/>
                    </a:lnTo>
                    <a:lnTo>
                      <a:pt x="30178" y="12064"/>
                    </a:lnTo>
                    <a:lnTo>
                      <a:pt x="29804" y="10921"/>
                    </a:lnTo>
                    <a:close/>
                  </a:path>
                  <a:path w="34925" h="42544">
                    <a:moveTo>
                      <a:pt x="2870" y="10794"/>
                    </a:moveTo>
                    <a:lnTo>
                      <a:pt x="3136" y="18541"/>
                    </a:lnTo>
                    <a:lnTo>
                      <a:pt x="19090" y="18541"/>
                    </a:lnTo>
                    <a:lnTo>
                      <a:pt x="19021" y="17271"/>
                    </a:lnTo>
                    <a:lnTo>
                      <a:pt x="6212" y="17271"/>
                    </a:lnTo>
                    <a:lnTo>
                      <a:pt x="6018" y="15620"/>
                    </a:lnTo>
                    <a:lnTo>
                      <a:pt x="4049" y="15620"/>
                    </a:lnTo>
                    <a:lnTo>
                      <a:pt x="3860" y="14731"/>
                    </a:lnTo>
                    <a:lnTo>
                      <a:pt x="3730" y="14731"/>
                    </a:lnTo>
                    <a:lnTo>
                      <a:pt x="2870" y="10794"/>
                    </a:lnTo>
                    <a:close/>
                  </a:path>
                  <a:path w="34925" h="42544">
                    <a:moveTo>
                      <a:pt x="33595" y="14477"/>
                    </a:moveTo>
                    <a:lnTo>
                      <a:pt x="33522" y="17144"/>
                    </a:lnTo>
                    <a:lnTo>
                      <a:pt x="33636" y="18541"/>
                    </a:lnTo>
                    <a:lnTo>
                      <a:pt x="33595" y="14477"/>
                    </a:lnTo>
                    <a:close/>
                  </a:path>
                  <a:path w="34925" h="42544">
                    <a:moveTo>
                      <a:pt x="32614" y="13969"/>
                    </a:moveTo>
                    <a:lnTo>
                      <a:pt x="32638" y="18287"/>
                    </a:lnTo>
                    <a:lnTo>
                      <a:pt x="32614" y="13969"/>
                    </a:lnTo>
                    <a:close/>
                  </a:path>
                  <a:path w="34925" h="42544">
                    <a:moveTo>
                      <a:pt x="19898" y="10159"/>
                    </a:moveTo>
                    <a:lnTo>
                      <a:pt x="19903" y="15239"/>
                    </a:lnTo>
                    <a:lnTo>
                      <a:pt x="19777" y="17779"/>
                    </a:lnTo>
                    <a:lnTo>
                      <a:pt x="21085" y="17779"/>
                    </a:lnTo>
                    <a:lnTo>
                      <a:pt x="20969" y="16890"/>
                    </a:lnTo>
                    <a:lnTo>
                      <a:pt x="20845" y="15620"/>
                    </a:lnTo>
                    <a:lnTo>
                      <a:pt x="20709" y="13842"/>
                    </a:lnTo>
                    <a:lnTo>
                      <a:pt x="20427" y="11810"/>
                    </a:lnTo>
                    <a:lnTo>
                      <a:pt x="20152" y="11810"/>
                    </a:lnTo>
                    <a:lnTo>
                      <a:pt x="20057" y="11546"/>
                    </a:lnTo>
                    <a:lnTo>
                      <a:pt x="19935" y="10751"/>
                    </a:lnTo>
                    <a:lnTo>
                      <a:pt x="19898" y="10159"/>
                    </a:lnTo>
                    <a:close/>
                  </a:path>
                  <a:path w="34925" h="42544">
                    <a:moveTo>
                      <a:pt x="33244" y="16763"/>
                    </a:moveTo>
                    <a:lnTo>
                      <a:pt x="33254" y="17779"/>
                    </a:lnTo>
                    <a:lnTo>
                      <a:pt x="33244" y="16763"/>
                    </a:lnTo>
                    <a:close/>
                  </a:path>
                  <a:path w="34925" h="42544">
                    <a:moveTo>
                      <a:pt x="26898" y="11048"/>
                    </a:moveTo>
                    <a:lnTo>
                      <a:pt x="26929" y="11556"/>
                    </a:lnTo>
                    <a:lnTo>
                      <a:pt x="27055" y="17652"/>
                    </a:lnTo>
                    <a:lnTo>
                      <a:pt x="29807" y="17652"/>
                    </a:lnTo>
                    <a:lnTo>
                      <a:pt x="29754" y="16890"/>
                    </a:lnTo>
                    <a:lnTo>
                      <a:pt x="29017" y="16890"/>
                    </a:lnTo>
                    <a:lnTo>
                      <a:pt x="28915" y="15493"/>
                    </a:lnTo>
                    <a:lnTo>
                      <a:pt x="28695" y="14477"/>
                    </a:lnTo>
                    <a:lnTo>
                      <a:pt x="28604" y="12953"/>
                    </a:lnTo>
                    <a:lnTo>
                      <a:pt x="27576" y="12953"/>
                    </a:lnTo>
                    <a:lnTo>
                      <a:pt x="27536" y="12445"/>
                    </a:lnTo>
                    <a:lnTo>
                      <a:pt x="27128" y="12445"/>
                    </a:lnTo>
                    <a:lnTo>
                      <a:pt x="26898" y="11048"/>
                    </a:lnTo>
                    <a:close/>
                  </a:path>
                  <a:path w="34925" h="42544">
                    <a:moveTo>
                      <a:pt x="32759" y="12699"/>
                    </a:moveTo>
                    <a:lnTo>
                      <a:pt x="32800" y="17652"/>
                    </a:lnTo>
                    <a:lnTo>
                      <a:pt x="32759" y="12699"/>
                    </a:lnTo>
                    <a:close/>
                  </a:path>
                  <a:path w="34925" h="42544">
                    <a:moveTo>
                      <a:pt x="32881" y="17594"/>
                    </a:moveTo>
                    <a:close/>
                  </a:path>
                  <a:path w="34925" h="42544">
                    <a:moveTo>
                      <a:pt x="33983" y="16128"/>
                    </a:moveTo>
                    <a:lnTo>
                      <a:pt x="33922" y="17652"/>
                    </a:lnTo>
                    <a:lnTo>
                      <a:pt x="33983" y="16128"/>
                    </a:lnTo>
                    <a:close/>
                  </a:path>
                  <a:path w="34925" h="42544">
                    <a:moveTo>
                      <a:pt x="21726" y="9524"/>
                    </a:moveTo>
                    <a:lnTo>
                      <a:pt x="21787" y="17525"/>
                    </a:lnTo>
                    <a:lnTo>
                      <a:pt x="27022" y="17525"/>
                    </a:lnTo>
                    <a:lnTo>
                      <a:pt x="26922" y="17144"/>
                    </a:lnTo>
                    <a:lnTo>
                      <a:pt x="24221" y="17144"/>
                    </a:lnTo>
                    <a:lnTo>
                      <a:pt x="22271" y="17017"/>
                    </a:lnTo>
                    <a:lnTo>
                      <a:pt x="21726" y="9524"/>
                    </a:lnTo>
                    <a:close/>
                  </a:path>
                  <a:path w="34925" h="42544">
                    <a:moveTo>
                      <a:pt x="1320" y="15366"/>
                    </a:moveTo>
                    <a:lnTo>
                      <a:pt x="1332" y="17271"/>
                    </a:lnTo>
                    <a:lnTo>
                      <a:pt x="1930" y="17271"/>
                    </a:lnTo>
                    <a:lnTo>
                      <a:pt x="1769" y="15874"/>
                    </a:lnTo>
                    <a:lnTo>
                      <a:pt x="1465" y="15874"/>
                    </a:lnTo>
                    <a:lnTo>
                      <a:pt x="1320" y="15366"/>
                    </a:lnTo>
                    <a:close/>
                  </a:path>
                  <a:path w="34925" h="42544">
                    <a:moveTo>
                      <a:pt x="6176" y="10540"/>
                    </a:moveTo>
                    <a:lnTo>
                      <a:pt x="5861" y="10540"/>
                    </a:lnTo>
                    <a:lnTo>
                      <a:pt x="6055" y="13715"/>
                    </a:lnTo>
                    <a:lnTo>
                      <a:pt x="5970" y="13956"/>
                    </a:lnTo>
                    <a:lnTo>
                      <a:pt x="6212" y="17271"/>
                    </a:lnTo>
                    <a:lnTo>
                      <a:pt x="19021" y="17271"/>
                    </a:lnTo>
                    <a:lnTo>
                      <a:pt x="18987" y="16636"/>
                    </a:lnTo>
                    <a:lnTo>
                      <a:pt x="18372" y="16636"/>
                    </a:lnTo>
                    <a:lnTo>
                      <a:pt x="18226" y="16509"/>
                    </a:lnTo>
                    <a:lnTo>
                      <a:pt x="18191" y="15874"/>
                    </a:lnTo>
                    <a:lnTo>
                      <a:pt x="6806" y="15874"/>
                    </a:lnTo>
                    <a:lnTo>
                      <a:pt x="6322" y="11977"/>
                    </a:lnTo>
                    <a:lnTo>
                      <a:pt x="6176" y="10540"/>
                    </a:lnTo>
                    <a:close/>
                  </a:path>
                  <a:path w="34925" h="42544">
                    <a:moveTo>
                      <a:pt x="920" y="13842"/>
                    </a:moveTo>
                    <a:lnTo>
                      <a:pt x="1041" y="17144"/>
                    </a:lnTo>
                    <a:lnTo>
                      <a:pt x="1319" y="17144"/>
                    </a:lnTo>
                    <a:lnTo>
                      <a:pt x="1049" y="15112"/>
                    </a:lnTo>
                    <a:lnTo>
                      <a:pt x="920" y="13842"/>
                    </a:lnTo>
                    <a:close/>
                  </a:path>
                  <a:path w="34925" h="42544">
                    <a:moveTo>
                      <a:pt x="24127" y="11937"/>
                    </a:moveTo>
                    <a:lnTo>
                      <a:pt x="24221" y="17144"/>
                    </a:lnTo>
                    <a:lnTo>
                      <a:pt x="26922" y="17144"/>
                    </a:lnTo>
                    <a:lnTo>
                      <a:pt x="26854" y="15493"/>
                    </a:lnTo>
                    <a:lnTo>
                      <a:pt x="24754" y="15493"/>
                    </a:lnTo>
                    <a:lnTo>
                      <a:pt x="24702" y="14604"/>
                    </a:lnTo>
                    <a:lnTo>
                      <a:pt x="24306" y="14604"/>
                    </a:lnTo>
                    <a:lnTo>
                      <a:pt x="24127" y="11937"/>
                    </a:lnTo>
                    <a:close/>
                  </a:path>
                  <a:path w="34925" h="42544">
                    <a:moveTo>
                      <a:pt x="1053" y="14477"/>
                    </a:moveTo>
                    <a:lnTo>
                      <a:pt x="1283" y="17017"/>
                    </a:lnTo>
                    <a:lnTo>
                      <a:pt x="1053" y="14477"/>
                    </a:lnTo>
                    <a:close/>
                  </a:path>
                  <a:path w="34925" h="42544">
                    <a:moveTo>
                      <a:pt x="22320" y="9651"/>
                    </a:moveTo>
                    <a:lnTo>
                      <a:pt x="22271" y="12826"/>
                    </a:lnTo>
                    <a:lnTo>
                      <a:pt x="22247" y="14096"/>
                    </a:lnTo>
                    <a:lnTo>
                      <a:pt x="22150" y="15239"/>
                    </a:lnTo>
                    <a:lnTo>
                      <a:pt x="22271" y="17017"/>
                    </a:lnTo>
                    <a:lnTo>
                      <a:pt x="24210" y="17017"/>
                    </a:lnTo>
                    <a:lnTo>
                      <a:pt x="24066" y="15366"/>
                    </a:lnTo>
                    <a:lnTo>
                      <a:pt x="22768" y="15366"/>
                    </a:lnTo>
                    <a:lnTo>
                      <a:pt x="22653" y="14985"/>
                    </a:lnTo>
                    <a:lnTo>
                      <a:pt x="22528" y="14223"/>
                    </a:lnTo>
                    <a:lnTo>
                      <a:pt x="22320" y="9651"/>
                    </a:lnTo>
                    <a:close/>
                  </a:path>
                  <a:path w="34925" h="42544">
                    <a:moveTo>
                      <a:pt x="32360" y="11556"/>
                    </a:moveTo>
                    <a:lnTo>
                      <a:pt x="32384" y="17017"/>
                    </a:lnTo>
                    <a:lnTo>
                      <a:pt x="32586" y="17017"/>
                    </a:lnTo>
                    <a:lnTo>
                      <a:pt x="32360" y="11556"/>
                    </a:lnTo>
                    <a:close/>
                  </a:path>
                  <a:path w="34925" h="42544">
                    <a:moveTo>
                      <a:pt x="33245" y="16642"/>
                    </a:moveTo>
                    <a:lnTo>
                      <a:pt x="33249" y="17017"/>
                    </a:lnTo>
                    <a:lnTo>
                      <a:pt x="33245" y="16642"/>
                    </a:lnTo>
                    <a:close/>
                  </a:path>
                  <a:path w="34925" h="42544">
                    <a:moveTo>
                      <a:pt x="33280" y="13334"/>
                    </a:moveTo>
                    <a:lnTo>
                      <a:pt x="33329" y="17017"/>
                    </a:lnTo>
                    <a:lnTo>
                      <a:pt x="33280" y="13334"/>
                    </a:lnTo>
                    <a:close/>
                  </a:path>
                  <a:path w="34925" h="42544">
                    <a:moveTo>
                      <a:pt x="29029" y="14223"/>
                    </a:moveTo>
                    <a:lnTo>
                      <a:pt x="29017" y="16890"/>
                    </a:lnTo>
                    <a:lnTo>
                      <a:pt x="29754" y="16890"/>
                    </a:lnTo>
                    <a:lnTo>
                      <a:pt x="29613" y="14858"/>
                    </a:lnTo>
                    <a:lnTo>
                      <a:pt x="29211" y="14858"/>
                    </a:lnTo>
                    <a:lnTo>
                      <a:pt x="29029" y="14223"/>
                    </a:lnTo>
                    <a:close/>
                  </a:path>
                  <a:path w="34925" h="42544">
                    <a:moveTo>
                      <a:pt x="18364" y="10286"/>
                    </a:moveTo>
                    <a:lnTo>
                      <a:pt x="18190" y="10286"/>
                    </a:lnTo>
                    <a:lnTo>
                      <a:pt x="18251" y="10921"/>
                    </a:lnTo>
                    <a:lnTo>
                      <a:pt x="18372" y="16636"/>
                    </a:lnTo>
                    <a:lnTo>
                      <a:pt x="18364" y="10286"/>
                    </a:lnTo>
                    <a:close/>
                  </a:path>
                  <a:path w="34925" h="42544">
                    <a:moveTo>
                      <a:pt x="18529" y="11175"/>
                    </a:moveTo>
                    <a:lnTo>
                      <a:pt x="18457" y="16636"/>
                    </a:lnTo>
                    <a:lnTo>
                      <a:pt x="18987" y="16636"/>
                    </a:lnTo>
                    <a:lnTo>
                      <a:pt x="18945" y="15874"/>
                    </a:lnTo>
                    <a:lnTo>
                      <a:pt x="18529" y="11175"/>
                    </a:lnTo>
                    <a:close/>
                  </a:path>
                  <a:path w="34925" h="42544">
                    <a:moveTo>
                      <a:pt x="19731" y="14985"/>
                    </a:moveTo>
                    <a:lnTo>
                      <a:pt x="19789" y="16509"/>
                    </a:lnTo>
                    <a:lnTo>
                      <a:pt x="19731" y="14985"/>
                    </a:lnTo>
                    <a:close/>
                  </a:path>
                  <a:path w="34925" h="42544">
                    <a:moveTo>
                      <a:pt x="823" y="7619"/>
                    </a:moveTo>
                    <a:lnTo>
                      <a:pt x="1098" y="12191"/>
                    </a:lnTo>
                    <a:lnTo>
                      <a:pt x="1220" y="13842"/>
                    </a:lnTo>
                    <a:lnTo>
                      <a:pt x="1465" y="15874"/>
                    </a:lnTo>
                    <a:lnTo>
                      <a:pt x="1769" y="15874"/>
                    </a:lnTo>
                    <a:lnTo>
                      <a:pt x="823" y="7619"/>
                    </a:lnTo>
                    <a:close/>
                  </a:path>
                  <a:path w="34925" h="42544">
                    <a:moveTo>
                      <a:pt x="1780" y="10921"/>
                    </a:moveTo>
                    <a:lnTo>
                      <a:pt x="2054" y="13842"/>
                    </a:lnTo>
                    <a:lnTo>
                      <a:pt x="2179" y="15874"/>
                    </a:lnTo>
                    <a:lnTo>
                      <a:pt x="2678" y="15874"/>
                    </a:lnTo>
                    <a:lnTo>
                      <a:pt x="2020" y="12064"/>
                    </a:lnTo>
                    <a:lnTo>
                      <a:pt x="1780" y="10921"/>
                    </a:lnTo>
                    <a:close/>
                  </a:path>
                  <a:path w="34925" h="42544">
                    <a:moveTo>
                      <a:pt x="6602" y="11048"/>
                    </a:moveTo>
                    <a:lnTo>
                      <a:pt x="6458" y="11048"/>
                    </a:lnTo>
                    <a:lnTo>
                      <a:pt x="6806" y="15874"/>
                    </a:lnTo>
                    <a:lnTo>
                      <a:pt x="7387" y="15874"/>
                    </a:lnTo>
                    <a:lnTo>
                      <a:pt x="7253" y="14985"/>
                    </a:lnTo>
                    <a:lnTo>
                      <a:pt x="7072" y="14985"/>
                    </a:lnTo>
                    <a:lnTo>
                      <a:pt x="6948" y="14223"/>
                    </a:lnTo>
                    <a:lnTo>
                      <a:pt x="6713" y="11683"/>
                    </a:lnTo>
                    <a:lnTo>
                      <a:pt x="6602" y="11048"/>
                    </a:lnTo>
                    <a:close/>
                  </a:path>
                  <a:path w="34925" h="42544">
                    <a:moveTo>
                      <a:pt x="7096" y="10921"/>
                    </a:moveTo>
                    <a:lnTo>
                      <a:pt x="7264" y="13207"/>
                    </a:lnTo>
                    <a:lnTo>
                      <a:pt x="7387" y="15874"/>
                    </a:lnTo>
                    <a:lnTo>
                      <a:pt x="18191" y="15874"/>
                    </a:lnTo>
                    <a:lnTo>
                      <a:pt x="18148" y="15112"/>
                    </a:lnTo>
                    <a:lnTo>
                      <a:pt x="7654" y="15112"/>
                    </a:lnTo>
                    <a:lnTo>
                      <a:pt x="7404" y="13588"/>
                    </a:lnTo>
                    <a:lnTo>
                      <a:pt x="7278" y="12077"/>
                    </a:lnTo>
                    <a:lnTo>
                      <a:pt x="7157" y="11048"/>
                    </a:lnTo>
                    <a:close/>
                  </a:path>
                  <a:path w="34925" h="42544">
                    <a:moveTo>
                      <a:pt x="18759" y="12445"/>
                    </a:moveTo>
                    <a:lnTo>
                      <a:pt x="18832" y="15874"/>
                    </a:lnTo>
                    <a:lnTo>
                      <a:pt x="18759" y="12445"/>
                    </a:lnTo>
                    <a:close/>
                  </a:path>
                  <a:path w="34925" h="42544">
                    <a:moveTo>
                      <a:pt x="32142" y="14477"/>
                    </a:moveTo>
                    <a:lnTo>
                      <a:pt x="32033" y="15874"/>
                    </a:lnTo>
                    <a:lnTo>
                      <a:pt x="32275" y="15874"/>
                    </a:lnTo>
                    <a:lnTo>
                      <a:pt x="32142" y="14477"/>
                    </a:lnTo>
                    <a:close/>
                  </a:path>
                  <a:path w="34925" h="42544">
                    <a:moveTo>
                      <a:pt x="31439" y="14731"/>
                    </a:moveTo>
                    <a:lnTo>
                      <a:pt x="31367" y="15747"/>
                    </a:lnTo>
                    <a:lnTo>
                      <a:pt x="32031" y="15747"/>
                    </a:lnTo>
                    <a:lnTo>
                      <a:pt x="31597" y="15620"/>
                    </a:lnTo>
                    <a:lnTo>
                      <a:pt x="31439" y="14731"/>
                    </a:lnTo>
                    <a:close/>
                  </a:path>
                  <a:path w="34925" h="42544">
                    <a:moveTo>
                      <a:pt x="3945" y="9524"/>
                    </a:moveTo>
                    <a:lnTo>
                      <a:pt x="4049" y="15620"/>
                    </a:lnTo>
                    <a:lnTo>
                      <a:pt x="4868" y="15620"/>
                    </a:lnTo>
                    <a:lnTo>
                      <a:pt x="4623" y="14096"/>
                    </a:lnTo>
                    <a:lnTo>
                      <a:pt x="4556" y="12318"/>
                    </a:lnTo>
                    <a:lnTo>
                      <a:pt x="4335" y="10921"/>
                    </a:lnTo>
                    <a:lnTo>
                      <a:pt x="3945" y="9524"/>
                    </a:lnTo>
                    <a:close/>
                  </a:path>
                  <a:path w="34925" h="42544">
                    <a:moveTo>
                      <a:pt x="4594" y="11556"/>
                    </a:moveTo>
                    <a:lnTo>
                      <a:pt x="4624" y="12826"/>
                    </a:lnTo>
                    <a:lnTo>
                      <a:pt x="4868" y="15620"/>
                    </a:lnTo>
                    <a:lnTo>
                      <a:pt x="5159" y="15620"/>
                    </a:lnTo>
                    <a:lnTo>
                      <a:pt x="4908" y="13080"/>
                    </a:lnTo>
                    <a:lnTo>
                      <a:pt x="4783" y="12191"/>
                    </a:lnTo>
                    <a:lnTo>
                      <a:pt x="4594" y="11556"/>
                    </a:lnTo>
                    <a:close/>
                  </a:path>
                  <a:path w="34925" h="42544">
                    <a:moveTo>
                      <a:pt x="4662" y="8381"/>
                    </a:moveTo>
                    <a:lnTo>
                      <a:pt x="5033" y="13461"/>
                    </a:lnTo>
                    <a:lnTo>
                      <a:pt x="5159" y="15620"/>
                    </a:lnTo>
                    <a:lnTo>
                      <a:pt x="6018" y="15620"/>
                    </a:lnTo>
                    <a:lnTo>
                      <a:pt x="5238" y="9016"/>
                    </a:lnTo>
                    <a:lnTo>
                      <a:pt x="5001" y="9016"/>
                    </a:lnTo>
                    <a:lnTo>
                      <a:pt x="4662" y="8381"/>
                    </a:lnTo>
                    <a:close/>
                  </a:path>
                  <a:path w="34925" h="42544">
                    <a:moveTo>
                      <a:pt x="31527" y="11962"/>
                    </a:moveTo>
                    <a:lnTo>
                      <a:pt x="31597" y="15620"/>
                    </a:lnTo>
                    <a:lnTo>
                      <a:pt x="32028" y="15620"/>
                    </a:lnTo>
                    <a:lnTo>
                      <a:pt x="31933" y="14223"/>
                    </a:lnTo>
                    <a:lnTo>
                      <a:pt x="31706" y="13461"/>
                    </a:lnTo>
                    <a:lnTo>
                      <a:pt x="31527" y="11962"/>
                    </a:lnTo>
                    <a:close/>
                  </a:path>
                  <a:path w="34925" h="42544">
                    <a:moveTo>
                      <a:pt x="32652" y="13969"/>
                    </a:moveTo>
                    <a:lnTo>
                      <a:pt x="32747" y="15620"/>
                    </a:lnTo>
                    <a:lnTo>
                      <a:pt x="32652" y="13969"/>
                    </a:lnTo>
                    <a:close/>
                  </a:path>
                  <a:path w="34925" h="42544">
                    <a:moveTo>
                      <a:pt x="24645" y="3555"/>
                    </a:moveTo>
                    <a:lnTo>
                      <a:pt x="24815" y="9270"/>
                    </a:lnTo>
                    <a:lnTo>
                      <a:pt x="24742" y="10540"/>
                    </a:lnTo>
                    <a:lnTo>
                      <a:pt x="24827" y="13207"/>
                    </a:lnTo>
                    <a:lnTo>
                      <a:pt x="24754" y="15493"/>
                    </a:lnTo>
                    <a:lnTo>
                      <a:pt x="26854" y="15493"/>
                    </a:lnTo>
                    <a:lnTo>
                      <a:pt x="26786" y="13842"/>
                    </a:lnTo>
                    <a:lnTo>
                      <a:pt x="26135" y="13842"/>
                    </a:lnTo>
                    <a:lnTo>
                      <a:pt x="26039" y="12699"/>
                    </a:lnTo>
                    <a:lnTo>
                      <a:pt x="25311" y="12699"/>
                    </a:lnTo>
                    <a:lnTo>
                      <a:pt x="25142" y="8889"/>
                    </a:lnTo>
                    <a:lnTo>
                      <a:pt x="25269" y="8889"/>
                    </a:lnTo>
                    <a:lnTo>
                      <a:pt x="25176" y="7746"/>
                    </a:lnTo>
                    <a:lnTo>
                      <a:pt x="25045" y="7746"/>
                    </a:lnTo>
                    <a:lnTo>
                      <a:pt x="24851" y="7619"/>
                    </a:lnTo>
                    <a:lnTo>
                      <a:pt x="24726" y="4529"/>
                    </a:lnTo>
                    <a:lnTo>
                      <a:pt x="24645" y="3555"/>
                    </a:lnTo>
                    <a:close/>
                  </a:path>
                  <a:path w="34925" h="42544">
                    <a:moveTo>
                      <a:pt x="28848" y="13207"/>
                    </a:moveTo>
                    <a:lnTo>
                      <a:pt x="28811" y="15493"/>
                    </a:lnTo>
                    <a:lnTo>
                      <a:pt x="28848" y="13207"/>
                    </a:lnTo>
                    <a:close/>
                  </a:path>
                  <a:path w="34925" h="42544">
                    <a:moveTo>
                      <a:pt x="22405" y="7238"/>
                    </a:moveTo>
                    <a:lnTo>
                      <a:pt x="22768" y="15366"/>
                    </a:lnTo>
                    <a:lnTo>
                      <a:pt x="24066" y="15366"/>
                    </a:lnTo>
                    <a:lnTo>
                      <a:pt x="23918" y="13080"/>
                    </a:lnTo>
                    <a:lnTo>
                      <a:pt x="23410" y="13080"/>
                    </a:lnTo>
                    <a:lnTo>
                      <a:pt x="23295" y="11810"/>
                    </a:lnTo>
                    <a:lnTo>
                      <a:pt x="22901" y="11683"/>
                    </a:lnTo>
                    <a:lnTo>
                      <a:pt x="22659" y="8508"/>
                    </a:lnTo>
                    <a:lnTo>
                      <a:pt x="22405" y="7238"/>
                    </a:lnTo>
                    <a:close/>
                  </a:path>
                  <a:path w="34925" h="42544">
                    <a:moveTo>
                      <a:pt x="7405" y="4529"/>
                    </a:moveTo>
                    <a:lnTo>
                      <a:pt x="7569" y="10413"/>
                    </a:lnTo>
                    <a:lnTo>
                      <a:pt x="7617" y="13715"/>
                    </a:lnTo>
                    <a:lnTo>
                      <a:pt x="7654" y="15112"/>
                    </a:lnTo>
                    <a:lnTo>
                      <a:pt x="18148" y="15112"/>
                    </a:lnTo>
                    <a:lnTo>
                      <a:pt x="18098" y="14223"/>
                    </a:lnTo>
                    <a:lnTo>
                      <a:pt x="16628" y="14223"/>
                    </a:lnTo>
                    <a:lnTo>
                      <a:pt x="16423" y="12572"/>
                    </a:lnTo>
                    <a:lnTo>
                      <a:pt x="9155" y="12572"/>
                    </a:lnTo>
                    <a:lnTo>
                      <a:pt x="8819" y="8762"/>
                    </a:lnTo>
                    <a:lnTo>
                      <a:pt x="7787" y="8762"/>
                    </a:lnTo>
                    <a:lnTo>
                      <a:pt x="7405" y="4529"/>
                    </a:lnTo>
                    <a:close/>
                  </a:path>
                  <a:path w="34925" h="42544">
                    <a:moveTo>
                      <a:pt x="6769" y="10667"/>
                    </a:moveTo>
                    <a:lnTo>
                      <a:pt x="7072" y="14985"/>
                    </a:lnTo>
                    <a:lnTo>
                      <a:pt x="7253" y="14985"/>
                    </a:lnTo>
                    <a:lnTo>
                      <a:pt x="7012" y="13207"/>
                    </a:lnTo>
                    <a:lnTo>
                      <a:pt x="6769" y="10667"/>
                    </a:lnTo>
                    <a:close/>
                  </a:path>
                  <a:path w="34925" h="42544">
                    <a:moveTo>
                      <a:pt x="19710" y="14702"/>
                    </a:moveTo>
                    <a:lnTo>
                      <a:pt x="19722" y="14985"/>
                    </a:lnTo>
                    <a:lnTo>
                      <a:pt x="19710" y="14702"/>
                    </a:lnTo>
                    <a:close/>
                  </a:path>
                  <a:path w="34925" h="42544">
                    <a:moveTo>
                      <a:pt x="19724" y="14892"/>
                    </a:moveTo>
                    <a:close/>
                  </a:path>
                  <a:path w="34925" h="42544">
                    <a:moveTo>
                      <a:pt x="29490" y="13080"/>
                    </a:moveTo>
                    <a:lnTo>
                      <a:pt x="29332" y="14604"/>
                    </a:lnTo>
                    <a:lnTo>
                      <a:pt x="29211" y="14858"/>
                    </a:lnTo>
                    <a:lnTo>
                      <a:pt x="29613" y="14858"/>
                    </a:lnTo>
                    <a:lnTo>
                      <a:pt x="29490" y="13080"/>
                    </a:lnTo>
                    <a:close/>
                  </a:path>
                  <a:path w="34925" h="42544">
                    <a:moveTo>
                      <a:pt x="3536" y="13207"/>
                    </a:moveTo>
                    <a:lnTo>
                      <a:pt x="3730" y="14731"/>
                    </a:lnTo>
                    <a:lnTo>
                      <a:pt x="3860" y="14731"/>
                    </a:lnTo>
                    <a:lnTo>
                      <a:pt x="3536" y="13207"/>
                    </a:lnTo>
                    <a:close/>
                  </a:path>
                  <a:path w="34925" h="42544">
                    <a:moveTo>
                      <a:pt x="30646" y="13461"/>
                    </a:moveTo>
                    <a:lnTo>
                      <a:pt x="30701" y="14731"/>
                    </a:lnTo>
                    <a:lnTo>
                      <a:pt x="30646" y="13461"/>
                    </a:lnTo>
                    <a:close/>
                  </a:path>
                  <a:path w="34925" h="42544">
                    <a:moveTo>
                      <a:pt x="33865" y="14096"/>
                    </a:moveTo>
                    <a:lnTo>
                      <a:pt x="33910" y="14731"/>
                    </a:lnTo>
                    <a:lnTo>
                      <a:pt x="33865" y="14096"/>
                    </a:lnTo>
                    <a:close/>
                  </a:path>
                  <a:path w="34925" h="42544">
                    <a:moveTo>
                      <a:pt x="19571" y="11810"/>
                    </a:moveTo>
                    <a:lnTo>
                      <a:pt x="19590" y="13080"/>
                    </a:lnTo>
                    <a:lnTo>
                      <a:pt x="19710" y="14702"/>
                    </a:lnTo>
                    <a:lnTo>
                      <a:pt x="19571" y="11810"/>
                    </a:lnTo>
                    <a:close/>
                  </a:path>
                  <a:path w="34925" h="42544">
                    <a:moveTo>
                      <a:pt x="24280" y="10159"/>
                    </a:moveTo>
                    <a:lnTo>
                      <a:pt x="24100" y="10159"/>
                    </a:lnTo>
                    <a:lnTo>
                      <a:pt x="24179" y="11175"/>
                    </a:lnTo>
                    <a:lnTo>
                      <a:pt x="24306" y="14604"/>
                    </a:lnTo>
                    <a:lnTo>
                      <a:pt x="24702" y="14604"/>
                    </a:lnTo>
                    <a:lnTo>
                      <a:pt x="24455" y="10413"/>
                    </a:lnTo>
                    <a:lnTo>
                      <a:pt x="24294" y="10413"/>
                    </a:lnTo>
                    <a:lnTo>
                      <a:pt x="24280" y="10159"/>
                    </a:lnTo>
                    <a:close/>
                  </a:path>
                  <a:path w="34925" h="42544">
                    <a:moveTo>
                      <a:pt x="29296" y="13461"/>
                    </a:moveTo>
                    <a:lnTo>
                      <a:pt x="29226" y="14604"/>
                    </a:lnTo>
                    <a:lnTo>
                      <a:pt x="29296" y="13461"/>
                    </a:lnTo>
                    <a:close/>
                  </a:path>
                  <a:path w="34925" h="42544">
                    <a:moveTo>
                      <a:pt x="16192" y="6349"/>
                    </a:moveTo>
                    <a:lnTo>
                      <a:pt x="16501" y="11175"/>
                    </a:lnTo>
                    <a:lnTo>
                      <a:pt x="16628" y="14223"/>
                    </a:lnTo>
                    <a:lnTo>
                      <a:pt x="17706" y="14223"/>
                    </a:lnTo>
                    <a:lnTo>
                      <a:pt x="17638" y="13334"/>
                    </a:lnTo>
                    <a:lnTo>
                      <a:pt x="16822" y="13334"/>
                    </a:lnTo>
                    <a:lnTo>
                      <a:pt x="16192" y="6349"/>
                    </a:lnTo>
                    <a:close/>
                  </a:path>
                  <a:path w="34925" h="42544">
                    <a:moveTo>
                      <a:pt x="17706" y="7238"/>
                    </a:moveTo>
                    <a:lnTo>
                      <a:pt x="17706" y="14223"/>
                    </a:lnTo>
                    <a:lnTo>
                      <a:pt x="18098" y="14223"/>
                    </a:lnTo>
                    <a:lnTo>
                      <a:pt x="17706" y="7238"/>
                    </a:lnTo>
                    <a:close/>
                  </a:path>
                  <a:path w="34925" h="42544">
                    <a:moveTo>
                      <a:pt x="20755" y="12572"/>
                    </a:moveTo>
                    <a:lnTo>
                      <a:pt x="20612" y="12572"/>
                    </a:lnTo>
                    <a:lnTo>
                      <a:pt x="20891" y="14223"/>
                    </a:lnTo>
                    <a:lnTo>
                      <a:pt x="20755" y="12572"/>
                    </a:lnTo>
                    <a:close/>
                  </a:path>
                  <a:path w="34925" h="42544">
                    <a:moveTo>
                      <a:pt x="22175" y="13842"/>
                    </a:moveTo>
                    <a:lnTo>
                      <a:pt x="22132" y="14096"/>
                    </a:lnTo>
                    <a:lnTo>
                      <a:pt x="22175" y="13842"/>
                    </a:lnTo>
                    <a:close/>
                  </a:path>
                  <a:path w="34925" h="42544">
                    <a:moveTo>
                      <a:pt x="31112" y="10159"/>
                    </a:moveTo>
                    <a:lnTo>
                      <a:pt x="30955" y="14096"/>
                    </a:lnTo>
                    <a:lnTo>
                      <a:pt x="31351" y="14096"/>
                    </a:lnTo>
                    <a:lnTo>
                      <a:pt x="31346" y="13588"/>
                    </a:lnTo>
                    <a:lnTo>
                      <a:pt x="31173" y="13588"/>
                    </a:lnTo>
                    <a:lnTo>
                      <a:pt x="31112" y="10159"/>
                    </a:lnTo>
                    <a:close/>
                  </a:path>
                  <a:path w="34925" h="42544">
                    <a:moveTo>
                      <a:pt x="19026" y="8635"/>
                    </a:moveTo>
                    <a:lnTo>
                      <a:pt x="18885" y="9651"/>
                    </a:lnTo>
                    <a:lnTo>
                      <a:pt x="19135" y="13969"/>
                    </a:lnTo>
                    <a:lnTo>
                      <a:pt x="19483" y="13969"/>
                    </a:lnTo>
                    <a:lnTo>
                      <a:pt x="19268" y="11175"/>
                    </a:lnTo>
                    <a:lnTo>
                      <a:pt x="19109" y="10159"/>
                    </a:lnTo>
                    <a:lnTo>
                      <a:pt x="19026" y="8635"/>
                    </a:lnTo>
                    <a:close/>
                  </a:path>
                  <a:path w="34925" h="42544">
                    <a:moveTo>
                      <a:pt x="32578" y="12699"/>
                    </a:moveTo>
                    <a:lnTo>
                      <a:pt x="32592" y="13969"/>
                    </a:lnTo>
                    <a:lnTo>
                      <a:pt x="32578" y="12699"/>
                    </a:lnTo>
                    <a:close/>
                  </a:path>
                  <a:path w="34925" h="42544">
                    <a:moveTo>
                      <a:pt x="20322" y="4952"/>
                    </a:moveTo>
                    <a:lnTo>
                      <a:pt x="20588" y="13842"/>
                    </a:lnTo>
                    <a:lnTo>
                      <a:pt x="20612" y="12572"/>
                    </a:lnTo>
                    <a:lnTo>
                      <a:pt x="20755" y="12572"/>
                    </a:lnTo>
                    <a:lnTo>
                      <a:pt x="20322" y="4952"/>
                    </a:lnTo>
                    <a:close/>
                  </a:path>
                  <a:path w="34925" h="42544">
                    <a:moveTo>
                      <a:pt x="25965" y="8635"/>
                    </a:moveTo>
                    <a:lnTo>
                      <a:pt x="26117" y="10921"/>
                    </a:lnTo>
                    <a:lnTo>
                      <a:pt x="26241" y="13334"/>
                    </a:lnTo>
                    <a:lnTo>
                      <a:pt x="26135" y="13842"/>
                    </a:lnTo>
                    <a:lnTo>
                      <a:pt x="26786" y="13842"/>
                    </a:lnTo>
                    <a:lnTo>
                      <a:pt x="26728" y="10413"/>
                    </a:lnTo>
                    <a:lnTo>
                      <a:pt x="26268" y="10413"/>
                    </a:lnTo>
                    <a:lnTo>
                      <a:pt x="25965" y="8635"/>
                    </a:lnTo>
                    <a:close/>
                  </a:path>
                  <a:path w="34925" h="42544">
                    <a:moveTo>
                      <a:pt x="30422" y="10159"/>
                    </a:moveTo>
                    <a:lnTo>
                      <a:pt x="30362" y="13842"/>
                    </a:lnTo>
                    <a:lnTo>
                      <a:pt x="30633" y="13842"/>
                    </a:lnTo>
                    <a:lnTo>
                      <a:pt x="30646" y="13461"/>
                    </a:lnTo>
                    <a:lnTo>
                      <a:pt x="30529" y="12191"/>
                    </a:lnTo>
                    <a:lnTo>
                      <a:pt x="30422" y="10159"/>
                    </a:lnTo>
                    <a:close/>
                  </a:path>
                  <a:path w="34925" h="42544">
                    <a:moveTo>
                      <a:pt x="5813" y="11810"/>
                    </a:moveTo>
                    <a:lnTo>
                      <a:pt x="5952" y="13715"/>
                    </a:lnTo>
                    <a:lnTo>
                      <a:pt x="5813" y="11810"/>
                    </a:lnTo>
                    <a:close/>
                  </a:path>
                  <a:path w="34925" h="42544">
                    <a:moveTo>
                      <a:pt x="7193" y="10159"/>
                    </a:moveTo>
                    <a:lnTo>
                      <a:pt x="7524" y="13715"/>
                    </a:lnTo>
                    <a:lnTo>
                      <a:pt x="7491" y="12699"/>
                    </a:lnTo>
                    <a:lnTo>
                      <a:pt x="7372" y="11301"/>
                    </a:lnTo>
                    <a:lnTo>
                      <a:pt x="7193" y="10159"/>
                    </a:lnTo>
                    <a:close/>
                  </a:path>
                  <a:path w="34925" h="42544">
                    <a:moveTo>
                      <a:pt x="31318" y="10794"/>
                    </a:moveTo>
                    <a:lnTo>
                      <a:pt x="31173" y="13588"/>
                    </a:lnTo>
                    <a:lnTo>
                      <a:pt x="31346" y="13588"/>
                    </a:lnTo>
                    <a:lnTo>
                      <a:pt x="31318" y="10794"/>
                    </a:lnTo>
                    <a:close/>
                  </a:path>
                  <a:path w="34925" h="42544">
                    <a:moveTo>
                      <a:pt x="16543" y="5587"/>
                    </a:moveTo>
                    <a:lnTo>
                      <a:pt x="16427" y="5841"/>
                    </a:lnTo>
                    <a:lnTo>
                      <a:pt x="16333" y="7227"/>
                    </a:lnTo>
                    <a:lnTo>
                      <a:pt x="16822" y="13334"/>
                    </a:lnTo>
                    <a:lnTo>
                      <a:pt x="17638" y="13334"/>
                    </a:lnTo>
                    <a:lnTo>
                      <a:pt x="17423" y="10540"/>
                    </a:lnTo>
                    <a:lnTo>
                      <a:pt x="17100" y="10540"/>
                    </a:lnTo>
                    <a:lnTo>
                      <a:pt x="16543" y="5587"/>
                    </a:lnTo>
                    <a:close/>
                  </a:path>
                  <a:path w="34925" h="42544">
                    <a:moveTo>
                      <a:pt x="24766" y="12953"/>
                    </a:moveTo>
                    <a:lnTo>
                      <a:pt x="24750" y="13207"/>
                    </a:lnTo>
                    <a:lnTo>
                      <a:pt x="24766" y="12953"/>
                    </a:lnTo>
                    <a:close/>
                  </a:path>
                  <a:path w="34925" h="42544">
                    <a:moveTo>
                      <a:pt x="23192" y="9016"/>
                    </a:moveTo>
                    <a:lnTo>
                      <a:pt x="23289" y="10032"/>
                    </a:lnTo>
                    <a:lnTo>
                      <a:pt x="23410" y="13080"/>
                    </a:lnTo>
                    <a:lnTo>
                      <a:pt x="23918" y="13080"/>
                    </a:lnTo>
                    <a:lnTo>
                      <a:pt x="23821" y="10794"/>
                    </a:lnTo>
                    <a:lnTo>
                      <a:pt x="23495" y="10794"/>
                    </a:lnTo>
                    <a:lnTo>
                      <a:pt x="23192" y="9016"/>
                    </a:lnTo>
                    <a:close/>
                  </a:path>
                  <a:path w="34925" h="42544">
                    <a:moveTo>
                      <a:pt x="30362" y="11302"/>
                    </a:moveTo>
                    <a:lnTo>
                      <a:pt x="30180" y="11302"/>
                    </a:lnTo>
                    <a:lnTo>
                      <a:pt x="30228" y="13080"/>
                    </a:lnTo>
                    <a:lnTo>
                      <a:pt x="30362" y="13080"/>
                    </a:lnTo>
                    <a:lnTo>
                      <a:pt x="30362" y="11302"/>
                    </a:lnTo>
                    <a:close/>
                  </a:path>
                  <a:path w="34925" h="42544">
                    <a:moveTo>
                      <a:pt x="20685" y="9778"/>
                    </a:moveTo>
                    <a:lnTo>
                      <a:pt x="20873" y="12953"/>
                    </a:lnTo>
                    <a:lnTo>
                      <a:pt x="20931" y="11683"/>
                    </a:lnTo>
                    <a:lnTo>
                      <a:pt x="20685" y="9778"/>
                    </a:lnTo>
                    <a:close/>
                  </a:path>
                  <a:path w="34925" h="42544">
                    <a:moveTo>
                      <a:pt x="27773" y="6603"/>
                    </a:moveTo>
                    <a:lnTo>
                      <a:pt x="27694" y="8381"/>
                    </a:lnTo>
                    <a:lnTo>
                      <a:pt x="27571" y="10413"/>
                    </a:lnTo>
                    <a:lnTo>
                      <a:pt x="27576" y="12953"/>
                    </a:lnTo>
                    <a:lnTo>
                      <a:pt x="28604" y="12953"/>
                    </a:lnTo>
                    <a:lnTo>
                      <a:pt x="28615" y="12318"/>
                    </a:lnTo>
                    <a:lnTo>
                      <a:pt x="28363" y="12318"/>
                    </a:lnTo>
                    <a:lnTo>
                      <a:pt x="28360" y="12064"/>
                    </a:lnTo>
                    <a:lnTo>
                      <a:pt x="28230" y="12064"/>
                    </a:lnTo>
                    <a:lnTo>
                      <a:pt x="28121" y="11683"/>
                    </a:lnTo>
                    <a:lnTo>
                      <a:pt x="27996" y="7855"/>
                    </a:lnTo>
                    <a:lnTo>
                      <a:pt x="27896" y="7111"/>
                    </a:lnTo>
                    <a:lnTo>
                      <a:pt x="27773" y="6603"/>
                    </a:lnTo>
                    <a:close/>
                  </a:path>
                  <a:path w="34925" h="42544">
                    <a:moveTo>
                      <a:pt x="22114" y="10540"/>
                    </a:moveTo>
                    <a:lnTo>
                      <a:pt x="22193" y="12826"/>
                    </a:lnTo>
                    <a:lnTo>
                      <a:pt x="22114" y="10540"/>
                    </a:lnTo>
                    <a:close/>
                  </a:path>
                  <a:path w="34925" h="42544">
                    <a:moveTo>
                      <a:pt x="25274" y="2666"/>
                    </a:moveTo>
                    <a:lnTo>
                      <a:pt x="25336" y="5587"/>
                    </a:lnTo>
                    <a:lnTo>
                      <a:pt x="25296" y="6984"/>
                    </a:lnTo>
                    <a:lnTo>
                      <a:pt x="25420" y="11175"/>
                    </a:lnTo>
                    <a:lnTo>
                      <a:pt x="25311" y="12699"/>
                    </a:lnTo>
                    <a:lnTo>
                      <a:pt x="26039" y="12699"/>
                    </a:lnTo>
                    <a:lnTo>
                      <a:pt x="25958" y="10413"/>
                    </a:lnTo>
                    <a:lnTo>
                      <a:pt x="25663" y="8254"/>
                    </a:lnTo>
                    <a:lnTo>
                      <a:pt x="25410" y="4444"/>
                    </a:lnTo>
                    <a:lnTo>
                      <a:pt x="25287" y="3301"/>
                    </a:lnTo>
                    <a:lnTo>
                      <a:pt x="25274" y="2666"/>
                    </a:lnTo>
                    <a:close/>
                  </a:path>
                  <a:path w="34925" h="42544">
                    <a:moveTo>
                      <a:pt x="8949" y="4063"/>
                    </a:moveTo>
                    <a:lnTo>
                      <a:pt x="8768" y="4952"/>
                    </a:lnTo>
                    <a:lnTo>
                      <a:pt x="8791" y="6349"/>
                    </a:lnTo>
                    <a:lnTo>
                      <a:pt x="9036" y="9524"/>
                    </a:lnTo>
                    <a:lnTo>
                      <a:pt x="9155" y="12572"/>
                    </a:lnTo>
                    <a:lnTo>
                      <a:pt x="16423" y="12572"/>
                    </a:lnTo>
                    <a:lnTo>
                      <a:pt x="11287" y="12445"/>
                    </a:lnTo>
                    <a:lnTo>
                      <a:pt x="11134" y="10413"/>
                    </a:lnTo>
                    <a:lnTo>
                      <a:pt x="10851" y="10413"/>
                    </a:lnTo>
                    <a:lnTo>
                      <a:pt x="10605" y="8762"/>
                    </a:lnTo>
                    <a:lnTo>
                      <a:pt x="9616" y="8762"/>
                    </a:lnTo>
                    <a:lnTo>
                      <a:pt x="9368" y="5714"/>
                    </a:lnTo>
                    <a:lnTo>
                      <a:pt x="9259" y="5079"/>
                    </a:lnTo>
                    <a:lnTo>
                      <a:pt x="8949" y="4063"/>
                    </a:lnTo>
                    <a:close/>
                  </a:path>
                  <a:path w="34925" h="42544">
                    <a:moveTo>
                      <a:pt x="10899" y="4063"/>
                    </a:moveTo>
                    <a:lnTo>
                      <a:pt x="11064" y="5841"/>
                    </a:lnTo>
                    <a:lnTo>
                      <a:pt x="11190" y="8762"/>
                    </a:lnTo>
                    <a:lnTo>
                      <a:pt x="11162" y="10032"/>
                    </a:lnTo>
                    <a:lnTo>
                      <a:pt x="11287" y="12445"/>
                    </a:lnTo>
                    <a:lnTo>
                      <a:pt x="16409" y="12445"/>
                    </a:lnTo>
                    <a:lnTo>
                      <a:pt x="16339" y="11810"/>
                    </a:lnTo>
                    <a:lnTo>
                      <a:pt x="13491" y="11810"/>
                    </a:lnTo>
                    <a:lnTo>
                      <a:pt x="13353" y="9778"/>
                    </a:lnTo>
                    <a:lnTo>
                      <a:pt x="12207" y="9778"/>
                    </a:lnTo>
                    <a:lnTo>
                      <a:pt x="11962" y="7365"/>
                    </a:lnTo>
                    <a:lnTo>
                      <a:pt x="11432" y="7365"/>
                    </a:lnTo>
                    <a:lnTo>
                      <a:pt x="10899" y="4063"/>
                    </a:lnTo>
                    <a:close/>
                  </a:path>
                  <a:path w="34925" h="42544">
                    <a:moveTo>
                      <a:pt x="26837" y="4444"/>
                    </a:moveTo>
                    <a:lnTo>
                      <a:pt x="27128" y="12445"/>
                    </a:lnTo>
                    <a:lnTo>
                      <a:pt x="27536" y="12445"/>
                    </a:lnTo>
                    <a:lnTo>
                      <a:pt x="27051" y="6349"/>
                    </a:lnTo>
                    <a:lnTo>
                      <a:pt x="26837" y="4444"/>
                    </a:lnTo>
                    <a:close/>
                  </a:path>
                  <a:path w="34925" h="42544">
                    <a:moveTo>
                      <a:pt x="4532" y="11766"/>
                    </a:moveTo>
                    <a:lnTo>
                      <a:pt x="4444" y="12318"/>
                    </a:lnTo>
                    <a:lnTo>
                      <a:pt x="4532" y="11766"/>
                    </a:lnTo>
                    <a:close/>
                  </a:path>
                  <a:path w="34925" h="42544">
                    <a:moveTo>
                      <a:pt x="28400" y="9016"/>
                    </a:moveTo>
                    <a:lnTo>
                      <a:pt x="28363" y="12318"/>
                    </a:lnTo>
                    <a:lnTo>
                      <a:pt x="28615" y="12318"/>
                    </a:lnTo>
                    <a:lnTo>
                      <a:pt x="28494" y="11105"/>
                    </a:lnTo>
                    <a:lnTo>
                      <a:pt x="28400" y="9016"/>
                    </a:lnTo>
                    <a:close/>
                  </a:path>
                  <a:path w="34925" h="42544">
                    <a:moveTo>
                      <a:pt x="4776" y="11429"/>
                    </a:moveTo>
                    <a:lnTo>
                      <a:pt x="4783" y="12191"/>
                    </a:lnTo>
                    <a:lnTo>
                      <a:pt x="4776" y="11429"/>
                    </a:lnTo>
                    <a:close/>
                  </a:path>
                  <a:path w="34925" h="42544">
                    <a:moveTo>
                      <a:pt x="28145" y="8508"/>
                    </a:moveTo>
                    <a:lnTo>
                      <a:pt x="28230" y="12064"/>
                    </a:lnTo>
                    <a:lnTo>
                      <a:pt x="28360" y="12064"/>
                    </a:lnTo>
                    <a:lnTo>
                      <a:pt x="28236" y="8889"/>
                    </a:lnTo>
                    <a:lnTo>
                      <a:pt x="28145" y="8508"/>
                    </a:lnTo>
                    <a:close/>
                  </a:path>
                  <a:path w="34925" h="42544">
                    <a:moveTo>
                      <a:pt x="30095" y="10413"/>
                    </a:moveTo>
                    <a:lnTo>
                      <a:pt x="30071" y="12064"/>
                    </a:lnTo>
                    <a:lnTo>
                      <a:pt x="30095" y="10413"/>
                    </a:lnTo>
                    <a:close/>
                  </a:path>
                  <a:path w="34925" h="42544">
                    <a:moveTo>
                      <a:pt x="18348" y="9143"/>
                    </a:moveTo>
                    <a:lnTo>
                      <a:pt x="18226" y="11937"/>
                    </a:lnTo>
                    <a:lnTo>
                      <a:pt x="18190" y="10286"/>
                    </a:lnTo>
                    <a:lnTo>
                      <a:pt x="18364" y="10286"/>
                    </a:lnTo>
                    <a:lnTo>
                      <a:pt x="18348" y="9143"/>
                    </a:lnTo>
                    <a:close/>
                  </a:path>
                  <a:path w="34925" h="42544">
                    <a:moveTo>
                      <a:pt x="20931" y="11683"/>
                    </a:moveTo>
                    <a:lnTo>
                      <a:pt x="20963" y="11937"/>
                    </a:lnTo>
                    <a:lnTo>
                      <a:pt x="20931" y="11683"/>
                    </a:lnTo>
                    <a:close/>
                  </a:path>
                  <a:path w="34925" h="42544">
                    <a:moveTo>
                      <a:pt x="24015" y="10286"/>
                    </a:moveTo>
                    <a:lnTo>
                      <a:pt x="24015" y="11937"/>
                    </a:lnTo>
                    <a:lnTo>
                      <a:pt x="24015" y="10286"/>
                    </a:lnTo>
                    <a:close/>
                  </a:path>
                  <a:path w="34925" h="42544">
                    <a:moveTo>
                      <a:pt x="24015" y="10286"/>
                    </a:moveTo>
                    <a:lnTo>
                      <a:pt x="24065" y="11937"/>
                    </a:lnTo>
                    <a:lnTo>
                      <a:pt x="24015" y="10286"/>
                    </a:lnTo>
                    <a:close/>
                  </a:path>
                  <a:path w="34925" h="42544">
                    <a:moveTo>
                      <a:pt x="24100" y="11546"/>
                    </a:moveTo>
                    <a:lnTo>
                      <a:pt x="24100" y="11937"/>
                    </a:lnTo>
                    <a:lnTo>
                      <a:pt x="24100" y="11546"/>
                    </a:lnTo>
                    <a:close/>
                  </a:path>
                  <a:path w="34925" h="42544">
                    <a:moveTo>
                      <a:pt x="13261" y="3301"/>
                    </a:moveTo>
                    <a:lnTo>
                      <a:pt x="13491" y="7746"/>
                    </a:lnTo>
                    <a:lnTo>
                      <a:pt x="13612" y="10751"/>
                    </a:lnTo>
                    <a:lnTo>
                      <a:pt x="13491" y="11810"/>
                    </a:lnTo>
                    <a:lnTo>
                      <a:pt x="16339" y="11810"/>
                    </a:lnTo>
                    <a:lnTo>
                      <a:pt x="16283" y="11302"/>
                    </a:lnTo>
                    <a:lnTo>
                      <a:pt x="14581" y="11302"/>
                    </a:lnTo>
                    <a:lnTo>
                      <a:pt x="14327" y="9270"/>
                    </a:lnTo>
                    <a:lnTo>
                      <a:pt x="14169" y="9270"/>
                    </a:lnTo>
                    <a:lnTo>
                      <a:pt x="14100" y="8635"/>
                    </a:lnTo>
                    <a:lnTo>
                      <a:pt x="13915" y="8635"/>
                    </a:lnTo>
                    <a:lnTo>
                      <a:pt x="13803" y="7855"/>
                    </a:lnTo>
                    <a:lnTo>
                      <a:pt x="13697" y="5587"/>
                    </a:lnTo>
                    <a:lnTo>
                      <a:pt x="13261" y="3301"/>
                    </a:lnTo>
                    <a:close/>
                  </a:path>
                  <a:path w="34925" h="42544">
                    <a:moveTo>
                      <a:pt x="19995" y="6222"/>
                    </a:moveTo>
                    <a:lnTo>
                      <a:pt x="20152" y="11810"/>
                    </a:lnTo>
                    <a:lnTo>
                      <a:pt x="20427" y="11810"/>
                    </a:lnTo>
                    <a:lnTo>
                      <a:pt x="20305" y="10286"/>
                    </a:lnTo>
                    <a:lnTo>
                      <a:pt x="20179" y="8254"/>
                    </a:lnTo>
                    <a:lnTo>
                      <a:pt x="19995" y="6222"/>
                    </a:lnTo>
                    <a:close/>
                  </a:path>
                  <a:path w="34925" h="42544">
                    <a:moveTo>
                      <a:pt x="23192" y="10667"/>
                    </a:moveTo>
                    <a:lnTo>
                      <a:pt x="23180" y="11810"/>
                    </a:lnTo>
                    <a:lnTo>
                      <a:pt x="23192" y="10667"/>
                    </a:lnTo>
                    <a:close/>
                  </a:path>
                  <a:path w="34925" h="42544">
                    <a:moveTo>
                      <a:pt x="4565" y="11556"/>
                    </a:moveTo>
                    <a:lnTo>
                      <a:pt x="4532" y="11766"/>
                    </a:lnTo>
                    <a:lnTo>
                      <a:pt x="4565" y="11556"/>
                    </a:lnTo>
                    <a:close/>
                  </a:path>
                  <a:path w="34925" h="42544">
                    <a:moveTo>
                      <a:pt x="22707" y="6857"/>
                    </a:moveTo>
                    <a:lnTo>
                      <a:pt x="22901" y="11683"/>
                    </a:lnTo>
                    <a:lnTo>
                      <a:pt x="23172" y="11683"/>
                    </a:lnTo>
                    <a:lnTo>
                      <a:pt x="23049" y="9778"/>
                    </a:lnTo>
                    <a:lnTo>
                      <a:pt x="22962" y="8762"/>
                    </a:lnTo>
                    <a:lnTo>
                      <a:pt x="22707" y="6857"/>
                    </a:lnTo>
                    <a:close/>
                  </a:path>
                  <a:path w="34925" h="42544">
                    <a:moveTo>
                      <a:pt x="4481" y="11175"/>
                    </a:moveTo>
                    <a:lnTo>
                      <a:pt x="4514" y="11556"/>
                    </a:lnTo>
                    <a:lnTo>
                      <a:pt x="4481" y="11175"/>
                    </a:lnTo>
                    <a:close/>
                  </a:path>
                  <a:path w="34925" h="42544">
                    <a:moveTo>
                      <a:pt x="24100" y="10286"/>
                    </a:moveTo>
                    <a:lnTo>
                      <a:pt x="24100" y="11546"/>
                    </a:lnTo>
                    <a:lnTo>
                      <a:pt x="24100" y="10286"/>
                    </a:lnTo>
                    <a:close/>
                  </a:path>
                  <a:path w="34925" h="42544">
                    <a:moveTo>
                      <a:pt x="4735" y="10540"/>
                    </a:moveTo>
                    <a:lnTo>
                      <a:pt x="4761" y="11429"/>
                    </a:lnTo>
                    <a:lnTo>
                      <a:pt x="4735" y="10540"/>
                    </a:lnTo>
                    <a:close/>
                  </a:path>
                  <a:path w="34925" h="42544">
                    <a:moveTo>
                      <a:pt x="14424" y="4063"/>
                    </a:moveTo>
                    <a:lnTo>
                      <a:pt x="14581" y="11302"/>
                    </a:lnTo>
                    <a:lnTo>
                      <a:pt x="16283" y="11302"/>
                    </a:lnTo>
                    <a:lnTo>
                      <a:pt x="16255" y="11048"/>
                    </a:lnTo>
                    <a:lnTo>
                      <a:pt x="15816" y="11048"/>
                    </a:lnTo>
                    <a:lnTo>
                      <a:pt x="15654" y="8381"/>
                    </a:lnTo>
                    <a:lnTo>
                      <a:pt x="14993" y="8381"/>
                    </a:lnTo>
                    <a:lnTo>
                      <a:pt x="14763" y="4952"/>
                    </a:lnTo>
                    <a:lnTo>
                      <a:pt x="14424" y="4063"/>
                    </a:lnTo>
                    <a:close/>
                  </a:path>
                  <a:path w="34925" h="42544">
                    <a:moveTo>
                      <a:pt x="26833" y="10286"/>
                    </a:moveTo>
                    <a:lnTo>
                      <a:pt x="26801" y="11302"/>
                    </a:lnTo>
                    <a:lnTo>
                      <a:pt x="26833" y="10286"/>
                    </a:lnTo>
                    <a:close/>
                  </a:path>
                  <a:path w="34925" h="42544">
                    <a:moveTo>
                      <a:pt x="30131" y="9524"/>
                    </a:moveTo>
                    <a:lnTo>
                      <a:pt x="30180" y="11302"/>
                    </a:lnTo>
                    <a:lnTo>
                      <a:pt x="30131" y="9524"/>
                    </a:lnTo>
                    <a:close/>
                  </a:path>
                  <a:path w="34925" h="42544">
                    <a:moveTo>
                      <a:pt x="30253" y="9524"/>
                    </a:moveTo>
                    <a:lnTo>
                      <a:pt x="30265" y="11302"/>
                    </a:lnTo>
                    <a:lnTo>
                      <a:pt x="30253" y="9524"/>
                    </a:lnTo>
                    <a:close/>
                  </a:path>
                  <a:path w="34925" h="42544">
                    <a:moveTo>
                      <a:pt x="19086" y="6730"/>
                    </a:moveTo>
                    <a:lnTo>
                      <a:pt x="19232" y="11175"/>
                    </a:lnTo>
                    <a:lnTo>
                      <a:pt x="19149" y="7619"/>
                    </a:lnTo>
                    <a:lnTo>
                      <a:pt x="19086" y="6730"/>
                    </a:lnTo>
                    <a:close/>
                  </a:path>
                  <a:path w="34925" h="42544">
                    <a:moveTo>
                      <a:pt x="25311" y="9825"/>
                    </a:moveTo>
                    <a:lnTo>
                      <a:pt x="25311" y="11175"/>
                    </a:lnTo>
                    <a:lnTo>
                      <a:pt x="25311" y="9825"/>
                    </a:lnTo>
                    <a:close/>
                  </a:path>
                  <a:path w="34925" h="42544">
                    <a:moveTo>
                      <a:pt x="5789" y="8127"/>
                    </a:moveTo>
                    <a:lnTo>
                      <a:pt x="5417" y="8127"/>
                    </a:lnTo>
                    <a:lnTo>
                      <a:pt x="5674" y="11105"/>
                    </a:lnTo>
                    <a:lnTo>
                      <a:pt x="5704" y="10540"/>
                    </a:lnTo>
                    <a:lnTo>
                      <a:pt x="6140" y="10540"/>
                    </a:lnTo>
                    <a:lnTo>
                      <a:pt x="5904" y="9016"/>
                    </a:lnTo>
                    <a:lnTo>
                      <a:pt x="5789" y="8127"/>
                    </a:lnTo>
                    <a:close/>
                  </a:path>
                  <a:path w="34925" h="42544">
                    <a:moveTo>
                      <a:pt x="6437" y="10751"/>
                    </a:moveTo>
                    <a:lnTo>
                      <a:pt x="6458" y="11048"/>
                    </a:lnTo>
                    <a:lnTo>
                      <a:pt x="6437" y="10751"/>
                    </a:lnTo>
                    <a:close/>
                  </a:path>
                  <a:path w="34925" h="42544">
                    <a:moveTo>
                      <a:pt x="6384" y="9804"/>
                    </a:moveTo>
                    <a:lnTo>
                      <a:pt x="6503" y="11048"/>
                    </a:lnTo>
                    <a:lnTo>
                      <a:pt x="6384" y="9804"/>
                    </a:lnTo>
                    <a:close/>
                  </a:path>
                  <a:path w="34925" h="42544">
                    <a:moveTo>
                      <a:pt x="15699" y="4698"/>
                    </a:moveTo>
                    <a:lnTo>
                      <a:pt x="15541" y="4698"/>
                    </a:lnTo>
                    <a:lnTo>
                      <a:pt x="15692" y="6222"/>
                    </a:lnTo>
                    <a:lnTo>
                      <a:pt x="15816" y="11048"/>
                    </a:lnTo>
                    <a:lnTo>
                      <a:pt x="16255" y="11048"/>
                    </a:lnTo>
                    <a:lnTo>
                      <a:pt x="16013" y="8762"/>
                    </a:lnTo>
                    <a:lnTo>
                      <a:pt x="15888" y="7365"/>
                    </a:lnTo>
                    <a:lnTo>
                      <a:pt x="15985" y="7111"/>
                    </a:lnTo>
                    <a:lnTo>
                      <a:pt x="15901" y="5968"/>
                    </a:lnTo>
                    <a:lnTo>
                      <a:pt x="15810" y="5714"/>
                    </a:lnTo>
                    <a:lnTo>
                      <a:pt x="15699" y="4698"/>
                    </a:lnTo>
                    <a:close/>
                  </a:path>
                  <a:path w="34925" h="42544">
                    <a:moveTo>
                      <a:pt x="5861" y="10540"/>
                    </a:moveTo>
                    <a:lnTo>
                      <a:pt x="5704" y="10540"/>
                    </a:lnTo>
                    <a:lnTo>
                      <a:pt x="5728" y="10794"/>
                    </a:lnTo>
                    <a:lnTo>
                      <a:pt x="5861" y="10540"/>
                    </a:lnTo>
                    <a:close/>
                  </a:path>
                  <a:path w="34925" h="42544">
                    <a:moveTo>
                      <a:pt x="23337" y="3936"/>
                    </a:moveTo>
                    <a:lnTo>
                      <a:pt x="23495" y="10794"/>
                    </a:lnTo>
                    <a:lnTo>
                      <a:pt x="23821" y="10794"/>
                    </a:lnTo>
                    <a:lnTo>
                      <a:pt x="23696" y="7855"/>
                    </a:lnTo>
                    <a:lnTo>
                      <a:pt x="23573" y="6222"/>
                    </a:lnTo>
                    <a:lnTo>
                      <a:pt x="23337" y="3936"/>
                    </a:lnTo>
                    <a:close/>
                  </a:path>
                  <a:path w="34925" h="42544">
                    <a:moveTo>
                      <a:pt x="5764" y="3174"/>
                    </a:moveTo>
                    <a:lnTo>
                      <a:pt x="6140" y="10540"/>
                    </a:lnTo>
                    <a:lnTo>
                      <a:pt x="6437" y="10751"/>
                    </a:lnTo>
                    <a:lnTo>
                      <a:pt x="6370" y="9651"/>
                    </a:lnTo>
                    <a:lnTo>
                      <a:pt x="6249" y="8381"/>
                    </a:lnTo>
                    <a:lnTo>
                      <a:pt x="6029" y="6984"/>
                    </a:lnTo>
                    <a:lnTo>
                      <a:pt x="5764" y="3174"/>
                    </a:lnTo>
                    <a:close/>
                  </a:path>
                  <a:path w="34925" h="42544">
                    <a:moveTo>
                      <a:pt x="17161" y="7111"/>
                    </a:moveTo>
                    <a:lnTo>
                      <a:pt x="17100" y="10540"/>
                    </a:lnTo>
                    <a:lnTo>
                      <a:pt x="17423" y="10540"/>
                    </a:lnTo>
                    <a:lnTo>
                      <a:pt x="17161" y="7111"/>
                    </a:lnTo>
                    <a:close/>
                  </a:path>
                  <a:path w="34925" h="42544">
                    <a:moveTo>
                      <a:pt x="24669" y="10286"/>
                    </a:moveTo>
                    <a:lnTo>
                      <a:pt x="24706" y="10540"/>
                    </a:lnTo>
                    <a:lnTo>
                      <a:pt x="24669" y="10286"/>
                    </a:lnTo>
                    <a:close/>
                  </a:path>
                  <a:path w="34925" h="42544">
                    <a:moveTo>
                      <a:pt x="27419" y="9651"/>
                    </a:moveTo>
                    <a:lnTo>
                      <a:pt x="27455" y="10540"/>
                    </a:lnTo>
                    <a:lnTo>
                      <a:pt x="27419" y="9651"/>
                    </a:lnTo>
                    <a:close/>
                  </a:path>
                  <a:path w="34925" h="42544">
                    <a:moveTo>
                      <a:pt x="7290" y="7111"/>
                    </a:moveTo>
                    <a:lnTo>
                      <a:pt x="7510" y="10413"/>
                    </a:lnTo>
                    <a:lnTo>
                      <a:pt x="7290" y="7111"/>
                    </a:lnTo>
                    <a:close/>
                  </a:path>
                  <a:path w="34925" h="42544">
                    <a:moveTo>
                      <a:pt x="10548" y="2920"/>
                    </a:moveTo>
                    <a:lnTo>
                      <a:pt x="10500" y="4190"/>
                    </a:lnTo>
                    <a:lnTo>
                      <a:pt x="10482" y="5460"/>
                    </a:lnTo>
                    <a:lnTo>
                      <a:pt x="10851" y="10413"/>
                    </a:lnTo>
                    <a:lnTo>
                      <a:pt x="11134" y="10413"/>
                    </a:lnTo>
                    <a:lnTo>
                      <a:pt x="11010" y="8762"/>
                    </a:lnTo>
                    <a:lnTo>
                      <a:pt x="10949" y="7619"/>
                    </a:lnTo>
                    <a:lnTo>
                      <a:pt x="10548" y="2920"/>
                    </a:lnTo>
                    <a:close/>
                  </a:path>
                  <a:path w="34925" h="42544">
                    <a:moveTo>
                      <a:pt x="24306" y="7873"/>
                    </a:moveTo>
                    <a:lnTo>
                      <a:pt x="24294" y="10413"/>
                    </a:lnTo>
                    <a:lnTo>
                      <a:pt x="24455" y="10413"/>
                    </a:lnTo>
                    <a:lnTo>
                      <a:pt x="24306" y="7873"/>
                    </a:lnTo>
                    <a:close/>
                  </a:path>
                  <a:path w="34925" h="42544">
                    <a:moveTo>
                      <a:pt x="25965" y="8635"/>
                    </a:moveTo>
                    <a:lnTo>
                      <a:pt x="25868" y="10413"/>
                    </a:lnTo>
                    <a:lnTo>
                      <a:pt x="25965" y="8635"/>
                    </a:lnTo>
                    <a:close/>
                  </a:path>
                  <a:path w="34925" h="42544">
                    <a:moveTo>
                      <a:pt x="26147" y="8000"/>
                    </a:moveTo>
                    <a:lnTo>
                      <a:pt x="26268" y="10413"/>
                    </a:lnTo>
                    <a:lnTo>
                      <a:pt x="26728" y="10413"/>
                    </a:lnTo>
                    <a:lnTo>
                      <a:pt x="26789" y="10032"/>
                    </a:lnTo>
                    <a:lnTo>
                      <a:pt x="26738" y="9397"/>
                    </a:lnTo>
                    <a:lnTo>
                      <a:pt x="26353" y="9397"/>
                    </a:lnTo>
                    <a:lnTo>
                      <a:pt x="26147" y="8000"/>
                    </a:lnTo>
                    <a:close/>
                  </a:path>
                  <a:path w="34925" h="42544">
                    <a:moveTo>
                      <a:pt x="27503" y="9651"/>
                    </a:moveTo>
                    <a:lnTo>
                      <a:pt x="27455" y="10413"/>
                    </a:lnTo>
                    <a:lnTo>
                      <a:pt x="27503" y="9651"/>
                    </a:lnTo>
                    <a:close/>
                  </a:path>
                  <a:path w="34925" h="42544">
                    <a:moveTo>
                      <a:pt x="24144" y="7746"/>
                    </a:moveTo>
                    <a:lnTo>
                      <a:pt x="23991" y="7746"/>
                    </a:lnTo>
                    <a:lnTo>
                      <a:pt x="24006" y="10286"/>
                    </a:lnTo>
                    <a:lnTo>
                      <a:pt x="24280" y="10159"/>
                    </a:lnTo>
                    <a:lnTo>
                      <a:pt x="24144" y="7746"/>
                    </a:lnTo>
                    <a:close/>
                  </a:path>
                  <a:path w="34925" h="42544">
                    <a:moveTo>
                      <a:pt x="25331" y="9651"/>
                    </a:moveTo>
                    <a:lnTo>
                      <a:pt x="25372" y="10159"/>
                    </a:lnTo>
                    <a:lnTo>
                      <a:pt x="25331" y="9651"/>
                    </a:lnTo>
                    <a:close/>
                  </a:path>
                  <a:path w="34925" h="42544">
                    <a:moveTo>
                      <a:pt x="26752" y="8508"/>
                    </a:moveTo>
                    <a:lnTo>
                      <a:pt x="26789" y="10032"/>
                    </a:lnTo>
                    <a:lnTo>
                      <a:pt x="26752" y="8508"/>
                    </a:lnTo>
                    <a:close/>
                  </a:path>
                  <a:path w="34925" h="42544">
                    <a:moveTo>
                      <a:pt x="25311" y="9651"/>
                    </a:moveTo>
                    <a:lnTo>
                      <a:pt x="25311" y="9825"/>
                    </a:lnTo>
                    <a:lnTo>
                      <a:pt x="25311" y="9651"/>
                    </a:lnTo>
                    <a:close/>
                  </a:path>
                  <a:path w="34925" h="42544">
                    <a:moveTo>
                      <a:pt x="6370" y="9651"/>
                    </a:moveTo>
                    <a:lnTo>
                      <a:pt x="6384" y="9804"/>
                    </a:lnTo>
                    <a:lnTo>
                      <a:pt x="6370" y="9651"/>
                    </a:lnTo>
                    <a:close/>
                  </a:path>
                  <a:path w="34925" h="42544">
                    <a:moveTo>
                      <a:pt x="12195" y="2539"/>
                    </a:moveTo>
                    <a:lnTo>
                      <a:pt x="12328" y="7982"/>
                    </a:lnTo>
                    <a:lnTo>
                      <a:pt x="12207" y="9778"/>
                    </a:lnTo>
                    <a:lnTo>
                      <a:pt x="13353" y="9778"/>
                    </a:lnTo>
                    <a:lnTo>
                      <a:pt x="13128" y="6476"/>
                    </a:lnTo>
                    <a:lnTo>
                      <a:pt x="12721" y="4444"/>
                    </a:lnTo>
                    <a:lnTo>
                      <a:pt x="12595" y="3555"/>
                    </a:lnTo>
                    <a:lnTo>
                      <a:pt x="12496" y="3047"/>
                    </a:lnTo>
                    <a:lnTo>
                      <a:pt x="12195" y="2539"/>
                    </a:lnTo>
                    <a:close/>
                  </a:path>
                  <a:path w="34925" h="42544">
                    <a:moveTo>
                      <a:pt x="23958" y="7619"/>
                    </a:moveTo>
                    <a:lnTo>
                      <a:pt x="23815" y="7619"/>
                    </a:lnTo>
                    <a:lnTo>
                      <a:pt x="23834" y="9778"/>
                    </a:lnTo>
                    <a:lnTo>
                      <a:pt x="23952" y="8254"/>
                    </a:lnTo>
                    <a:lnTo>
                      <a:pt x="23958" y="7619"/>
                    </a:lnTo>
                    <a:close/>
                  </a:path>
                  <a:path w="34925" h="42544">
                    <a:moveTo>
                      <a:pt x="22175" y="8127"/>
                    </a:moveTo>
                    <a:lnTo>
                      <a:pt x="22206" y="9651"/>
                    </a:lnTo>
                    <a:lnTo>
                      <a:pt x="22175" y="8127"/>
                    </a:lnTo>
                    <a:close/>
                  </a:path>
                  <a:path w="34925" h="42544">
                    <a:moveTo>
                      <a:pt x="22344" y="8381"/>
                    </a:moveTo>
                    <a:lnTo>
                      <a:pt x="22284" y="9651"/>
                    </a:lnTo>
                    <a:lnTo>
                      <a:pt x="22344" y="8381"/>
                    </a:lnTo>
                    <a:close/>
                  </a:path>
                  <a:path w="34925" h="42544">
                    <a:moveTo>
                      <a:pt x="25269" y="8889"/>
                    </a:moveTo>
                    <a:lnTo>
                      <a:pt x="25142" y="8889"/>
                    </a:lnTo>
                    <a:lnTo>
                      <a:pt x="25280" y="9651"/>
                    </a:lnTo>
                    <a:lnTo>
                      <a:pt x="25269" y="8889"/>
                    </a:lnTo>
                    <a:close/>
                  </a:path>
                  <a:path w="34925" h="42544">
                    <a:moveTo>
                      <a:pt x="27322" y="7619"/>
                    </a:moveTo>
                    <a:lnTo>
                      <a:pt x="27414" y="9651"/>
                    </a:lnTo>
                    <a:lnTo>
                      <a:pt x="27322" y="7619"/>
                    </a:lnTo>
                    <a:close/>
                  </a:path>
                  <a:path w="34925" h="42544">
                    <a:moveTo>
                      <a:pt x="26365" y="7365"/>
                    </a:moveTo>
                    <a:lnTo>
                      <a:pt x="26353" y="9397"/>
                    </a:lnTo>
                    <a:lnTo>
                      <a:pt x="26607" y="9397"/>
                    </a:lnTo>
                    <a:lnTo>
                      <a:pt x="26365" y="7365"/>
                    </a:lnTo>
                    <a:close/>
                  </a:path>
                  <a:path w="34925" h="42544">
                    <a:moveTo>
                      <a:pt x="26668" y="8508"/>
                    </a:moveTo>
                    <a:lnTo>
                      <a:pt x="26607" y="9397"/>
                    </a:lnTo>
                    <a:lnTo>
                      <a:pt x="26738" y="9397"/>
                    </a:lnTo>
                    <a:lnTo>
                      <a:pt x="26668" y="8508"/>
                    </a:lnTo>
                    <a:close/>
                  </a:path>
                  <a:path w="34925" h="42544">
                    <a:moveTo>
                      <a:pt x="14024" y="5841"/>
                    </a:moveTo>
                    <a:lnTo>
                      <a:pt x="14044" y="7111"/>
                    </a:lnTo>
                    <a:lnTo>
                      <a:pt x="14169" y="9270"/>
                    </a:lnTo>
                    <a:lnTo>
                      <a:pt x="14327" y="9270"/>
                    </a:lnTo>
                    <a:lnTo>
                      <a:pt x="14200" y="8254"/>
                    </a:lnTo>
                    <a:lnTo>
                      <a:pt x="14079" y="6857"/>
                    </a:lnTo>
                    <a:lnTo>
                      <a:pt x="14024" y="5841"/>
                    </a:lnTo>
                    <a:close/>
                  </a:path>
                  <a:path w="34925" h="42544">
                    <a:moveTo>
                      <a:pt x="24633" y="7619"/>
                    </a:moveTo>
                    <a:lnTo>
                      <a:pt x="24695" y="9270"/>
                    </a:lnTo>
                    <a:lnTo>
                      <a:pt x="24633" y="7619"/>
                    </a:lnTo>
                    <a:close/>
                  </a:path>
                  <a:path w="34925" h="42544">
                    <a:moveTo>
                      <a:pt x="5449" y="8635"/>
                    </a:moveTo>
                    <a:lnTo>
                      <a:pt x="5496" y="9143"/>
                    </a:lnTo>
                    <a:lnTo>
                      <a:pt x="5449" y="8635"/>
                    </a:lnTo>
                    <a:close/>
                  </a:path>
                  <a:path w="34925" h="42544">
                    <a:moveTo>
                      <a:pt x="5013" y="7111"/>
                    </a:moveTo>
                    <a:lnTo>
                      <a:pt x="5001" y="9016"/>
                    </a:lnTo>
                    <a:lnTo>
                      <a:pt x="5238" y="9016"/>
                    </a:lnTo>
                    <a:lnTo>
                      <a:pt x="5013" y="7111"/>
                    </a:lnTo>
                    <a:close/>
                  </a:path>
                  <a:path w="34925" h="42544">
                    <a:moveTo>
                      <a:pt x="7614" y="4317"/>
                    </a:moveTo>
                    <a:lnTo>
                      <a:pt x="7399" y="4317"/>
                    </a:lnTo>
                    <a:lnTo>
                      <a:pt x="7787" y="8762"/>
                    </a:lnTo>
                    <a:lnTo>
                      <a:pt x="8819" y="8762"/>
                    </a:lnTo>
                    <a:lnTo>
                      <a:pt x="8718" y="7619"/>
                    </a:lnTo>
                    <a:lnTo>
                      <a:pt x="8029" y="7619"/>
                    </a:lnTo>
                    <a:lnTo>
                      <a:pt x="7872" y="5206"/>
                    </a:lnTo>
                    <a:lnTo>
                      <a:pt x="7614" y="4317"/>
                    </a:lnTo>
                    <a:close/>
                  </a:path>
                  <a:path w="34925" h="42544">
                    <a:moveTo>
                      <a:pt x="9579" y="5587"/>
                    </a:moveTo>
                    <a:lnTo>
                      <a:pt x="9616" y="8762"/>
                    </a:lnTo>
                    <a:lnTo>
                      <a:pt x="10605" y="8762"/>
                    </a:lnTo>
                    <a:lnTo>
                      <a:pt x="10567" y="8508"/>
                    </a:lnTo>
                    <a:lnTo>
                      <a:pt x="9974" y="8508"/>
                    </a:lnTo>
                    <a:lnTo>
                      <a:pt x="9579" y="5587"/>
                    </a:lnTo>
                    <a:close/>
                  </a:path>
                  <a:path w="34925" h="42544">
                    <a:moveTo>
                      <a:pt x="11045" y="7746"/>
                    </a:moveTo>
                    <a:lnTo>
                      <a:pt x="11097" y="8762"/>
                    </a:lnTo>
                    <a:lnTo>
                      <a:pt x="11045" y="7746"/>
                    </a:lnTo>
                    <a:close/>
                  </a:path>
                  <a:path w="34925" h="42544">
                    <a:moveTo>
                      <a:pt x="22877" y="7111"/>
                    </a:moveTo>
                    <a:lnTo>
                      <a:pt x="22962" y="8762"/>
                    </a:lnTo>
                    <a:lnTo>
                      <a:pt x="22877" y="7111"/>
                    </a:lnTo>
                    <a:close/>
                  </a:path>
                  <a:path w="34925" h="42544">
                    <a:moveTo>
                      <a:pt x="13842" y="5587"/>
                    </a:moveTo>
                    <a:lnTo>
                      <a:pt x="13915" y="8635"/>
                    </a:lnTo>
                    <a:lnTo>
                      <a:pt x="14100" y="8635"/>
                    </a:lnTo>
                    <a:lnTo>
                      <a:pt x="13975" y="7492"/>
                    </a:lnTo>
                    <a:lnTo>
                      <a:pt x="13842" y="5587"/>
                    </a:lnTo>
                    <a:close/>
                  </a:path>
                  <a:path w="34925" h="42544">
                    <a:moveTo>
                      <a:pt x="10341" y="6984"/>
                    </a:moveTo>
                    <a:lnTo>
                      <a:pt x="10219" y="7365"/>
                    </a:lnTo>
                    <a:lnTo>
                      <a:pt x="10094" y="7855"/>
                    </a:lnTo>
                    <a:lnTo>
                      <a:pt x="9974" y="8508"/>
                    </a:lnTo>
                    <a:lnTo>
                      <a:pt x="10567" y="8508"/>
                    </a:lnTo>
                    <a:lnTo>
                      <a:pt x="10341" y="6984"/>
                    </a:lnTo>
                    <a:close/>
                  </a:path>
                  <a:path w="34925" h="42544">
                    <a:moveTo>
                      <a:pt x="14714" y="2412"/>
                    </a:moveTo>
                    <a:lnTo>
                      <a:pt x="14993" y="8381"/>
                    </a:lnTo>
                    <a:lnTo>
                      <a:pt x="15654" y="8381"/>
                    </a:lnTo>
                    <a:lnTo>
                      <a:pt x="15438" y="4825"/>
                    </a:lnTo>
                    <a:lnTo>
                      <a:pt x="15223" y="4825"/>
                    </a:lnTo>
                    <a:lnTo>
                      <a:pt x="15114" y="3809"/>
                    </a:lnTo>
                    <a:lnTo>
                      <a:pt x="14714" y="2412"/>
                    </a:lnTo>
                    <a:close/>
                  </a:path>
                  <a:path w="34925" h="42544">
                    <a:moveTo>
                      <a:pt x="22211" y="7873"/>
                    </a:moveTo>
                    <a:lnTo>
                      <a:pt x="22232" y="8381"/>
                    </a:lnTo>
                    <a:lnTo>
                      <a:pt x="22211" y="7873"/>
                    </a:lnTo>
                    <a:close/>
                  </a:path>
                  <a:path w="34925" h="42544">
                    <a:moveTo>
                      <a:pt x="25699" y="5460"/>
                    </a:moveTo>
                    <a:lnTo>
                      <a:pt x="25663" y="8254"/>
                    </a:lnTo>
                    <a:lnTo>
                      <a:pt x="25699" y="5460"/>
                    </a:lnTo>
                    <a:close/>
                  </a:path>
                  <a:path w="34925" h="42544">
                    <a:moveTo>
                      <a:pt x="5292" y="4698"/>
                    </a:moveTo>
                    <a:lnTo>
                      <a:pt x="5268" y="5841"/>
                    </a:lnTo>
                    <a:lnTo>
                      <a:pt x="5300" y="6857"/>
                    </a:lnTo>
                    <a:lnTo>
                      <a:pt x="5417" y="8127"/>
                    </a:lnTo>
                    <a:lnTo>
                      <a:pt x="5398" y="6476"/>
                    </a:lnTo>
                    <a:lnTo>
                      <a:pt x="5419" y="5968"/>
                    </a:lnTo>
                    <a:lnTo>
                      <a:pt x="5292" y="4698"/>
                    </a:lnTo>
                    <a:close/>
                  </a:path>
                  <a:path w="34925" h="42544">
                    <a:moveTo>
                      <a:pt x="5595" y="7238"/>
                    </a:moveTo>
                    <a:lnTo>
                      <a:pt x="5522" y="8127"/>
                    </a:lnTo>
                    <a:lnTo>
                      <a:pt x="5728" y="8127"/>
                    </a:lnTo>
                    <a:lnTo>
                      <a:pt x="5595" y="7238"/>
                    </a:lnTo>
                    <a:close/>
                  </a:path>
                  <a:path w="34925" h="42544">
                    <a:moveTo>
                      <a:pt x="5704" y="7365"/>
                    </a:moveTo>
                    <a:lnTo>
                      <a:pt x="5728" y="8127"/>
                    </a:lnTo>
                    <a:lnTo>
                      <a:pt x="5704" y="7365"/>
                    </a:lnTo>
                    <a:close/>
                  </a:path>
                  <a:path w="34925" h="42544">
                    <a:moveTo>
                      <a:pt x="24015" y="5460"/>
                    </a:moveTo>
                    <a:lnTo>
                      <a:pt x="23983" y="7855"/>
                    </a:lnTo>
                    <a:lnTo>
                      <a:pt x="24144" y="7746"/>
                    </a:lnTo>
                    <a:lnTo>
                      <a:pt x="24015" y="5460"/>
                    </a:lnTo>
                    <a:close/>
                  </a:path>
                  <a:path w="34925" h="42544">
                    <a:moveTo>
                      <a:pt x="10949" y="7619"/>
                    </a:moveTo>
                    <a:close/>
                  </a:path>
                  <a:path w="34925" h="42544">
                    <a:moveTo>
                      <a:pt x="24645" y="0"/>
                    </a:moveTo>
                    <a:lnTo>
                      <a:pt x="25045" y="7746"/>
                    </a:lnTo>
                    <a:lnTo>
                      <a:pt x="25176" y="7746"/>
                    </a:lnTo>
                    <a:lnTo>
                      <a:pt x="25053" y="6222"/>
                    </a:lnTo>
                    <a:lnTo>
                      <a:pt x="24937" y="3174"/>
                    </a:lnTo>
                    <a:lnTo>
                      <a:pt x="24645" y="0"/>
                    </a:lnTo>
                    <a:close/>
                  </a:path>
                  <a:path w="34925" h="42544">
                    <a:moveTo>
                      <a:pt x="7872" y="3047"/>
                    </a:moveTo>
                    <a:lnTo>
                      <a:pt x="8029" y="7619"/>
                    </a:lnTo>
                    <a:lnTo>
                      <a:pt x="8718" y="7619"/>
                    </a:lnTo>
                    <a:lnTo>
                      <a:pt x="8477" y="7492"/>
                    </a:lnTo>
                    <a:lnTo>
                      <a:pt x="7872" y="3047"/>
                    </a:lnTo>
                    <a:close/>
                  </a:path>
                  <a:path w="34925" h="42544">
                    <a:moveTo>
                      <a:pt x="15985" y="7111"/>
                    </a:moveTo>
                    <a:lnTo>
                      <a:pt x="16022" y="7619"/>
                    </a:lnTo>
                    <a:lnTo>
                      <a:pt x="15985" y="7111"/>
                    </a:lnTo>
                    <a:close/>
                  </a:path>
                  <a:path w="34925" h="42544">
                    <a:moveTo>
                      <a:pt x="23812" y="7227"/>
                    </a:moveTo>
                    <a:lnTo>
                      <a:pt x="23815" y="7619"/>
                    </a:lnTo>
                    <a:lnTo>
                      <a:pt x="23812" y="7227"/>
                    </a:lnTo>
                    <a:close/>
                  </a:path>
                  <a:path w="34925" h="42544">
                    <a:moveTo>
                      <a:pt x="23931" y="6984"/>
                    </a:moveTo>
                    <a:lnTo>
                      <a:pt x="23834" y="7619"/>
                    </a:lnTo>
                    <a:lnTo>
                      <a:pt x="23931" y="6984"/>
                    </a:lnTo>
                    <a:close/>
                  </a:path>
                  <a:path w="34925" h="42544">
                    <a:moveTo>
                      <a:pt x="8695" y="7365"/>
                    </a:moveTo>
                    <a:lnTo>
                      <a:pt x="8477" y="7492"/>
                    </a:lnTo>
                    <a:lnTo>
                      <a:pt x="8706" y="7492"/>
                    </a:lnTo>
                    <a:close/>
                  </a:path>
                  <a:path w="34925" h="42544">
                    <a:moveTo>
                      <a:pt x="11614" y="3936"/>
                    </a:moveTo>
                    <a:lnTo>
                      <a:pt x="11432" y="7365"/>
                    </a:lnTo>
                    <a:lnTo>
                      <a:pt x="11962" y="7365"/>
                    </a:lnTo>
                    <a:lnTo>
                      <a:pt x="11614" y="3936"/>
                    </a:lnTo>
                    <a:close/>
                  </a:path>
                  <a:path w="34925" h="42544">
                    <a:moveTo>
                      <a:pt x="5419" y="5968"/>
                    </a:moveTo>
                    <a:lnTo>
                      <a:pt x="5534" y="7238"/>
                    </a:lnTo>
                    <a:lnTo>
                      <a:pt x="5419" y="5968"/>
                    </a:lnTo>
                    <a:close/>
                  </a:path>
                  <a:path w="34925" h="42544">
                    <a:moveTo>
                      <a:pt x="23737" y="2412"/>
                    </a:moveTo>
                    <a:lnTo>
                      <a:pt x="23691" y="5079"/>
                    </a:lnTo>
                    <a:lnTo>
                      <a:pt x="23812" y="7227"/>
                    </a:lnTo>
                    <a:lnTo>
                      <a:pt x="23931" y="6984"/>
                    </a:lnTo>
                    <a:lnTo>
                      <a:pt x="23737" y="2412"/>
                    </a:lnTo>
                    <a:close/>
                  </a:path>
                  <a:path w="34925" h="42544">
                    <a:moveTo>
                      <a:pt x="5195" y="5714"/>
                    </a:moveTo>
                    <a:close/>
                  </a:path>
                  <a:path w="34925" h="42544">
                    <a:moveTo>
                      <a:pt x="25287" y="5079"/>
                    </a:moveTo>
                    <a:lnTo>
                      <a:pt x="25255" y="5587"/>
                    </a:lnTo>
                    <a:lnTo>
                      <a:pt x="25287" y="5079"/>
                    </a:lnTo>
                    <a:close/>
                  </a:path>
                  <a:path w="34925" h="42544">
                    <a:moveTo>
                      <a:pt x="25202" y="3809"/>
                    </a:moveTo>
                    <a:lnTo>
                      <a:pt x="25240" y="5079"/>
                    </a:lnTo>
                    <a:lnTo>
                      <a:pt x="25202" y="3809"/>
                    </a:lnTo>
                    <a:close/>
                  </a:path>
                  <a:path w="34925" h="42544">
                    <a:moveTo>
                      <a:pt x="8477" y="2285"/>
                    </a:moveTo>
                    <a:lnTo>
                      <a:pt x="8683" y="4952"/>
                    </a:lnTo>
                    <a:lnTo>
                      <a:pt x="8635" y="2412"/>
                    </a:lnTo>
                    <a:lnTo>
                      <a:pt x="8477" y="2285"/>
                    </a:lnTo>
                    <a:close/>
                  </a:path>
                  <a:path w="34925" h="42544">
                    <a:moveTo>
                      <a:pt x="25105" y="4444"/>
                    </a:moveTo>
                    <a:lnTo>
                      <a:pt x="25045" y="4952"/>
                    </a:lnTo>
                    <a:lnTo>
                      <a:pt x="25105" y="4444"/>
                    </a:lnTo>
                    <a:close/>
                  </a:path>
                  <a:path w="34925" h="42544">
                    <a:moveTo>
                      <a:pt x="15199" y="888"/>
                    </a:moveTo>
                    <a:lnTo>
                      <a:pt x="15223" y="4825"/>
                    </a:lnTo>
                    <a:lnTo>
                      <a:pt x="15438" y="4825"/>
                    </a:lnTo>
                    <a:lnTo>
                      <a:pt x="15199" y="888"/>
                    </a:lnTo>
                    <a:close/>
                  </a:path>
                  <a:path w="34925" h="42544">
                    <a:moveTo>
                      <a:pt x="15441" y="3682"/>
                    </a:moveTo>
                    <a:lnTo>
                      <a:pt x="15541" y="4698"/>
                    </a:lnTo>
                    <a:lnTo>
                      <a:pt x="15441" y="3682"/>
                    </a:lnTo>
                    <a:close/>
                  </a:path>
                  <a:path w="34925" h="42544">
                    <a:moveTo>
                      <a:pt x="15405" y="888"/>
                    </a:moveTo>
                    <a:lnTo>
                      <a:pt x="15473" y="1777"/>
                    </a:lnTo>
                    <a:lnTo>
                      <a:pt x="15598" y="4698"/>
                    </a:lnTo>
                    <a:lnTo>
                      <a:pt x="15582" y="2285"/>
                    </a:lnTo>
                    <a:lnTo>
                      <a:pt x="15405" y="888"/>
                    </a:lnTo>
                    <a:close/>
                  </a:path>
                  <a:path w="34925" h="42544">
                    <a:moveTo>
                      <a:pt x="7157" y="1777"/>
                    </a:moveTo>
                    <a:lnTo>
                      <a:pt x="7405" y="4529"/>
                    </a:lnTo>
                    <a:lnTo>
                      <a:pt x="7399" y="4317"/>
                    </a:lnTo>
                    <a:lnTo>
                      <a:pt x="7614" y="4317"/>
                    </a:lnTo>
                    <a:lnTo>
                      <a:pt x="7157" y="1777"/>
                    </a:lnTo>
                    <a:close/>
                  </a:path>
                  <a:path w="34925" h="42544">
                    <a:moveTo>
                      <a:pt x="10379" y="4063"/>
                    </a:moveTo>
                    <a:close/>
                  </a:path>
                  <a:path w="34925" h="42544">
                    <a:moveTo>
                      <a:pt x="15150" y="2412"/>
                    </a:moveTo>
                    <a:lnTo>
                      <a:pt x="15114" y="3809"/>
                    </a:lnTo>
                    <a:lnTo>
                      <a:pt x="15150" y="2412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0" name="object 229">
                <a:extLst>
                  <a:ext uri="{FF2B5EF4-FFF2-40B4-BE49-F238E27FC236}">
                    <a16:creationId xmlns="" xmlns:a16="http://schemas.microsoft.com/office/drawing/2014/main" id="{1C4CB65C-40FE-41E8-A5BA-4023942CD6A0}"/>
                  </a:ext>
                </a:extLst>
              </p:cNvPr>
              <p:cNvSpPr/>
              <p:nvPr/>
            </p:nvSpPr>
            <p:spPr>
              <a:xfrm>
                <a:off x="17406683" y="2007857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12" y="72"/>
                    </a:moveTo>
                    <a:lnTo>
                      <a:pt x="24" y="484"/>
                    </a:lnTo>
                    <a:lnTo>
                      <a:pt x="12" y="326"/>
                    </a:lnTo>
                    <a:lnTo>
                      <a:pt x="12" y="72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1" name="object 230">
                <a:extLst>
                  <a:ext uri="{FF2B5EF4-FFF2-40B4-BE49-F238E27FC236}">
                    <a16:creationId xmlns="" xmlns:a16="http://schemas.microsoft.com/office/drawing/2014/main" id="{BE7A4E18-452A-4857-9EA3-32BD6DD1DDE3}"/>
                  </a:ext>
                </a:extLst>
              </p:cNvPr>
              <p:cNvSpPr/>
              <p:nvPr/>
            </p:nvSpPr>
            <p:spPr>
              <a:xfrm>
                <a:off x="17412153" y="2029680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399"/>
                    </a:moveTo>
                    <a:lnTo>
                      <a:pt x="24" y="544"/>
                    </a:lnTo>
                    <a:lnTo>
                      <a:pt x="12" y="133"/>
                    </a:lnTo>
                    <a:lnTo>
                      <a:pt x="12" y="0"/>
                    </a:lnTo>
                    <a:lnTo>
                      <a:pt x="0" y="399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2" name="object 231">
                <a:extLst>
                  <a:ext uri="{FF2B5EF4-FFF2-40B4-BE49-F238E27FC236}">
                    <a16:creationId xmlns="" xmlns:a16="http://schemas.microsoft.com/office/drawing/2014/main" id="{5D982919-1E64-4002-9AE7-CA15E80C878B}"/>
                  </a:ext>
                </a:extLst>
              </p:cNvPr>
              <p:cNvSpPr/>
              <p:nvPr/>
            </p:nvSpPr>
            <p:spPr>
              <a:xfrm>
                <a:off x="17411242" y="2025545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0" y="0"/>
                    </a:moveTo>
                    <a:lnTo>
                      <a:pt x="48" y="2361"/>
                    </a:lnTo>
                    <a:lnTo>
                      <a:pt x="157" y="4723"/>
                    </a:lnTo>
                    <a:lnTo>
                      <a:pt x="84" y="20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3" name="object 232">
                <a:extLst>
                  <a:ext uri="{FF2B5EF4-FFF2-40B4-BE49-F238E27FC236}">
                    <a16:creationId xmlns="" xmlns:a16="http://schemas.microsoft.com/office/drawing/2014/main" id="{912976A9-9833-49B0-91F9-277FA673B40A}"/>
                  </a:ext>
                </a:extLst>
              </p:cNvPr>
              <p:cNvSpPr/>
              <p:nvPr/>
            </p:nvSpPr>
            <p:spPr>
              <a:xfrm>
                <a:off x="17409837" y="1997476"/>
                <a:ext cx="710" cy="1099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7619">
                    <a:moveTo>
                      <a:pt x="169" y="6334"/>
                    </a:moveTo>
                    <a:lnTo>
                      <a:pt x="351" y="7314"/>
                    </a:lnTo>
                    <a:lnTo>
                      <a:pt x="323" y="6683"/>
                    </a:lnTo>
                    <a:lnTo>
                      <a:pt x="169" y="6334"/>
                    </a:lnTo>
                    <a:close/>
                  </a:path>
                  <a:path w="634" h="7619">
                    <a:moveTo>
                      <a:pt x="240" y="4128"/>
                    </a:moveTo>
                    <a:lnTo>
                      <a:pt x="308" y="6334"/>
                    </a:lnTo>
                    <a:lnTo>
                      <a:pt x="399" y="6854"/>
                    </a:lnTo>
                    <a:lnTo>
                      <a:pt x="240" y="4128"/>
                    </a:lnTo>
                    <a:close/>
                  </a:path>
                  <a:path w="634" h="7619">
                    <a:moveTo>
                      <a:pt x="0" y="0"/>
                    </a:moveTo>
                    <a:lnTo>
                      <a:pt x="240" y="4128"/>
                    </a:lnTo>
                    <a:lnTo>
                      <a:pt x="290" y="39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4" name="object 233">
                <a:extLst>
                  <a:ext uri="{FF2B5EF4-FFF2-40B4-BE49-F238E27FC236}">
                    <a16:creationId xmlns="" xmlns:a16="http://schemas.microsoft.com/office/drawing/2014/main" id="{B38059A4-8A0A-4250-B0E4-2E074BED099C}"/>
                  </a:ext>
                </a:extLst>
              </p:cNvPr>
              <p:cNvSpPr/>
              <p:nvPr/>
            </p:nvSpPr>
            <p:spPr>
              <a:xfrm>
                <a:off x="17405172" y="1999667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145" y="3100"/>
                    </a:moveTo>
                    <a:lnTo>
                      <a:pt x="48" y="0"/>
                    </a:lnTo>
                    <a:lnTo>
                      <a:pt x="0" y="448"/>
                    </a:lnTo>
                    <a:lnTo>
                      <a:pt x="84" y="1198"/>
                    </a:lnTo>
                    <a:lnTo>
                      <a:pt x="145" y="310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5" name="object 234">
                <a:extLst>
                  <a:ext uri="{FF2B5EF4-FFF2-40B4-BE49-F238E27FC236}">
                    <a16:creationId xmlns="" xmlns:a16="http://schemas.microsoft.com/office/drawing/2014/main" id="{3094F791-AB75-4C96-9B18-5AB1970D518D}"/>
                  </a:ext>
                </a:extLst>
              </p:cNvPr>
              <p:cNvSpPr/>
              <p:nvPr/>
            </p:nvSpPr>
            <p:spPr>
              <a:xfrm>
                <a:off x="17405137" y="2025943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60" y="0"/>
                    </a:moveTo>
                    <a:lnTo>
                      <a:pt x="0" y="920"/>
                    </a:lnTo>
                    <a:lnTo>
                      <a:pt x="133" y="283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6" name="object 235">
                <a:extLst>
                  <a:ext uri="{FF2B5EF4-FFF2-40B4-BE49-F238E27FC236}">
                    <a16:creationId xmlns="" xmlns:a16="http://schemas.microsoft.com/office/drawing/2014/main" id="{5CFD36C1-CC13-42CE-8FE8-83DAB17FC5BB}"/>
                  </a:ext>
                </a:extLst>
              </p:cNvPr>
              <p:cNvSpPr/>
              <p:nvPr/>
            </p:nvSpPr>
            <p:spPr>
              <a:xfrm>
                <a:off x="17396942" y="1995826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80">
                    <a:moveTo>
                      <a:pt x="0" y="1162"/>
                    </a:moveTo>
                    <a:lnTo>
                      <a:pt x="217" y="4965"/>
                    </a:lnTo>
                    <a:lnTo>
                      <a:pt x="230" y="4287"/>
                    </a:lnTo>
                    <a:lnTo>
                      <a:pt x="24" y="0"/>
                    </a:lnTo>
                    <a:lnTo>
                      <a:pt x="0" y="1162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7" name="object 236">
                <a:extLst>
                  <a:ext uri="{FF2B5EF4-FFF2-40B4-BE49-F238E27FC236}">
                    <a16:creationId xmlns="" xmlns:a16="http://schemas.microsoft.com/office/drawing/2014/main" id="{A3C0DD70-2C2C-44AA-B199-FED9E2D6EE67}"/>
                  </a:ext>
                </a:extLst>
              </p:cNvPr>
              <p:cNvSpPr/>
              <p:nvPr/>
            </p:nvSpPr>
            <p:spPr>
              <a:xfrm>
                <a:off x="17393881" y="1998780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0" y="0"/>
                    </a:moveTo>
                    <a:lnTo>
                      <a:pt x="31" y="1223"/>
                    </a:lnTo>
                    <a:lnTo>
                      <a:pt x="278" y="3609"/>
                    </a:lnTo>
                    <a:lnTo>
                      <a:pt x="145" y="12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AE6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8" name="object 237">
                <a:extLst>
                  <a:ext uri="{FF2B5EF4-FFF2-40B4-BE49-F238E27FC236}">
                    <a16:creationId xmlns="" xmlns:a16="http://schemas.microsoft.com/office/drawing/2014/main" id="{627F3597-EBB2-41CB-B15C-281134527089}"/>
                  </a:ext>
                </a:extLst>
              </p:cNvPr>
              <p:cNvSpPr/>
              <p:nvPr/>
            </p:nvSpPr>
            <p:spPr>
              <a:xfrm>
                <a:off x="11715046" y="3619077"/>
                <a:ext cx="1014737" cy="250045"/>
              </a:xfrm>
              <a:custGeom>
                <a:avLst/>
                <a:gdLst/>
                <a:ahLst/>
                <a:cxnLst/>
                <a:rect l="l" t="t" r="r" b="b"/>
                <a:pathLst>
                  <a:path w="908050" h="173354">
                    <a:moveTo>
                      <a:pt x="812096" y="0"/>
                    </a:moveTo>
                    <a:lnTo>
                      <a:pt x="95349" y="0"/>
                    </a:lnTo>
                    <a:lnTo>
                      <a:pt x="58327" y="6823"/>
                    </a:lnTo>
                    <a:lnTo>
                      <a:pt x="28009" y="25401"/>
                    </a:lnTo>
                    <a:lnTo>
                      <a:pt x="7523" y="52896"/>
                    </a:lnTo>
                    <a:lnTo>
                      <a:pt x="0" y="86471"/>
                    </a:lnTo>
                    <a:lnTo>
                      <a:pt x="7523" y="120047"/>
                    </a:lnTo>
                    <a:lnTo>
                      <a:pt x="28009" y="147542"/>
                    </a:lnTo>
                    <a:lnTo>
                      <a:pt x="58327" y="166120"/>
                    </a:lnTo>
                    <a:lnTo>
                      <a:pt x="95349" y="172943"/>
                    </a:lnTo>
                    <a:lnTo>
                      <a:pt x="812096" y="172943"/>
                    </a:lnTo>
                    <a:lnTo>
                      <a:pt x="849118" y="166120"/>
                    </a:lnTo>
                    <a:lnTo>
                      <a:pt x="879436" y="147542"/>
                    </a:lnTo>
                    <a:lnTo>
                      <a:pt x="899921" y="120047"/>
                    </a:lnTo>
                    <a:lnTo>
                      <a:pt x="907445" y="86471"/>
                    </a:lnTo>
                    <a:lnTo>
                      <a:pt x="899921" y="52896"/>
                    </a:lnTo>
                    <a:lnTo>
                      <a:pt x="879436" y="25401"/>
                    </a:lnTo>
                    <a:lnTo>
                      <a:pt x="849118" y="6823"/>
                    </a:lnTo>
                    <a:lnTo>
                      <a:pt x="812096" y="0"/>
                    </a:lnTo>
                    <a:close/>
                  </a:path>
                </a:pathLst>
              </a:custGeom>
              <a:solidFill>
                <a:srgbClr val="9BB967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49" name="object 238">
                <a:extLst>
                  <a:ext uri="{FF2B5EF4-FFF2-40B4-BE49-F238E27FC236}">
                    <a16:creationId xmlns="" xmlns:a16="http://schemas.microsoft.com/office/drawing/2014/main" id="{3C44C889-4E4A-4843-81A8-447618A9CDA9}"/>
                  </a:ext>
                </a:extLst>
              </p:cNvPr>
              <p:cNvSpPr/>
              <p:nvPr/>
            </p:nvSpPr>
            <p:spPr>
              <a:xfrm>
                <a:off x="13024230" y="3931738"/>
                <a:ext cx="1014102" cy="249468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0" name="object 239">
                <a:extLst>
                  <a:ext uri="{FF2B5EF4-FFF2-40B4-BE49-F238E27FC236}">
                    <a16:creationId xmlns="" xmlns:a16="http://schemas.microsoft.com/office/drawing/2014/main" id="{847A001D-4607-45AE-8FEC-D33D1675C150}"/>
                  </a:ext>
                </a:extLst>
              </p:cNvPr>
              <p:cNvSpPr/>
              <p:nvPr/>
            </p:nvSpPr>
            <p:spPr>
              <a:xfrm>
                <a:off x="15401429" y="2749178"/>
                <a:ext cx="956895" cy="1191060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1" name="object 240">
                <a:extLst>
                  <a:ext uri="{FF2B5EF4-FFF2-40B4-BE49-F238E27FC236}">
                    <a16:creationId xmlns="" xmlns:a16="http://schemas.microsoft.com/office/drawing/2014/main" id="{F5CCA266-0C52-4B3C-90CE-7A6EFDB4ADA8}"/>
                  </a:ext>
                </a:extLst>
              </p:cNvPr>
              <p:cNvSpPr/>
              <p:nvPr/>
            </p:nvSpPr>
            <p:spPr>
              <a:xfrm>
                <a:off x="15401431" y="2707670"/>
                <a:ext cx="957259" cy="1235572"/>
              </a:xfrm>
              <a:custGeom>
                <a:avLst/>
                <a:gdLst/>
                <a:ahLst/>
                <a:cxnLst/>
                <a:rect l="l" t="t" r="r" b="b"/>
                <a:pathLst>
                  <a:path w="856615" h="856614">
                    <a:moveTo>
                      <a:pt x="856289" y="428144"/>
                    </a:moveTo>
                    <a:lnTo>
                      <a:pt x="853776" y="474797"/>
                    </a:lnTo>
                    <a:lnTo>
                      <a:pt x="846414" y="519994"/>
                    </a:lnTo>
                    <a:lnTo>
                      <a:pt x="834461" y="563474"/>
                    </a:lnTo>
                    <a:lnTo>
                      <a:pt x="818181" y="604977"/>
                    </a:lnTo>
                    <a:lnTo>
                      <a:pt x="797834" y="644240"/>
                    </a:lnTo>
                    <a:lnTo>
                      <a:pt x="773680" y="681004"/>
                    </a:lnTo>
                    <a:lnTo>
                      <a:pt x="745983" y="715007"/>
                    </a:lnTo>
                    <a:lnTo>
                      <a:pt x="715002" y="745987"/>
                    </a:lnTo>
                    <a:lnTo>
                      <a:pt x="680999" y="773684"/>
                    </a:lnTo>
                    <a:lnTo>
                      <a:pt x="644235" y="797836"/>
                    </a:lnTo>
                    <a:lnTo>
                      <a:pt x="604971" y="818183"/>
                    </a:lnTo>
                    <a:lnTo>
                      <a:pt x="563469" y="834462"/>
                    </a:lnTo>
                    <a:lnTo>
                      <a:pt x="519990" y="846414"/>
                    </a:lnTo>
                    <a:lnTo>
                      <a:pt x="474794" y="853777"/>
                    </a:lnTo>
                    <a:lnTo>
                      <a:pt x="428144" y="856289"/>
                    </a:lnTo>
                    <a:lnTo>
                      <a:pt x="381494" y="853777"/>
                    </a:lnTo>
                    <a:lnTo>
                      <a:pt x="336298" y="846414"/>
                    </a:lnTo>
                    <a:lnTo>
                      <a:pt x="292819" y="834462"/>
                    </a:lnTo>
                    <a:lnTo>
                      <a:pt x="251317" y="818183"/>
                    </a:lnTo>
                    <a:lnTo>
                      <a:pt x="212053" y="797836"/>
                    </a:lnTo>
                    <a:lnTo>
                      <a:pt x="175289" y="773684"/>
                    </a:lnTo>
                    <a:lnTo>
                      <a:pt x="141286" y="745987"/>
                    </a:lnTo>
                    <a:lnTo>
                      <a:pt x="110305" y="715007"/>
                    </a:lnTo>
                    <a:lnTo>
                      <a:pt x="82608" y="681004"/>
                    </a:lnTo>
                    <a:lnTo>
                      <a:pt x="58455" y="644240"/>
                    </a:lnTo>
                    <a:lnTo>
                      <a:pt x="38107" y="604977"/>
                    </a:lnTo>
                    <a:lnTo>
                      <a:pt x="21827" y="563474"/>
                    </a:lnTo>
                    <a:lnTo>
                      <a:pt x="9875" y="519994"/>
                    </a:lnTo>
                    <a:lnTo>
                      <a:pt x="2512" y="474797"/>
                    </a:lnTo>
                    <a:lnTo>
                      <a:pt x="0" y="428144"/>
                    </a:lnTo>
                    <a:lnTo>
                      <a:pt x="2512" y="381494"/>
                    </a:lnTo>
                    <a:lnTo>
                      <a:pt x="9875" y="336298"/>
                    </a:lnTo>
                    <a:lnTo>
                      <a:pt x="21827" y="292819"/>
                    </a:lnTo>
                    <a:lnTo>
                      <a:pt x="38107" y="251317"/>
                    </a:lnTo>
                    <a:lnTo>
                      <a:pt x="58455" y="212053"/>
                    </a:lnTo>
                    <a:lnTo>
                      <a:pt x="82608" y="175289"/>
                    </a:lnTo>
                    <a:lnTo>
                      <a:pt x="110305" y="141286"/>
                    </a:lnTo>
                    <a:lnTo>
                      <a:pt x="141286" y="110305"/>
                    </a:lnTo>
                    <a:lnTo>
                      <a:pt x="175289" y="82608"/>
                    </a:lnTo>
                    <a:lnTo>
                      <a:pt x="212053" y="58455"/>
                    </a:lnTo>
                    <a:lnTo>
                      <a:pt x="251317" y="38107"/>
                    </a:lnTo>
                    <a:lnTo>
                      <a:pt x="292819" y="21827"/>
                    </a:lnTo>
                    <a:lnTo>
                      <a:pt x="336298" y="9875"/>
                    </a:lnTo>
                    <a:lnTo>
                      <a:pt x="381494" y="2512"/>
                    </a:lnTo>
                    <a:lnTo>
                      <a:pt x="428144" y="0"/>
                    </a:lnTo>
                    <a:lnTo>
                      <a:pt x="474794" y="2512"/>
                    </a:lnTo>
                    <a:lnTo>
                      <a:pt x="519990" y="9875"/>
                    </a:lnTo>
                    <a:lnTo>
                      <a:pt x="563469" y="21827"/>
                    </a:lnTo>
                    <a:lnTo>
                      <a:pt x="604971" y="38107"/>
                    </a:lnTo>
                    <a:lnTo>
                      <a:pt x="644235" y="58455"/>
                    </a:lnTo>
                    <a:lnTo>
                      <a:pt x="680999" y="82608"/>
                    </a:lnTo>
                    <a:lnTo>
                      <a:pt x="715002" y="110305"/>
                    </a:lnTo>
                    <a:lnTo>
                      <a:pt x="745983" y="141286"/>
                    </a:lnTo>
                    <a:lnTo>
                      <a:pt x="773680" y="175289"/>
                    </a:lnTo>
                    <a:lnTo>
                      <a:pt x="797834" y="212053"/>
                    </a:lnTo>
                    <a:lnTo>
                      <a:pt x="818181" y="251317"/>
                    </a:lnTo>
                    <a:lnTo>
                      <a:pt x="834461" y="292819"/>
                    </a:lnTo>
                    <a:lnTo>
                      <a:pt x="846414" y="336298"/>
                    </a:lnTo>
                    <a:lnTo>
                      <a:pt x="853776" y="381494"/>
                    </a:lnTo>
                    <a:lnTo>
                      <a:pt x="856289" y="428144"/>
                    </a:lnTo>
                    <a:close/>
                  </a:path>
                </a:pathLst>
              </a:custGeom>
              <a:ln w="34334">
                <a:solidFill>
                  <a:srgbClr val="E3AD5B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2" name="object 242">
                <a:extLst>
                  <a:ext uri="{FF2B5EF4-FFF2-40B4-BE49-F238E27FC236}">
                    <a16:creationId xmlns="" xmlns:a16="http://schemas.microsoft.com/office/drawing/2014/main" id="{A39590AB-C854-4CFB-92A4-564C45545E3C}"/>
                  </a:ext>
                </a:extLst>
              </p:cNvPr>
              <p:cNvSpPr/>
              <p:nvPr/>
            </p:nvSpPr>
            <p:spPr>
              <a:xfrm>
                <a:off x="15684464" y="3894903"/>
                <a:ext cx="93749" cy="137180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3" name="object 244">
                <a:extLst>
                  <a:ext uri="{FF2B5EF4-FFF2-40B4-BE49-F238E27FC236}">
                    <a16:creationId xmlns="" xmlns:a16="http://schemas.microsoft.com/office/drawing/2014/main" id="{DA140EE7-4F2E-4AA2-B2CD-6C264E58F778}"/>
                  </a:ext>
                </a:extLst>
              </p:cNvPr>
              <p:cNvSpPr/>
              <p:nvPr/>
            </p:nvSpPr>
            <p:spPr>
              <a:xfrm>
                <a:off x="15931826" y="3925506"/>
                <a:ext cx="95087" cy="88842"/>
              </a:xfrm>
              <a:custGeom>
                <a:avLst/>
                <a:gdLst/>
                <a:ahLst/>
                <a:cxnLst/>
                <a:rect l="l" t="t" r="r" b="b"/>
                <a:pathLst>
                  <a:path w="85090" h="61595">
                    <a:moveTo>
                      <a:pt x="79946" y="9361"/>
                    </a:moveTo>
                    <a:lnTo>
                      <a:pt x="55371" y="9361"/>
                    </a:lnTo>
                    <a:lnTo>
                      <a:pt x="58858" y="9519"/>
                    </a:lnTo>
                    <a:lnTo>
                      <a:pt x="65471" y="10427"/>
                    </a:lnTo>
                    <a:lnTo>
                      <a:pt x="75176" y="27128"/>
                    </a:lnTo>
                    <a:lnTo>
                      <a:pt x="75027" y="28727"/>
                    </a:lnTo>
                    <a:lnTo>
                      <a:pt x="73682" y="33874"/>
                    </a:lnTo>
                    <a:lnTo>
                      <a:pt x="72871" y="36381"/>
                    </a:lnTo>
                    <a:lnTo>
                      <a:pt x="71878" y="38839"/>
                    </a:lnTo>
                    <a:lnTo>
                      <a:pt x="70824" y="41734"/>
                    </a:lnTo>
                    <a:lnTo>
                      <a:pt x="69056" y="44386"/>
                    </a:lnTo>
                    <a:lnTo>
                      <a:pt x="64139" y="49242"/>
                    </a:lnTo>
                    <a:lnTo>
                      <a:pt x="61462" y="51786"/>
                    </a:lnTo>
                    <a:lnTo>
                      <a:pt x="58580" y="54462"/>
                    </a:lnTo>
                    <a:lnTo>
                      <a:pt x="58648" y="57623"/>
                    </a:lnTo>
                    <a:lnTo>
                      <a:pt x="64103" y="61123"/>
                    </a:lnTo>
                    <a:lnTo>
                      <a:pt x="65677" y="60675"/>
                    </a:lnTo>
                    <a:lnTo>
                      <a:pt x="67930" y="58495"/>
                    </a:lnTo>
                    <a:lnTo>
                      <a:pt x="68983" y="57623"/>
                    </a:lnTo>
                    <a:lnTo>
                      <a:pt x="84692" y="26002"/>
                    </a:lnTo>
                    <a:lnTo>
                      <a:pt x="84614" y="21932"/>
                    </a:lnTo>
                    <a:lnTo>
                      <a:pt x="84497" y="20673"/>
                    </a:lnTo>
                    <a:lnTo>
                      <a:pt x="83008" y="14690"/>
                    </a:lnTo>
                    <a:lnTo>
                      <a:pt x="81724" y="11892"/>
                    </a:lnTo>
                    <a:lnTo>
                      <a:pt x="79946" y="9361"/>
                    </a:lnTo>
                    <a:close/>
                  </a:path>
                  <a:path w="85090" h="61595">
                    <a:moveTo>
                      <a:pt x="60590" y="0"/>
                    </a:moveTo>
                    <a:lnTo>
                      <a:pt x="51507" y="0"/>
                    </a:lnTo>
                    <a:lnTo>
                      <a:pt x="45183" y="926"/>
                    </a:lnTo>
                    <a:lnTo>
                      <a:pt x="8232" y="11376"/>
                    </a:lnTo>
                    <a:lnTo>
                      <a:pt x="0" y="17839"/>
                    </a:lnTo>
                    <a:lnTo>
                      <a:pt x="95" y="20673"/>
                    </a:lnTo>
                    <a:lnTo>
                      <a:pt x="4008" y="23955"/>
                    </a:lnTo>
                    <a:lnTo>
                      <a:pt x="11602" y="19595"/>
                    </a:lnTo>
                    <a:lnTo>
                      <a:pt x="19413" y="16373"/>
                    </a:lnTo>
                    <a:lnTo>
                      <a:pt x="35472" y="12219"/>
                    </a:lnTo>
                    <a:lnTo>
                      <a:pt x="43550" y="10633"/>
                    </a:lnTo>
                    <a:lnTo>
                      <a:pt x="51713" y="9507"/>
                    </a:lnTo>
                    <a:lnTo>
                      <a:pt x="55371" y="9361"/>
                    </a:lnTo>
                    <a:lnTo>
                      <a:pt x="79946" y="9361"/>
                    </a:lnTo>
                    <a:lnTo>
                      <a:pt x="77291" y="6261"/>
                    </a:lnTo>
                    <a:lnTo>
                      <a:pt x="74324" y="4069"/>
                    </a:lnTo>
                    <a:lnTo>
                      <a:pt x="67639" y="1320"/>
                    </a:lnTo>
                    <a:lnTo>
                      <a:pt x="64163" y="423"/>
                    </a:lnTo>
                    <a:lnTo>
                      <a:pt x="6059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4" name="object 245">
                <a:extLst>
                  <a:ext uri="{FF2B5EF4-FFF2-40B4-BE49-F238E27FC236}">
                    <a16:creationId xmlns="" xmlns:a16="http://schemas.microsoft.com/office/drawing/2014/main" id="{31174505-A586-4489-968C-38C64674ABBA}"/>
                  </a:ext>
                </a:extLst>
              </p:cNvPr>
              <p:cNvSpPr/>
              <p:nvPr/>
            </p:nvSpPr>
            <p:spPr>
              <a:xfrm>
                <a:off x="14218181" y="2349809"/>
                <a:ext cx="956881" cy="1210243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5" name="object 246">
                <a:extLst>
                  <a:ext uri="{FF2B5EF4-FFF2-40B4-BE49-F238E27FC236}">
                    <a16:creationId xmlns="" xmlns:a16="http://schemas.microsoft.com/office/drawing/2014/main" id="{B68BD0DB-60F5-453F-BB89-80FA2D2A21FF}"/>
                  </a:ext>
                </a:extLst>
              </p:cNvPr>
              <p:cNvSpPr/>
              <p:nvPr/>
            </p:nvSpPr>
            <p:spPr>
              <a:xfrm>
                <a:off x="14176074" y="2311086"/>
                <a:ext cx="1018165" cy="1399917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6" name="object 247">
                <a:extLst>
                  <a:ext uri="{FF2B5EF4-FFF2-40B4-BE49-F238E27FC236}">
                    <a16:creationId xmlns="" xmlns:a16="http://schemas.microsoft.com/office/drawing/2014/main" id="{E1D21C2B-709F-4589-B0B0-3960773CDFA2}"/>
                  </a:ext>
                </a:extLst>
              </p:cNvPr>
              <p:cNvSpPr/>
              <p:nvPr/>
            </p:nvSpPr>
            <p:spPr>
              <a:xfrm>
                <a:off x="16460858" y="3362575"/>
                <a:ext cx="1014075" cy="249451"/>
              </a:xfrm>
              <a:prstGeom prst="rect">
                <a:avLst/>
              </a:prstGeom>
              <a:blipFill>
                <a:blip r:embed="rId2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7" name="object 248">
                <a:extLst>
                  <a:ext uri="{FF2B5EF4-FFF2-40B4-BE49-F238E27FC236}">
                    <a16:creationId xmlns="" xmlns:a16="http://schemas.microsoft.com/office/drawing/2014/main" id="{543FE90F-AE04-49CC-AE8F-B51486F77392}"/>
                  </a:ext>
                </a:extLst>
              </p:cNvPr>
              <p:cNvSpPr/>
              <p:nvPr/>
            </p:nvSpPr>
            <p:spPr>
              <a:xfrm>
                <a:off x="17667153" y="3726344"/>
                <a:ext cx="1014061" cy="249451"/>
              </a:xfrm>
              <a:prstGeom prst="rect">
                <a:avLst/>
              </a:prstGeom>
              <a:blipFill>
                <a:blip r:embed="rId2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58" name="object 249">
                <a:extLst>
                  <a:ext uri="{FF2B5EF4-FFF2-40B4-BE49-F238E27FC236}">
                    <a16:creationId xmlns="" xmlns:a16="http://schemas.microsoft.com/office/drawing/2014/main" id="{1FAEBE8A-7654-49FE-AE71-B4EF1F614890}"/>
                  </a:ext>
                </a:extLst>
              </p:cNvPr>
              <p:cNvSpPr txBox="1"/>
              <p:nvPr/>
            </p:nvSpPr>
            <p:spPr>
              <a:xfrm>
                <a:off x="12015436" y="2291600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14:00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59" name="object 250">
                <a:extLst>
                  <a:ext uri="{FF2B5EF4-FFF2-40B4-BE49-F238E27FC236}">
                    <a16:creationId xmlns="" xmlns:a16="http://schemas.microsoft.com/office/drawing/2014/main" id="{36EE8A1B-5452-41DD-B167-872656DC19FD}"/>
                  </a:ext>
                </a:extLst>
              </p:cNvPr>
              <p:cNvSpPr/>
              <p:nvPr/>
            </p:nvSpPr>
            <p:spPr>
              <a:xfrm>
                <a:off x="14911522" y="1140618"/>
                <a:ext cx="758649" cy="645114"/>
              </a:xfrm>
              <a:prstGeom prst="rect">
                <a:avLst/>
              </a:prstGeom>
              <a:blipFill>
                <a:blip r:embed="rId2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0" name="object 251">
                <a:extLst>
                  <a:ext uri="{FF2B5EF4-FFF2-40B4-BE49-F238E27FC236}">
                    <a16:creationId xmlns="" xmlns:a16="http://schemas.microsoft.com/office/drawing/2014/main" id="{9FF7D857-691F-4E08-B13A-CEB6F5B6D57D}"/>
                  </a:ext>
                </a:extLst>
              </p:cNvPr>
              <p:cNvSpPr txBox="1"/>
              <p:nvPr/>
            </p:nvSpPr>
            <p:spPr>
              <a:xfrm>
                <a:off x="13300902" y="2499450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14:15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61" name="object 252">
                <a:extLst>
                  <a:ext uri="{FF2B5EF4-FFF2-40B4-BE49-F238E27FC236}">
                    <a16:creationId xmlns="" xmlns:a16="http://schemas.microsoft.com/office/drawing/2014/main" id="{A797CA47-4889-4BBD-A600-191DA33617C2}"/>
                  </a:ext>
                </a:extLst>
              </p:cNvPr>
              <p:cNvSpPr txBox="1"/>
              <p:nvPr/>
            </p:nvSpPr>
            <p:spPr>
              <a:xfrm>
                <a:off x="16807284" y="2000940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16:30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62" name="object 253">
                <a:extLst>
                  <a:ext uri="{FF2B5EF4-FFF2-40B4-BE49-F238E27FC236}">
                    <a16:creationId xmlns="" xmlns:a16="http://schemas.microsoft.com/office/drawing/2014/main" id="{08A8409A-E6BD-4185-81D4-0BE3CDD332A3}"/>
                  </a:ext>
                </a:extLst>
              </p:cNvPr>
              <p:cNvSpPr txBox="1"/>
              <p:nvPr/>
            </p:nvSpPr>
            <p:spPr>
              <a:xfrm>
                <a:off x="17890004" y="2334830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16:45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63" name="object 254">
                <a:extLst>
                  <a:ext uri="{FF2B5EF4-FFF2-40B4-BE49-F238E27FC236}">
                    <a16:creationId xmlns="" xmlns:a16="http://schemas.microsoft.com/office/drawing/2014/main" id="{32528EEE-E34A-424B-BDF8-DDA7ABB07C1C}"/>
                  </a:ext>
                </a:extLst>
              </p:cNvPr>
              <p:cNvSpPr txBox="1"/>
              <p:nvPr/>
            </p:nvSpPr>
            <p:spPr>
              <a:xfrm>
                <a:off x="18898422" y="2300102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17:30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64" name="object 295">
                <a:extLst>
                  <a:ext uri="{FF2B5EF4-FFF2-40B4-BE49-F238E27FC236}">
                    <a16:creationId xmlns="" xmlns:a16="http://schemas.microsoft.com/office/drawing/2014/main" id="{C36B0EB8-ABE4-4DA5-B72B-025ED4080679}"/>
                  </a:ext>
                </a:extLst>
              </p:cNvPr>
              <p:cNvSpPr/>
              <p:nvPr/>
            </p:nvSpPr>
            <p:spPr>
              <a:xfrm>
                <a:off x="11824471" y="3684472"/>
                <a:ext cx="817488" cy="154836"/>
              </a:xfrm>
              <a:prstGeom prst="rect">
                <a:avLst/>
              </a:prstGeom>
              <a:blipFill>
                <a:blip r:embed="rId2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5" name="object 306">
                <a:extLst>
                  <a:ext uri="{FF2B5EF4-FFF2-40B4-BE49-F238E27FC236}">
                    <a16:creationId xmlns="" xmlns:a16="http://schemas.microsoft.com/office/drawing/2014/main" id="{7F12D51D-DE8A-41ED-BE4A-6BC632A1553D}"/>
                  </a:ext>
                </a:extLst>
              </p:cNvPr>
              <p:cNvSpPr/>
              <p:nvPr/>
            </p:nvSpPr>
            <p:spPr>
              <a:xfrm>
                <a:off x="13884153" y="1710094"/>
                <a:ext cx="311687" cy="383081"/>
              </a:xfrm>
              <a:prstGeom prst="rect">
                <a:avLst/>
              </a:prstGeom>
              <a:blipFill>
                <a:blip r:embed="rId2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6" name="object 307">
                <a:extLst>
                  <a:ext uri="{FF2B5EF4-FFF2-40B4-BE49-F238E27FC236}">
                    <a16:creationId xmlns="" xmlns:a16="http://schemas.microsoft.com/office/drawing/2014/main" id="{BC8F5857-2071-4160-8DEF-74968F937EE5}"/>
                  </a:ext>
                </a:extLst>
              </p:cNvPr>
              <p:cNvSpPr/>
              <p:nvPr/>
            </p:nvSpPr>
            <p:spPr>
              <a:xfrm>
                <a:off x="12648986" y="3967191"/>
                <a:ext cx="216767" cy="286943"/>
              </a:xfrm>
              <a:prstGeom prst="rect">
                <a:avLst/>
              </a:prstGeom>
              <a:blipFill>
                <a:blip r:embed="rId2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7" name="object 324">
                <a:extLst>
                  <a:ext uri="{FF2B5EF4-FFF2-40B4-BE49-F238E27FC236}">
                    <a16:creationId xmlns="" xmlns:a16="http://schemas.microsoft.com/office/drawing/2014/main" id="{DBB29528-5EBD-4FF1-B922-2DA2C91ADCD8}"/>
                  </a:ext>
                </a:extLst>
              </p:cNvPr>
              <p:cNvSpPr/>
              <p:nvPr/>
            </p:nvSpPr>
            <p:spPr>
              <a:xfrm>
                <a:off x="18950925" y="3212896"/>
                <a:ext cx="949448" cy="534715"/>
              </a:xfrm>
              <a:prstGeom prst="rect">
                <a:avLst/>
              </a:prstGeom>
              <a:blipFill>
                <a:blip r:embed="rId3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8" name="object 347">
                <a:extLst>
                  <a:ext uri="{FF2B5EF4-FFF2-40B4-BE49-F238E27FC236}">
                    <a16:creationId xmlns="" xmlns:a16="http://schemas.microsoft.com/office/drawing/2014/main" id="{AEF05AFE-F167-4954-8679-E3E4ED8513DC}"/>
                  </a:ext>
                </a:extLst>
              </p:cNvPr>
              <p:cNvSpPr/>
              <p:nvPr/>
            </p:nvSpPr>
            <p:spPr>
              <a:xfrm>
                <a:off x="14410753" y="1833467"/>
                <a:ext cx="500584" cy="644804"/>
              </a:xfrm>
              <a:prstGeom prst="rect">
                <a:avLst/>
              </a:prstGeom>
              <a:blipFill>
                <a:blip r:embed="rId3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69" name="object 348">
                <a:extLst>
                  <a:ext uri="{FF2B5EF4-FFF2-40B4-BE49-F238E27FC236}">
                    <a16:creationId xmlns="" xmlns:a16="http://schemas.microsoft.com/office/drawing/2014/main" id="{17333F67-E8B4-4712-80CC-F1CAFE87A9A6}"/>
                  </a:ext>
                </a:extLst>
              </p:cNvPr>
              <p:cNvSpPr txBox="1"/>
              <p:nvPr/>
            </p:nvSpPr>
            <p:spPr>
              <a:xfrm>
                <a:off x="14452413" y="2083733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15:00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470" name="object 349">
                <a:extLst>
                  <a:ext uri="{FF2B5EF4-FFF2-40B4-BE49-F238E27FC236}">
                    <a16:creationId xmlns="" xmlns:a16="http://schemas.microsoft.com/office/drawing/2014/main" id="{0D9DC241-794A-46D1-A869-FD0AA798E8F6}"/>
                  </a:ext>
                </a:extLst>
              </p:cNvPr>
              <p:cNvSpPr/>
              <p:nvPr/>
            </p:nvSpPr>
            <p:spPr>
              <a:xfrm>
                <a:off x="15625586" y="2197202"/>
                <a:ext cx="500571" cy="644804"/>
              </a:xfrm>
              <a:prstGeom prst="rect">
                <a:avLst/>
              </a:prstGeom>
              <a:blipFill>
                <a:blip r:embed="rId3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1" name="object 350">
                <a:extLst>
                  <a:ext uri="{FF2B5EF4-FFF2-40B4-BE49-F238E27FC236}">
                    <a16:creationId xmlns="" xmlns:a16="http://schemas.microsoft.com/office/drawing/2014/main" id="{B3F53215-D954-4590-963A-88AF92E55E8D}"/>
                  </a:ext>
                </a:extLst>
              </p:cNvPr>
              <p:cNvSpPr txBox="1"/>
              <p:nvPr/>
            </p:nvSpPr>
            <p:spPr>
              <a:xfrm>
                <a:off x="15665944" y="2447469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15:30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</p:grpSp>
        <p:grpSp>
          <p:nvGrpSpPr>
            <p:cNvPr id="472" name="グループ化 471">
              <a:extLst>
                <a:ext uri="{FF2B5EF4-FFF2-40B4-BE49-F238E27FC236}">
                  <a16:creationId xmlns="" xmlns:a16="http://schemas.microsoft.com/office/drawing/2014/main" id="{B5B933EC-2B78-4CE3-8415-7D1D351EC3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3076" y="3328169"/>
              <a:ext cx="8654950" cy="3636672"/>
              <a:chOff x="10429233" y="4081416"/>
              <a:chExt cx="9284491" cy="3901197"/>
            </a:xfrm>
          </p:grpSpPr>
          <p:sp>
            <p:nvSpPr>
              <p:cNvPr id="473" name="object 152">
                <a:extLst>
                  <a:ext uri="{FF2B5EF4-FFF2-40B4-BE49-F238E27FC236}">
                    <a16:creationId xmlns="" xmlns:a16="http://schemas.microsoft.com/office/drawing/2014/main" id="{47FAA6B2-8966-4035-BC86-87DBE258DF7E}"/>
                  </a:ext>
                </a:extLst>
              </p:cNvPr>
              <p:cNvSpPr txBox="1"/>
              <p:nvPr/>
            </p:nvSpPr>
            <p:spPr>
              <a:xfrm>
                <a:off x="18168894" y="7853089"/>
                <a:ext cx="1202073" cy="129524"/>
              </a:xfrm>
              <a:prstGeom prst="rect">
                <a:avLst/>
              </a:prstGeom>
            </p:spPr>
            <p:txBody>
              <a:bodyPr vert="horz" wrap="square" lIns="0" tIns="13970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10"/>
                  </a:spcBef>
                </a:pPr>
                <a:r>
                  <a:rPr sz="750" spc="5" dirty="0">
                    <a:solidFill>
                      <a:srgbClr val="6F635D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※送迎サ</a:t>
                </a:r>
                <a:r>
                  <a:rPr sz="750" spc="-45" dirty="0">
                    <a:solidFill>
                      <a:srgbClr val="6F635D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ービ</a:t>
                </a:r>
                <a:r>
                  <a:rPr sz="750" spc="-10" dirty="0">
                    <a:solidFill>
                      <a:srgbClr val="6F635D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ス</a:t>
                </a:r>
                <a:r>
                  <a:rPr sz="750" spc="5" dirty="0">
                    <a:solidFill>
                      <a:srgbClr val="6F635D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対応可能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</p:txBody>
          </p:sp>
          <p:sp>
            <p:nvSpPr>
              <p:cNvPr id="474" name="object 155">
                <a:extLst>
                  <a:ext uri="{FF2B5EF4-FFF2-40B4-BE49-F238E27FC236}">
                    <a16:creationId xmlns="" xmlns:a16="http://schemas.microsoft.com/office/drawing/2014/main" id="{9B7F7B6A-2AFD-4BC9-AA7E-76484BAEFE06}"/>
                  </a:ext>
                </a:extLst>
              </p:cNvPr>
              <p:cNvSpPr/>
              <p:nvPr/>
            </p:nvSpPr>
            <p:spPr>
              <a:xfrm>
                <a:off x="10429233" y="4632577"/>
                <a:ext cx="9284491" cy="3179147"/>
              </a:xfrm>
              <a:custGeom>
                <a:avLst/>
                <a:gdLst/>
                <a:ahLst/>
                <a:cxnLst/>
                <a:rect l="l" t="t" r="r" b="b"/>
                <a:pathLst>
                  <a:path w="8308340" h="2204084">
                    <a:moveTo>
                      <a:pt x="8227288" y="2203990"/>
                    </a:moveTo>
                    <a:lnTo>
                      <a:pt x="4153979" y="2179962"/>
                    </a:lnTo>
                    <a:lnTo>
                      <a:pt x="80670" y="2203990"/>
                    </a:lnTo>
                    <a:lnTo>
                      <a:pt x="40668" y="2163310"/>
                    </a:lnTo>
                    <a:lnTo>
                      <a:pt x="0" y="2123307"/>
                    </a:lnTo>
                    <a:lnTo>
                      <a:pt x="24028" y="1101995"/>
                    </a:lnTo>
                    <a:lnTo>
                      <a:pt x="0" y="80670"/>
                    </a:lnTo>
                    <a:lnTo>
                      <a:pt x="40668" y="40668"/>
                    </a:lnTo>
                    <a:lnTo>
                      <a:pt x="80670" y="0"/>
                    </a:lnTo>
                    <a:lnTo>
                      <a:pt x="4153979" y="24028"/>
                    </a:lnTo>
                    <a:lnTo>
                      <a:pt x="8227288" y="0"/>
                    </a:lnTo>
                    <a:lnTo>
                      <a:pt x="8267290" y="40668"/>
                    </a:lnTo>
                    <a:lnTo>
                      <a:pt x="8307958" y="80670"/>
                    </a:lnTo>
                    <a:lnTo>
                      <a:pt x="8283930" y="1101995"/>
                    </a:lnTo>
                    <a:lnTo>
                      <a:pt x="8307958" y="2123307"/>
                    </a:lnTo>
                    <a:lnTo>
                      <a:pt x="8267290" y="2163310"/>
                    </a:lnTo>
                    <a:lnTo>
                      <a:pt x="8227288" y="2203990"/>
                    </a:lnTo>
                    <a:close/>
                  </a:path>
                </a:pathLst>
              </a:custGeom>
              <a:ln w="24221">
                <a:solidFill>
                  <a:srgbClr val="8BBFD8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5" name="object 255">
                <a:extLst>
                  <a:ext uri="{FF2B5EF4-FFF2-40B4-BE49-F238E27FC236}">
                    <a16:creationId xmlns="" xmlns:a16="http://schemas.microsoft.com/office/drawing/2014/main" id="{51332119-74A7-4673-A18A-6A5C3F19E8A1}"/>
                  </a:ext>
                </a:extLst>
              </p:cNvPr>
              <p:cNvSpPr/>
              <p:nvPr/>
            </p:nvSpPr>
            <p:spPr>
              <a:xfrm>
                <a:off x="10484954" y="5654847"/>
                <a:ext cx="867436" cy="1117417"/>
              </a:xfrm>
              <a:prstGeom prst="rect">
                <a:avLst/>
              </a:prstGeom>
              <a:blipFill>
                <a:blip r:embed="rId3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6" name="object 256">
                <a:extLst>
                  <a:ext uri="{FF2B5EF4-FFF2-40B4-BE49-F238E27FC236}">
                    <a16:creationId xmlns="" xmlns:a16="http://schemas.microsoft.com/office/drawing/2014/main" id="{76721E09-EDA4-4EF0-BEC2-121EDBA006F4}"/>
                  </a:ext>
                </a:extLst>
              </p:cNvPr>
              <p:cNvSpPr/>
              <p:nvPr/>
            </p:nvSpPr>
            <p:spPr>
              <a:xfrm>
                <a:off x="12696005" y="5827848"/>
                <a:ext cx="956868" cy="1235119"/>
              </a:xfrm>
              <a:prstGeom prst="rect">
                <a:avLst/>
              </a:prstGeom>
              <a:blipFill>
                <a:blip r:embed="rId3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7" name="object 257">
                <a:extLst>
                  <a:ext uri="{FF2B5EF4-FFF2-40B4-BE49-F238E27FC236}">
                    <a16:creationId xmlns="" xmlns:a16="http://schemas.microsoft.com/office/drawing/2014/main" id="{1BCCBAE6-B0AA-4C9B-A225-A2D76C91C95C}"/>
                  </a:ext>
                </a:extLst>
              </p:cNvPr>
              <p:cNvSpPr/>
              <p:nvPr/>
            </p:nvSpPr>
            <p:spPr>
              <a:xfrm>
                <a:off x="12696017" y="5827834"/>
                <a:ext cx="957259" cy="1235572"/>
              </a:xfrm>
              <a:custGeom>
                <a:avLst/>
                <a:gdLst/>
                <a:ahLst/>
                <a:cxnLst/>
                <a:rect l="l" t="t" r="r" b="b"/>
                <a:pathLst>
                  <a:path w="856615" h="856614">
                    <a:moveTo>
                      <a:pt x="856253" y="428144"/>
                    </a:moveTo>
                    <a:lnTo>
                      <a:pt x="853740" y="474797"/>
                    </a:lnTo>
                    <a:lnTo>
                      <a:pt x="846378" y="519995"/>
                    </a:lnTo>
                    <a:lnTo>
                      <a:pt x="834427" y="563476"/>
                    </a:lnTo>
                    <a:lnTo>
                      <a:pt x="818149" y="604981"/>
                    </a:lnTo>
                    <a:lnTo>
                      <a:pt x="797803" y="644247"/>
                    </a:lnTo>
                    <a:lnTo>
                      <a:pt x="773653" y="681013"/>
                    </a:lnTo>
                    <a:lnTo>
                      <a:pt x="745957" y="715018"/>
                    </a:lnTo>
                    <a:lnTo>
                      <a:pt x="714979" y="746000"/>
                    </a:lnTo>
                    <a:lnTo>
                      <a:pt x="680978" y="773700"/>
                    </a:lnTo>
                    <a:lnTo>
                      <a:pt x="644217" y="797854"/>
                    </a:lnTo>
                    <a:lnTo>
                      <a:pt x="604955" y="818203"/>
                    </a:lnTo>
                    <a:lnTo>
                      <a:pt x="563455" y="834484"/>
                    </a:lnTo>
                    <a:lnTo>
                      <a:pt x="519977" y="846437"/>
                    </a:lnTo>
                    <a:lnTo>
                      <a:pt x="474782" y="853801"/>
                    </a:lnTo>
                    <a:lnTo>
                      <a:pt x="428132" y="856313"/>
                    </a:lnTo>
                    <a:lnTo>
                      <a:pt x="381482" y="853801"/>
                    </a:lnTo>
                    <a:lnTo>
                      <a:pt x="336287" y="846437"/>
                    </a:lnTo>
                    <a:lnTo>
                      <a:pt x="292808" y="834484"/>
                    </a:lnTo>
                    <a:lnTo>
                      <a:pt x="251307" y="818203"/>
                    </a:lnTo>
                    <a:lnTo>
                      <a:pt x="212044" y="797854"/>
                    </a:lnTo>
                    <a:lnTo>
                      <a:pt x="175282" y="773700"/>
                    </a:lnTo>
                    <a:lnTo>
                      <a:pt x="141280" y="746000"/>
                    </a:lnTo>
                    <a:lnTo>
                      <a:pt x="110300" y="715018"/>
                    </a:lnTo>
                    <a:lnTo>
                      <a:pt x="82604" y="681013"/>
                    </a:lnTo>
                    <a:lnTo>
                      <a:pt x="58452" y="644247"/>
                    </a:lnTo>
                    <a:lnTo>
                      <a:pt x="38105" y="604981"/>
                    </a:lnTo>
                    <a:lnTo>
                      <a:pt x="21826" y="563476"/>
                    </a:lnTo>
                    <a:lnTo>
                      <a:pt x="9874" y="519995"/>
                    </a:lnTo>
                    <a:lnTo>
                      <a:pt x="2512" y="474797"/>
                    </a:lnTo>
                    <a:lnTo>
                      <a:pt x="0" y="428144"/>
                    </a:lnTo>
                    <a:lnTo>
                      <a:pt x="2512" y="381494"/>
                    </a:lnTo>
                    <a:lnTo>
                      <a:pt x="9874" y="336298"/>
                    </a:lnTo>
                    <a:lnTo>
                      <a:pt x="21826" y="292819"/>
                    </a:lnTo>
                    <a:lnTo>
                      <a:pt x="38105" y="251317"/>
                    </a:lnTo>
                    <a:lnTo>
                      <a:pt x="58452" y="212053"/>
                    </a:lnTo>
                    <a:lnTo>
                      <a:pt x="82604" y="175289"/>
                    </a:lnTo>
                    <a:lnTo>
                      <a:pt x="110300" y="141286"/>
                    </a:lnTo>
                    <a:lnTo>
                      <a:pt x="141280" y="110305"/>
                    </a:lnTo>
                    <a:lnTo>
                      <a:pt x="175282" y="82608"/>
                    </a:lnTo>
                    <a:lnTo>
                      <a:pt x="212044" y="58455"/>
                    </a:lnTo>
                    <a:lnTo>
                      <a:pt x="251307" y="38107"/>
                    </a:lnTo>
                    <a:lnTo>
                      <a:pt x="292808" y="21827"/>
                    </a:lnTo>
                    <a:lnTo>
                      <a:pt x="336287" y="9875"/>
                    </a:lnTo>
                    <a:lnTo>
                      <a:pt x="381482" y="2512"/>
                    </a:lnTo>
                    <a:lnTo>
                      <a:pt x="428132" y="0"/>
                    </a:lnTo>
                    <a:lnTo>
                      <a:pt x="474782" y="2512"/>
                    </a:lnTo>
                    <a:lnTo>
                      <a:pt x="519977" y="9875"/>
                    </a:lnTo>
                    <a:lnTo>
                      <a:pt x="563455" y="21827"/>
                    </a:lnTo>
                    <a:lnTo>
                      <a:pt x="604955" y="38107"/>
                    </a:lnTo>
                    <a:lnTo>
                      <a:pt x="644217" y="58455"/>
                    </a:lnTo>
                    <a:lnTo>
                      <a:pt x="680978" y="82608"/>
                    </a:lnTo>
                    <a:lnTo>
                      <a:pt x="714979" y="110305"/>
                    </a:lnTo>
                    <a:lnTo>
                      <a:pt x="745957" y="141286"/>
                    </a:lnTo>
                    <a:lnTo>
                      <a:pt x="773653" y="175289"/>
                    </a:lnTo>
                    <a:lnTo>
                      <a:pt x="797803" y="212053"/>
                    </a:lnTo>
                    <a:lnTo>
                      <a:pt x="818149" y="251317"/>
                    </a:lnTo>
                    <a:lnTo>
                      <a:pt x="834427" y="292819"/>
                    </a:lnTo>
                    <a:lnTo>
                      <a:pt x="846378" y="336298"/>
                    </a:lnTo>
                    <a:lnTo>
                      <a:pt x="853740" y="381494"/>
                    </a:lnTo>
                    <a:lnTo>
                      <a:pt x="856253" y="428144"/>
                    </a:lnTo>
                    <a:close/>
                  </a:path>
                </a:pathLst>
              </a:custGeom>
              <a:ln w="34334">
                <a:solidFill>
                  <a:srgbClr val="8BBFD8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8" name="object 258">
                <a:extLst>
                  <a:ext uri="{FF2B5EF4-FFF2-40B4-BE49-F238E27FC236}">
                    <a16:creationId xmlns="" xmlns:a16="http://schemas.microsoft.com/office/drawing/2014/main" id="{FB66D37E-5F0C-4B61-989F-053E53EDA545}"/>
                  </a:ext>
                </a:extLst>
              </p:cNvPr>
              <p:cNvSpPr/>
              <p:nvPr/>
            </p:nvSpPr>
            <p:spPr>
              <a:xfrm>
                <a:off x="16778644" y="6086943"/>
                <a:ext cx="765527" cy="988095"/>
              </a:xfrm>
              <a:prstGeom prst="rect">
                <a:avLst/>
              </a:prstGeom>
              <a:blipFill>
                <a:blip r:embed="rId3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79" name="object 259">
                <a:extLst>
                  <a:ext uri="{FF2B5EF4-FFF2-40B4-BE49-F238E27FC236}">
                    <a16:creationId xmlns="" xmlns:a16="http://schemas.microsoft.com/office/drawing/2014/main" id="{8562C5C8-EB42-4A70-A9E9-7C14BAAAF777}"/>
                  </a:ext>
                </a:extLst>
              </p:cNvPr>
              <p:cNvSpPr/>
              <p:nvPr/>
            </p:nvSpPr>
            <p:spPr>
              <a:xfrm>
                <a:off x="16778647" y="6086942"/>
                <a:ext cx="765665" cy="988274"/>
              </a:xfrm>
              <a:custGeom>
                <a:avLst/>
                <a:gdLst/>
                <a:ahLst/>
                <a:cxnLst/>
                <a:rect l="l" t="t" r="r" b="b"/>
                <a:pathLst>
                  <a:path w="685165" h="685164">
                    <a:moveTo>
                      <a:pt x="685029" y="342508"/>
                    </a:moveTo>
                    <a:lnTo>
                      <a:pt x="681902" y="388987"/>
                    </a:lnTo>
                    <a:lnTo>
                      <a:pt x="672795" y="433566"/>
                    </a:lnTo>
                    <a:lnTo>
                      <a:pt x="658114" y="475836"/>
                    </a:lnTo>
                    <a:lnTo>
                      <a:pt x="638268" y="515389"/>
                    </a:lnTo>
                    <a:lnTo>
                      <a:pt x="613666" y="551818"/>
                    </a:lnTo>
                    <a:lnTo>
                      <a:pt x="584714" y="584714"/>
                    </a:lnTo>
                    <a:lnTo>
                      <a:pt x="551821" y="613669"/>
                    </a:lnTo>
                    <a:lnTo>
                      <a:pt x="515395" y="638274"/>
                    </a:lnTo>
                    <a:lnTo>
                      <a:pt x="475844" y="658122"/>
                    </a:lnTo>
                    <a:lnTo>
                      <a:pt x="433576" y="672805"/>
                    </a:lnTo>
                    <a:lnTo>
                      <a:pt x="388999" y="681914"/>
                    </a:lnTo>
                    <a:lnTo>
                      <a:pt x="342520" y="685041"/>
                    </a:lnTo>
                    <a:lnTo>
                      <a:pt x="296044" y="681914"/>
                    </a:lnTo>
                    <a:lnTo>
                      <a:pt x="251468" y="672805"/>
                    </a:lnTo>
                    <a:lnTo>
                      <a:pt x="209199" y="658122"/>
                    </a:lnTo>
                    <a:lnTo>
                      <a:pt x="169647" y="638274"/>
                    </a:lnTo>
                    <a:lnTo>
                      <a:pt x="133220" y="613669"/>
                    </a:lnTo>
                    <a:lnTo>
                      <a:pt x="100325" y="584714"/>
                    </a:lnTo>
                    <a:lnTo>
                      <a:pt x="71371" y="551818"/>
                    </a:lnTo>
                    <a:lnTo>
                      <a:pt x="46766" y="515389"/>
                    </a:lnTo>
                    <a:lnTo>
                      <a:pt x="26918" y="475836"/>
                    </a:lnTo>
                    <a:lnTo>
                      <a:pt x="12235" y="433566"/>
                    </a:lnTo>
                    <a:lnTo>
                      <a:pt x="3126" y="388987"/>
                    </a:lnTo>
                    <a:lnTo>
                      <a:pt x="0" y="342508"/>
                    </a:lnTo>
                    <a:lnTo>
                      <a:pt x="3126" y="296035"/>
                    </a:lnTo>
                    <a:lnTo>
                      <a:pt x="12235" y="251461"/>
                    </a:lnTo>
                    <a:lnTo>
                      <a:pt x="26918" y="209194"/>
                    </a:lnTo>
                    <a:lnTo>
                      <a:pt x="46766" y="169644"/>
                    </a:lnTo>
                    <a:lnTo>
                      <a:pt x="71371" y="133217"/>
                    </a:lnTo>
                    <a:lnTo>
                      <a:pt x="100325" y="100323"/>
                    </a:lnTo>
                    <a:lnTo>
                      <a:pt x="133220" y="71370"/>
                    </a:lnTo>
                    <a:lnTo>
                      <a:pt x="169647" y="46765"/>
                    </a:lnTo>
                    <a:lnTo>
                      <a:pt x="209199" y="26917"/>
                    </a:lnTo>
                    <a:lnTo>
                      <a:pt x="251468" y="12235"/>
                    </a:lnTo>
                    <a:lnTo>
                      <a:pt x="296044" y="3126"/>
                    </a:lnTo>
                    <a:lnTo>
                      <a:pt x="342520" y="0"/>
                    </a:lnTo>
                    <a:lnTo>
                      <a:pt x="388999" y="3126"/>
                    </a:lnTo>
                    <a:lnTo>
                      <a:pt x="433576" y="12235"/>
                    </a:lnTo>
                    <a:lnTo>
                      <a:pt x="475844" y="26917"/>
                    </a:lnTo>
                    <a:lnTo>
                      <a:pt x="515395" y="46765"/>
                    </a:lnTo>
                    <a:lnTo>
                      <a:pt x="551821" y="71370"/>
                    </a:lnTo>
                    <a:lnTo>
                      <a:pt x="584714" y="100323"/>
                    </a:lnTo>
                    <a:lnTo>
                      <a:pt x="613666" y="133217"/>
                    </a:lnTo>
                    <a:lnTo>
                      <a:pt x="638268" y="169644"/>
                    </a:lnTo>
                    <a:lnTo>
                      <a:pt x="658114" y="209194"/>
                    </a:lnTo>
                    <a:lnTo>
                      <a:pt x="672795" y="251461"/>
                    </a:lnTo>
                    <a:lnTo>
                      <a:pt x="681902" y="296035"/>
                    </a:lnTo>
                    <a:lnTo>
                      <a:pt x="685029" y="342508"/>
                    </a:lnTo>
                    <a:close/>
                  </a:path>
                </a:pathLst>
              </a:custGeom>
              <a:ln w="27467">
                <a:solidFill>
                  <a:srgbClr val="8BBFD8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0" name="object 260">
                <a:extLst>
                  <a:ext uri="{FF2B5EF4-FFF2-40B4-BE49-F238E27FC236}">
                    <a16:creationId xmlns="" xmlns:a16="http://schemas.microsoft.com/office/drawing/2014/main" id="{5D06D83E-087A-4B9D-AC6E-0C7B40659EDB}"/>
                  </a:ext>
                </a:extLst>
              </p:cNvPr>
              <p:cNvSpPr/>
              <p:nvPr/>
            </p:nvSpPr>
            <p:spPr>
              <a:xfrm>
                <a:off x="15388640" y="6096062"/>
                <a:ext cx="956895" cy="1235031"/>
              </a:xfrm>
              <a:prstGeom prst="rect">
                <a:avLst/>
              </a:prstGeom>
              <a:blipFill>
                <a:blip r:embed="rId3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1" name="object 261">
                <a:extLst>
                  <a:ext uri="{FF2B5EF4-FFF2-40B4-BE49-F238E27FC236}">
                    <a16:creationId xmlns="" xmlns:a16="http://schemas.microsoft.com/office/drawing/2014/main" id="{7E43D6EC-577E-4322-A9BF-37291DD8CBFD}"/>
                  </a:ext>
                </a:extLst>
              </p:cNvPr>
              <p:cNvSpPr/>
              <p:nvPr/>
            </p:nvSpPr>
            <p:spPr>
              <a:xfrm>
                <a:off x="15388638" y="6096058"/>
                <a:ext cx="957259" cy="1235572"/>
              </a:xfrm>
              <a:custGeom>
                <a:avLst/>
                <a:gdLst/>
                <a:ahLst/>
                <a:cxnLst/>
                <a:rect l="l" t="t" r="r" b="b"/>
                <a:pathLst>
                  <a:path w="856615" h="856615">
                    <a:moveTo>
                      <a:pt x="856289" y="428096"/>
                    </a:moveTo>
                    <a:lnTo>
                      <a:pt x="853776" y="474746"/>
                    </a:lnTo>
                    <a:lnTo>
                      <a:pt x="846414" y="519942"/>
                    </a:lnTo>
                    <a:lnTo>
                      <a:pt x="834461" y="563422"/>
                    </a:lnTo>
                    <a:lnTo>
                      <a:pt x="818181" y="604925"/>
                    </a:lnTo>
                    <a:lnTo>
                      <a:pt x="797833" y="644190"/>
                    </a:lnTo>
                    <a:lnTo>
                      <a:pt x="773680" y="680955"/>
                    </a:lnTo>
                    <a:lnTo>
                      <a:pt x="745982" y="714959"/>
                    </a:lnTo>
                    <a:lnTo>
                      <a:pt x="715000" y="745941"/>
                    </a:lnTo>
                    <a:lnTo>
                      <a:pt x="680996" y="773640"/>
                    </a:lnTo>
                    <a:lnTo>
                      <a:pt x="644231" y="797794"/>
                    </a:lnTo>
                    <a:lnTo>
                      <a:pt x="604967" y="818142"/>
                    </a:lnTo>
                    <a:lnTo>
                      <a:pt x="563463" y="834424"/>
                    </a:lnTo>
                    <a:lnTo>
                      <a:pt x="519982" y="846377"/>
                    </a:lnTo>
                    <a:lnTo>
                      <a:pt x="474785" y="853740"/>
                    </a:lnTo>
                    <a:lnTo>
                      <a:pt x="428132" y="856253"/>
                    </a:lnTo>
                    <a:lnTo>
                      <a:pt x="381482" y="853740"/>
                    </a:lnTo>
                    <a:lnTo>
                      <a:pt x="336287" y="846377"/>
                    </a:lnTo>
                    <a:lnTo>
                      <a:pt x="292808" y="834424"/>
                    </a:lnTo>
                    <a:lnTo>
                      <a:pt x="251307" y="818142"/>
                    </a:lnTo>
                    <a:lnTo>
                      <a:pt x="212044" y="797794"/>
                    </a:lnTo>
                    <a:lnTo>
                      <a:pt x="175282" y="773640"/>
                    </a:lnTo>
                    <a:lnTo>
                      <a:pt x="141280" y="745941"/>
                    </a:lnTo>
                    <a:lnTo>
                      <a:pt x="110300" y="714959"/>
                    </a:lnTo>
                    <a:lnTo>
                      <a:pt x="82604" y="680955"/>
                    </a:lnTo>
                    <a:lnTo>
                      <a:pt x="58452" y="644190"/>
                    </a:lnTo>
                    <a:lnTo>
                      <a:pt x="38105" y="604925"/>
                    </a:lnTo>
                    <a:lnTo>
                      <a:pt x="21826" y="563422"/>
                    </a:lnTo>
                    <a:lnTo>
                      <a:pt x="9874" y="519942"/>
                    </a:lnTo>
                    <a:lnTo>
                      <a:pt x="2512" y="474746"/>
                    </a:lnTo>
                    <a:lnTo>
                      <a:pt x="0" y="428096"/>
                    </a:lnTo>
                    <a:lnTo>
                      <a:pt x="2512" y="381450"/>
                    </a:lnTo>
                    <a:lnTo>
                      <a:pt x="9874" y="336260"/>
                    </a:lnTo>
                    <a:lnTo>
                      <a:pt x="21826" y="292785"/>
                    </a:lnTo>
                    <a:lnTo>
                      <a:pt x="38105" y="251287"/>
                    </a:lnTo>
                    <a:lnTo>
                      <a:pt x="58452" y="212028"/>
                    </a:lnTo>
                    <a:lnTo>
                      <a:pt x="82604" y="175268"/>
                    </a:lnTo>
                    <a:lnTo>
                      <a:pt x="110300" y="141269"/>
                    </a:lnTo>
                    <a:lnTo>
                      <a:pt x="141280" y="110292"/>
                    </a:lnTo>
                    <a:lnTo>
                      <a:pt x="175282" y="82598"/>
                    </a:lnTo>
                    <a:lnTo>
                      <a:pt x="212044" y="58448"/>
                    </a:lnTo>
                    <a:lnTo>
                      <a:pt x="251307" y="38103"/>
                    </a:lnTo>
                    <a:lnTo>
                      <a:pt x="292808" y="21824"/>
                    </a:lnTo>
                    <a:lnTo>
                      <a:pt x="336287" y="9874"/>
                    </a:lnTo>
                    <a:lnTo>
                      <a:pt x="381482" y="2512"/>
                    </a:lnTo>
                    <a:lnTo>
                      <a:pt x="428132" y="0"/>
                    </a:lnTo>
                    <a:lnTo>
                      <a:pt x="474785" y="2512"/>
                    </a:lnTo>
                    <a:lnTo>
                      <a:pt x="519982" y="9874"/>
                    </a:lnTo>
                    <a:lnTo>
                      <a:pt x="563463" y="21824"/>
                    </a:lnTo>
                    <a:lnTo>
                      <a:pt x="604967" y="38103"/>
                    </a:lnTo>
                    <a:lnTo>
                      <a:pt x="644231" y="58448"/>
                    </a:lnTo>
                    <a:lnTo>
                      <a:pt x="680996" y="82598"/>
                    </a:lnTo>
                    <a:lnTo>
                      <a:pt x="715000" y="110292"/>
                    </a:lnTo>
                    <a:lnTo>
                      <a:pt x="745982" y="141269"/>
                    </a:lnTo>
                    <a:lnTo>
                      <a:pt x="773680" y="175268"/>
                    </a:lnTo>
                    <a:lnTo>
                      <a:pt x="797833" y="212028"/>
                    </a:lnTo>
                    <a:lnTo>
                      <a:pt x="818181" y="251287"/>
                    </a:lnTo>
                    <a:lnTo>
                      <a:pt x="834461" y="292785"/>
                    </a:lnTo>
                    <a:lnTo>
                      <a:pt x="846414" y="336260"/>
                    </a:lnTo>
                    <a:lnTo>
                      <a:pt x="853776" y="381450"/>
                    </a:lnTo>
                    <a:lnTo>
                      <a:pt x="856289" y="428096"/>
                    </a:lnTo>
                    <a:close/>
                  </a:path>
                </a:pathLst>
              </a:custGeom>
              <a:ln w="34334">
                <a:solidFill>
                  <a:srgbClr val="8BBFD8"/>
                </a:solidFill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2" name="object 262">
                <a:extLst>
                  <a:ext uri="{FF2B5EF4-FFF2-40B4-BE49-F238E27FC236}">
                    <a16:creationId xmlns="" xmlns:a16="http://schemas.microsoft.com/office/drawing/2014/main" id="{4C677B5C-DD9C-4348-93FC-9526C19891E3}"/>
                  </a:ext>
                </a:extLst>
              </p:cNvPr>
              <p:cNvSpPr/>
              <p:nvPr/>
            </p:nvSpPr>
            <p:spPr>
              <a:xfrm>
                <a:off x="13753619" y="5465340"/>
                <a:ext cx="956895" cy="1235067"/>
              </a:xfrm>
              <a:prstGeom prst="rect">
                <a:avLst/>
              </a:prstGeom>
              <a:blipFill>
                <a:blip r:embed="rId3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3" name="object 263">
                <a:extLst>
                  <a:ext uri="{FF2B5EF4-FFF2-40B4-BE49-F238E27FC236}">
                    <a16:creationId xmlns="" xmlns:a16="http://schemas.microsoft.com/office/drawing/2014/main" id="{4BD676CE-F087-44D3-A16C-4B490CB03F35}"/>
                  </a:ext>
                </a:extLst>
              </p:cNvPr>
              <p:cNvSpPr/>
              <p:nvPr/>
            </p:nvSpPr>
            <p:spPr>
              <a:xfrm>
                <a:off x="12916229" y="4081416"/>
                <a:ext cx="6684913" cy="3146753"/>
              </a:xfrm>
              <a:prstGeom prst="rect">
                <a:avLst/>
              </a:prstGeom>
              <a:blipFill>
                <a:blip r:embed="rId3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4" name="object 264">
                <a:extLst>
                  <a:ext uri="{FF2B5EF4-FFF2-40B4-BE49-F238E27FC236}">
                    <a16:creationId xmlns="" xmlns:a16="http://schemas.microsoft.com/office/drawing/2014/main" id="{7AA02CC6-CCC4-4EE6-A4E0-B67B8512CC22}"/>
                  </a:ext>
                </a:extLst>
              </p:cNvPr>
              <p:cNvSpPr/>
              <p:nvPr/>
            </p:nvSpPr>
            <p:spPr>
              <a:xfrm>
                <a:off x="11353859" y="4820266"/>
                <a:ext cx="1309901" cy="2595776"/>
              </a:xfrm>
              <a:prstGeom prst="rect">
                <a:avLst/>
              </a:prstGeom>
              <a:blipFill>
                <a:blip r:embed="rId3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5" name="object 265">
                <a:extLst>
                  <a:ext uri="{FF2B5EF4-FFF2-40B4-BE49-F238E27FC236}">
                    <a16:creationId xmlns="" xmlns:a16="http://schemas.microsoft.com/office/drawing/2014/main" id="{D87EBEF2-D264-417A-9A17-7B14C18064C4}"/>
                  </a:ext>
                </a:extLst>
              </p:cNvPr>
              <p:cNvSpPr/>
              <p:nvPr/>
            </p:nvSpPr>
            <p:spPr>
              <a:xfrm>
                <a:off x="16453140" y="6041257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79">
                    <a:moveTo>
                      <a:pt x="205" y="0"/>
                    </a:moveTo>
                    <a:lnTo>
                      <a:pt x="145" y="472"/>
                    </a:lnTo>
                    <a:lnTo>
                      <a:pt x="0" y="4468"/>
                    </a:lnTo>
                    <a:lnTo>
                      <a:pt x="108" y="3403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6" name="object 266">
                <a:extLst>
                  <a:ext uri="{FF2B5EF4-FFF2-40B4-BE49-F238E27FC236}">
                    <a16:creationId xmlns="" xmlns:a16="http://schemas.microsoft.com/office/drawing/2014/main" id="{A9F35144-95DE-4FD0-AB36-A075626A8A19}"/>
                  </a:ext>
                </a:extLst>
              </p:cNvPr>
              <p:cNvSpPr/>
              <p:nvPr/>
            </p:nvSpPr>
            <p:spPr>
              <a:xfrm>
                <a:off x="16452738" y="6035434"/>
                <a:ext cx="710" cy="13739"/>
              </a:xfrm>
              <a:custGeom>
                <a:avLst/>
                <a:gdLst/>
                <a:ahLst/>
                <a:cxnLst/>
                <a:rect l="l" t="t" r="r" b="b"/>
                <a:pathLst>
                  <a:path w="634" h="9525">
                    <a:moveTo>
                      <a:pt x="98" y="6794"/>
                    </a:moveTo>
                    <a:lnTo>
                      <a:pt x="0" y="9034"/>
                    </a:lnTo>
                    <a:lnTo>
                      <a:pt x="98" y="6794"/>
                    </a:lnTo>
                    <a:close/>
                  </a:path>
                  <a:path w="634" h="9525">
                    <a:moveTo>
                      <a:pt x="169" y="5183"/>
                    </a:moveTo>
                    <a:lnTo>
                      <a:pt x="81" y="6794"/>
                    </a:lnTo>
                    <a:lnTo>
                      <a:pt x="169" y="5183"/>
                    </a:lnTo>
                    <a:close/>
                  </a:path>
                  <a:path w="634" h="9525">
                    <a:moveTo>
                      <a:pt x="449" y="3948"/>
                    </a:moveTo>
                    <a:lnTo>
                      <a:pt x="375" y="5861"/>
                    </a:lnTo>
                    <a:lnTo>
                      <a:pt x="449" y="3948"/>
                    </a:lnTo>
                    <a:close/>
                  </a:path>
                  <a:path w="634" h="9525">
                    <a:moveTo>
                      <a:pt x="292" y="2676"/>
                    </a:moveTo>
                    <a:lnTo>
                      <a:pt x="139" y="5183"/>
                    </a:lnTo>
                    <a:lnTo>
                      <a:pt x="292" y="2676"/>
                    </a:lnTo>
                    <a:close/>
                  </a:path>
                  <a:path w="634" h="9525">
                    <a:moveTo>
                      <a:pt x="484" y="1756"/>
                    </a:moveTo>
                    <a:lnTo>
                      <a:pt x="360" y="3948"/>
                    </a:lnTo>
                    <a:lnTo>
                      <a:pt x="484" y="1756"/>
                    </a:lnTo>
                    <a:close/>
                  </a:path>
                  <a:path w="634" h="9525">
                    <a:moveTo>
                      <a:pt x="326" y="0"/>
                    </a:moveTo>
                    <a:lnTo>
                      <a:pt x="230" y="2676"/>
                    </a:lnTo>
                    <a:lnTo>
                      <a:pt x="326" y="0"/>
                    </a:lnTo>
                    <a:close/>
                  </a:path>
                  <a:path w="634" h="9525">
                    <a:moveTo>
                      <a:pt x="411" y="121"/>
                    </a:moveTo>
                    <a:lnTo>
                      <a:pt x="254" y="2676"/>
                    </a:lnTo>
                    <a:lnTo>
                      <a:pt x="375" y="1756"/>
                    </a:lnTo>
                    <a:lnTo>
                      <a:pt x="411" y="121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7" name="object 267">
                <a:extLst>
                  <a:ext uri="{FF2B5EF4-FFF2-40B4-BE49-F238E27FC236}">
                    <a16:creationId xmlns="" xmlns:a16="http://schemas.microsoft.com/office/drawing/2014/main" id="{CFEB8B39-0B44-4447-AF06-FD9D7AC20DB9}"/>
                  </a:ext>
                </a:extLst>
              </p:cNvPr>
              <p:cNvSpPr/>
              <p:nvPr/>
            </p:nvSpPr>
            <p:spPr>
              <a:xfrm>
                <a:off x="16447814" y="6024235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4">
                    <a:moveTo>
                      <a:pt x="84" y="1259"/>
                    </a:moveTo>
                    <a:lnTo>
                      <a:pt x="48" y="0"/>
                    </a:lnTo>
                    <a:lnTo>
                      <a:pt x="0" y="1307"/>
                    </a:lnTo>
                    <a:lnTo>
                      <a:pt x="60" y="980"/>
                    </a:lnTo>
                    <a:lnTo>
                      <a:pt x="84" y="1259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8" name="object 268">
                <a:extLst>
                  <a:ext uri="{FF2B5EF4-FFF2-40B4-BE49-F238E27FC236}">
                    <a16:creationId xmlns="" xmlns:a16="http://schemas.microsoft.com/office/drawing/2014/main" id="{95AE245B-CCAD-4B71-A91C-B0FDEC04B061}"/>
                  </a:ext>
                </a:extLst>
              </p:cNvPr>
              <p:cNvSpPr/>
              <p:nvPr/>
            </p:nvSpPr>
            <p:spPr>
              <a:xfrm>
                <a:off x="16450428" y="6020661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79">
                    <a:moveTo>
                      <a:pt x="193" y="0"/>
                    </a:moveTo>
                    <a:lnTo>
                      <a:pt x="0" y="4747"/>
                    </a:lnTo>
                    <a:lnTo>
                      <a:pt x="169" y="993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89" name="object 269">
                <a:extLst>
                  <a:ext uri="{FF2B5EF4-FFF2-40B4-BE49-F238E27FC236}">
                    <a16:creationId xmlns="" xmlns:a16="http://schemas.microsoft.com/office/drawing/2014/main" id="{A0DA4AFA-5E01-4E5D-A0AA-26536DE70152}"/>
                  </a:ext>
                </a:extLst>
              </p:cNvPr>
              <p:cNvSpPr/>
              <p:nvPr/>
            </p:nvSpPr>
            <p:spPr>
              <a:xfrm>
                <a:off x="16448729" y="6018590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0" y="1223"/>
                    </a:moveTo>
                    <a:lnTo>
                      <a:pt x="24" y="278"/>
                    </a:lnTo>
                    <a:lnTo>
                      <a:pt x="24" y="0"/>
                    </a:lnTo>
                    <a:lnTo>
                      <a:pt x="0" y="847"/>
                    </a:lnTo>
                    <a:lnTo>
                      <a:pt x="0" y="1223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0" name="object 270">
                <a:extLst>
                  <a:ext uri="{FF2B5EF4-FFF2-40B4-BE49-F238E27FC236}">
                    <a16:creationId xmlns="" xmlns:a16="http://schemas.microsoft.com/office/drawing/2014/main" id="{88235A34-F5D5-4F36-AEB2-0A6F538AC799}"/>
                  </a:ext>
                </a:extLst>
              </p:cNvPr>
              <p:cNvSpPr/>
              <p:nvPr/>
            </p:nvSpPr>
            <p:spPr>
              <a:xfrm>
                <a:off x="16415290" y="6027688"/>
                <a:ext cx="710" cy="3664"/>
              </a:xfrm>
              <a:custGeom>
                <a:avLst/>
                <a:gdLst/>
                <a:ahLst/>
                <a:cxnLst/>
                <a:rect l="l" t="t" r="r" b="b"/>
                <a:pathLst>
                  <a:path w="634" h="2539">
                    <a:moveTo>
                      <a:pt x="193" y="0"/>
                    </a:moveTo>
                    <a:lnTo>
                      <a:pt x="0" y="2083"/>
                    </a:lnTo>
                    <a:lnTo>
                      <a:pt x="36" y="1901"/>
                    </a:lnTo>
                    <a:lnTo>
                      <a:pt x="193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1" name="object 271">
                <a:extLst>
                  <a:ext uri="{FF2B5EF4-FFF2-40B4-BE49-F238E27FC236}">
                    <a16:creationId xmlns="" xmlns:a16="http://schemas.microsoft.com/office/drawing/2014/main" id="{58715B66-4CE2-4F9A-ADCF-56F40F704938}"/>
                  </a:ext>
                </a:extLst>
              </p:cNvPr>
              <p:cNvSpPr/>
              <p:nvPr/>
            </p:nvSpPr>
            <p:spPr>
              <a:xfrm>
                <a:off x="16443467" y="6009442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0" y="314"/>
                    </a:moveTo>
                    <a:lnTo>
                      <a:pt x="48" y="0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2" name="object 272">
                <a:extLst>
                  <a:ext uri="{FF2B5EF4-FFF2-40B4-BE49-F238E27FC236}">
                    <a16:creationId xmlns="" xmlns:a16="http://schemas.microsoft.com/office/drawing/2014/main" id="{10DA3B0F-1D2A-4333-B6C5-54A41BC89FD3}"/>
                  </a:ext>
                </a:extLst>
              </p:cNvPr>
              <p:cNvSpPr/>
              <p:nvPr/>
            </p:nvSpPr>
            <p:spPr>
              <a:xfrm>
                <a:off x="16433466" y="6017320"/>
                <a:ext cx="710" cy="6411"/>
              </a:xfrm>
              <a:custGeom>
                <a:avLst/>
                <a:gdLst/>
                <a:ahLst/>
                <a:cxnLst/>
                <a:rect l="l" t="t" r="r" b="b"/>
                <a:pathLst>
                  <a:path w="634" h="4445">
                    <a:moveTo>
                      <a:pt x="314" y="0"/>
                    </a:moveTo>
                    <a:lnTo>
                      <a:pt x="36" y="810"/>
                    </a:lnTo>
                    <a:lnTo>
                      <a:pt x="0" y="4201"/>
                    </a:lnTo>
                    <a:lnTo>
                      <a:pt x="60" y="2869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3" name="object 273">
                <a:extLst>
                  <a:ext uri="{FF2B5EF4-FFF2-40B4-BE49-F238E27FC236}">
                    <a16:creationId xmlns="" xmlns:a16="http://schemas.microsoft.com/office/drawing/2014/main" id="{4A15BB3D-F328-4BD3-A2C1-8ECE2CF793D7}"/>
                  </a:ext>
                </a:extLst>
              </p:cNvPr>
              <p:cNvSpPr/>
              <p:nvPr/>
            </p:nvSpPr>
            <p:spPr>
              <a:xfrm>
                <a:off x="16439831" y="6018487"/>
                <a:ext cx="710" cy="91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35">
                    <a:moveTo>
                      <a:pt x="15" y="193"/>
                    </a:moveTo>
                    <a:close/>
                  </a:path>
                  <a:path w="634" h="635">
                    <a:moveTo>
                      <a:pt x="24" y="0"/>
                    </a:moveTo>
                    <a:lnTo>
                      <a:pt x="0" y="19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4" name="object 274">
                <a:extLst>
                  <a:ext uri="{FF2B5EF4-FFF2-40B4-BE49-F238E27FC236}">
                    <a16:creationId xmlns="" xmlns:a16="http://schemas.microsoft.com/office/drawing/2014/main" id="{65E4D2D5-51C9-4A9B-9EE3-1A770CCCBA37}"/>
                  </a:ext>
                </a:extLst>
              </p:cNvPr>
              <p:cNvSpPr/>
              <p:nvPr/>
            </p:nvSpPr>
            <p:spPr>
              <a:xfrm>
                <a:off x="16438870" y="6019519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12" y="0"/>
                    </a:moveTo>
                    <a:lnTo>
                      <a:pt x="0" y="448"/>
                    </a:lnTo>
                    <a:lnTo>
                      <a:pt x="0" y="690"/>
                    </a:lnTo>
                    <a:lnTo>
                      <a:pt x="36" y="49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5" name="object 275">
                <a:extLst>
                  <a:ext uri="{FF2B5EF4-FFF2-40B4-BE49-F238E27FC236}">
                    <a16:creationId xmlns="" xmlns:a16="http://schemas.microsoft.com/office/drawing/2014/main" id="{CF7106C1-606F-4BF4-B0A2-86B517C326C6}"/>
                  </a:ext>
                </a:extLst>
              </p:cNvPr>
              <p:cNvSpPr/>
              <p:nvPr/>
            </p:nvSpPr>
            <p:spPr>
              <a:xfrm>
                <a:off x="16418127" y="6048467"/>
                <a:ext cx="710" cy="5496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810">
                    <a:moveTo>
                      <a:pt x="181" y="3064"/>
                    </a:moveTo>
                    <a:lnTo>
                      <a:pt x="363" y="0"/>
                    </a:lnTo>
                    <a:lnTo>
                      <a:pt x="193" y="2422"/>
                    </a:lnTo>
                    <a:lnTo>
                      <a:pt x="0" y="3282"/>
                    </a:lnTo>
                    <a:lnTo>
                      <a:pt x="181" y="3064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6" name="object 276">
                <a:extLst>
                  <a:ext uri="{FF2B5EF4-FFF2-40B4-BE49-F238E27FC236}">
                    <a16:creationId xmlns="" xmlns:a16="http://schemas.microsoft.com/office/drawing/2014/main" id="{004F7C3D-0AA8-4699-BC55-F6F43963E895}"/>
                  </a:ext>
                </a:extLst>
              </p:cNvPr>
              <p:cNvSpPr/>
              <p:nvPr/>
            </p:nvSpPr>
            <p:spPr>
              <a:xfrm>
                <a:off x="16452045" y="6046574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4">
                    <a:moveTo>
                      <a:pt x="60" y="0"/>
                    </a:moveTo>
                    <a:lnTo>
                      <a:pt x="0" y="1271"/>
                    </a:lnTo>
                    <a:lnTo>
                      <a:pt x="0" y="1465"/>
                    </a:lnTo>
                    <a:lnTo>
                      <a:pt x="60" y="290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7" name="object 277">
                <a:extLst>
                  <a:ext uri="{FF2B5EF4-FFF2-40B4-BE49-F238E27FC236}">
                    <a16:creationId xmlns="" xmlns:a16="http://schemas.microsoft.com/office/drawing/2014/main" id="{F4B9DBE5-6845-4E0A-841B-252D3EA7A126}"/>
                  </a:ext>
                </a:extLst>
              </p:cNvPr>
              <p:cNvSpPr/>
              <p:nvPr/>
            </p:nvSpPr>
            <p:spPr>
              <a:xfrm>
                <a:off x="16418529" y="6048417"/>
                <a:ext cx="0" cy="916"/>
              </a:xfrm>
              <a:custGeom>
                <a:avLst/>
                <a:gdLst/>
                <a:ahLst/>
                <a:cxnLst/>
                <a:rect l="l" t="t" r="r" b="b"/>
                <a:pathLst>
                  <a:path h="635">
                    <a:moveTo>
                      <a:pt x="0" y="0"/>
                    </a:moveTo>
                    <a:lnTo>
                      <a:pt x="0" y="36"/>
                    </a:lnTo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8" name="object 278">
                <a:extLst>
                  <a:ext uri="{FF2B5EF4-FFF2-40B4-BE49-F238E27FC236}">
                    <a16:creationId xmlns="" xmlns:a16="http://schemas.microsoft.com/office/drawing/2014/main" id="{BD7D1F31-CBA8-46A8-B7D5-733B1D286517}"/>
                  </a:ext>
                </a:extLst>
              </p:cNvPr>
              <p:cNvSpPr/>
              <p:nvPr/>
            </p:nvSpPr>
            <p:spPr>
              <a:xfrm>
                <a:off x="16414084" y="6004951"/>
                <a:ext cx="39028" cy="60451"/>
              </a:xfrm>
              <a:custGeom>
                <a:avLst/>
                <a:gdLst/>
                <a:ahLst/>
                <a:cxnLst/>
                <a:rect l="l" t="t" r="r" b="b"/>
                <a:pathLst>
                  <a:path w="34925" h="41910">
                    <a:moveTo>
                      <a:pt x="16854" y="32511"/>
                    </a:moveTo>
                    <a:lnTo>
                      <a:pt x="16264" y="32511"/>
                    </a:lnTo>
                    <a:lnTo>
                      <a:pt x="15937" y="41528"/>
                    </a:lnTo>
                    <a:lnTo>
                      <a:pt x="16854" y="32511"/>
                    </a:lnTo>
                    <a:close/>
                  </a:path>
                  <a:path w="34925" h="41910">
                    <a:moveTo>
                      <a:pt x="12902" y="34035"/>
                    </a:moveTo>
                    <a:lnTo>
                      <a:pt x="12050" y="34035"/>
                    </a:lnTo>
                    <a:lnTo>
                      <a:pt x="11820" y="40385"/>
                    </a:lnTo>
                    <a:lnTo>
                      <a:pt x="12135" y="36194"/>
                    </a:lnTo>
                    <a:lnTo>
                      <a:pt x="12494" y="36194"/>
                    </a:lnTo>
                    <a:lnTo>
                      <a:pt x="12740" y="35940"/>
                    </a:lnTo>
                    <a:lnTo>
                      <a:pt x="12902" y="34035"/>
                    </a:lnTo>
                    <a:close/>
                  </a:path>
                  <a:path w="34925" h="41910">
                    <a:moveTo>
                      <a:pt x="24917" y="26669"/>
                    </a:moveTo>
                    <a:lnTo>
                      <a:pt x="15029" y="26669"/>
                    </a:lnTo>
                    <a:lnTo>
                      <a:pt x="14642" y="40385"/>
                    </a:lnTo>
                    <a:lnTo>
                      <a:pt x="15223" y="34162"/>
                    </a:lnTo>
                    <a:lnTo>
                      <a:pt x="15671" y="30860"/>
                    </a:lnTo>
                    <a:lnTo>
                      <a:pt x="15923" y="30860"/>
                    </a:lnTo>
                    <a:lnTo>
                      <a:pt x="16022" y="29971"/>
                    </a:lnTo>
                    <a:lnTo>
                      <a:pt x="19045" y="29971"/>
                    </a:lnTo>
                    <a:lnTo>
                      <a:pt x="19123" y="28193"/>
                    </a:lnTo>
                    <a:lnTo>
                      <a:pt x="24758" y="28193"/>
                    </a:lnTo>
                    <a:lnTo>
                      <a:pt x="24917" y="26669"/>
                    </a:lnTo>
                    <a:close/>
                  </a:path>
                  <a:path w="34925" h="41910">
                    <a:moveTo>
                      <a:pt x="18973" y="31622"/>
                    </a:moveTo>
                    <a:lnTo>
                      <a:pt x="17754" y="31622"/>
                    </a:lnTo>
                    <a:lnTo>
                      <a:pt x="17979" y="36448"/>
                    </a:lnTo>
                    <a:lnTo>
                      <a:pt x="18102" y="37718"/>
                    </a:lnTo>
                    <a:lnTo>
                      <a:pt x="18457" y="39369"/>
                    </a:lnTo>
                    <a:lnTo>
                      <a:pt x="18614" y="39877"/>
                    </a:lnTo>
                    <a:lnTo>
                      <a:pt x="18973" y="31622"/>
                    </a:lnTo>
                    <a:close/>
                  </a:path>
                  <a:path w="34925" h="41910">
                    <a:moveTo>
                      <a:pt x="25076" y="25145"/>
                    </a:moveTo>
                    <a:lnTo>
                      <a:pt x="5231" y="25145"/>
                    </a:lnTo>
                    <a:lnTo>
                      <a:pt x="4129" y="39623"/>
                    </a:lnTo>
                    <a:lnTo>
                      <a:pt x="4734" y="33908"/>
                    </a:lnTo>
                    <a:lnTo>
                      <a:pt x="4984" y="31114"/>
                    </a:lnTo>
                    <a:lnTo>
                      <a:pt x="5365" y="26161"/>
                    </a:lnTo>
                    <a:lnTo>
                      <a:pt x="6635" y="26161"/>
                    </a:lnTo>
                    <a:lnTo>
                      <a:pt x="6673" y="25653"/>
                    </a:lnTo>
                    <a:lnTo>
                      <a:pt x="8435" y="25653"/>
                    </a:lnTo>
                    <a:lnTo>
                      <a:pt x="8453" y="25399"/>
                    </a:lnTo>
                    <a:lnTo>
                      <a:pt x="25050" y="25399"/>
                    </a:lnTo>
                    <a:lnTo>
                      <a:pt x="25076" y="25145"/>
                    </a:lnTo>
                    <a:close/>
                  </a:path>
                  <a:path w="34925" h="41910">
                    <a:moveTo>
                      <a:pt x="11930" y="31368"/>
                    </a:moveTo>
                    <a:lnTo>
                      <a:pt x="10924" y="31368"/>
                    </a:lnTo>
                    <a:lnTo>
                      <a:pt x="10306" y="39115"/>
                    </a:lnTo>
                    <a:lnTo>
                      <a:pt x="10630" y="35940"/>
                    </a:lnTo>
                    <a:lnTo>
                      <a:pt x="10875" y="32638"/>
                    </a:lnTo>
                    <a:lnTo>
                      <a:pt x="11847" y="32638"/>
                    </a:lnTo>
                    <a:lnTo>
                      <a:pt x="11930" y="31368"/>
                    </a:lnTo>
                    <a:close/>
                  </a:path>
                  <a:path w="34925" h="41910">
                    <a:moveTo>
                      <a:pt x="20461" y="33527"/>
                    </a:moveTo>
                    <a:lnTo>
                      <a:pt x="20213" y="33527"/>
                    </a:lnTo>
                    <a:lnTo>
                      <a:pt x="20114" y="34797"/>
                    </a:lnTo>
                    <a:lnTo>
                      <a:pt x="19995" y="38480"/>
                    </a:lnTo>
                    <a:lnTo>
                      <a:pt x="20355" y="35632"/>
                    </a:lnTo>
                    <a:lnTo>
                      <a:pt x="20461" y="33527"/>
                    </a:lnTo>
                    <a:close/>
                  </a:path>
                  <a:path w="34925" h="41910">
                    <a:moveTo>
                      <a:pt x="20707" y="33400"/>
                    </a:moveTo>
                    <a:lnTo>
                      <a:pt x="20467" y="33400"/>
                    </a:lnTo>
                    <a:lnTo>
                      <a:pt x="20358" y="38480"/>
                    </a:lnTo>
                    <a:lnTo>
                      <a:pt x="20707" y="33400"/>
                    </a:lnTo>
                    <a:close/>
                  </a:path>
                  <a:path w="34925" h="41910">
                    <a:moveTo>
                      <a:pt x="2709" y="36188"/>
                    </a:moveTo>
                    <a:lnTo>
                      <a:pt x="2446" y="38226"/>
                    </a:lnTo>
                    <a:lnTo>
                      <a:pt x="2579" y="38353"/>
                    </a:lnTo>
                    <a:lnTo>
                      <a:pt x="2709" y="36188"/>
                    </a:lnTo>
                    <a:close/>
                  </a:path>
                  <a:path w="34925" h="41910">
                    <a:moveTo>
                      <a:pt x="17689" y="31876"/>
                    </a:moveTo>
                    <a:lnTo>
                      <a:pt x="16918" y="31876"/>
                    </a:lnTo>
                    <a:lnTo>
                      <a:pt x="16846" y="37718"/>
                    </a:lnTo>
                    <a:lnTo>
                      <a:pt x="16973" y="35178"/>
                    </a:lnTo>
                    <a:lnTo>
                      <a:pt x="17112" y="33400"/>
                    </a:lnTo>
                    <a:lnTo>
                      <a:pt x="17296" y="33400"/>
                    </a:lnTo>
                    <a:lnTo>
                      <a:pt x="17689" y="31876"/>
                    </a:lnTo>
                    <a:close/>
                  </a:path>
                  <a:path w="34925" h="41910">
                    <a:moveTo>
                      <a:pt x="21398" y="32511"/>
                    </a:moveTo>
                    <a:lnTo>
                      <a:pt x="19474" y="32511"/>
                    </a:lnTo>
                    <a:lnTo>
                      <a:pt x="19631" y="37591"/>
                    </a:lnTo>
                    <a:lnTo>
                      <a:pt x="20213" y="33527"/>
                    </a:lnTo>
                    <a:lnTo>
                      <a:pt x="20461" y="33527"/>
                    </a:lnTo>
                    <a:lnTo>
                      <a:pt x="20707" y="33400"/>
                    </a:lnTo>
                    <a:lnTo>
                      <a:pt x="20733" y="33019"/>
                    </a:lnTo>
                    <a:lnTo>
                      <a:pt x="21197" y="33019"/>
                    </a:lnTo>
                    <a:lnTo>
                      <a:pt x="21230" y="32638"/>
                    </a:lnTo>
                    <a:lnTo>
                      <a:pt x="21390" y="32638"/>
                    </a:lnTo>
                    <a:close/>
                  </a:path>
                  <a:path w="34925" h="41910">
                    <a:moveTo>
                      <a:pt x="12494" y="36194"/>
                    </a:moveTo>
                    <a:lnTo>
                      <a:pt x="12135" y="36194"/>
                    </a:lnTo>
                    <a:lnTo>
                      <a:pt x="12074" y="37337"/>
                    </a:lnTo>
                    <a:lnTo>
                      <a:pt x="12328" y="37464"/>
                    </a:lnTo>
                    <a:lnTo>
                      <a:pt x="12494" y="36194"/>
                    </a:lnTo>
                    <a:close/>
                  </a:path>
                  <a:path w="34925" h="41910">
                    <a:moveTo>
                      <a:pt x="20841" y="35686"/>
                    </a:moveTo>
                    <a:lnTo>
                      <a:pt x="20661" y="35686"/>
                    </a:lnTo>
                    <a:lnTo>
                      <a:pt x="20782" y="37464"/>
                    </a:lnTo>
                    <a:lnTo>
                      <a:pt x="20841" y="35686"/>
                    </a:lnTo>
                    <a:close/>
                  </a:path>
                  <a:path w="34925" h="41910">
                    <a:moveTo>
                      <a:pt x="24758" y="28193"/>
                    </a:moveTo>
                    <a:lnTo>
                      <a:pt x="19123" y="28193"/>
                    </a:lnTo>
                    <a:lnTo>
                      <a:pt x="19090" y="33527"/>
                    </a:lnTo>
                    <a:lnTo>
                      <a:pt x="18844" y="37337"/>
                    </a:lnTo>
                    <a:lnTo>
                      <a:pt x="19474" y="32511"/>
                    </a:lnTo>
                    <a:lnTo>
                      <a:pt x="21398" y="32511"/>
                    </a:lnTo>
                    <a:lnTo>
                      <a:pt x="21508" y="30860"/>
                    </a:lnTo>
                    <a:lnTo>
                      <a:pt x="23326" y="30860"/>
                    </a:lnTo>
                    <a:lnTo>
                      <a:pt x="23337" y="30606"/>
                    </a:lnTo>
                    <a:lnTo>
                      <a:pt x="23521" y="30606"/>
                    </a:lnTo>
                    <a:lnTo>
                      <a:pt x="23652" y="30098"/>
                    </a:lnTo>
                    <a:lnTo>
                      <a:pt x="23810" y="29463"/>
                    </a:lnTo>
                    <a:lnTo>
                      <a:pt x="24700" y="29463"/>
                    </a:lnTo>
                    <a:lnTo>
                      <a:pt x="24758" y="28193"/>
                    </a:lnTo>
                    <a:close/>
                  </a:path>
                  <a:path w="34925" h="41910">
                    <a:moveTo>
                      <a:pt x="11755" y="34035"/>
                    </a:moveTo>
                    <a:lnTo>
                      <a:pt x="11154" y="34035"/>
                    </a:lnTo>
                    <a:lnTo>
                      <a:pt x="11045" y="36829"/>
                    </a:lnTo>
                    <a:lnTo>
                      <a:pt x="11154" y="37210"/>
                    </a:lnTo>
                    <a:lnTo>
                      <a:pt x="11517" y="35305"/>
                    </a:lnTo>
                    <a:lnTo>
                      <a:pt x="11769" y="35305"/>
                    </a:lnTo>
                    <a:lnTo>
                      <a:pt x="11755" y="34035"/>
                    </a:lnTo>
                    <a:close/>
                  </a:path>
                  <a:path w="34925" h="41910">
                    <a:moveTo>
                      <a:pt x="17296" y="33400"/>
                    </a:moveTo>
                    <a:lnTo>
                      <a:pt x="17112" y="33400"/>
                    </a:lnTo>
                    <a:lnTo>
                      <a:pt x="16967" y="37210"/>
                    </a:lnTo>
                    <a:lnTo>
                      <a:pt x="17084" y="34539"/>
                    </a:lnTo>
                    <a:lnTo>
                      <a:pt x="17198" y="33781"/>
                    </a:lnTo>
                    <a:lnTo>
                      <a:pt x="17296" y="33400"/>
                    </a:lnTo>
                    <a:close/>
                  </a:path>
                  <a:path w="34925" h="41910">
                    <a:moveTo>
                      <a:pt x="21197" y="33019"/>
                    </a:moveTo>
                    <a:lnTo>
                      <a:pt x="20733" y="33019"/>
                    </a:lnTo>
                    <a:lnTo>
                      <a:pt x="20679" y="34670"/>
                    </a:lnTo>
                    <a:lnTo>
                      <a:pt x="20552" y="37083"/>
                    </a:lnTo>
                    <a:lnTo>
                      <a:pt x="20661" y="35686"/>
                    </a:lnTo>
                    <a:lnTo>
                      <a:pt x="20841" y="35686"/>
                    </a:lnTo>
                    <a:lnTo>
                      <a:pt x="20891" y="34162"/>
                    </a:lnTo>
                    <a:lnTo>
                      <a:pt x="21097" y="34162"/>
                    </a:lnTo>
                    <a:lnTo>
                      <a:pt x="21197" y="33019"/>
                    </a:lnTo>
                    <a:close/>
                  </a:path>
                  <a:path w="34925" h="41910">
                    <a:moveTo>
                      <a:pt x="2472" y="30225"/>
                    </a:moveTo>
                    <a:lnTo>
                      <a:pt x="1756" y="30225"/>
                    </a:lnTo>
                    <a:lnTo>
                      <a:pt x="1198" y="36956"/>
                    </a:lnTo>
                    <a:lnTo>
                      <a:pt x="1731" y="31241"/>
                    </a:lnTo>
                    <a:lnTo>
                      <a:pt x="2368" y="31241"/>
                    </a:lnTo>
                    <a:lnTo>
                      <a:pt x="2472" y="30225"/>
                    </a:lnTo>
                    <a:close/>
                  </a:path>
                  <a:path w="34925" h="41910">
                    <a:moveTo>
                      <a:pt x="4215" y="26923"/>
                    </a:moveTo>
                    <a:lnTo>
                      <a:pt x="2809" y="26923"/>
                    </a:lnTo>
                    <a:lnTo>
                      <a:pt x="2022" y="36956"/>
                    </a:lnTo>
                    <a:lnTo>
                      <a:pt x="2700" y="29844"/>
                    </a:lnTo>
                    <a:lnTo>
                      <a:pt x="2842" y="29844"/>
                    </a:lnTo>
                    <a:lnTo>
                      <a:pt x="2882" y="29336"/>
                    </a:lnTo>
                    <a:lnTo>
                      <a:pt x="4019" y="29336"/>
                    </a:lnTo>
                    <a:lnTo>
                      <a:pt x="4056" y="29082"/>
                    </a:lnTo>
                    <a:lnTo>
                      <a:pt x="4215" y="26923"/>
                    </a:lnTo>
                    <a:close/>
                  </a:path>
                  <a:path w="34925" h="41910">
                    <a:moveTo>
                      <a:pt x="4204" y="29430"/>
                    </a:moveTo>
                    <a:lnTo>
                      <a:pt x="3754" y="35686"/>
                    </a:lnTo>
                    <a:lnTo>
                      <a:pt x="3851" y="36956"/>
                    </a:lnTo>
                    <a:lnTo>
                      <a:pt x="4117" y="33654"/>
                    </a:lnTo>
                    <a:lnTo>
                      <a:pt x="4323" y="33654"/>
                    </a:lnTo>
                    <a:lnTo>
                      <a:pt x="4536" y="30860"/>
                    </a:lnTo>
                    <a:lnTo>
                      <a:pt x="4238" y="30860"/>
                    </a:lnTo>
                    <a:lnTo>
                      <a:pt x="4204" y="29430"/>
                    </a:lnTo>
                    <a:close/>
                  </a:path>
                  <a:path w="34925" h="41910">
                    <a:moveTo>
                      <a:pt x="23030" y="33019"/>
                    </a:moveTo>
                    <a:lnTo>
                      <a:pt x="21944" y="33019"/>
                    </a:lnTo>
                    <a:lnTo>
                      <a:pt x="21799" y="36956"/>
                    </a:lnTo>
                    <a:lnTo>
                      <a:pt x="22018" y="36188"/>
                    </a:lnTo>
                    <a:lnTo>
                      <a:pt x="22162" y="33146"/>
                    </a:lnTo>
                    <a:lnTo>
                      <a:pt x="23007" y="33146"/>
                    </a:lnTo>
                    <a:close/>
                  </a:path>
                  <a:path w="34925" h="41910">
                    <a:moveTo>
                      <a:pt x="3955" y="29971"/>
                    </a:moveTo>
                    <a:lnTo>
                      <a:pt x="3318" y="29971"/>
                    </a:lnTo>
                    <a:lnTo>
                      <a:pt x="2894" y="34539"/>
                    </a:lnTo>
                    <a:lnTo>
                      <a:pt x="2773" y="36829"/>
                    </a:lnTo>
                    <a:lnTo>
                      <a:pt x="2894" y="36067"/>
                    </a:lnTo>
                    <a:lnTo>
                      <a:pt x="3017" y="35051"/>
                    </a:lnTo>
                    <a:lnTo>
                      <a:pt x="3354" y="31622"/>
                    </a:lnTo>
                    <a:lnTo>
                      <a:pt x="3633" y="30098"/>
                    </a:lnTo>
                    <a:lnTo>
                      <a:pt x="3942" y="30098"/>
                    </a:lnTo>
                    <a:close/>
                  </a:path>
                  <a:path w="34925" h="41910">
                    <a:moveTo>
                      <a:pt x="23316" y="31114"/>
                    </a:moveTo>
                    <a:lnTo>
                      <a:pt x="21678" y="31114"/>
                    </a:lnTo>
                    <a:lnTo>
                      <a:pt x="21424" y="36575"/>
                    </a:lnTo>
                    <a:lnTo>
                      <a:pt x="21660" y="35813"/>
                    </a:lnTo>
                    <a:lnTo>
                      <a:pt x="21780" y="35051"/>
                    </a:lnTo>
                    <a:lnTo>
                      <a:pt x="21944" y="33019"/>
                    </a:lnTo>
                    <a:lnTo>
                      <a:pt x="23030" y="33019"/>
                    </a:lnTo>
                    <a:lnTo>
                      <a:pt x="23257" y="31749"/>
                    </a:lnTo>
                    <a:lnTo>
                      <a:pt x="23316" y="31114"/>
                    </a:lnTo>
                    <a:close/>
                  </a:path>
                  <a:path w="34925" h="41910">
                    <a:moveTo>
                      <a:pt x="12977" y="33146"/>
                    </a:moveTo>
                    <a:lnTo>
                      <a:pt x="12074" y="33146"/>
                    </a:lnTo>
                    <a:lnTo>
                      <a:pt x="11856" y="36448"/>
                    </a:lnTo>
                    <a:lnTo>
                      <a:pt x="12050" y="34035"/>
                    </a:lnTo>
                    <a:lnTo>
                      <a:pt x="12902" y="34035"/>
                    </a:lnTo>
                    <a:lnTo>
                      <a:pt x="12977" y="33146"/>
                    </a:lnTo>
                    <a:close/>
                  </a:path>
                  <a:path w="34925" h="41910">
                    <a:moveTo>
                      <a:pt x="23326" y="30860"/>
                    </a:moveTo>
                    <a:lnTo>
                      <a:pt x="21508" y="30860"/>
                    </a:lnTo>
                    <a:lnTo>
                      <a:pt x="21424" y="36448"/>
                    </a:lnTo>
                    <a:lnTo>
                      <a:pt x="21678" y="31114"/>
                    </a:lnTo>
                    <a:lnTo>
                      <a:pt x="23316" y="31114"/>
                    </a:lnTo>
                    <a:lnTo>
                      <a:pt x="23326" y="30860"/>
                    </a:lnTo>
                    <a:close/>
                  </a:path>
                  <a:path w="34925" h="41910">
                    <a:moveTo>
                      <a:pt x="23007" y="33146"/>
                    </a:moveTo>
                    <a:lnTo>
                      <a:pt x="22563" y="33146"/>
                    </a:lnTo>
                    <a:lnTo>
                      <a:pt x="22526" y="36321"/>
                    </a:lnTo>
                    <a:lnTo>
                      <a:pt x="23007" y="33146"/>
                    </a:lnTo>
                    <a:close/>
                  </a:path>
                  <a:path w="34925" h="41910">
                    <a:moveTo>
                      <a:pt x="23347" y="31283"/>
                    </a:moveTo>
                    <a:lnTo>
                      <a:pt x="23095" y="36321"/>
                    </a:lnTo>
                    <a:lnTo>
                      <a:pt x="23330" y="34924"/>
                    </a:lnTo>
                    <a:lnTo>
                      <a:pt x="23347" y="31283"/>
                    </a:lnTo>
                    <a:close/>
                  </a:path>
                  <a:path w="34925" h="41910">
                    <a:moveTo>
                      <a:pt x="2510" y="29844"/>
                    </a:moveTo>
                    <a:lnTo>
                      <a:pt x="1538" y="29844"/>
                    </a:lnTo>
                    <a:lnTo>
                      <a:pt x="920" y="36194"/>
                    </a:lnTo>
                    <a:lnTo>
                      <a:pt x="1756" y="30225"/>
                    </a:lnTo>
                    <a:lnTo>
                      <a:pt x="2472" y="30225"/>
                    </a:lnTo>
                    <a:lnTo>
                      <a:pt x="2510" y="29844"/>
                    </a:lnTo>
                    <a:close/>
                  </a:path>
                  <a:path w="34925" h="41910">
                    <a:moveTo>
                      <a:pt x="2797" y="34289"/>
                    </a:moveTo>
                    <a:lnTo>
                      <a:pt x="2531" y="36067"/>
                    </a:lnTo>
                    <a:lnTo>
                      <a:pt x="2797" y="34289"/>
                    </a:lnTo>
                    <a:close/>
                  </a:path>
                  <a:path w="34925" h="41910">
                    <a:moveTo>
                      <a:pt x="7212" y="30987"/>
                    </a:moveTo>
                    <a:lnTo>
                      <a:pt x="6430" y="30987"/>
                    </a:lnTo>
                    <a:lnTo>
                      <a:pt x="6660" y="36067"/>
                    </a:lnTo>
                    <a:lnTo>
                      <a:pt x="6903" y="33527"/>
                    </a:lnTo>
                    <a:lnTo>
                      <a:pt x="7143" y="31368"/>
                    </a:lnTo>
                    <a:lnTo>
                      <a:pt x="7212" y="30987"/>
                    </a:lnTo>
                    <a:close/>
                  </a:path>
                  <a:path w="34925" h="41910">
                    <a:moveTo>
                      <a:pt x="7024" y="32511"/>
                    </a:moveTo>
                    <a:lnTo>
                      <a:pt x="6878" y="36067"/>
                    </a:lnTo>
                    <a:lnTo>
                      <a:pt x="7024" y="32511"/>
                    </a:lnTo>
                    <a:close/>
                  </a:path>
                  <a:path w="34925" h="41910">
                    <a:moveTo>
                      <a:pt x="5350" y="31622"/>
                    </a:moveTo>
                    <a:lnTo>
                      <a:pt x="5210" y="32384"/>
                    </a:lnTo>
                    <a:lnTo>
                      <a:pt x="5086" y="35813"/>
                    </a:lnTo>
                    <a:lnTo>
                      <a:pt x="5350" y="31622"/>
                    </a:lnTo>
                    <a:close/>
                  </a:path>
                  <a:path w="34925" h="41910">
                    <a:moveTo>
                      <a:pt x="19045" y="29971"/>
                    </a:moveTo>
                    <a:lnTo>
                      <a:pt x="16022" y="29971"/>
                    </a:lnTo>
                    <a:lnTo>
                      <a:pt x="15841" y="35813"/>
                    </a:lnTo>
                    <a:lnTo>
                      <a:pt x="16264" y="32511"/>
                    </a:lnTo>
                    <a:lnTo>
                      <a:pt x="16854" y="32511"/>
                    </a:lnTo>
                    <a:lnTo>
                      <a:pt x="16918" y="31876"/>
                    </a:lnTo>
                    <a:lnTo>
                      <a:pt x="17689" y="31876"/>
                    </a:lnTo>
                    <a:lnTo>
                      <a:pt x="17754" y="31622"/>
                    </a:lnTo>
                    <a:lnTo>
                      <a:pt x="18973" y="31622"/>
                    </a:lnTo>
                    <a:lnTo>
                      <a:pt x="19045" y="29971"/>
                    </a:lnTo>
                    <a:close/>
                  </a:path>
                  <a:path w="34925" h="41910">
                    <a:moveTo>
                      <a:pt x="2355" y="31368"/>
                    </a:moveTo>
                    <a:lnTo>
                      <a:pt x="2119" y="31368"/>
                    </a:lnTo>
                    <a:lnTo>
                      <a:pt x="1913" y="35686"/>
                    </a:lnTo>
                    <a:lnTo>
                      <a:pt x="2355" y="31368"/>
                    </a:lnTo>
                    <a:close/>
                  </a:path>
                  <a:path w="34925" h="41910">
                    <a:moveTo>
                      <a:pt x="14533" y="28193"/>
                    </a:moveTo>
                    <a:lnTo>
                      <a:pt x="9652" y="28193"/>
                    </a:lnTo>
                    <a:lnTo>
                      <a:pt x="9640" y="29336"/>
                    </a:lnTo>
                    <a:lnTo>
                      <a:pt x="9514" y="33718"/>
                    </a:lnTo>
                    <a:lnTo>
                      <a:pt x="9640" y="35686"/>
                    </a:lnTo>
                    <a:lnTo>
                      <a:pt x="10001" y="30860"/>
                    </a:lnTo>
                    <a:lnTo>
                      <a:pt x="10112" y="30225"/>
                    </a:lnTo>
                    <a:lnTo>
                      <a:pt x="10245" y="30098"/>
                    </a:lnTo>
                    <a:lnTo>
                      <a:pt x="10380" y="30098"/>
                    </a:lnTo>
                    <a:lnTo>
                      <a:pt x="10512" y="29082"/>
                    </a:lnTo>
                    <a:lnTo>
                      <a:pt x="12214" y="29082"/>
                    </a:lnTo>
                    <a:lnTo>
                      <a:pt x="12232" y="28828"/>
                    </a:lnTo>
                    <a:lnTo>
                      <a:pt x="14508" y="28828"/>
                    </a:lnTo>
                    <a:lnTo>
                      <a:pt x="14533" y="28193"/>
                    </a:lnTo>
                    <a:close/>
                  </a:path>
                  <a:path w="34925" h="41910">
                    <a:moveTo>
                      <a:pt x="21097" y="34162"/>
                    </a:moveTo>
                    <a:lnTo>
                      <a:pt x="20891" y="34162"/>
                    </a:lnTo>
                    <a:lnTo>
                      <a:pt x="20963" y="35686"/>
                    </a:lnTo>
                    <a:lnTo>
                      <a:pt x="21097" y="34162"/>
                    </a:lnTo>
                    <a:close/>
                  </a:path>
                  <a:path w="34925" h="41910">
                    <a:moveTo>
                      <a:pt x="2823" y="34289"/>
                    </a:moveTo>
                    <a:lnTo>
                      <a:pt x="2742" y="35632"/>
                    </a:lnTo>
                    <a:lnTo>
                      <a:pt x="2823" y="34289"/>
                    </a:lnTo>
                    <a:close/>
                  </a:path>
                  <a:path w="34925" h="41910">
                    <a:moveTo>
                      <a:pt x="11769" y="35305"/>
                    </a:moveTo>
                    <a:lnTo>
                      <a:pt x="11517" y="35305"/>
                    </a:lnTo>
                    <a:lnTo>
                      <a:pt x="11771" y="35432"/>
                    </a:lnTo>
                    <a:close/>
                  </a:path>
                  <a:path w="34925" h="41910">
                    <a:moveTo>
                      <a:pt x="14569" y="27939"/>
                    </a:moveTo>
                    <a:lnTo>
                      <a:pt x="9385" y="27939"/>
                    </a:lnTo>
                    <a:lnTo>
                      <a:pt x="9167" y="35305"/>
                    </a:lnTo>
                    <a:lnTo>
                      <a:pt x="9652" y="28193"/>
                    </a:lnTo>
                    <a:lnTo>
                      <a:pt x="14533" y="28193"/>
                    </a:lnTo>
                    <a:lnTo>
                      <a:pt x="14569" y="27939"/>
                    </a:lnTo>
                    <a:close/>
                  </a:path>
                  <a:path w="34925" h="41910">
                    <a:moveTo>
                      <a:pt x="12214" y="29082"/>
                    </a:moveTo>
                    <a:lnTo>
                      <a:pt x="10512" y="29082"/>
                    </a:lnTo>
                    <a:lnTo>
                      <a:pt x="10432" y="33146"/>
                    </a:lnTo>
                    <a:lnTo>
                      <a:pt x="10306" y="35305"/>
                    </a:lnTo>
                    <a:lnTo>
                      <a:pt x="10783" y="32257"/>
                    </a:lnTo>
                    <a:lnTo>
                      <a:pt x="10924" y="31368"/>
                    </a:lnTo>
                    <a:lnTo>
                      <a:pt x="11930" y="31368"/>
                    </a:lnTo>
                    <a:lnTo>
                      <a:pt x="12038" y="29717"/>
                    </a:lnTo>
                    <a:lnTo>
                      <a:pt x="12147" y="29336"/>
                    </a:lnTo>
                    <a:lnTo>
                      <a:pt x="12214" y="29082"/>
                    </a:lnTo>
                    <a:close/>
                  </a:path>
                  <a:path w="34925" h="41910">
                    <a:moveTo>
                      <a:pt x="2612" y="32765"/>
                    </a:moveTo>
                    <a:lnTo>
                      <a:pt x="2422" y="35178"/>
                    </a:lnTo>
                    <a:lnTo>
                      <a:pt x="2612" y="32765"/>
                    </a:lnTo>
                    <a:close/>
                  </a:path>
                  <a:path w="34925" h="41910">
                    <a:moveTo>
                      <a:pt x="10841" y="32130"/>
                    </a:moveTo>
                    <a:lnTo>
                      <a:pt x="10512" y="35178"/>
                    </a:lnTo>
                    <a:lnTo>
                      <a:pt x="10841" y="32130"/>
                    </a:lnTo>
                    <a:close/>
                  </a:path>
                  <a:path w="34925" h="41910">
                    <a:moveTo>
                      <a:pt x="22563" y="33146"/>
                    </a:moveTo>
                    <a:lnTo>
                      <a:pt x="22162" y="33146"/>
                    </a:lnTo>
                    <a:lnTo>
                      <a:pt x="22214" y="35178"/>
                    </a:lnTo>
                    <a:lnTo>
                      <a:pt x="22563" y="33146"/>
                    </a:lnTo>
                    <a:close/>
                  </a:path>
                  <a:path w="34925" h="41910">
                    <a:moveTo>
                      <a:pt x="720" y="29590"/>
                    </a:moveTo>
                    <a:lnTo>
                      <a:pt x="435" y="29590"/>
                    </a:lnTo>
                    <a:lnTo>
                      <a:pt x="328" y="31495"/>
                    </a:lnTo>
                    <a:lnTo>
                      <a:pt x="202" y="32457"/>
                    </a:lnTo>
                    <a:lnTo>
                      <a:pt x="123" y="32892"/>
                    </a:lnTo>
                    <a:lnTo>
                      <a:pt x="0" y="35051"/>
                    </a:lnTo>
                    <a:lnTo>
                      <a:pt x="399" y="31241"/>
                    </a:lnTo>
                    <a:lnTo>
                      <a:pt x="548" y="31241"/>
                    </a:lnTo>
                    <a:lnTo>
                      <a:pt x="720" y="29590"/>
                    </a:lnTo>
                    <a:close/>
                  </a:path>
                  <a:path w="34925" h="41910">
                    <a:moveTo>
                      <a:pt x="15923" y="30860"/>
                    </a:moveTo>
                    <a:lnTo>
                      <a:pt x="15671" y="30860"/>
                    </a:lnTo>
                    <a:lnTo>
                      <a:pt x="15696" y="31749"/>
                    </a:lnTo>
                    <a:lnTo>
                      <a:pt x="15577" y="32511"/>
                    </a:lnTo>
                    <a:lnTo>
                      <a:pt x="15453" y="35051"/>
                    </a:lnTo>
                    <a:lnTo>
                      <a:pt x="15923" y="30860"/>
                    </a:lnTo>
                    <a:close/>
                  </a:path>
                  <a:path w="34925" h="41910">
                    <a:moveTo>
                      <a:pt x="4323" y="33654"/>
                    </a:moveTo>
                    <a:lnTo>
                      <a:pt x="4117" y="33654"/>
                    </a:lnTo>
                    <a:lnTo>
                      <a:pt x="4226" y="34924"/>
                    </a:lnTo>
                    <a:lnTo>
                      <a:pt x="4323" y="33654"/>
                    </a:lnTo>
                    <a:close/>
                  </a:path>
                  <a:path w="34925" h="41910">
                    <a:moveTo>
                      <a:pt x="11847" y="32638"/>
                    </a:moveTo>
                    <a:lnTo>
                      <a:pt x="10875" y="32638"/>
                    </a:lnTo>
                    <a:lnTo>
                      <a:pt x="10802" y="34924"/>
                    </a:lnTo>
                    <a:lnTo>
                      <a:pt x="10972" y="34924"/>
                    </a:lnTo>
                    <a:lnTo>
                      <a:pt x="11154" y="34035"/>
                    </a:lnTo>
                    <a:lnTo>
                      <a:pt x="11755" y="34035"/>
                    </a:lnTo>
                    <a:lnTo>
                      <a:pt x="11847" y="32638"/>
                    </a:lnTo>
                    <a:close/>
                  </a:path>
                  <a:path w="34925" h="41910">
                    <a:moveTo>
                      <a:pt x="21390" y="32638"/>
                    </a:moveTo>
                    <a:lnTo>
                      <a:pt x="21230" y="32638"/>
                    </a:lnTo>
                    <a:lnTo>
                      <a:pt x="21254" y="34670"/>
                    </a:lnTo>
                    <a:lnTo>
                      <a:pt x="21390" y="32638"/>
                    </a:lnTo>
                    <a:close/>
                  </a:path>
                  <a:path w="34925" h="41910">
                    <a:moveTo>
                      <a:pt x="858" y="28955"/>
                    </a:moveTo>
                    <a:lnTo>
                      <a:pt x="615" y="31241"/>
                    </a:lnTo>
                    <a:lnTo>
                      <a:pt x="501" y="32257"/>
                    </a:lnTo>
                    <a:lnTo>
                      <a:pt x="387" y="34543"/>
                    </a:lnTo>
                    <a:lnTo>
                      <a:pt x="858" y="28955"/>
                    </a:lnTo>
                    <a:close/>
                  </a:path>
                  <a:path w="34925" h="41910">
                    <a:moveTo>
                      <a:pt x="2368" y="31241"/>
                    </a:moveTo>
                    <a:lnTo>
                      <a:pt x="1731" y="31241"/>
                    </a:lnTo>
                    <a:lnTo>
                      <a:pt x="1719" y="34543"/>
                    </a:lnTo>
                    <a:lnTo>
                      <a:pt x="2119" y="31368"/>
                    </a:lnTo>
                    <a:lnTo>
                      <a:pt x="2355" y="31368"/>
                    </a:lnTo>
                    <a:close/>
                  </a:path>
                  <a:path w="34925" h="41910">
                    <a:moveTo>
                      <a:pt x="10380" y="30098"/>
                    </a:moveTo>
                    <a:lnTo>
                      <a:pt x="10245" y="30098"/>
                    </a:lnTo>
                    <a:lnTo>
                      <a:pt x="10015" y="34543"/>
                    </a:lnTo>
                    <a:lnTo>
                      <a:pt x="10133" y="33718"/>
                    </a:lnTo>
                    <a:lnTo>
                      <a:pt x="10259" y="31368"/>
                    </a:lnTo>
                    <a:lnTo>
                      <a:pt x="10380" y="30098"/>
                    </a:lnTo>
                    <a:close/>
                  </a:path>
                  <a:path w="34925" h="41910">
                    <a:moveTo>
                      <a:pt x="14508" y="28828"/>
                    </a:moveTo>
                    <a:lnTo>
                      <a:pt x="12232" y="28828"/>
                    </a:lnTo>
                    <a:lnTo>
                      <a:pt x="12257" y="29717"/>
                    </a:lnTo>
                    <a:lnTo>
                      <a:pt x="12014" y="33273"/>
                    </a:lnTo>
                    <a:lnTo>
                      <a:pt x="11892" y="34543"/>
                    </a:lnTo>
                    <a:lnTo>
                      <a:pt x="12074" y="33146"/>
                    </a:lnTo>
                    <a:lnTo>
                      <a:pt x="12977" y="33146"/>
                    </a:lnTo>
                    <a:lnTo>
                      <a:pt x="13200" y="30479"/>
                    </a:lnTo>
                    <a:lnTo>
                      <a:pt x="13754" y="30479"/>
                    </a:lnTo>
                    <a:lnTo>
                      <a:pt x="13879" y="29082"/>
                    </a:lnTo>
                    <a:lnTo>
                      <a:pt x="14498" y="29082"/>
                    </a:lnTo>
                    <a:lnTo>
                      <a:pt x="14508" y="28828"/>
                    </a:lnTo>
                    <a:close/>
                  </a:path>
                  <a:path w="34925" h="41910">
                    <a:moveTo>
                      <a:pt x="24626" y="31876"/>
                    </a:moveTo>
                    <a:lnTo>
                      <a:pt x="24161" y="31876"/>
                    </a:lnTo>
                    <a:lnTo>
                      <a:pt x="24294" y="34543"/>
                    </a:lnTo>
                    <a:lnTo>
                      <a:pt x="24626" y="31876"/>
                    </a:lnTo>
                    <a:close/>
                  </a:path>
                  <a:path w="34925" h="41910">
                    <a:moveTo>
                      <a:pt x="548" y="31241"/>
                    </a:moveTo>
                    <a:lnTo>
                      <a:pt x="399" y="31241"/>
                    </a:lnTo>
                    <a:lnTo>
                      <a:pt x="230" y="34289"/>
                    </a:lnTo>
                    <a:lnTo>
                      <a:pt x="548" y="31241"/>
                    </a:lnTo>
                    <a:close/>
                  </a:path>
                  <a:path w="34925" h="41910">
                    <a:moveTo>
                      <a:pt x="3191" y="30606"/>
                    </a:moveTo>
                    <a:lnTo>
                      <a:pt x="2918" y="30606"/>
                    </a:lnTo>
                    <a:lnTo>
                      <a:pt x="2859" y="32384"/>
                    </a:lnTo>
                    <a:lnTo>
                      <a:pt x="2734" y="34289"/>
                    </a:lnTo>
                    <a:lnTo>
                      <a:pt x="3064" y="31241"/>
                    </a:lnTo>
                    <a:lnTo>
                      <a:pt x="3191" y="30606"/>
                    </a:lnTo>
                    <a:close/>
                  </a:path>
                  <a:path w="34925" h="41910">
                    <a:moveTo>
                      <a:pt x="7463" y="30860"/>
                    </a:moveTo>
                    <a:lnTo>
                      <a:pt x="7254" y="30860"/>
                    </a:lnTo>
                    <a:lnTo>
                      <a:pt x="7125" y="32892"/>
                    </a:lnTo>
                    <a:lnTo>
                      <a:pt x="7000" y="34289"/>
                    </a:lnTo>
                    <a:lnTo>
                      <a:pt x="7463" y="30860"/>
                    </a:lnTo>
                    <a:close/>
                  </a:path>
                  <a:path w="34925" h="41910">
                    <a:moveTo>
                      <a:pt x="13754" y="30479"/>
                    </a:moveTo>
                    <a:lnTo>
                      <a:pt x="13200" y="30479"/>
                    </a:lnTo>
                    <a:lnTo>
                      <a:pt x="13297" y="34289"/>
                    </a:lnTo>
                    <a:lnTo>
                      <a:pt x="13754" y="30479"/>
                    </a:lnTo>
                    <a:close/>
                  </a:path>
                  <a:path w="34925" h="41910">
                    <a:moveTo>
                      <a:pt x="2614" y="28828"/>
                    </a:moveTo>
                    <a:lnTo>
                      <a:pt x="1416" y="28828"/>
                    </a:lnTo>
                    <a:lnTo>
                      <a:pt x="1005" y="34162"/>
                    </a:lnTo>
                    <a:lnTo>
                      <a:pt x="1453" y="29971"/>
                    </a:lnTo>
                    <a:lnTo>
                      <a:pt x="2510" y="29844"/>
                    </a:lnTo>
                    <a:lnTo>
                      <a:pt x="2614" y="28828"/>
                    </a:lnTo>
                    <a:close/>
                  </a:path>
                  <a:path w="34925" h="41910">
                    <a:moveTo>
                      <a:pt x="4019" y="29336"/>
                    </a:moveTo>
                    <a:lnTo>
                      <a:pt x="2882" y="29336"/>
                    </a:lnTo>
                    <a:lnTo>
                      <a:pt x="2567" y="34162"/>
                    </a:lnTo>
                    <a:lnTo>
                      <a:pt x="2918" y="30606"/>
                    </a:lnTo>
                    <a:lnTo>
                      <a:pt x="3191" y="30606"/>
                    </a:lnTo>
                    <a:lnTo>
                      <a:pt x="3318" y="29971"/>
                    </a:lnTo>
                    <a:lnTo>
                      <a:pt x="3955" y="29971"/>
                    </a:lnTo>
                    <a:lnTo>
                      <a:pt x="4019" y="29336"/>
                    </a:lnTo>
                    <a:close/>
                  </a:path>
                  <a:path w="34925" h="41910">
                    <a:moveTo>
                      <a:pt x="14275" y="31876"/>
                    </a:moveTo>
                    <a:lnTo>
                      <a:pt x="13903" y="31876"/>
                    </a:lnTo>
                    <a:lnTo>
                      <a:pt x="13673" y="34162"/>
                    </a:lnTo>
                    <a:lnTo>
                      <a:pt x="13902" y="33718"/>
                    </a:lnTo>
                    <a:lnTo>
                      <a:pt x="14021" y="33400"/>
                    </a:lnTo>
                    <a:lnTo>
                      <a:pt x="14275" y="31876"/>
                    </a:lnTo>
                    <a:close/>
                  </a:path>
                  <a:path w="34925" h="41910">
                    <a:moveTo>
                      <a:pt x="6635" y="26161"/>
                    </a:moveTo>
                    <a:lnTo>
                      <a:pt x="5365" y="26161"/>
                    </a:lnTo>
                    <a:lnTo>
                      <a:pt x="5349" y="27050"/>
                    </a:lnTo>
                    <a:lnTo>
                      <a:pt x="5222" y="30098"/>
                    </a:lnTo>
                    <a:lnTo>
                      <a:pt x="5097" y="31622"/>
                    </a:lnTo>
                    <a:lnTo>
                      <a:pt x="4977" y="33654"/>
                    </a:lnTo>
                    <a:lnTo>
                      <a:pt x="5086" y="34035"/>
                    </a:lnTo>
                    <a:lnTo>
                      <a:pt x="5510" y="26923"/>
                    </a:lnTo>
                    <a:lnTo>
                      <a:pt x="6578" y="26923"/>
                    </a:lnTo>
                    <a:lnTo>
                      <a:pt x="6635" y="26161"/>
                    </a:lnTo>
                    <a:close/>
                  </a:path>
                  <a:path w="34925" h="41910">
                    <a:moveTo>
                      <a:pt x="8284" y="27812"/>
                    </a:moveTo>
                    <a:lnTo>
                      <a:pt x="7968" y="27812"/>
                    </a:lnTo>
                    <a:lnTo>
                      <a:pt x="7847" y="34035"/>
                    </a:lnTo>
                    <a:lnTo>
                      <a:pt x="8284" y="27812"/>
                    </a:lnTo>
                    <a:close/>
                  </a:path>
                  <a:path w="34925" h="41910">
                    <a:moveTo>
                      <a:pt x="24700" y="29463"/>
                    </a:moveTo>
                    <a:lnTo>
                      <a:pt x="23810" y="29463"/>
                    </a:lnTo>
                    <a:lnTo>
                      <a:pt x="23926" y="32638"/>
                    </a:lnTo>
                    <a:lnTo>
                      <a:pt x="23810" y="34035"/>
                    </a:lnTo>
                    <a:lnTo>
                      <a:pt x="24161" y="31876"/>
                    </a:lnTo>
                    <a:lnTo>
                      <a:pt x="24626" y="31876"/>
                    </a:lnTo>
                    <a:lnTo>
                      <a:pt x="24700" y="29463"/>
                    </a:lnTo>
                    <a:close/>
                  </a:path>
                  <a:path w="34925" h="41910">
                    <a:moveTo>
                      <a:pt x="10233" y="30225"/>
                    </a:moveTo>
                    <a:lnTo>
                      <a:pt x="9882" y="33908"/>
                    </a:lnTo>
                    <a:lnTo>
                      <a:pt x="10233" y="30225"/>
                    </a:lnTo>
                    <a:close/>
                  </a:path>
                  <a:path w="34925" h="41910">
                    <a:moveTo>
                      <a:pt x="24662" y="32892"/>
                    </a:moveTo>
                    <a:lnTo>
                      <a:pt x="24621" y="33908"/>
                    </a:lnTo>
                    <a:lnTo>
                      <a:pt x="24662" y="32892"/>
                    </a:lnTo>
                    <a:close/>
                  </a:path>
                  <a:path w="34925" h="41910">
                    <a:moveTo>
                      <a:pt x="33644" y="24764"/>
                    </a:moveTo>
                    <a:lnTo>
                      <a:pt x="33038" y="24764"/>
                    </a:lnTo>
                    <a:lnTo>
                      <a:pt x="32990" y="33781"/>
                    </a:lnTo>
                    <a:lnTo>
                      <a:pt x="33644" y="24764"/>
                    </a:lnTo>
                    <a:close/>
                  </a:path>
                  <a:path w="34925" h="41910">
                    <a:moveTo>
                      <a:pt x="23762" y="30098"/>
                    </a:moveTo>
                    <a:lnTo>
                      <a:pt x="23492" y="33718"/>
                    </a:lnTo>
                    <a:lnTo>
                      <a:pt x="23762" y="30098"/>
                    </a:lnTo>
                    <a:close/>
                  </a:path>
                  <a:path w="34925" h="41910">
                    <a:moveTo>
                      <a:pt x="3477" y="31622"/>
                    </a:moveTo>
                    <a:lnTo>
                      <a:pt x="3395" y="32008"/>
                    </a:lnTo>
                    <a:lnTo>
                      <a:pt x="3269" y="33654"/>
                    </a:lnTo>
                    <a:lnTo>
                      <a:pt x="3477" y="31622"/>
                    </a:lnTo>
                    <a:close/>
                  </a:path>
                  <a:path w="34925" h="41910">
                    <a:moveTo>
                      <a:pt x="6205" y="29463"/>
                    </a:moveTo>
                    <a:lnTo>
                      <a:pt x="5595" y="29463"/>
                    </a:lnTo>
                    <a:lnTo>
                      <a:pt x="5328" y="33654"/>
                    </a:lnTo>
                    <a:lnTo>
                      <a:pt x="5512" y="33146"/>
                    </a:lnTo>
                    <a:lnTo>
                      <a:pt x="5637" y="32457"/>
                    </a:lnTo>
                    <a:lnTo>
                      <a:pt x="5982" y="29971"/>
                    </a:lnTo>
                    <a:lnTo>
                      <a:pt x="6205" y="29463"/>
                    </a:lnTo>
                    <a:close/>
                  </a:path>
                  <a:path w="34925" h="41910">
                    <a:moveTo>
                      <a:pt x="3942" y="30098"/>
                    </a:moveTo>
                    <a:lnTo>
                      <a:pt x="3633" y="30098"/>
                    </a:lnTo>
                    <a:lnTo>
                      <a:pt x="3596" y="33527"/>
                    </a:lnTo>
                    <a:lnTo>
                      <a:pt x="3942" y="30098"/>
                    </a:lnTo>
                    <a:close/>
                  </a:path>
                  <a:path w="34925" h="41910">
                    <a:moveTo>
                      <a:pt x="26139" y="24510"/>
                    </a:moveTo>
                    <a:lnTo>
                      <a:pt x="25384" y="24510"/>
                    </a:lnTo>
                    <a:lnTo>
                      <a:pt x="24887" y="33527"/>
                    </a:lnTo>
                    <a:lnTo>
                      <a:pt x="25093" y="30225"/>
                    </a:lnTo>
                    <a:lnTo>
                      <a:pt x="25227" y="29590"/>
                    </a:lnTo>
                    <a:lnTo>
                      <a:pt x="25430" y="29590"/>
                    </a:lnTo>
                    <a:lnTo>
                      <a:pt x="25554" y="27939"/>
                    </a:lnTo>
                    <a:lnTo>
                      <a:pt x="25916" y="27939"/>
                    </a:lnTo>
                    <a:lnTo>
                      <a:pt x="26139" y="24510"/>
                    </a:lnTo>
                    <a:close/>
                  </a:path>
                  <a:path w="34925" h="41910">
                    <a:moveTo>
                      <a:pt x="25214" y="30225"/>
                    </a:moveTo>
                    <a:lnTo>
                      <a:pt x="25084" y="31749"/>
                    </a:lnTo>
                    <a:lnTo>
                      <a:pt x="24960" y="33527"/>
                    </a:lnTo>
                    <a:lnTo>
                      <a:pt x="25079" y="32765"/>
                    </a:lnTo>
                    <a:lnTo>
                      <a:pt x="25206" y="30670"/>
                    </a:lnTo>
                    <a:lnTo>
                      <a:pt x="25214" y="30225"/>
                    </a:lnTo>
                    <a:close/>
                  </a:path>
                  <a:path w="34925" h="41910">
                    <a:moveTo>
                      <a:pt x="32794" y="28320"/>
                    </a:moveTo>
                    <a:lnTo>
                      <a:pt x="32578" y="28320"/>
                    </a:lnTo>
                    <a:lnTo>
                      <a:pt x="32469" y="33527"/>
                    </a:lnTo>
                    <a:lnTo>
                      <a:pt x="32699" y="29209"/>
                    </a:lnTo>
                    <a:lnTo>
                      <a:pt x="32794" y="28320"/>
                    </a:lnTo>
                    <a:close/>
                  </a:path>
                  <a:path w="34925" h="41910">
                    <a:moveTo>
                      <a:pt x="1068" y="30352"/>
                    </a:moveTo>
                    <a:lnTo>
                      <a:pt x="884" y="30352"/>
                    </a:lnTo>
                    <a:lnTo>
                      <a:pt x="605" y="33400"/>
                    </a:lnTo>
                    <a:lnTo>
                      <a:pt x="811" y="31622"/>
                    </a:lnTo>
                    <a:lnTo>
                      <a:pt x="952" y="31622"/>
                    </a:lnTo>
                    <a:lnTo>
                      <a:pt x="1068" y="30352"/>
                    </a:lnTo>
                    <a:close/>
                  </a:path>
                  <a:path w="34925" h="41910">
                    <a:moveTo>
                      <a:pt x="24609" y="32892"/>
                    </a:moveTo>
                    <a:lnTo>
                      <a:pt x="24548" y="33146"/>
                    </a:lnTo>
                    <a:lnTo>
                      <a:pt x="24609" y="32892"/>
                    </a:lnTo>
                    <a:close/>
                  </a:path>
                  <a:path w="34925" h="41910">
                    <a:moveTo>
                      <a:pt x="2192" y="6857"/>
                    </a:moveTo>
                    <a:lnTo>
                      <a:pt x="2066" y="7365"/>
                    </a:lnTo>
                    <a:lnTo>
                      <a:pt x="1593" y="11402"/>
                    </a:lnTo>
                    <a:lnTo>
                      <a:pt x="1471" y="12699"/>
                    </a:lnTo>
                    <a:lnTo>
                      <a:pt x="1345" y="15874"/>
                    </a:lnTo>
                    <a:lnTo>
                      <a:pt x="1220" y="17144"/>
                    </a:lnTo>
                    <a:lnTo>
                      <a:pt x="1103" y="17906"/>
                    </a:lnTo>
                    <a:lnTo>
                      <a:pt x="144" y="28955"/>
                    </a:lnTo>
                    <a:lnTo>
                      <a:pt x="24" y="33019"/>
                    </a:lnTo>
                    <a:lnTo>
                      <a:pt x="435" y="29590"/>
                    </a:lnTo>
                    <a:lnTo>
                      <a:pt x="720" y="29590"/>
                    </a:lnTo>
                    <a:lnTo>
                      <a:pt x="787" y="28955"/>
                    </a:lnTo>
                    <a:lnTo>
                      <a:pt x="932" y="27939"/>
                    </a:lnTo>
                    <a:lnTo>
                      <a:pt x="2705" y="27939"/>
                    </a:lnTo>
                    <a:lnTo>
                      <a:pt x="2809" y="26923"/>
                    </a:lnTo>
                    <a:lnTo>
                      <a:pt x="4215" y="26923"/>
                    </a:lnTo>
                    <a:lnTo>
                      <a:pt x="4420" y="24129"/>
                    </a:lnTo>
                    <a:lnTo>
                      <a:pt x="4541" y="23240"/>
                    </a:lnTo>
                    <a:lnTo>
                      <a:pt x="4735" y="21208"/>
                    </a:lnTo>
                    <a:lnTo>
                      <a:pt x="29138" y="21208"/>
                    </a:lnTo>
                    <a:lnTo>
                      <a:pt x="29199" y="19684"/>
                    </a:lnTo>
                    <a:lnTo>
                      <a:pt x="30934" y="19684"/>
                    </a:lnTo>
                    <a:lnTo>
                      <a:pt x="30894" y="19430"/>
                    </a:lnTo>
                    <a:lnTo>
                      <a:pt x="30894" y="19176"/>
                    </a:lnTo>
                    <a:lnTo>
                      <a:pt x="19207" y="19176"/>
                    </a:lnTo>
                    <a:lnTo>
                      <a:pt x="19308" y="17271"/>
                    </a:lnTo>
                    <a:lnTo>
                      <a:pt x="2458" y="17271"/>
                    </a:lnTo>
                    <a:lnTo>
                      <a:pt x="2611" y="14985"/>
                    </a:lnTo>
                    <a:lnTo>
                      <a:pt x="2022" y="14985"/>
                    </a:lnTo>
                    <a:lnTo>
                      <a:pt x="2044" y="14731"/>
                    </a:lnTo>
                    <a:lnTo>
                      <a:pt x="1780" y="14731"/>
                    </a:lnTo>
                    <a:lnTo>
                      <a:pt x="1903" y="11683"/>
                    </a:lnTo>
                    <a:lnTo>
                      <a:pt x="2355" y="7619"/>
                    </a:lnTo>
                    <a:lnTo>
                      <a:pt x="2260" y="6984"/>
                    </a:lnTo>
                    <a:close/>
                  </a:path>
                  <a:path w="34925" h="41910">
                    <a:moveTo>
                      <a:pt x="7715" y="29336"/>
                    </a:moveTo>
                    <a:lnTo>
                      <a:pt x="6261" y="29336"/>
                    </a:lnTo>
                    <a:lnTo>
                      <a:pt x="5994" y="33019"/>
                    </a:lnTo>
                    <a:lnTo>
                      <a:pt x="6430" y="30987"/>
                    </a:lnTo>
                    <a:lnTo>
                      <a:pt x="7212" y="30987"/>
                    </a:lnTo>
                    <a:lnTo>
                      <a:pt x="7463" y="30860"/>
                    </a:lnTo>
                    <a:lnTo>
                      <a:pt x="7715" y="29336"/>
                    </a:lnTo>
                    <a:close/>
                  </a:path>
                  <a:path w="34925" h="41910">
                    <a:moveTo>
                      <a:pt x="14605" y="27685"/>
                    </a:moveTo>
                    <a:lnTo>
                      <a:pt x="9095" y="27685"/>
                    </a:lnTo>
                    <a:lnTo>
                      <a:pt x="8986" y="33019"/>
                    </a:lnTo>
                    <a:lnTo>
                      <a:pt x="9385" y="27939"/>
                    </a:lnTo>
                    <a:lnTo>
                      <a:pt x="14569" y="27939"/>
                    </a:lnTo>
                    <a:lnTo>
                      <a:pt x="14605" y="27685"/>
                    </a:lnTo>
                    <a:close/>
                  </a:path>
                  <a:path w="34925" h="41910">
                    <a:moveTo>
                      <a:pt x="26541" y="28447"/>
                    </a:moveTo>
                    <a:lnTo>
                      <a:pt x="26304" y="28447"/>
                    </a:lnTo>
                    <a:lnTo>
                      <a:pt x="26135" y="33019"/>
                    </a:lnTo>
                    <a:lnTo>
                      <a:pt x="26260" y="32118"/>
                    </a:lnTo>
                    <a:lnTo>
                      <a:pt x="26365" y="29463"/>
                    </a:lnTo>
                    <a:lnTo>
                      <a:pt x="26541" y="28447"/>
                    </a:lnTo>
                    <a:close/>
                  </a:path>
                  <a:path w="34925" h="41910">
                    <a:moveTo>
                      <a:pt x="24692" y="32130"/>
                    </a:moveTo>
                    <a:lnTo>
                      <a:pt x="24566" y="32892"/>
                    </a:lnTo>
                    <a:lnTo>
                      <a:pt x="24692" y="32130"/>
                    </a:lnTo>
                    <a:close/>
                  </a:path>
                  <a:path w="34925" h="41910">
                    <a:moveTo>
                      <a:pt x="1310" y="29717"/>
                    </a:moveTo>
                    <a:lnTo>
                      <a:pt x="1126" y="29717"/>
                    </a:lnTo>
                    <a:lnTo>
                      <a:pt x="944" y="32765"/>
                    </a:lnTo>
                    <a:lnTo>
                      <a:pt x="1310" y="29717"/>
                    </a:lnTo>
                    <a:close/>
                  </a:path>
                  <a:path w="34925" h="41910">
                    <a:moveTo>
                      <a:pt x="2842" y="29844"/>
                    </a:moveTo>
                    <a:lnTo>
                      <a:pt x="2700" y="29844"/>
                    </a:lnTo>
                    <a:lnTo>
                      <a:pt x="2555" y="32765"/>
                    </a:lnTo>
                    <a:lnTo>
                      <a:pt x="2842" y="29844"/>
                    </a:lnTo>
                    <a:close/>
                  </a:path>
                  <a:path w="34925" h="41910">
                    <a:moveTo>
                      <a:pt x="952" y="31622"/>
                    </a:moveTo>
                    <a:lnTo>
                      <a:pt x="811" y="31622"/>
                    </a:lnTo>
                    <a:lnTo>
                      <a:pt x="859" y="32638"/>
                    </a:lnTo>
                    <a:lnTo>
                      <a:pt x="952" y="31622"/>
                    </a:lnTo>
                    <a:close/>
                  </a:path>
                  <a:path w="34925" h="41910">
                    <a:moveTo>
                      <a:pt x="25430" y="29590"/>
                    </a:moveTo>
                    <a:lnTo>
                      <a:pt x="25202" y="32638"/>
                    </a:lnTo>
                    <a:lnTo>
                      <a:pt x="25430" y="29590"/>
                    </a:lnTo>
                    <a:close/>
                  </a:path>
                  <a:path w="34925" h="41910">
                    <a:moveTo>
                      <a:pt x="2705" y="27939"/>
                    </a:moveTo>
                    <a:lnTo>
                      <a:pt x="932" y="27939"/>
                    </a:lnTo>
                    <a:lnTo>
                      <a:pt x="754" y="31114"/>
                    </a:lnTo>
                    <a:lnTo>
                      <a:pt x="629" y="32511"/>
                    </a:lnTo>
                    <a:lnTo>
                      <a:pt x="884" y="30352"/>
                    </a:lnTo>
                    <a:lnTo>
                      <a:pt x="1068" y="30352"/>
                    </a:lnTo>
                    <a:lnTo>
                      <a:pt x="1126" y="29717"/>
                    </a:lnTo>
                    <a:lnTo>
                      <a:pt x="1310" y="29717"/>
                    </a:lnTo>
                    <a:lnTo>
                      <a:pt x="1416" y="28828"/>
                    </a:lnTo>
                    <a:lnTo>
                      <a:pt x="2614" y="28828"/>
                    </a:lnTo>
                    <a:lnTo>
                      <a:pt x="2705" y="27939"/>
                    </a:lnTo>
                    <a:close/>
                  </a:path>
                  <a:path w="34925" h="41910">
                    <a:moveTo>
                      <a:pt x="24655" y="31656"/>
                    </a:moveTo>
                    <a:lnTo>
                      <a:pt x="24621" y="32130"/>
                    </a:lnTo>
                    <a:lnTo>
                      <a:pt x="24655" y="31656"/>
                    </a:lnTo>
                    <a:close/>
                  </a:path>
                  <a:path w="34925" h="41910">
                    <a:moveTo>
                      <a:pt x="24718" y="31495"/>
                    </a:moveTo>
                    <a:lnTo>
                      <a:pt x="24645" y="32130"/>
                    </a:lnTo>
                    <a:lnTo>
                      <a:pt x="24718" y="31495"/>
                    </a:lnTo>
                    <a:close/>
                  </a:path>
                  <a:path w="34925" h="41910">
                    <a:moveTo>
                      <a:pt x="14498" y="29082"/>
                    </a:moveTo>
                    <a:lnTo>
                      <a:pt x="13879" y="29082"/>
                    </a:lnTo>
                    <a:lnTo>
                      <a:pt x="13718" y="32118"/>
                    </a:lnTo>
                    <a:lnTo>
                      <a:pt x="13903" y="31876"/>
                    </a:lnTo>
                    <a:lnTo>
                      <a:pt x="14275" y="31876"/>
                    </a:lnTo>
                    <a:lnTo>
                      <a:pt x="14381" y="31241"/>
                    </a:lnTo>
                    <a:lnTo>
                      <a:pt x="14498" y="29082"/>
                    </a:lnTo>
                    <a:close/>
                  </a:path>
                  <a:path w="34925" h="41910">
                    <a:moveTo>
                      <a:pt x="26971" y="24383"/>
                    </a:moveTo>
                    <a:lnTo>
                      <a:pt x="26147" y="24383"/>
                    </a:lnTo>
                    <a:lnTo>
                      <a:pt x="26273" y="27050"/>
                    </a:lnTo>
                    <a:lnTo>
                      <a:pt x="26026" y="31876"/>
                    </a:lnTo>
                    <a:lnTo>
                      <a:pt x="26304" y="28447"/>
                    </a:lnTo>
                    <a:lnTo>
                      <a:pt x="26541" y="28447"/>
                    </a:lnTo>
                    <a:lnTo>
                      <a:pt x="26692" y="26161"/>
                    </a:lnTo>
                    <a:lnTo>
                      <a:pt x="26840" y="26161"/>
                    </a:lnTo>
                    <a:lnTo>
                      <a:pt x="26964" y="24708"/>
                    </a:lnTo>
                    <a:lnTo>
                      <a:pt x="26971" y="24383"/>
                    </a:lnTo>
                    <a:close/>
                  </a:path>
                  <a:path w="34925" h="41910">
                    <a:moveTo>
                      <a:pt x="12086" y="30860"/>
                    </a:moveTo>
                    <a:lnTo>
                      <a:pt x="12021" y="31749"/>
                    </a:lnTo>
                    <a:lnTo>
                      <a:pt x="12086" y="30860"/>
                    </a:lnTo>
                    <a:close/>
                  </a:path>
                  <a:path w="34925" h="41910">
                    <a:moveTo>
                      <a:pt x="5416" y="30565"/>
                    </a:moveTo>
                    <a:lnTo>
                      <a:pt x="5287" y="31622"/>
                    </a:lnTo>
                    <a:lnTo>
                      <a:pt x="5416" y="30565"/>
                    </a:lnTo>
                    <a:close/>
                  </a:path>
                  <a:path w="34925" h="41910">
                    <a:moveTo>
                      <a:pt x="23521" y="30606"/>
                    </a:moveTo>
                    <a:lnTo>
                      <a:pt x="23337" y="30606"/>
                    </a:lnTo>
                    <a:lnTo>
                      <a:pt x="23347" y="31283"/>
                    </a:lnTo>
                    <a:lnTo>
                      <a:pt x="23521" y="30606"/>
                    </a:lnTo>
                    <a:close/>
                  </a:path>
                  <a:path w="34925" h="41910">
                    <a:moveTo>
                      <a:pt x="33673" y="24383"/>
                    </a:moveTo>
                    <a:lnTo>
                      <a:pt x="32541" y="24383"/>
                    </a:lnTo>
                    <a:lnTo>
                      <a:pt x="32408" y="31241"/>
                    </a:lnTo>
                    <a:lnTo>
                      <a:pt x="32578" y="28320"/>
                    </a:lnTo>
                    <a:lnTo>
                      <a:pt x="32794" y="28320"/>
                    </a:lnTo>
                    <a:lnTo>
                      <a:pt x="33038" y="24764"/>
                    </a:lnTo>
                    <a:lnTo>
                      <a:pt x="33644" y="24764"/>
                    </a:lnTo>
                    <a:lnTo>
                      <a:pt x="33673" y="24383"/>
                    </a:lnTo>
                    <a:close/>
                  </a:path>
                  <a:path w="34925" h="41910">
                    <a:moveTo>
                      <a:pt x="14900" y="27685"/>
                    </a:moveTo>
                    <a:lnTo>
                      <a:pt x="14605" y="27685"/>
                    </a:lnTo>
                    <a:lnTo>
                      <a:pt x="14487" y="30931"/>
                    </a:lnTo>
                    <a:lnTo>
                      <a:pt x="14900" y="27685"/>
                    </a:lnTo>
                    <a:close/>
                  </a:path>
                  <a:path w="34925" h="41910">
                    <a:moveTo>
                      <a:pt x="4385" y="27302"/>
                    </a:moveTo>
                    <a:lnTo>
                      <a:pt x="4238" y="30860"/>
                    </a:lnTo>
                    <a:lnTo>
                      <a:pt x="4536" y="30860"/>
                    </a:lnTo>
                    <a:lnTo>
                      <a:pt x="4604" y="29971"/>
                    </a:lnTo>
                    <a:lnTo>
                      <a:pt x="4420" y="29971"/>
                    </a:lnTo>
                    <a:lnTo>
                      <a:pt x="4385" y="27302"/>
                    </a:lnTo>
                    <a:close/>
                  </a:path>
                  <a:path w="34925" h="41910">
                    <a:moveTo>
                      <a:pt x="25050" y="25399"/>
                    </a:moveTo>
                    <a:lnTo>
                      <a:pt x="8453" y="25399"/>
                    </a:lnTo>
                    <a:lnTo>
                      <a:pt x="8417" y="30098"/>
                    </a:lnTo>
                    <a:lnTo>
                      <a:pt x="8526" y="30860"/>
                    </a:lnTo>
                    <a:lnTo>
                      <a:pt x="9095" y="27685"/>
                    </a:lnTo>
                    <a:lnTo>
                      <a:pt x="14900" y="27685"/>
                    </a:lnTo>
                    <a:lnTo>
                      <a:pt x="15029" y="26669"/>
                    </a:lnTo>
                    <a:lnTo>
                      <a:pt x="24917" y="26669"/>
                    </a:lnTo>
                    <a:lnTo>
                      <a:pt x="25050" y="25399"/>
                    </a:lnTo>
                    <a:close/>
                  </a:path>
                  <a:path w="34925" h="41910">
                    <a:moveTo>
                      <a:pt x="12196" y="29336"/>
                    </a:moveTo>
                    <a:lnTo>
                      <a:pt x="12067" y="30860"/>
                    </a:lnTo>
                    <a:lnTo>
                      <a:pt x="12196" y="29336"/>
                    </a:lnTo>
                    <a:close/>
                  </a:path>
                  <a:path w="34925" h="41910">
                    <a:moveTo>
                      <a:pt x="28145" y="27050"/>
                    </a:moveTo>
                    <a:lnTo>
                      <a:pt x="28073" y="30860"/>
                    </a:lnTo>
                    <a:lnTo>
                      <a:pt x="28176" y="30565"/>
                    </a:lnTo>
                    <a:lnTo>
                      <a:pt x="28145" y="27050"/>
                    </a:lnTo>
                    <a:close/>
                  </a:path>
                  <a:path w="34925" h="41910">
                    <a:moveTo>
                      <a:pt x="25916" y="27939"/>
                    </a:moveTo>
                    <a:lnTo>
                      <a:pt x="25554" y="27939"/>
                    </a:lnTo>
                    <a:lnTo>
                      <a:pt x="25541" y="30606"/>
                    </a:lnTo>
                    <a:lnTo>
                      <a:pt x="25776" y="30098"/>
                    </a:lnTo>
                    <a:lnTo>
                      <a:pt x="25916" y="27939"/>
                    </a:lnTo>
                    <a:close/>
                  </a:path>
                  <a:path w="34925" h="41910">
                    <a:moveTo>
                      <a:pt x="32747" y="29209"/>
                    </a:moveTo>
                    <a:lnTo>
                      <a:pt x="32675" y="30479"/>
                    </a:lnTo>
                    <a:lnTo>
                      <a:pt x="32747" y="29209"/>
                    </a:lnTo>
                    <a:close/>
                  </a:path>
                  <a:path w="34925" h="41910">
                    <a:moveTo>
                      <a:pt x="29011" y="24383"/>
                    </a:moveTo>
                    <a:lnTo>
                      <a:pt x="28218" y="24383"/>
                    </a:lnTo>
                    <a:lnTo>
                      <a:pt x="28219" y="30442"/>
                    </a:lnTo>
                    <a:lnTo>
                      <a:pt x="28339" y="30098"/>
                    </a:lnTo>
                    <a:lnTo>
                      <a:pt x="28763" y="25526"/>
                    </a:lnTo>
                    <a:lnTo>
                      <a:pt x="28965" y="25526"/>
                    </a:lnTo>
                    <a:lnTo>
                      <a:pt x="29011" y="24383"/>
                    </a:lnTo>
                    <a:close/>
                  </a:path>
                  <a:path w="34925" h="41910">
                    <a:moveTo>
                      <a:pt x="29706" y="26161"/>
                    </a:moveTo>
                    <a:lnTo>
                      <a:pt x="29223" y="26161"/>
                    </a:lnTo>
                    <a:lnTo>
                      <a:pt x="29223" y="30098"/>
                    </a:lnTo>
                    <a:lnTo>
                      <a:pt x="29463" y="27812"/>
                    </a:lnTo>
                    <a:lnTo>
                      <a:pt x="29706" y="26161"/>
                    </a:lnTo>
                    <a:close/>
                  </a:path>
                  <a:path w="34925" h="41910">
                    <a:moveTo>
                      <a:pt x="25126" y="24637"/>
                    </a:moveTo>
                    <a:lnTo>
                      <a:pt x="4686" y="24637"/>
                    </a:lnTo>
                    <a:lnTo>
                      <a:pt x="4673" y="26161"/>
                    </a:lnTo>
                    <a:lnTo>
                      <a:pt x="4420" y="29971"/>
                    </a:lnTo>
                    <a:lnTo>
                      <a:pt x="4604" y="29971"/>
                    </a:lnTo>
                    <a:lnTo>
                      <a:pt x="4722" y="28781"/>
                    </a:lnTo>
                    <a:lnTo>
                      <a:pt x="5231" y="25145"/>
                    </a:lnTo>
                    <a:lnTo>
                      <a:pt x="25076" y="25145"/>
                    </a:lnTo>
                    <a:lnTo>
                      <a:pt x="25126" y="24637"/>
                    </a:lnTo>
                    <a:close/>
                  </a:path>
                  <a:path w="34925" h="41910">
                    <a:moveTo>
                      <a:pt x="26977" y="22732"/>
                    </a:moveTo>
                    <a:lnTo>
                      <a:pt x="25227" y="22732"/>
                    </a:lnTo>
                    <a:lnTo>
                      <a:pt x="24851" y="29844"/>
                    </a:lnTo>
                    <a:lnTo>
                      <a:pt x="25384" y="24510"/>
                    </a:lnTo>
                    <a:lnTo>
                      <a:pt x="26139" y="24510"/>
                    </a:lnTo>
                    <a:lnTo>
                      <a:pt x="26971" y="24383"/>
                    </a:lnTo>
                    <a:lnTo>
                      <a:pt x="26977" y="22732"/>
                    </a:lnTo>
                    <a:close/>
                  </a:path>
                  <a:path w="34925" h="41910">
                    <a:moveTo>
                      <a:pt x="34442" y="25399"/>
                    </a:moveTo>
                    <a:lnTo>
                      <a:pt x="34225" y="29844"/>
                    </a:lnTo>
                    <a:lnTo>
                      <a:pt x="34346" y="28955"/>
                    </a:lnTo>
                    <a:lnTo>
                      <a:pt x="34442" y="25399"/>
                    </a:lnTo>
                    <a:close/>
                  </a:path>
                  <a:path w="34925" h="41910">
                    <a:moveTo>
                      <a:pt x="34673" y="17017"/>
                    </a:moveTo>
                    <a:lnTo>
                      <a:pt x="34303" y="24002"/>
                    </a:lnTo>
                    <a:lnTo>
                      <a:pt x="34055" y="29717"/>
                    </a:lnTo>
                    <a:lnTo>
                      <a:pt x="34442" y="25399"/>
                    </a:lnTo>
                    <a:lnTo>
                      <a:pt x="34565" y="23240"/>
                    </a:lnTo>
                    <a:lnTo>
                      <a:pt x="34673" y="17017"/>
                    </a:lnTo>
                    <a:close/>
                  </a:path>
                  <a:path w="34925" h="41910">
                    <a:moveTo>
                      <a:pt x="26840" y="26161"/>
                    </a:moveTo>
                    <a:lnTo>
                      <a:pt x="26692" y="26161"/>
                    </a:lnTo>
                    <a:lnTo>
                      <a:pt x="26709" y="27939"/>
                    </a:lnTo>
                    <a:lnTo>
                      <a:pt x="26583" y="29590"/>
                    </a:lnTo>
                    <a:lnTo>
                      <a:pt x="26804" y="28781"/>
                    </a:lnTo>
                    <a:lnTo>
                      <a:pt x="26840" y="26161"/>
                    </a:lnTo>
                    <a:close/>
                  </a:path>
                  <a:path w="34925" h="41910">
                    <a:moveTo>
                      <a:pt x="6578" y="26923"/>
                    </a:moveTo>
                    <a:lnTo>
                      <a:pt x="5510" y="26923"/>
                    </a:lnTo>
                    <a:lnTo>
                      <a:pt x="5480" y="29558"/>
                    </a:lnTo>
                    <a:lnTo>
                      <a:pt x="6205" y="29463"/>
                    </a:lnTo>
                    <a:lnTo>
                      <a:pt x="7715" y="29336"/>
                    </a:lnTo>
                    <a:lnTo>
                      <a:pt x="7863" y="28447"/>
                    </a:lnTo>
                    <a:lnTo>
                      <a:pt x="6261" y="28447"/>
                    </a:lnTo>
                    <a:lnTo>
                      <a:pt x="6346" y="28193"/>
                    </a:lnTo>
                    <a:lnTo>
                      <a:pt x="7905" y="28193"/>
                    </a:lnTo>
                    <a:lnTo>
                      <a:pt x="6612" y="28066"/>
                    </a:lnTo>
                    <a:lnTo>
                      <a:pt x="6578" y="26923"/>
                    </a:lnTo>
                    <a:close/>
                  </a:path>
                  <a:path w="34925" h="41910">
                    <a:moveTo>
                      <a:pt x="4299" y="26415"/>
                    </a:moveTo>
                    <a:lnTo>
                      <a:pt x="4069" y="29463"/>
                    </a:lnTo>
                    <a:lnTo>
                      <a:pt x="4194" y="28701"/>
                    </a:lnTo>
                    <a:lnTo>
                      <a:pt x="4299" y="26415"/>
                    </a:lnTo>
                    <a:close/>
                  </a:path>
                  <a:path w="34925" h="41910">
                    <a:moveTo>
                      <a:pt x="29092" y="22351"/>
                    </a:moveTo>
                    <a:lnTo>
                      <a:pt x="27370" y="22351"/>
                    </a:lnTo>
                    <a:lnTo>
                      <a:pt x="27288" y="26415"/>
                    </a:lnTo>
                    <a:lnTo>
                      <a:pt x="27164" y="29463"/>
                    </a:lnTo>
                    <a:lnTo>
                      <a:pt x="27370" y="25653"/>
                    </a:lnTo>
                    <a:lnTo>
                      <a:pt x="27621" y="25653"/>
                    </a:lnTo>
                    <a:lnTo>
                      <a:pt x="27685" y="24383"/>
                    </a:lnTo>
                    <a:lnTo>
                      <a:pt x="27782" y="22732"/>
                    </a:lnTo>
                    <a:lnTo>
                      <a:pt x="29077" y="22732"/>
                    </a:lnTo>
                    <a:lnTo>
                      <a:pt x="29092" y="22351"/>
                    </a:lnTo>
                    <a:close/>
                  </a:path>
                  <a:path w="34925" h="41910">
                    <a:moveTo>
                      <a:pt x="32061" y="27812"/>
                    </a:moveTo>
                    <a:lnTo>
                      <a:pt x="31932" y="27812"/>
                    </a:lnTo>
                    <a:lnTo>
                      <a:pt x="32045" y="29463"/>
                    </a:lnTo>
                    <a:lnTo>
                      <a:pt x="32061" y="27812"/>
                    </a:lnTo>
                    <a:close/>
                  </a:path>
                  <a:path w="34925" h="41910">
                    <a:moveTo>
                      <a:pt x="31204" y="25399"/>
                    </a:moveTo>
                    <a:lnTo>
                      <a:pt x="30856" y="25399"/>
                    </a:lnTo>
                    <a:lnTo>
                      <a:pt x="30894" y="29336"/>
                    </a:lnTo>
                    <a:lnTo>
                      <a:pt x="31130" y="28045"/>
                    </a:lnTo>
                    <a:lnTo>
                      <a:pt x="31204" y="25399"/>
                    </a:lnTo>
                    <a:close/>
                  </a:path>
                  <a:path w="34925" h="41910">
                    <a:moveTo>
                      <a:pt x="31498" y="24383"/>
                    </a:moveTo>
                    <a:lnTo>
                      <a:pt x="31391" y="29336"/>
                    </a:lnTo>
                    <a:lnTo>
                      <a:pt x="31498" y="24383"/>
                    </a:lnTo>
                    <a:close/>
                  </a:path>
                  <a:path w="34925" h="41910">
                    <a:moveTo>
                      <a:pt x="30934" y="19684"/>
                    </a:moveTo>
                    <a:lnTo>
                      <a:pt x="29199" y="19684"/>
                    </a:lnTo>
                    <a:lnTo>
                      <a:pt x="29005" y="29209"/>
                    </a:lnTo>
                    <a:lnTo>
                      <a:pt x="29223" y="26161"/>
                    </a:lnTo>
                    <a:lnTo>
                      <a:pt x="29706" y="26161"/>
                    </a:lnTo>
                    <a:lnTo>
                      <a:pt x="29804" y="25526"/>
                    </a:lnTo>
                    <a:lnTo>
                      <a:pt x="30169" y="25526"/>
                    </a:lnTo>
                    <a:lnTo>
                      <a:pt x="30192" y="25018"/>
                    </a:lnTo>
                    <a:lnTo>
                      <a:pt x="31209" y="25018"/>
                    </a:lnTo>
                    <a:lnTo>
                      <a:pt x="31254" y="23240"/>
                    </a:lnTo>
                    <a:lnTo>
                      <a:pt x="30785" y="23240"/>
                    </a:lnTo>
                    <a:lnTo>
                      <a:pt x="30934" y="19684"/>
                    </a:lnTo>
                    <a:close/>
                  </a:path>
                  <a:path w="34925" h="41910">
                    <a:moveTo>
                      <a:pt x="27768" y="25145"/>
                    </a:moveTo>
                    <a:lnTo>
                      <a:pt x="27746" y="29082"/>
                    </a:lnTo>
                    <a:lnTo>
                      <a:pt x="27768" y="25145"/>
                    </a:lnTo>
                    <a:close/>
                  </a:path>
                  <a:path w="34925" h="41910">
                    <a:moveTo>
                      <a:pt x="30050" y="28066"/>
                    </a:moveTo>
                    <a:lnTo>
                      <a:pt x="30022" y="28701"/>
                    </a:lnTo>
                    <a:lnTo>
                      <a:pt x="30050" y="28066"/>
                    </a:lnTo>
                    <a:close/>
                  </a:path>
                  <a:path w="34925" h="41910">
                    <a:moveTo>
                      <a:pt x="30169" y="25526"/>
                    </a:moveTo>
                    <a:lnTo>
                      <a:pt x="29804" y="25526"/>
                    </a:lnTo>
                    <a:lnTo>
                      <a:pt x="29756" y="28574"/>
                    </a:lnTo>
                    <a:lnTo>
                      <a:pt x="29938" y="28066"/>
                    </a:lnTo>
                    <a:lnTo>
                      <a:pt x="30169" y="25526"/>
                    </a:lnTo>
                    <a:close/>
                  </a:path>
                  <a:path w="34925" h="41910">
                    <a:moveTo>
                      <a:pt x="34625" y="23621"/>
                    </a:moveTo>
                    <a:lnTo>
                      <a:pt x="34560" y="25907"/>
                    </a:lnTo>
                    <a:lnTo>
                      <a:pt x="34435" y="28548"/>
                    </a:lnTo>
                    <a:lnTo>
                      <a:pt x="34558" y="27558"/>
                    </a:lnTo>
                    <a:lnTo>
                      <a:pt x="34625" y="23621"/>
                    </a:lnTo>
                    <a:close/>
                  </a:path>
                  <a:path w="34925" h="41910">
                    <a:moveTo>
                      <a:pt x="7905" y="28193"/>
                    </a:moveTo>
                    <a:lnTo>
                      <a:pt x="6346" y="28193"/>
                    </a:lnTo>
                    <a:lnTo>
                      <a:pt x="6261" y="28447"/>
                    </a:lnTo>
                    <a:lnTo>
                      <a:pt x="7863" y="28447"/>
                    </a:lnTo>
                    <a:lnTo>
                      <a:pt x="7905" y="28193"/>
                    </a:lnTo>
                    <a:close/>
                  </a:path>
                  <a:path w="34925" h="41910">
                    <a:moveTo>
                      <a:pt x="27621" y="25653"/>
                    </a:moveTo>
                    <a:lnTo>
                      <a:pt x="27370" y="25653"/>
                    </a:lnTo>
                    <a:lnTo>
                      <a:pt x="27479" y="28447"/>
                    </a:lnTo>
                    <a:lnTo>
                      <a:pt x="27621" y="25653"/>
                    </a:lnTo>
                    <a:close/>
                  </a:path>
                  <a:path w="34925" h="41910">
                    <a:moveTo>
                      <a:pt x="31209" y="25018"/>
                    </a:moveTo>
                    <a:lnTo>
                      <a:pt x="30192" y="25018"/>
                    </a:lnTo>
                    <a:lnTo>
                      <a:pt x="30313" y="28320"/>
                    </a:lnTo>
                    <a:lnTo>
                      <a:pt x="30646" y="26669"/>
                    </a:lnTo>
                    <a:lnTo>
                      <a:pt x="30856" y="25399"/>
                    </a:lnTo>
                    <a:lnTo>
                      <a:pt x="31204" y="25399"/>
                    </a:lnTo>
                    <a:lnTo>
                      <a:pt x="31209" y="25018"/>
                    </a:lnTo>
                    <a:close/>
                  </a:path>
                  <a:path w="34925" h="41910">
                    <a:moveTo>
                      <a:pt x="27685" y="25145"/>
                    </a:moveTo>
                    <a:lnTo>
                      <a:pt x="27540" y="28193"/>
                    </a:lnTo>
                    <a:lnTo>
                      <a:pt x="27685" y="25145"/>
                    </a:lnTo>
                    <a:close/>
                  </a:path>
                  <a:path w="34925" h="41910">
                    <a:moveTo>
                      <a:pt x="32765" y="19303"/>
                    </a:moveTo>
                    <a:lnTo>
                      <a:pt x="32069" y="19303"/>
                    </a:lnTo>
                    <a:lnTo>
                      <a:pt x="31839" y="28193"/>
                    </a:lnTo>
                    <a:lnTo>
                      <a:pt x="31875" y="27177"/>
                    </a:lnTo>
                    <a:lnTo>
                      <a:pt x="32089" y="27177"/>
                    </a:lnTo>
                    <a:lnTo>
                      <a:pt x="32408" y="19938"/>
                    </a:lnTo>
                    <a:lnTo>
                      <a:pt x="32767" y="19938"/>
                    </a:lnTo>
                    <a:lnTo>
                      <a:pt x="32765" y="19303"/>
                    </a:lnTo>
                    <a:close/>
                  </a:path>
                  <a:path w="34925" h="41910">
                    <a:moveTo>
                      <a:pt x="8435" y="25653"/>
                    </a:moveTo>
                    <a:lnTo>
                      <a:pt x="6697" y="25653"/>
                    </a:lnTo>
                    <a:lnTo>
                      <a:pt x="6612" y="28066"/>
                    </a:lnTo>
                    <a:lnTo>
                      <a:pt x="7926" y="28066"/>
                    </a:lnTo>
                    <a:lnTo>
                      <a:pt x="7968" y="27812"/>
                    </a:lnTo>
                    <a:lnTo>
                      <a:pt x="8284" y="27812"/>
                    </a:lnTo>
                    <a:lnTo>
                      <a:pt x="8435" y="25653"/>
                    </a:lnTo>
                    <a:close/>
                  </a:path>
                  <a:path w="34925" h="41910">
                    <a:moveTo>
                      <a:pt x="4384" y="27177"/>
                    </a:moveTo>
                    <a:lnTo>
                      <a:pt x="4301" y="28045"/>
                    </a:lnTo>
                    <a:lnTo>
                      <a:pt x="4384" y="27177"/>
                    </a:lnTo>
                    <a:close/>
                  </a:path>
                  <a:path w="34925" h="41910">
                    <a:moveTo>
                      <a:pt x="31924" y="27685"/>
                    </a:moveTo>
                    <a:close/>
                  </a:path>
                  <a:path w="34925" h="41910">
                    <a:moveTo>
                      <a:pt x="32089" y="27177"/>
                    </a:moveTo>
                    <a:lnTo>
                      <a:pt x="31875" y="27177"/>
                    </a:lnTo>
                    <a:lnTo>
                      <a:pt x="31936" y="27812"/>
                    </a:lnTo>
                    <a:lnTo>
                      <a:pt x="32089" y="27177"/>
                    </a:lnTo>
                    <a:close/>
                  </a:path>
                  <a:path w="34925" h="41910">
                    <a:moveTo>
                      <a:pt x="29077" y="22732"/>
                    </a:moveTo>
                    <a:lnTo>
                      <a:pt x="27782" y="22732"/>
                    </a:lnTo>
                    <a:lnTo>
                      <a:pt x="27807" y="26542"/>
                    </a:lnTo>
                    <a:lnTo>
                      <a:pt x="27927" y="27685"/>
                    </a:lnTo>
                    <a:lnTo>
                      <a:pt x="28218" y="24383"/>
                    </a:lnTo>
                    <a:lnTo>
                      <a:pt x="29011" y="24383"/>
                    </a:lnTo>
                    <a:lnTo>
                      <a:pt x="29077" y="22732"/>
                    </a:lnTo>
                    <a:close/>
                  </a:path>
                  <a:path w="34925" h="41910">
                    <a:moveTo>
                      <a:pt x="34150" y="24383"/>
                    </a:moveTo>
                    <a:lnTo>
                      <a:pt x="34043" y="27558"/>
                    </a:lnTo>
                    <a:lnTo>
                      <a:pt x="34168" y="25399"/>
                    </a:lnTo>
                    <a:lnTo>
                      <a:pt x="34150" y="24383"/>
                    </a:lnTo>
                    <a:close/>
                  </a:path>
                  <a:path w="34925" h="41910">
                    <a:moveTo>
                      <a:pt x="4399" y="27177"/>
                    </a:moveTo>
                    <a:close/>
                  </a:path>
                  <a:path w="34925" h="41910">
                    <a:moveTo>
                      <a:pt x="4658" y="24891"/>
                    </a:moveTo>
                    <a:lnTo>
                      <a:pt x="4493" y="24891"/>
                    </a:lnTo>
                    <a:lnTo>
                      <a:pt x="4354" y="27177"/>
                    </a:lnTo>
                    <a:lnTo>
                      <a:pt x="4658" y="24891"/>
                    </a:lnTo>
                    <a:close/>
                  </a:path>
                  <a:path w="34925" h="41910">
                    <a:moveTo>
                      <a:pt x="31572" y="20954"/>
                    </a:moveTo>
                    <a:lnTo>
                      <a:pt x="31452" y="21208"/>
                    </a:lnTo>
                    <a:lnTo>
                      <a:pt x="31330" y="27050"/>
                    </a:lnTo>
                    <a:lnTo>
                      <a:pt x="31415" y="24383"/>
                    </a:lnTo>
                    <a:lnTo>
                      <a:pt x="31572" y="20954"/>
                    </a:lnTo>
                    <a:close/>
                  </a:path>
                  <a:path w="34925" h="41910">
                    <a:moveTo>
                      <a:pt x="32347" y="26542"/>
                    </a:moveTo>
                    <a:lnTo>
                      <a:pt x="32324" y="26923"/>
                    </a:lnTo>
                    <a:lnTo>
                      <a:pt x="32347" y="26542"/>
                    </a:lnTo>
                    <a:close/>
                  </a:path>
                  <a:path w="34925" h="41910">
                    <a:moveTo>
                      <a:pt x="28965" y="25526"/>
                    </a:moveTo>
                    <a:lnTo>
                      <a:pt x="28763" y="25526"/>
                    </a:lnTo>
                    <a:lnTo>
                      <a:pt x="28969" y="26542"/>
                    </a:lnTo>
                    <a:lnTo>
                      <a:pt x="28965" y="25526"/>
                    </a:lnTo>
                    <a:close/>
                  </a:path>
                  <a:path w="34925" h="41910">
                    <a:moveTo>
                      <a:pt x="32767" y="19938"/>
                    </a:moveTo>
                    <a:lnTo>
                      <a:pt x="32408" y="19938"/>
                    </a:lnTo>
                    <a:lnTo>
                      <a:pt x="32328" y="26542"/>
                    </a:lnTo>
                    <a:lnTo>
                      <a:pt x="32663" y="21335"/>
                    </a:lnTo>
                    <a:lnTo>
                      <a:pt x="32936" y="21335"/>
                    </a:lnTo>
                    <a:lnTo>
                      <a:pt x="32946" y="20954"/>
                    </a:lnTo>
                    <a:lnTo>
                      <a:pt x="32772" y="20954"/>
                    </a:lnTo>
                    <a:lnTo>
                      <a:pt x="32767" y="19938"/>
                    </a:lnTo>
                    <a:close/>
                  </a:path>
                  <a:path w="34925" h="41910">
                    <a:moveTo>
                      <a:pt x="32936" y="21335"/>
                    </a:moveTo>
                    <a:lnTo>
                      <a:pt x="32663" y="21335"/>
                    </a:lnTo>
                    <a:lnTo>
                      <a:pt x="32366" y="26225"/>
                    </a:lnTo>
                    <a:lnTo>
                      <a:pt x="32541" y="24383"/>
                    </a:lnTo>
                    <a:lnTo>
                      <a:pt x="33673" y="24383"/>
                    </a:lnTo>
                    <a:lnTo>
                      <a:pt x="33752" y="23367"/>
                    </a:lnTo>
                    <a:lnTo>
                      <a:pt x="33413" y="23367"/>
                    </a:lnTo>
                    <a:lnTo>
                      <a:pt x="33444" y="21589"/>
                    </a:lnTo>
                    <a:lnTo>
                      <a:pt x="32929" y="21589"/>
                    </a:lnTo>
                    <a:lnTo>
                      <a:pt x="32936" y="21335"/>
                    </a:lnTo>
                    <a:close/>
                  </a:path>
                  <a:path w="34925" h="41910">
                    <a:moveTo>
                      <a:pt x="29138" y="21208"/>
                    </a:moveTo>
                    <a:lnTo>
                      <a:pt x="4735" y="21208"/>
                    </a:lnTo>
                    <a:lnTo>
                      <a:pt x="4541" y="24129"/>
                    </a:lnTo>
                    <a:lnTo>
                      <a:pt x="4335" y="26161"/>
                    </a:lnTo>
                    <a:lnTo>
                      <a:pt x="4493" y="24891"/>
                    </a:lnTo>
                    <a:lnTo>
                      <a:pt x="4658" y="24891"/>
                    </a:lnTo>
                    <a:lnTo>
                      <a:pt x="4686" y="24637"/>
                    </a:lnTo>
                    <a:lnTo>
                      <a:pt x="25126" y="24637"/>
                    </a:lnTo>
                    <a:lnTo>
                      <a:pt x="25227" y="22732"/>
                    </a:lnTo>
                    <a:lnTo>
                      <a:pt x="26977" y="22732"/>
                    </a:lnTo>
                    <a:lnTo>
                      <a:pt x="26983" y="21335"/>
                    </a:lnTo>
                    <a:lnTo>
                      <a:pt x="29133" y="21335"/>
                    </a:lnTo>
                    <a:close/>
                  </a:path>
                  <a:path w="34925" h="41910">
                    <a:moveTo>
                      <a:pt x="34146" y="20700"/>
                    </a:moveTo>
                    <a:lnTo>
                      <a:pt x="34019" y="20700"/>
                    </a:lnTo>
                    <a:lnTo>
                      <a:pt x="34000" y="22097"/>
                    </a:lnTo>
                    <a:lnTo>
                      <a:pt x="33886" y="26034"/>
                    </a:lnTo>
                    <a:lnTo>
                      <a:pt x="34011" y="25272"/>
                    </a:lnTo>
                    <a:lnTo>
                      <a:pt x="34104" y="24383"/>
                    </a:lnTo>
                    <a:lnTo>
                      <a:pt x="34092" y="23748"/>
                    </a:lnTo>
                    <a:lnTo>
                      <a:pt x="34146" y="20700"/>
                    </a:lnTo>
                    <a:close/>
                  </a:path>
                  <a:path w="34925" h="41910">
                    <a:moveTo>
                      <a:pt x="31826" y="24510"/>
                    </a:moveTo>
                    <a:lnTo>
                      <a:pt x="31682" y="25399"/>
                    </a:lnTo>
                    <a:lnTo>
                      <a:pt x="31808" y="24891"/>
                    </a:lnTo>
                    <a:lnTo>
                      <a:pt x="31826" y="24510"/>
                    </a:lnTo>
                    <a:close/>
                  </a:path>
                  <a:path w="34925" h="41910">
                    <a:moveTo>
                      <a:pt x="27350" y="22605"/>
                    </a:moveTo>
                    <a:lnTo>
                      <a:pt x="27176" y="22605"/>
                    </a:lnTo>
                    <a:lnTo>
                      <a:pt x="27140" y="25272"/>
                    </a:lnTo>
                    <a:lnTo>
                      <a:pt x="27350" y="22605"/>
                    </a:lnTo>
                    <a:close/>
                  </a:path>
                  <a:path w="34925" h="41910">
                    <a:moveTo>
                      <a:pt x="27772" y="24383"/>
                    </a:moveTo>
                    <a:lnTo>
                      <a:pt x="27656" y="25145"/>
                    </a:lnTo>
                    <a:lnTo>
                      <a:pt x="27772" y="24383"/>
                    </a:lnTo>
                    <a:close/>
                  </a:path>
                  <a:path w="34925" h="41910">
                    <a:moveTo>
                      <a:pt x="31998" y="20827"/>
                    </a:moveTo>
                    <a:lnTo>
                      <a:pt x="31839" y="20827"/>
                    </a:lnTo>
                    <a:lnTo>
                      <a:pt x="31845" y="22097"/>
                    </a:lnTo>
                    <a:lnTo>
                      <a:pt x="31730" y="24510"/>
                    </a:lnTo>
                    <a:lnTo>
                      <a:pt x="31998" y="20827"/>
                    </a:lnTo>
                    <a:close/>
                  </a:path>
                  <a:path w="34925" h="41910">
                    <a:moveTo>
                      <a:pt x="34334" y="19557"/>
                    </a:moveTo>
                    <a:lnTo>
                      <a:pt x="34092" y="23748"/>
                    </a:lnTo>
                    <a:lnTo>
                      <a:pt x="34334" y="19557"/>
                    </a:lnTo>
                    <a:close/>
                  </a:path>
                  <a:path w="34925" h="41910">
                    <a:moveTo>
                      <a:pt x="32702" y="18668"/>
                    </a:moveTo>
                    <a:lnTo>
                      <a:pt x="31621" y="18668"/>
                    </a:lnTo>
                    <a:lnTo>
                      <a:pt x="31633" y="23494"/>
                    </a:lnTo>
                    <a:lnTo>
                      <a:pt x="31839" y="20827"/>
                    </a:lnTo>
                    <a:lnTo>
                      <a:pt x="31998" y="20827"/>
                    </a:lnTo>
                    <a:lnTo>
                      <a:pt x="32069" y="19303"/>
                    </a:lnTo>
                    <a:lnTo>
                      <a:pt x="32765" y="19303"/>
                    </a:lnTo>
                    <a:lnTo>
                      <a:pt x="32699" y="19049"/>
                    </a:lnTo>
                    <a:lnTo>
                      <a:pt x="32702" y="18668"/>
                    </a:lnTo>
                    <a:close/>
                  </a:path>
                  <a:path w="34925" h="41910">
                    <a:moveTo>
                      <a:pt x="34055" y="12826"/>
                    </a:moveTo>
                    <a:lnTo>
                      <a:pt x="33753" y="19430"/>
                    </a:lnTo>
                    <a:lnTo>
                      <a:pt x="33653" y="19811"/>
                    </a:lnTo>
                    <a:lnTo>
                      <a:pt x="33413" y="23367"/>
                    </a:lnTo>
                    <a:lnTo>
                      <a:pt x="33752" y="23367"/>
                    </a:lnTo>
                    <a:lnTo>
                      <a:pt x="34019" y="19938"/>
                    </a:lnTo>
                    <a:lnTo>
                      <a:pt x="34007" y="18541"/>
                    </a:lnTo>
                    <a:lnTo>
                      <a:pt x="34109" y="14985"/>
                    </a:lnTo>
                    <a:lnTo>
                      <a:pt x="34055" y="12826"/>
                    </a:lnTo>
                    <a:close/>
                  </a:path>
                  <a:path w="34925" h="41910">
                    <a:moveTo>
                      <a:pt x="31185" y="12572"/>
                    </a:moveTo>
                    <a:lnTo>
                      <a:pt x="31158" y="13334"/>
                    </a:lnTo>
                    <a:lnTo>
                      <a:pt x="31032" y="20700"/>
                    </a:lnTo>
                    <a:lnTo>
                      <a:pt x="30907" y="22224"/>
                    </a:lnTo>
                    <a:lnTo>
                      <a:pt x="30785" y="23240"/>
                    </a:lnTo>
                    <a:lnTo>
                      <a:pt x="31254" y="23240"/>
                    </a:lnTo>
                    <a:lnTo>
                      <a:pt x="31357" y="21843"/>
                    </a:lnTo>
                    <a:lnTo>
                      <a:pt x="31476" y="20954"/>
                    </a:lnTo>
                    <a:lnTo>
                      <a:pt x="31621" y="18668"/>
                    </a:lnTo>
                    <a:lnTo>
                      <a:pt x="32702" y="18668"/>
                    </a:lnTo>
                    <a:lnTo>
                      <a:pt x="32710" y="17779"/>
                    </a:lnTo>
                    <a:lnTo>
                      <a:pt x="32517" y="17779"/>
                    </a:lnTo>
                    <a:lnTo>
                      <a:pt x="32468" y="16636"/>
                    </a:lnTo>
                    <a:lnTo>
                      <a:pt x="32215" y="16636"/>
                    </a:lnTo>
                    <a:lnTo>
                      <a:pt x="32226" y="16382"/>
                    </a:lnTo>
                    <a:lnTo>
                      <a:pt x="31573" y="16382"/>
                    </a:lnTo>
                    <a:lnTo>
                      <a:pt x="31651" y="14731"/>
                    </a:lnTo>
                    <a:lnTo>
                      <a:pt x="31270" y="14731"/>
                    </a:lnTo>
                    <a:lnTo>
                      <a:pt x="31185" y="12572"/>
                    </a:lnTo>
                    <a:close/>
                  </a:path>
                  <a:path w="34925" h="41910">
                    <a:moveTo>
                      <a:pt x="29133" y="21335"/>
                    </a:moveTo>
                    <a:lnTo>
                      <a:pt x="26983" y="21335"/>
                    </a:lnTo>
                    <a:lnTo>
                      <a:pt x="27031" y="22986"/>
                    </a:lnTo>
                    <a:lnTo>
                      <a:pt x="27176" y="22605"/>
                    </a:lnTo>
                    <a:lnTo>
                      <a:pt x="27350" y="22605"/>
                    </a:lnTo>
                    <a:lnTo>
                      <a:pt x="27370" y="22351"/>
                    </a:lnTo>
                    <a:lnTo>
                      <a:pt x="29092" y="22351"/>
                    </a:lnTo>
                    <a:lnTo>
                      <a:pt x="29133" y="21335"/>
                    </a:lnTo>
                    <a:close/>
                  </a:path>
                  <a:path w="34925" h="41910">
                    <a:moveTo>
                      <a:pt x="33268" y="16636"/>
                    </a:moveTo>
                    <a:lnTo>
                      <a:pt x="32929" y="21589"/>
                    </a:lnTo>
                    <a:lnTo>
                      <a:pt x="33444" y="21589"/>
                    </a:lnTo>
                    <a:lnTo>
                      <a:pt x="33470" y="20065"/>
                    </a:lnTo>
                    <a:lnTo>
                      <a:pt x="33280" y="20065"/>
                    </a:lnTo>
                    <a:lnTo>
                      <a:pt x="33268" y="16636"/>
                    </a:lnTo>
                    <a:close/>
                  </a:path>
                  <a:path w="34925" h="41910">
                    <a:moveTo>
                      <a:pt x="32977" y="19811"/>
                    </a:moveTo>
                    <a:lnTo>
                      <a:pt x="32821" y="19811"/>
                    </a:lnTo>
                    <a:lnTo>
                      <a:pt x="32772" y="20954"/>
                    </a:lnTo>
                    <a:lnTo>
                      <a:pt x="32946" y="20954"/>
                    </a:lnTo>
                    <a:lnTo>
                      <a:pt x="32977" y="19811"/>
                    </a:lnTo>
                    <a:close/>
                  </a:path>
                  <a:path w="34925" h="41910">
                    <a:moveTo>
                      <a:pt x="34121" y="19938"/>
                    </a:moveTo>
                    <a:lnTo>
                      <a:pt x="34019" y="20700"/>
                    </a:lnTo>
                    <a:lnTo>
                      <a:pt x="34121" y="19938"/>
                    </a:lnTo>
                    <a:close/>
                  </a:path>
                  <a:path w="34925" h="41910">
                    <a:moveTo>
                      <a:pt x="34213" y="16382"/>
                    </a:moveTo>
                    <a:lnTo>
                      <a:pt x="34116" y="20700"/>
                    </a:lnTo>
                    <a:lnTo>
                      <a:pt x="34213" y="16382"/>
                    </a:lnTo>
                    <a:close/>
                  </a:path>
                  <a:path w="34925" h="41910">
                    <a:moveTo>
                      <a:pt x="33508" y="17906"/>
                    </a:moveTo>
                    <a:lnTo>
                      <a:pt x="33356" y="17906"/>
                    </a:lnTo>
                    <a:lnTo>
                      <a:pt x="33280" y="20065"/>
                    </a:lnTo>
                    <a:lnTo>
                      <a:pt x="33470" y="20065"/>
                    </a:lnTo>
                    <a:lnTo>
                      <a:pt x="33508" y="17906"/>
                    </a:lnTo>
                    <a:close/>
                  </a:path>
                  <a:path w="34925" h="41910">
                    <a:moveTo>
                      <a:pt x="32973" y="18541"/>
                    </a:moveTo>
                    <a:lnTo>
                      <a:pt x="32821" y="19811"/>
                    </a:lnTo>
                    <a:lnTo>
                      <a:pt x="32973" y="18541"/>
                    </a:lnTo>
                    <a:close/>
                  </a:path>
                  <a:path w="34925" h="41910">
                    <a:moveTo>
                      <a:pt x="32991" y="19288"/>
                    </a:moveTo>
                    <a:lnTo>
                      <a:pt x="32941" y="19811"/>
                    </a:lnTo>
                    <a:lnTo>
                      <a:pt x="32991" y="19288"/>
                    </a:lnTo>
                    <a:close/>
                  </a:path>
                  <a:path w="34925" h="41910">
                    <a:moveTo>
                      <a:pt x="31003" y="18033"/>
                    </a:moveTo>
                    <a:lnTo>
                      <a:pt x="30894" y="19430"/>
                    </a:lnTo>
                    <a:lnTo>
                      <a:pt x="31003" y="18033"/>
                    </a:lnTo>
                    <a:close/>
                  </a:path>
                  <a:path w="34925" h="41910">
                    <a:moveTo>
                      <a:pt x="33825" y="15366"/>
                    </a:moveTo>
                    <a:lnTo>
                      <a:pt x="33786" y="15620"/>
                    </a:lnTo>
                    <a:lnTo>
                      <a:pt x="33678" y="19430"/>
                    </a:lnTo>
                    <a:lnTo>
                      <a:pt x="33825" y="15366"/>
                    </a:lnTo>
                    <a:close/>
                  </a:path>
                  <a:path w="34925" h="41910">
                    <a:moveTo>
                      <a:pt x="33123" y="17906"/>
                    </a:moveTo>
                    <a:lnTo>
                      <a:pt x="32991" y="19288"/>
                    </a:lnTo>
                    <a:lnTo>
                      <a:pt x="33123" y="17906"/>
                    </a:lnTo>
                    <a:close/>
                  </a:path>
                  <a:path w="34925" h="41910">
                    <a:moveTo>
                      <a:pt x="19607" y="13080"/>
                    </a:moveTo>
                    <a:lnTo>
                      <a:pt x="19561" y="14604"/>
                    </a:lnTo>
                    <a:lnTo>
                      <a:pt x="19207" y="19176"/>
                    </a:lnTo>
                    <a:lnTo>
                      <a:pt x="29950" y="19176"/>
                    </a:lnTo>
                    <a:lnTo>
                      <a:pt x="29945" y="18414"/>
                    </a:lnTo>
                    <a:lnTo>
                      <a:pt x="21339" y="18414"/>
                    </a:lnTo>
                    <a:lnTo>
                      <a:pt x="21310" y="17271"/>
                    </a:lnTo>
                    <a:lnTo>
                      <a:pt x="20043" y="17271"/>
                    </a:lnTo>
                    <a:lnTo>
                      <a:pt x="20144" y="13334"/>
                    </a:lnTo>
                    <a:lnTo>
                      <a:pt x="19801" y="13334"/>
                    </a:lnTo>
                    <a:lnTo>
                      <a:pt x="19607" y="13080"/>
                    </a:lnTo>
                    <a:close/>
                  </a:path>
                  <a:path w="34925" h="41910">
                    <a:moveTo>
                      <a:pt x="30349" y="11429"/>
                    </a:moveTo>
                    <a:lnTo>
                      <a:pt x="30321" y="13080"/>
                    </a:lnTo>
                    <a:lnTo>
                      <a:pt x="30195" y="16509"/>
                    </a:lnTo>
                    <a:lnTo>
                      <a:pt x="29950" y="19176"/>
                    </a:lnTo>
                    <a:lnTo>
                      <a:pt x="30894" y="19176"/>
                    </a:lnTo>
                    <a:lnTo>
                      <a:pt x="30981" y="14477"/>
                    </a:lnTo>
                    <a:lnTo>
                      <a:pt x="30701" y="14477"/>
                    </a:lnTo>
                    <a:lnTo>
                      <a:pt x="30543" y="12572"/>
                    </a:lnTo>
                    <a:lnTo>
                      <a:pt x="30349" y="11429"/>
                    </a:lnTo>
                    <a:close/>
                  </a:path>
                  <a:path w="34925" h="41910">
                    <a:moveTo>
                      <a:pt x="32893" y="14731"/>
                    </a:moveTo>
                    <a:lnTo>
                      <a:pt x="32699" y="19049"/>
                    </a:lnTo>
                    <a:lnTo>
                      <a:pt x="32893" y="14731"/>
                    </a:lnTo>
                    <a:close/>
                  </a:path>
                  <a:path w="34925" h="41910">
                    <a:moveTo>
                      <a:pt x="33099" y="13461"/>
                    </a:moveTo>
                    <a:lnTo>
                      <a:pt x="32877" y="18541"/>
                    </a:lnTo>
                    <a:lnTo>
                      <a:pt x="33099" y="13461"/>
                    </a:lnTo>
                    <a:close/>
                  </a:path>
                  <a:path w="34925" h="41910">
                    <a:moveTo>
                      <a:pt x="32975" y="18461"/>
                    </a:moveTo>
                    <a:close/>
                  </a:path>
                  <a:path w="34925" h="41910">
                    <a:moveTo>
                      <a:pt x="34140" y="17017"/>
                    </a:moveTo>
                    <a:lnTo>
                      <a:pt x="34007" y="18541"/>
                    </a:lnTo>
                    <a:lnTo>
                      <a:pt x="34140" y="17017"/>
                    </a:lnTo>
                    <a:close/>
                  </a:path>
                  <a:path w="34925" h="41910">
                    <a:moveTo>
                      <a:pt x="22175" y="10794"/>
                    </a:moveTo>
                    <a:lnTo>
                      <a:pt x="22040" y="11556"/>
                    </a:lnTo>
                    <a:lnTo>
                      <a:pt x="21823" y="12445"/>
                    </a:lnTo>
                    <a:lnTo>
                      <a:pt x="21582" y="12572"/>
                    </a:lnTo>
                    <a:lnTo>
                      <a:pt x="21339" y="18414"/>
                    </a:lnTo>
                    <a:lnTo>
                      <a:pt x="29945" y="18414"/>
                    </a:lnTo>
                    <a:lnTo>
                      <a:pt x="29941" y="17779"/>
                    </a:lnTo>
                    <a:lnTo>
                      <a:pt x="27213" y="17779"/>
                    </a:lnTo>
                    <a:lnTo>
                      <a:pt x="27128" y="17271"/>
                    </a:lnTo>
                    <a:lnTo>
                      <a:pt x="22041" y="17271"/>
                    </a:lnTo>
                    <a:lnTo>
                      <a:pt x="22175" y="10794"/>
                    </a:lnTo>
                    <a:close/>
                  </a:path>
                  <a:path w="34925" h="41910">
                    <a:moveTo>
                      <a:pt x="33438" y="16001"/>
                    </a:moveTo>
                    <a:lnTo>
                      <a:pt x="33356" y="17906"/>
                    </a:lnTo>
                    <a:lnTo>
                      <a:pt x="33438" y="16001"/>
                    </a:lnTo>
                    <a:close/>
                  </a:path>
                  <a:path w="34925" h="41910">
                    <a:moveTo>
                      <a:pt x="33571" y="14223"/>
                    </a:moveTo>
                    <a:lnTo>
                      <a:pt x="33438" y="17906"/>
                    </a:lnTo>
                    <a:lnTo>
                      <a:pt x="33571" y="14223"/>
                    </a:lnTo>
                    <a:close/>
                  </a:path>
                  <a:path w="34925" h="41910">
                    <a:moveTo>
                      <a:pt x="27564" y="11175"/>
                    </a:moveTo>
                    <a:lnTo>
                      <a:pt x="27447" y="14853"/>
                    </a:lnTo>
                    <a:lnTo>
                      <a:pt x="27322" y="17017"/>
                    </a:lnTo>
                    <a:lnTo>
                      <a:pt x="27213" y="17779"/>
                    </a:lnTo>
                    <a:lnTo>
                      <a:pt x="29941" y="17779"/>
                    </a:lnTo>
                    <a:lnTo>
                      <a:pt x="29937" y="17271"/>
                    </a:lnTo>
                    <a:lnTo>
                      <a:pt x="29211" y="17271"/>
                    </a:lnTo>
                    <a:lnTo>
                      <a:pt x="29090" y="15874"/>
                    </a:lnTo>
                    <a:lnTo>
                      <a:pt x="29077" y="13207"/>
                    </a:lnTo>
                    <a:lnTo>
                      <a:pt x="28073" y="13207"/>
                    </a:lnTo>
                    <a:lnTo>
                      <a:pt x="28071" y="12826"/>
                    </a:lnTo>
                    <a:lnTo>
                      <a:pt x="27661" y="12826"/>
                    </a:lnTo>
                    <a:lnTo>
                      <a:pt x="27564" y="11175"/>
                    </a:lnTo>
                    <a:close/>
                  </a:path>
                  <a:path w="34925" h="41910">
                    <a:moveTo>
                      <a:pt x="32759" y="12318"/>
                    </a:moveTo>
                    <a:lnTo>
                      <a:pt x="32643" y="13588"/>
                    </a:lnTo>
                    <a:lnTo>
                      <a:pt x="32517" y="17779"/>
                    </a:lnTo>
                    <a:lnTo>
                      <a:pt x="32710" y="17779"/>
                    </a:lnTo>
                    <a:lnTo>
                      <a:pt x="32759" y="12318"/>
                    </a:lnTo>
                    <a:close/>
                  </a:path>
                  <a:path w="34925" h="41910">
                    <a:moveTo>
                      <a:pt x="3354" y="10032"/>
                    </a:moveTo>
                    <a:lnTo>
                      <a:pt x="2920" y="14096"/>
                    </a:lnTo>
                    <a:lnTo>
                      <a:pt x="2458" y="17271"/>
                    </a:lnTo>
                    <a:lnTo>
                      <a:pt x="19308" y="17271"/>
                    </a:lnTo>
                    <a:lnTo>
                      <a:pt x="19354" y="16382"/>
                    </a:lnTo>
                    <a:lnTo>
                      <a:pt x="3572" y="16382"/>
                    </a:lnTo>
                    <a:lnTo>
                      <a:pt x="3587" y="13715"/>
                    </a:lnTo>
                    <a:lnTo>
                      <a:pt x="3100" y="13715"/>
                    </a:lnTo>
                    <a:lnTo>
                      <a:pt x="3354" y="10032"/>
                    </a:lnTo>
                    <a:close/>
                  </a:path>
                  <a:path w="34925" h="41910">
                    <a:moveTo>
                      <a:pt x="20939" y="9651"/>
                    </a:moveTo>
                    <a:lnTo>
                      <a:pt x="20655" y="13461"/>
                    </a:lnTo>
                    <a:lnTo>
                      <a:pt x="20537" y="14223"/>
                    </a:lnTo>
                    <a:lnTo>
                      <a:pt x="20288" y="15493"/>
                    </a:lnTo>
                    <a:lnTo>
                      <a:pt x="20164" y="16636"/>
                    </a:lnTo>
                    <a:lnTo>
                      <a:pt x="20043" y="17271"/>
                    </a:lnTo>
                    <a:lnTo>
                      <a:pt x="21310" y="17271"/>
                    </a:lnTo>
                    <a:lnTo>
                      <a:pt x="21218" y="13461"/>
                    </a:lnTo>
                    <a:lnTo>
                      <a:pt x="21266" y="11429"/>
                    </a:lnTo>
                    <a:lnTo>
                      <a:pt x="21012" y="11429"/>
                    </a:lnTo>
                    <a:lnTo>
                      <a:pt x="20905" y="10921"/>
                    </a:lnTo>
                    <a:lnTo>
                      <a:pt x="20939" y="9651"/>
                    </a:lnTo>
                    <a:close/>
                  </a:path>
                  <a:path w="34925" h="41910">
                    <a:moveTo>
                      <a:pt x="22720" y="9270"/>
                    </a:moveTo>
                    <a:lnTo>
                      <a:pt x="22041" y="17271"/>
                    </a:lnTo>
                    <a:lnTo>
                      <a:pt x="27128" y="17271"/>
                    </a:lnTo>
                    <a:lnTo>
                      <a:pt x="24451" y="17144"/>
                    </a:lnTo>
                    <a:lnTo>
                      <a:pt x="24453" y="16763"/>
                    </a:lnTo>
                    <a:lnTo>
                      <a:pt x="22562" y="16763"/>
                    </a:lnTo>
                    <a:lnTo>
                      <a:pt x="22720" y="9270"/>
                    </a:lnTo>
                    <a:close/>
                  </a:path>
                  <a:path w="34925" h="41910">
                    <a:moveTo>
                      <a:pt x="29393" y="14731"/>
                    </a:moveTo>
                    <a:lnTo>
                      <a:pt x="29211" y="17271"/>
                    </a:lnTo>
                    <a:lnTo>
                      <a:pt x="29937" y="17271"/>
                    </a:lnTo>
                    <a:lnTo>
                      <a:pt x="29924" y="15239"/>
                    </a:lnTo>
                    <a:lnTo>
                      <a:pt x="29526" y="15239"/>
                    </a:lnTo>
                    <a:lnTo>
                      <a:pt x="29393" y="14731"/>
                    </a:lnTo>
                    <a:close/>
                  </a:path>
                  <a:path w="34925" h="41910">
                    <a:moveTo>
                      <a:pt x="24791" y="12953"/>
                    </a:moveTo>
                    <a:lnTo>
                      <a:pt x="24451" y="17144"/>
                    </a:lnTo>
                    <a:lnTo>
                      <a:pt x="27132" y="17144"/>
                    </a:lnTo>
                    <a:lnTo>
                      <a:pt x="27187" y="15493"/>
                    </a:lnTo>
                    <a:lnTo>
                      <a:pt x="25118" y="15493"/>
                    </a:lnTo>
                    <a:lnTo>
                      <a:pt x="25142" y="14604"/>
                    </a:lnTo>
                    <a:lnTo>
                      <a:pt x="24754" y="14604"/>
                    </a:lnTo>
                    <a:lnTo>
                      <a:pt x="24791" y="12953"/>
                    </a:lnTo>
                    <a:close/>
                  </a:path>
                  <a:path w="34925" h="41910">
                    <a:moveTo>
                      <a:pt x="23354" y="9397"/>
                    </a:moveTo>
                    <a:lnTo>
                      <a:pt x="23179" y="9397"/>
                    </a:lnTo>
                    <a:lnTo>
                      <a:pt x="22950" y="12572"/>
                    </a:lnTo>
                    <a:lnTo>
                      <a:pt x="22804" y="13842"/>
                    </a:lnTo>
                    <a:lnTo>
                      <a:pt x="22683" y="14604"/>
                    </a:lnTo>
                    <a:lnTo>
                      <a:pt x="22562" y="16763"/>
                    </a:lnTo>
                    <a:lnTo>
                      <a:pt x="24453" y="16763"/>
                    </a:lnTo>
                    <a:lnTo>
                      <a:pt x="24460" y="15112"/>
                    </a:lnTo>
                    <a:lnTo>
                      <a:pt x="23180" y="15112"/>
                    </a:lnTo>
                    <a:lnTo>
                      <a:pt x="23301" y="10286"/>
                    </a:lnTo>
                    <a:lnTo>
                      <a:pt x="23354" y="9397"/>
                    </a:lnTo>
                    <a:close/>
                  </a:path>
                  <a:path w="34925" h="41910">
                    <a:moveTo>
                      <a:pt x="32408" y="15239"/>
                    </a:moveTo>
                    <a:lnTo>
                      <a:pt x="32215" y="16636"/>
                    </a:lnTo>
                    <a:lnTo>
                      <a:pt x="32468" y="16636"/>
                    </a:lnTo>
                    <a:lnTo>
                      <a:pt x="32408" y="15239"/>
                    </a:lnTo>
                    <a:close/>
                  </a:path>
                  <a:path w="34925" h="41910">
                    <a:moveTo>
                      <a:pt x="32926" y="14731"/>
                    </a:moveTo>
                    <a:lnTo>
                      <a:pt x="32941" y="16509"/>
                    </a:lnTo>
                    <a:lnTo>
                      <a:pt x="32926" y="14731"/>
                    </a:lnTo>
                    <a:close/>
                  </a:path>
                  <a:path w="34925" h="41910">
                    <a:moveTo>
                      <a:pt x="4650" y="8635"/>
                    </a:moveTo>
                    <a:lnTo>
                      <a:pt x="3572" y="16382"/>
                    </a:lnTo>
                    <a:lnTo>
                      <a:pt x="19354" y="16382"/>
                    </a:lnTo>
                    <a:lnTo>
                      <a:pt x="19374" y="16001"/>
                    </a:lnTo>
                    <a:lnTo>
                      <a:pt x="18784" y="16001"/>
                    </a:lnTo>
                    <a:lnTo>
                      <a:pt x="18638" y="15874"/>
                    </a:lnTo>
                    <a:lnTo>
                      <a:pt x="18659" y="15493"/>
                    </a:lnTo>
                    <a:lnTo>
                      <a:pt x="6794" y="15493"/>
                    </a:lnTo>
                    <a:lnTo>
                      <a:pt x="6873" y="13715"/>
                    </a:lnTo>
                    <a:lnTo>
                      <a:pt x="5752" y="13715"/>
                    </a:lnTo>
                    <a:lnTo>
                      <a:pt x="4952" y="13588"/>
                    </a:lnTo>
                    <a:lnTo>
                      <a:pt x="4923" y="12699"/>
                    </a:lnTo>
                    <a:lnTo>
                      <a:pt x="4650" y="8635"/>
                    </a:lnTo>
                    <a:close/>
                  </a:path>
                  <a:path w="34925" h="41910">
                    <a:moveTo>
                      <a:pt x="31694" y="15493"/>
                    </a:moveTo>
                    <a:lnTo>
                      <a:pt x="31573" y="16382"/>
                    </a:lnTo>
                    <a:lnTo>
                      <a:pt x="31815" y="16382"/>
                    </a:lnTo>
                    <a:lnTo>
                      <a:pt x="31694" y="15493"/>
                    </a:lnTo>
                    <a:close/>
                  </a:path>
                  <a:path w="34925" h="41910">
                    <a:moveTo>
                      <a:pt x="31953" y="12664"/>
                    </a:moveTo>
                    <a:lnTo>
                      <a:pt x="31815" y="16382"/>
                    </a:lnTo>
                    <a:lnTo>
                      <a:pt x="32226" y="16382"/>
                    </a:lnTo>
                    <a:lnTo>
                      <a:pt x="32124" y="14604"/>
                    </a:lnTo>
                    <a:lnTo>
                      <a:pt x="32000" y="13588"/>
                    </a:lnTo>
                    <a:lnTo>
                      <a:pt x="31953" y="12664"/>
                    </a:lnTo>
                    <a:close/>
                  </a:path>
                  <a:path w="34925" h="41910">
                    <a:moveTo>
                      <a:pt x="19472" y="9651"/>
                    </a:moveTo>
                    <a:lnTo>
                      <a:pt x="19292" y="9651"/>
                    </a:lnTo>
                    <a:lnTo>
                      <a:pt x="19270" y="10540"/>
                    </a:lnTo>
                    <a:lnTo>
                      <a:pt x="19021" y="13842"/>
                    </a:lnTo>
                    <a:lnTo>
                      <a:pt x="18784" y="16001"/>
                    </a:lnTo>
                    <a:lnTo>
                      <a:pt x="19472" y="9651"/>
                    </a:lnTo>
                    <a:close/>
                  </a:path>
                  <a:path w="34925" h="41910">
                    <a:moveTo>
                      <a:pt x="19534" y="10540"/>
                    </a:moveTo>
                    <a:lnTo>
                      <a:pt x="18856" y="16001"/>
                    </a:lnTo>
                    <a:lnTo>
                      <a:pt x="19374" y="16001"/>
                    </a:lnTo>
                    <a:lnTo>
                      <a:pt x="19316" y="15366"/>
                    </a:lnTo>
                    <a:lnTo>
                      <a:pt x="19534" y="10540"/>
                    </a:lnTo>
                    <a:close/>
                  </a:path>
                  <a:path w="34925" h="41910">
                    <a:moveTo>
                      <a:pt x="29259" y="13715"/>
                    </a:moveTo>
                    <a:lnTo>
                      <a:pt x="29217" y="14063"/>
                    </a:lnTo>
                    <a:lnTo>
                      <a:pt x="29090" y="15874"/>
                    </a:lnTo>
                    <a:lnTo>
                      <a:pt x="29259" y="13715"/>
                    </a:lnTo>
                    <a:close/>
                  </a:path>
                  <a:path w="34925" h="41910">
                    <a:moveTo>
                      <a:pt x="34109" y="14985"/>
                    </a:moveTo>
                    <a:lnTo>
                      <a:pt x="34128" y="15747"/>
                    </a:lnTo>
                    <a:lnTo>
                      <a:pt x="34109" y="14985"/>
                    </a:lnTo>
                    <a:close/>
                  </a:path>
                  <a:path w="34925" h="41910">
                    <a:moveTo>
                      <a:pt x="7823" y="8762"/>
                    </a:moveTo>
                    <a:lnTo>
                      <a:pt x="7520" y="8762"/>
                    </a:lnTo>
                    <a:lnTo>
                      <a:pt x="7193" y="11937"/>
                    </a:lnTo>
                    <a:lnTo>
                      <a:pt x="6794" y="15493"/>
                    </a:lnTo>
                    <a:lnTo>
                      <a:pt x="18659" y="15493"/>
                    </a:lnTo>
                    <a:lnTo>
                      <a:pt x="18729" y="14223"/>
                    </a:lnTo>
                    <a:lnTo>
                      <a:pt x="8162" y="14223"/>
                    </a:lnTo>
                    <a:lnTo>
                      <a:pt x="7605" y="14096"/>
                    </a:lnTo>
                    <a:lnTo>
                      <a:pt x="7725" y="10413"/>
                    </a:lnTo>
                    <a:lnTo>
                      <a:pt x="7823" y="8762"/>
                    </a:lnTo>
                    <a:close/>
                  </a:path>
                  <a:path w="34925" h="41910">
                    <a:moveTo>
                      <a:pt x="26153" y="7746"/>
                    </a:moveTo>
                    <a:lnTo>
                      <a:pt x="25822" y="7746"/>
                    </a:lnTo>
                    <a:lnTo>
                      <a:pt x="25699" y="9270"/>
                    </a:lnTo>
                    <a:lnTo>
                      <a:pt x="25529" y="10540"/>
                    </a:lnTo>
                    <a:lnTo>
                      <a:pt x="25396" y="13334"/>
                    </a:lnTo>
                    <a:lnTo>
                      <a:pt x="25239" y="13715"/>
                    </a:lnTo>
                    <a:lnTo>
                      <a:pt x="25118" y="15493"/>
                    </a:lnTo>
                    <a:lnTo>
                      <a:pt x="27187" y="15493"/>
                    </a:lnTo>
                    <a:lnTo>
                      <a:pt x="27238" y="13969"/>
                    </a:lnTo>
                    <a:lnTo>
                      <a:pt x="26607" y="13969"/>
                    </a:lnTo>
                    <a:lnTo>
                      <a:pt x="26607" y="12826"/>
                    </a:lnTo>
                    <a:lnTo>
                      <a:pt x="25893" y="12826"/>
                    </a:lnTo>
                    <a:lnTo>
                      <a:pt x="26026" y="9016"/>
                    </a:lnTo>
                    <a:lnTo>
                      <a:pt x="26153" y="7746"/>
                    </a:lnTo>
                    <a:close/>
                  </a:path>
                  <a:path w="34925" h="41910">
                    <a:moveTo>
                      <a:pt x="19595" y="11810"/>
                    </a:moveTo>
                    <a:lnTo>
                      <a:pt x="19316" y="15366"/>
                    </a:lnTo>
                    <a:lnTo>
                      <a:pt x="19595" y="11810"/>
                    </a:lnTo>
                    <a:close/>
                  </a:path>
                  <a:path w="34925" h="41910">
                    <a:moveTo>
                      <a:pt x="31028" y="14604"/>
                    </a:moveTo>
                    <a:lnTo>
                      <a:pt x="30991" y="15366"/>
                    </a:lnTo>
                    <a:lnTo>
                      <a:pt x="31028" y="14604"/>
                    </a:lnTo>
                    <a:close/>
                  </a:path>
                  <a:path w="34925" h="41910">
                    <a:moveTo>
                      <a:pt x="29913" y="13588"/>
                    </a:moveTo>
                    <a:lnTo>
                      <a:pt x="29659" y="15112"/>
                    </a:lnTo>
                    <a:lnTo>
                      <a:pt x="29526" y="15239"/>
                    </a:lnTo>
                    <a:lnTo>
                      <a:pt x="29924" y="15239"/>
                    </a:lnTo>
                    <a:lnTo>
                      <a:pt x="29913" y="13588"/>
                    </a:lnTo>
                    <a:close/>
                  </a:path>
                  <a:path w="34925" h="41910">
                    <a:moveTo>
                      <a:pt x="23592" y="7111"/>
                    </a:moveTo>
                    <a:lnTo>
                      <a:pt x="23180" y="15112"/>
                    </a:lnTo>
                    <a:lnTo>
                      <a:pt x="24460" y="15112"/>
                    </a:lnTo>
                    <a:lnTo>
                      <a:pt x="24519" y="12953"/>
                    </a:lnTo>
                    <a:lnTo>
                      <a:pt x="24040" y="12953"/>
                    </a:lnTo>
                    <a:lnTo>
                      <a:pt x="24040" y="11683"/>
                    </a:lnTo>
                    <a:lnTo>
                      <a:pt x="23906" y="11683"/>
                    </a:lnTo>
                    <a:lnTo>
                      <a:pt x="23652" y="11556"/>
                    </a:lnTo>
                    <a:lnTo>
                      <a:pt x="23592" y="7111"/>
                    </a:lnTo>
                    <a:close/>
                  </a:path>
                  <a:path w="34925" h="41910">
                    <a:moveTo>
                      <a:pt x="29695" y="13969"/>
                    </a:moveTo>
                    <a:lnTo>
                      <a:pt x="29543" y="15112"/>
                    </a:lnTo>
                    <a:lnTo>
                      <a:pt x="29695" y="13969"/>
                    </a:lnTo>
                    <a:close/>
                  </a:path>
                  <a:path w="34925" h="41910">
                    <a:moveTo>
                      <a:pt x="2361" y="13080"/>
                    </a:moveTo>
                    <a:lnTo>
                      <a:pt x="2022" y="14985"/>
                    </a:lnTo>
                    <a:lnTo>
                      <a:pt x="2611" y="14985"/>
                    </a:lnTo>
                    <a:lnTo>
                      <a:pt x="2705" y="13588"/>
                    </a:lnTo>
                    <a:lnTo>
                      <a:pt x="2410" y="13588"/>
                    </a:lnTo>
                    <a:lnTo>
                      <a:pt x="2361" y="13080"/>
                    </a:lnTo>
                    <a:close/>
                  </a:path>
                  <a:path w="34925" h="41910">
                    <a:moveTo>
                      <a:pt x="2240" y="11556"/>
                    </a:moveTo>
                    <a:lnTo>
                      <a:pt x="1780" y="14731"/>
                    </a:lnTo>
                    <a:lnTo>
                      <a:pt x="2022" y="14731"/>
                    </a:lnTo>
                    <a:lnTo>
                      <a:pt x="2240" y="11556"/>
                    </a:lnTo>
                    <a:close/>
                  </a:path>
                  <a:path w="34925" h="41910">
                    <a:moveTo>
                      <a:pt x="2264" y="12191"/>
                    </a:moveTo>
                    <a:lnTo>
                      <a:pt x="2022" y="14731"/>
                    </a:lnTo>
                    <a:lnTo>
                      <a:pt x="2264" y="12191"/>
                    </a:lnTo>
                    <a:close/>
                  </a:path>
                  <a:path w="34925" h="41910">
                    <a:moveTo>
                      <a:pt x="31657" y="10921"/>
                    </a:moveTo>
                    <a:lnTo>
                      <a:pt x="31524" y="11048"/>
                    </a:lnTo>
                    <a:lnTo>
                      <a:pt x="31270" y="14731"/>
                    </a:lnTo>
                    <a:lnTo>
                      <a:pt x="31651" y="14731"/>
                    </a:lnTo>
                    <a:lnTo>
                      <a:pt x="31676" y="14223"/>
                    </a:lnTo>
                    <a:lnTo>
                      <a:pt x="31524" y="14223"/>
                    </a:lnTo>
                    <a:lnTo>
                      <a:pt x="31657" y="10921"/>
                    </a:lnTo>
                    <a:close/>
                  </a:path>
                  <a:path w="34925" h="41910">
                    <a:moveTo>
                      <a:pt x="32917" y="13588"/>
                    </a:moveTo>
                    <a:lnTo>
                      <a:pt x="32871" y="14731"/>
                    </a:lnTo>
                    <a:lnTo>
                      <a:pt x="32917" y="13588"/>
                    </a:lnTo>
                    <a:close/>
                  </a:path>
                  <a:path w="34925" h="41910">
                    <a:moveTo>
                      <a:pt x="25111" y="10032"/>
                    </a:moveTo>
                    <a:lnTo>
                      <a:pt x="24948" y="10032"/>
                    </a:lnTo>
                    <a:lnTo>
                      <a:pt x="24754" y="14604"/>
                    </a:lnTo>
                    <a:lnTo>
                      <a:pt x="25142" y="14604"/>
                    </a:lnTo>
                    <a:lnTo>
                      <a:pt x="25255" y="10413"/>
                    </a:lnTo>
                    <a:lnTo>
                      <a:pt x="25105" y="10413"/>
                    </a:lnTo>
                    <a:lnTo>
                      <a:pt x="25111" y="10032"/>
                    </a:lnTo>
                    <a:close/>
                  </a:path>
                  <a:path w="34925" h="41910">
                    <a:moveTo>
                      <a:pt x="31011" y="14096"/>
                    </a:moveTo>
                    <a:lnTo>
                      <a:pt x="30991" y="14604"/>
                    </a:lnTo>
                    <a:lnTo>
                      <a:pt x="31011" y="14096"/>
                    </a:lnTo>
                    <a:close/>
                  </a:path>
                  <a:path w="34925" h="41910">
                    <a:moveTo>
                      <a:pt x="31003" y="10794"/>
                    </a:moveTo>
                    <a:lnTo>
                      <a:pt x="30890" y="13080"/>
                    </a:lnTo>
                    <a:lnTo>
                      <a:pt x="30767" y="14350"/>
                    </a:lnTo>
                    <a:lnTo>
                      <a:pt x="30981" y="14477"/>
                    </a:lnTo>
                    <a:lnTo>
                      <a:pt x="31011" y="14096"/>
                    </a:lnTo>
                    <a:lnTo>
                      <a:pt x="31003" y="10794"/>
                    </a:lnTo>
                    <a:close/>
                  </a:path>
                  <a:path w="34925" h="41910">
                    <a:moveTo>
                      <a:pt x="8635" y="9143"/>
                    </a:moveTo>
                    <a:lnTo>
                      <a:pt x="8539" y="10540"/>
                    </a:lnTo>
                    <a:lnTo>
                      <a:pt x="8286" y="13207"/>
                    </a:lnTo>
                    <a:lnTo>
                      <a:pt x="8162" y="14223"/>
                    </a:lnTo>
                    <a:lnTo>
                      <a:pt x="18729" y="14223"/>
                    </a:lnTo>
                    <a:lnTo>
                      <a:pt x="18764" y="13588"/>
                    </a:lnTo>
                    <a:lnTo>
                      <a:pt x="18384" y="13588"/>
                    </a:lnTo>
                    <a:lnTo>
                      <a:pt x="17342" y="13461"/>
                    </a:lnTo>
                    <a:lnTo>
                      <a:pt x="8538" y="13334"/>
                    </a:lnTo>
                    <a:lnTo>
                      <a:pt x="8664" y="10109"/>
                    </a:lnTo>
                    <a:lnTo>
                      <a:pt x="8635" y="9143"/>
                    </a:lnTo>
                    <a:close/>
                  </a:path>
                  <a:path w="34925" h="41910">
                    <a:moveTo>
                      <a:pt x="31803" y="11556"/>
                    </a:moveTo>
                    <a:lnTo>
                      <a:pt x="31647" y="13080"/>
                    </a:lnTo>
                    <a:lnTo>
                      <a:pt x="31524" y="14223"/>
                    </a:lnTo>
                    <a:lnTo>
                      <a:pt x="31676" y="14223"/>
                    </a:lnTo>
                    <a:lnTo>
                      <a:pt x="31803" y="11556"/>
                    </a:lnTo>
                    <a:close/>
                  </a:path>
                  <a:path w="34925" h="41910">
                    <a:moveTo>
                      <a:pt x="8148" y="9270"/>
                    </a:moveTo>
                    <a:lnTo>
                      <a:pt x="8009" y="9270"/>
                    </a:lnTo>
                    <a:lnTo>
                      <a:pt x="7605" y="14096"/>
                    </a:lnTo>
                    <a:lnTo>
                      <a:pt x="8162" y="14096"/>
                    </a:lnTo>
                    <a:lnTo>
                      <a:pt x="8162" y="13207"/>
                    </a:lnTo>
                    <a:lnTo>
                      <a:pt x="7981" y="13207"/>
                    </a:lnTo>
                    <a:lnTo>
                      <a:pt x="8105" y="10794"/>
                    </a:lnTo>
                    <a:lnTo>
                      <a:pt x="8148" y="9270"/>
                    </a:lnTo>
                    <a:close/>
                  </a:path>
                  <a:path w="34925" h="41910">
                    <a:moveTo>
                      <a:pt x="20455" y="11302"/>
                    </a:moveTo>
                    <a:lnTo>
                      <a:pt x="20406" y="11556"/>
                    </a:lnTo>
                    <a:lnTo>
                      <a:pt x="20286" y="14063"/>
                    </a:lnTo>
                    <a:lnTo>
                      <a:pt x="20455" y="11302"/>
                    </a:lnTo>
                    <a:close/>
                  </a:path>
                  <a:path w="34925" h="41910">
                    <a:moveTo>
                      <a:pt x="21513" y="12064"/>
                    </a:moveTo>
                    <a:lnTo>
                      <a:pt x="21375" y="12064"/>
                    </a:lnTo>
                    <a:lnTo>
                      <a:pt x="21484" y="13969"/>
                    </a:lnTo>
                    <a:lnTo>
                      <a:pt x="21513" y="12064"/>
                    </a:lnTo>
                    <a:close/>
                  </a:path>
                  <a:path w="34925" h="41910">
                    <a:moveTo>
                      <a:pt x="26827" y="8905"/>
                    </a:moveTo>
                    <a:lnTo>
                      <a:pt x="26709" y="13588"/>
                    </a:lnTo>
                    <a:lnTo>
                      <a:pt x="26607" y="13969"/>
                    </a:lnTo>
                    <a:lnTo>
                      <a:pt x="27238" y="13969"/>
                    </a:lnTo>
                    <a:lnTo>
                      <a:pt x="27363" y="11302"/>
                    </a:lnTo>
                    <a:lnTo>
                      <a:pt x="27431" y="10667"/>
                    </a:lnTo>
                    <a:lnTo>
                      <a:pt x="26983" y="10667"/>
                    </a:lnTo>
                    <a:lnTo>
                      <a:pt x="26827" y="8905"/>
                    </a:lnTo>
                    <a:close/>
                  </a:path>
                  <a:path w="34925" h="41910">
                    <a:moveTo>
                      <a:pt x="22804" y="12445"/>
                    </a:moveTo>
                    <a:lnTo>
                      <a:pt x="22726" y="13842"/>
                    </a:lnTo>
                    <a:lnTo>
                      <a:pt x="22804" y="12445"/>
                    </a:lnTo>
                    <a:close/>
                  </a:path>
                  <a:path w="34925" h="41910">
                    <a:moveTo>
                      <a:pt x="3572" y="8635"/>
                    </a:moveTo>
                    <a:lnTo>
                      <a:pt x="3339" y="11683"/>
                    </a:lnTo>
                    <a:lnTo>
                      <a:pt x="3100" y="13715"/>
                    </a:lnTo>
                    <a:lnTo>
                      <a:pt x="3587" y="13715"/>
                    </a:lnTo>
                    <a:lnTo>
                      <a:pt x="3572" y="8635"/>
                    </a:lnTo>
                    <a:close/>
                  </a:path>
                  <a:path w="34925" h="41910">
                    <a:moveTo>
                      <a:pt x="6153" y="9524"/>
                    </a:moveTo>
                    <a:lnTo>
                      <a:pt x="6006" y="10413"/>
                    </a:lnTo>
                    <a:lnTo>
                      <a:pt x="5752" y="13715"/>
                    </a:lnTo>
                    <a:lnTo>
                      <a:pt x="6031" y="13715"/>
                    </a:lnTo>
                    <a:lnTo>
                      <a:pt x="6151" y="12064"/>
                    </a:lnTo>
                    <a:lnTo>
                      <a:pt x="6237" y="10159"/>
                    </a:lnTo>
                    <a:lnTo>
                      <a:pt x="6153" y="9524"/>
                    </a:lnTo>
                    <a:close/>
                  </a:path>
                  <a:path w="34925" h="41910">
                    <a:moveTo>
                      <a:pt x="6721" y="6476"/>
                    </a:moveTo>
                    <a:lnTo>
                      <a:pt x="6152" y="12826"/>
                    </a:lnTo>
                    <a:lnTo>
                      <a:pt x="6031" y="13715"/>
                    </a:lnTo>
                    <a:lnTo>
                      <a:pt x="6873" y="13715"/>
                    </a:lnTo>
                    <a:lnTo>
                      <a:pt x="7169" y="7111"/>
                    </a:lnTo>
                    <a:lnTo>
                      <a:pt x="6939" y="7111"/>
                    </a:lnTo>
                    <a:lnTo>
                      <a:pt x="6721" y="6476"/>
                    </a:lnTo>
                    <a:close/>
                  </a:path>
                  <a:path w="34925" h="41910">
                    <a:moveTo>
                      <a:pt x="30860" y="11810"/>
                    </a:moveTo>
                    <a:lnTo>
                      <a:pt x="30691" y="11810"/>
                    </a:lnTo>
                    <a:lnTo>
                      <a:pt x="30628" y="13715"/>
                    </a:lnTo>
                    <a:lnTo>
                      <a:pt x="30860" y="11810"/>
                    </a:lnTo>
                    <a:close/>
                  </a:path>
                  <a:path w="34925" h="41910">
                    <a:moveTo>
                      <a:pt x="3257" y="5333"/>
                    </a:moveTo>
                    <a:lnTo>
                      <a:pt x="2659" y="10286"/>
                    </a:lnTo>
                    <a:lnTo>
                      <a:pt x="2536" y="11556"/>
                    </a:lnTo>
                    <a:lnTo>
                      <a:pt x="2410" y="13588"/>
                    </a:lnTo>
                    <a:lnTo>
                      <a:pt x="2705" y="13588"/>
                    </a:lnTo>
                    <a:lnTo>
                      <a:pt x="3257" y="5333"/>
                    </a:lnTo>
                    <a:close/>
                  </a:path>
                  <a:path w="34925" h="41910">
                    <a:moveTo>
                      <a:pt x="5861" y="7492"/>
                    </a:moveTo>
                    <a:lnTo>
                      <a:pt x="4952" y="13588"/>
                    </a:lnTo>
                    <a:lnTo>
                      <a:pt x="5753" y="13588"/>
                    </a:lnTo>
                    <a:lnTo>
                      <a:pt x="5871" y="11048"/>
                    </a:lnTo>
                    <a:lnTo>
                      <a:pt x="5978" y="10413"/>
                    </a:lnTo>
                    <a:lnTo>
                      <a:pt x="5861" y="7492"/>
                    </a:lnTo>
                    <a:close/>
                  </a:path>
                  <a:path w="34925" h="41910">
                    <a:moveTo>
                      <a:pt x="19147" y="6603"/>
                    </a:moveTo>
                    <a:lnTo>
                      <a:pt x="18384" y="13588"/>
                    </a:lnTo>
                    <a:lnTo>
                      <a:pt x="18764" y="13588"/>
                    </a:lnTo>
                    <a:lnTo>
                      <a:pt x="19147" y="6603"/>
                    </a:lnTo>
                    <a:close/>
                  </a:path>
                  <a:path w="34925" h="41910">
                    <a:moveTo>
                      <a:pt x="17815" y="5587"/>
                    </a:moveTo>
                    <a:lnTo>
                      <a:pt x="17469" y="12375"/>
                    </a:lnTo>
                    <a:lnTo>
                      <a:pt x="17342" y="13461"/>
                    </a:lnTo>
                    <a:lnTo>
                      <a:pt x="18389" y="13461"/>
                    </a:lnTo>
                    <a:lnTo>
                      <a:pt x="18423" y="12572"/>
                    </a:lnTo>
                    <a:lnTo>
                      <a:pt x="17621" y="12572"/>
                    </a:lnTo>
                    <a:lnTo>
                      <a:pt x="17815" y="5587"/>
                    </a:lnTo>
                    <a:close/>
                  </a:path>
                  <a:path w="34925" h="41910">
                    <a:moveTo>
                      <a:pt x="21848" y="4571"/>
                    </a:moveTo>
                    <a:lnTo>
                      <a:pt x="21218" y="13461"/>
                    </a:lnTo>
                    <a:lnTo>
                      <a:pt x="21375" y="12064"/>
                    </a:lnTo>
                    <a:lnTo>
                      <a:pt x="21513" y="12064"/>
                    </a:lnTo>
                    <a:lnTo>
                      <a:pt x="21848" y="4571"/>
                    </a:lnTo>
                    <a:close/>
                  </a:path>
                  <a:path w="34925" h="41910">
                    <a:moveTo>
                      <a:pt x="9851" y="3208"/>
                    </a:moveTo>
                    <a:lnTo>
                      <a:pt x="9155" y="8762"/>
                    </a:lnTo>
                    <a:lnTo>
                      <a:pt x="9079" y="8905"/>
                    </a:lnTo>
                    <a:lnTo>
                      <a:pt x="8953" y="10540"/>
                    </a:lnTo>
                    <a:lnTo>
                      <a:pt x="8827" y="11402"/>
                    </a:lnTo>
                    <a:lnTo>
                      <a:pt x="8707" y="12064"/>
                    </a:lnTo>
                    <a:lnTo>
                      <a:pt x="8538" y="13334"/>
                    </a:lnTo>
                    <a:lnTo>
                      <a:pt x="17318" y="13334"/>
                    </a:lnTo>
                    <a:lnTo>
                      <a:pt x="17351" y="11175"/>
                    </a:lnTo>
                    <a:lnTo>
                      <a:pt x="12425" y="11175"/>
                    </a:lnTo>
                    <a:lnTo>
                      <a:pt x="10366" y="11048"/>
                    </a:lnTo>
                    <a:lnTo>
                      <a:pt x="10588" y="7238"/>
                    </a:lnTo>
                    <a:lnTo>
                      <a:pt x="9603" y="7238"/>
                    </a:lnTo>
                    <a:lnTo>
                      <a:pt x="9851" y="3208"/>
                    </a:lnTo>
                    <a:close/>
                  </a:path>
                  <a:path w="34925" h="41910">
                    <a:moveTo>
                      <a:pt x="20261" y="8000"/>
                    </a:moveTo>
                    <a:lnTo>
                      <a:pt x="20043" y="8635"/>
                    </a:lnTo>
                    <a:lnTo>
                      <a:pt x="19801" y="13334"/>
                    </a:lnTo>
                    <a:lnTo>
                      <a:pt x="20144" y="13334"/>
                    </a:lnTo>
                    <a:lnTo>
                      <a:pt x="20176" y="10667"/>
                    </a:lnTo>
                    <a:lnTo>
                      <a:pt x="20261" y="8000"/>
                    </a:lnTo>
                    <a:close/>
                  </a:path>
                  <a:path w="34925" h="41910">
                    <a:moveTo>
                      <a:pt x="25348" y="12953"/>
                    </a:moveTo>
                    <a:lnTo>
                      <a:pt x="25293" y="13334"/>
                    </a:lnTo>
                    <a:lnTo>
                      <a:pt x="25348" y="12953"/>
                    </a:lnTo>
                    <a:close/>
                  </a:path>
                  <a:path w="34925" h="41910">
                    <a:moveTo>
                      <a:pt x="8368" y="8889"/>
                    </a:moveTo>
                    <a:lnTo>
                      <a:pt x="8210" y="10921"/>
                    </a:lnTo>
                    <a:lnTo>
                      <a:pt x="7981" y="13207"/>
                    </a:lnTo>
                    <a:lnTo>
                      <a:pt x="8162" y="13207"/>
                    </a:lnTo>
                    <a:lnTo>
                      <a:pt x="8286" y="10109"/>
                    </a:lnTo>
                    <a:lnTo>
                      <a:pt x="8368" y="8889"/>
                    </a:lnTo>
                    <a:close/>
                  </a:path>
                  <a:path w="34925" h="41910">
                    <a:moveTo>
                      <a:pt x="28694" y="6984"/>
                    </a:moveTo>
                    <a:lnTo>
                      <a:pt x="28365" y="9762"/>
                    </a:lnTo>
                    <a:lnTo>
                      <a:pt x="28239" y="10667"/>
                    </a:lnTo>
                    <a:lnTo>
                      <a:pt x="28073" y="13207"/>
                    </a:lnTo>
                    <a:lnTo>
                      <a:pt x="29077" y="13207"/>
                    </a:lnTo>
                    <a:lnTo>
                      <a:pt x="29117" y="12699"/>
                    </a:lnTo>
                    <a:lnTo>
                      <a:pt x="28872" y="12699"/>
                    </a:lnTo>
                    <a:lnTo>
                      <a:pt x="28885" y="12445"/>
                    </a:lnTo>
                    <a:lnTo>
                      <a:pt x="28751" y="12445"/>
                    </a:lnTo>
                    <a:lnTo>
                      <a:pt x="28694" y="6984"/>
                    </a:lnTo>
                    <a:close/>
                  </a:path>
                  <a:path w="34925" h="41910">
                    <a:moveTo>
                      <a:pt x="24161" y="8889"/>
                    </a:moveTo>
                    <a:lnTo>
                      <a:pt x="24165" y="10540"/>
                    </a:lnTo>
                    <a:lnTo>
                      <a:pt x="24040" y="12953"/>
                    </a:lnTo>
                    <a:lnTo>
                      <a:pt x="24519" y="12953"/>
                    </a:lnTo>
                    <a:lnTo>
                      <a:pt x="24618" y="10667"/>
                    </a:lnTo>
                    <a:lnTo>
                      <a:pt x="24318" y="10667"/>
                    </a:lnTo>
                    <a:lnTo>
                      <a:pt x="24161" y="8889"/>
                    </a:lnTo>
                    <a:close/>
                  </a:path>
                  <a:path w="34925" h="41910">
                    <a:moveTo>
                      <a:pt x="24814" y="11937"/>
                    </a:moveTo>
                    <a:lnTo>
                      <a:pt x="24696" y="12953"/>
                    </a:lnTo>
                    <a:lnTo>
                      <a:pt x="24814" y="11937"/>
                    </a:lnTo>
                    <a:close/>
                  </a:path>
                  <a:path w="34925" h="41910">
                    <a:moveTo>
                      <a:pt x="26620" y="5587"/>
                    </a:moveTo>
                    <a:lnTo>
                      <a:pt x="26407" y="5587"/>
                    </a:lnTo>
                    <a:lnTo>
                      <a:pt x="26135" y="11302"/>
                    </a:lnTo>
                    <a:lnTo>
                      <a:pt x="25893" y="12826"/>
                    </a:lnTo>
                    <a:lnTo>
                      <a:pt x="26607" y="12826"/>
                    </a:lnTo>
                    <a:lnTo>
                      <a:pt x="26619" y="10540"/>
                    </a:lnTo>
                    <a:lnTo>
                      <a:pt x="26583" y="8381"/>
                    </a:lnTo>
                    <a:lnTo>
                      <a:pt x="26620" y="5587"/>
                    </a:lnTo>
                    <a:close/>
                  </a:path>
                  <a:path w="34925" h="41910">
                    <a:moveTo>
                      <a:pt x="27976" y="4698"/>
                    </a:moveTo>
                    <a:lnTo>
                      <a:pt x="27661" y="12826"/>
                    </a:lnTo>
                    <a:lnTo>
                      <a:pt x="28071" y="12826"/>
                    </a:lnTo>
                    <a:lnTo>
                      <a:pt x="27976" y="4698"/>
                    </a:lnTo>
                    <a:close/>
                  </a:path>
                  <a:path w="34925" h="41910">
                    <a:moveTo>
                      <a:pt x="4868" y="11048"/>
                    </a:moveTo>
                    <a:lnTo>
                      <a:pt x="4808" y="12699"/>
                    </a:lnTo>
                    <a:lnTo>
                      <a:pt x="4868" y="11048"/>
                    </a:lnTo>
                    <a:close/>
                  </a:path>
                  <a:path w="34925" h="41910">
                    <a:moveTo>
                      <a:pt x="29126" y="9524"/>
                    </a:moveTo>
                    <a:lnTo>
                      <a:pt x="28872" y="12699"/>
                    </a:lnTo>
                    <a:lnTo>
                      <a:pt x="29117" y="12699"/>
                    </a:lnTo>
                    <a:lnTo>
                      <a:pt x="29126" y="9524"/>
                    </a:lnTo>
                    <a:close/>
                  </a:path>
                  <a:path w="34925" h="41910">
                    <a:moveTo>
                      <a:pt x="18239" y="4825"/>
                    </a:moveTo>
                    <a:lnTo>
                      <a:pt x="17977" y="5333"/>
                    </a:lnTo>
                    <a:lnTo>
                      <a:pt x="17870" y="6476"/>
                    </a:lnTo>
                    <a:lnTo>
                      <a:pt x="17621" y="12572"/>
                    </a:lnTo>
                    <a:lnTo>
                      <a:pt x="18423" y="12572"/>
                    </a:lnTo>
                    <a:lnTo>
                      <a:pt x="18530" y="9778"/>
                    </a:lnTo>
                    <a:lnTo>
                      <a:pt x="18226" y="9778"/>
                    </a:lnTo>
                    <a:lnTo>
                      <a:pt x="18239" y="4825"/>
                    </a:lnTo>
                    <a:close/>
                  </a:path>
                  <a:path w="34925" h="41910">
                    <a:moveTo>
                      <a:pt x="21714" y="9397"/>
                    </a:moveTo>
                    <a:lnTo>
                      <a:pt x="21582" y="12572"/>
                    </a:lnTo>
                    <a:lnTo>
                      <a:pt x="21714" y="9397"/>
                    </a:lnTo>
                    <a:close/>
                  </a:path>
                  <a:path w="34925" h="41910">
                    <a:moveTo>
                      <a:pt x="22998" y="10286"/>
                    </a:moveTo>
                    <a:lnTo>
                      <a:pt x="22865" y="12572"/>
                    </a:lnTo>
                    <a:lnTo>
                      <a:pt x="22998" y="10286"/>
                    </a:lnTo>
                    <a:close/>
                  </a:path>
                  <a:path w="34925" h="41910">
                    <a:moveTo>
                      <a:pt x="30664" y="11048"/>
                    </a:moveTo>
                    <a:lnTo>
                      <a:pt x="30543" y="12572"/>
                    </a:lnTo>
                    <a:lnTo>
                      <a:pt x="30664" y="11048"/>
                    </a:lnTo>
                    <a:close/>
                  </a:path>
                  <a:path w="34925" h="41910">
                    <a:moveTo>
                      <a:pt x="28920" y="8889"/>
                    </a:moveTo>
                    <a:lnTo>
                      <a:pt x="28872" y="9397"/>
                    </a:lnTo>
                    <a:lnTo>
                      <a:pt x="28751" y="12445"/>
                    </a:lnTo>
                    <a:lnTo>
                      <a:pt x="28885" y="12445"/>
                    </a:lnTo>
                    <a:lnTo>
                      <a:pt x="29010" y="10032"/>
                    </a:lnTo>
                    <a:lnTo>
                      <a:pt x="28920" y="8889"/>
                    </a:lnTo>
                    <a:close/>
                  </a:path>
                  <a:path w="34925" h="41910">
                    <a:moveTo>
                      <a:pt x="8865" y="8381"/>
                    </a:moveTo>
                    <a:lnTo>
                      <a:pt x="8622" y="12064"/>
                    </a:lnTo>
                    <a:lnTo>
                      <a:pt x="8828" y="9905"/>
                    </a:lnTo>
                    <a:lnTo>
                      <a:pt x="8865" y="8381"/>
                    </a:lnTo>
                    <a:close/>
                  </a:path>
                  <a:path w="34925" h="41910">
                    <a:moveTo>
                      <a:pt x="7266" y="10032"/>
                    </a:moveTo>
                    <a:lnTo>
                      <a:pt x="7101" y="11937"/>
                    </a:lnTo>
                    <a:lnTo>
                      <a:pt x="7266" y="10032"/>
                    </a:lnTo>
                    <a:close/>
                  </a:path>
                  <a:path w="34925" h="41910">
                    <a:moveTo>
                      <a:pt x="24851" y="10286"/>
                    </a:moveTo>
                    <a:lnTo>
                      <a:pt x="24706" y="11937"/>
                    </a:lnTo>
                    <a:lnTo>
                      <a:pt x="24851" y="10286"/>
                    </a:lnTo>
                    <a:close/>
                  </a:path>
                  <a:path w="34925" h="41910">
                    <a:moveTo>
                      <a:pt x="24851" y="10286"/>
                    </a:moveTo>
                    <a:lnTo>
                      <a:pt x="24755" y="11937"/>
                    </a:lnTo>
                    <a:lnTo>
                      <a:pt x="24851" y="10286"/>
                    </a:lnTo>
                    <a:close/>
                  </a:path>
                  <a:path w="34925" h="41910">
                    <a:moveTo>
                      <a:pt x="24826" y="11402"/>
                    </a:moveTo>
                    <a:lnTo>
                      <a:pt x="24778" y="11937"/>
                    </a:lnTo>
                    <a:lnTo>
                      <a:pt x="24826" y="11402"/>
                    </a:lnTo>
                    <a:close/>
                  </a:path>
                  <a:path w="34925" h="41910">
                    <a:moveTo>
                      <a:pt x="30749" y="10032"/>
                    </a:moveTo>
                    <a:lnTo>
                      <a:pt x="30691" y="11810"/>
                    </a:lnTo>
                    <a:lnTo>
                      <a:pt x="30749" y="10032"/>
                    </a:lnTo>
                    <a:close/>
                  </a:path>
                  <a:path w="34925" h="41910">
                    <a:moveTo>
                      <a:pt x="30858" y="10159"/>
                    </a:moveTo>
                    <a:lnTo>
                      <a:pt x="30761" y="11810"/>
                    </a:lnTo>
                    <a:lnTo>
                      <a:pt x="30858" y="10159"/>
                    </a:lnTo>
                    <a:close/>
                  </a:path>
                  <a:path w="34925" h="41910">
                    <a:moveTo>
                      <a:pt x="24040" y="10540"/>
                    </a:moveTo>
                    <a:lnTo>
                      <a:pt x="23906" y="11683"/>
                    </a:lnTo>
                    <a:lnTo>
                      <a:pt x="24040" y="11683"/>
                    </a:lnTo>
                    <a:lnTo>
                      <a:pt x="24040" y="10540"/>
                    </a:lnTo>
                    <a:close/>
                  </a:path>
                  <a:path w="34925" h="41910">
                    <a:moveTo>
                      <a:pt x="23894" y="6730"/>
                    </a:moveTo>
                    <a:lnTo>
                      <a:pt x="23652" y="11556"/>
                    </a:lnTo>
                    <a:lnTo>
                      <a:pt x="23910" y="11556"/>
                    </a:lnTo>
                    <a:lnTo>
                      <a:pt x="23979" y="8635"/>
                    </a:lnTo>
                    <a:lnTo>
                      <a:pt x="23894" y="6730"/>
                    </a:lnTo>
                    <a:close/>
                  </a:path>
                  <a:path w="34925" h="41910">
                    <a:moveTo>
                      <a:pt x="21412" y="5841"/>
                    </a:moveTo>
                    <a:lnTo>
                      <a:pt x="21012" y="11429"/>
                    </a:lnTo>
                    <a:lnTo>
                      <a:pt x="21266" y="11429"/>
                    </a:lnTo>
                    <a:lnTo>
                      <a:pt x="21392" y="7238"/>
                    </a:lnTo>
                    <a:lnTo>
                      <a:pt x="21412" y="5841"/>
                    </a:lnTo>
                    <a:close/>
                  </a:path>
                  <a:path w="34925" h="41910">
                    <a:moveTo>
                      <a:pt x="27546" y="10540"/>
                    </a:moveTo>
                    <a:lnTo>
                      <a:pt x="27443" y="11429"/>
                    </a:lnTo>
                    <a:lnTo>
                      <a:pt x="27546" y="10540"/>
                    </a:lnTo>
                    <a:close/>
                  </a:path>
                  <a:path w="34925" h="41910">
                    <a:moveTo>
                      <a:pt x="24925" y="10286"/>
                    </a:moveTo>
                    <a:lnTo>
                      <a:pt x="24826" y="11402"/>
                    </a:lnTo>
                    <a:lnTo>
                      <a:pt x="24925" y="10286"/>
                    </a:lnTo>
                    <a:close/>
                  </a:path>
                  <a:path w="34925" h="41910">
                    <a:moveTo>
                      <a:pt x="19498" y="8508"/>
                    </a:moveTo>
                    <a:lnTo>
                      <a:pt x="19376" y="8735"/>
                    </a:lnTo>
                    <a:lnTo>
                      <a:pt x="19259" y="9397"/>
                    </a:lnTo>
                    <a:lnTo>
                      <a:pt x="19135" y="11302"/>
                    </a:lnTo>
                    <a:lnTo>
                      <a:pt x="19292" y="9651"/>
                    </a:lnTo>
                    <a:lnTo>
                      <a:pt x="19472" y="9651"/>
                    </a:lnTo>
                    <a:lnTo>
                      <a:pt x="19498" y="8508"/>
                    </a:lnTo>
                    <a:close/>
                  </a:path>
                  <a:path w="34925" h="41910">
                    <a:moveTo>
                      <a:pt x="26118" y="9986"/>
                    </a:moveTo>
                    <a:lnTo>
                      <a:pt x="26014" y="11302"/>
                    </a:lnTo>
                    <a:lnTo>
                      <a:pt x="26118" y="9986"/>
                    </a:lnTo>
                    <a:close/>
                  </a:path>
                  <a:path w="34925" h="41910">
                    <a:moveTo>
                      <a:pt x="13176" y="2793"/>
                    </a:moveTo>
                    <a:lnTo>
                      <a:pt x="12825" y="7492"/>
                    </a:lnTo>
                    <a:lnTo>
                      <a:pt x="12425" y="11175"/>
                    </a:lnTo>
                    <a:lnTo>
                      <a:pt x="17351" y="11175"/>
                    </a:lnTo>
                    <a:lnTo>
                      <a:pt x="17353" y="10794"/>
                    </a:lnTo>
                    <a:lnTo>
                      <a:pt x="14617" y="10794"/>
                    </a:lnTo>
                    <a:lnTo>
                      <a:pt x="14752" y="8508"/>
                    </a:lnTo>
                    <a:lnTo>
                      <a:pt x="13673" y="8508"/>
                    </a:lnTo>
                    <a:lnTo>
                      <a:pt x="13749" y="6095"/>
                    </a:lnTo>
                    <a:lnTo>
                      <a:pt x="13249" y="6095"/>
                    </a:lnTo>
                    <a:lnTo>
                      <a:pt x="13176" y="2793"/>
                    </a:lnTo>
                    <a:close/>
                  </a:path>
                  <a:path w="34925" h="41910">
                    <a:moveTo>
                      <a:pt x="11372" y="2539"/>
                    </a:moveTo>
                    <a:lnTo>
                      <a:pt x="11093" y="3428"/>
                    </a:lnTo>
                    <a:lnTo>
                      <a:pt x="10985" y="3682"/>
                    </a:lnTo>
                    <a:lnTo>
                      <a:pt x="10488" y="10794"/>
                    </a:lnTo>
                    <a:lnTo>
                      <a:pt x="10366" y="11048"/>
                    </a:lnTo>
                    <a:lnTo>
                      <a:pt x="12433" y="11048"/>
                    </a:lnTo>
                    <a:lnTo>
                      <a:pt x="12553" y="9143"/>
                    </a:lnTo>
                    <a:lnTo>
                      <a:pt x="12280" y="9143"/>
                    </a:lnTo>
                    <a:lnTo>
                      <a:pt x="12277" y="7365"/>
                    </a:lnTo>
                    <a:lnTo>
                      <a:pt x="11323" y="7365"/>
                    </a:lnTo>
                    <a:lnTo>
                      <a:pt x="11444" y="5460"/>
                    </a:lnTo>
                    <a:lnTo>
                      <a:pt x="11372" y="2539"/>
                    </a:lnTo>
                    <a:close/>
                  </a:path>
                  <a:path w="34925" h="41910">
                    <a:moveTo>
                      <a:pt x="15477" y="2158"/>
                    </a:moveTo>
                    <a:lnTo>
                      <a:pt x="14977" y="8635"/>
                    </a:lnTo>
                    <a:lnTo>
                      <a:pt x="14854" y="9762"/>
                    </a:lnTo>
                    <a:lnTo>
                      <a:pt x="14617" y="10794"/>
                    </a:lnTo>
                    <a:lnTo>
                      <a:pt x="17353" y="10794"/>
                    </a:lnTo>
                    <a:lnTo>
                      <a:pt x="17356" y="10286"/>
                    </a:lnTo>
                    <a:lnTo>
                      <a:pt x="15719" y="10286"/>
                    </a:lnTo>
                    <a:lnTo>
                      <a:pt x="15726" y="8254"/>
                    </a:lnTo>
                    <a:lnTo>
                      <a:pt x="15574" y="8254"/>
                    </a:lnTo>
                    <a:lnTo>
                      <a:pt x="15587" y="7619"/>
                    </a:lnTo>
                    <a:lnTo>
                      <a:pt x="15417" y="7619"/>
                    </a:lnTo>
                    <a:lnTo>
                      <a:pt x="15535" y="5079"/>
                    </a:lnTo>
                    <a:lnTo>
                      <a:pt x="15477" y="2158"/>
                    </a:lnTo>
                    <a:close/>
                  </a:path>
                  <a:path w="34925" h="41910">
                    <a:moveTo>
                      <a:pt x="20503" y="6222"/>
                    </a:moveTo>
                    <a:lnTo>
                      <a:pt x="20176" y="10667"/>
                    </a:lnTo>
                    <a:lnTo>
                      <a:pt x="20346" y="10540"/>
                    </a:lnTo>
                    <a:lnTo>
                      <a:pt x="20503" y="6222"/>
                    </a:lnTo>
                    <a:close/>
                  </a:path>
                  <a:path w="34925" h="41910">
                    <a:moveTo>
                      <a:pt x="24742" y="3809"/>
                    </a:moveTo>
                    <a:lnTo>
                      <a:pt x="24318" y="10667"/>
                    </a:lnTo>
                    <a:lnTo>
                      <a:pt x="24618" y="10667"/>
                    </a:lnTo>
                    <a:lnTo>
                      <a:pt x="24740" y="7873"/>
                    </a:lnTo>
                    <a:lnTo>
                      <a:pt x="24742" y="3809"/>
                    </a:lnTo>
                    <a:close/>
                  </a:path>
                  <a:path w="34925" h="41910">
                    <a:moveTo>
                      <a:pt x="27067" y="8127"/>
                    </a:moveTo>
                    <a:lnTo>
                      <a:pt x="26983" y="10667"/>
                    </a:lnTo>
                    <a:lnTo>
                      <a:pt x="27431" y="10667"/>
                    </a:lnTo>
                    <a:lnTo>
                      <a:pt x="27515" y="10286"/>
                    </a:lnTo>
                    <a:lnTo>
                      <a:pt x="27515" y="9651"/>
                    </a:lnTo>
                    <a:lnTo>
                      <a:pt x="27382" y="9651"/>
                    </a:lnTo>
                    <a:lnTo>
                      <a:pt x="27152" y="9524"/>
                    </a:lnTo>
                    <a:lnTo>
                      <a:pt x="27067" y="8127"/>
                    </a:lnTo>
                    <a:close/>
                  </a:path>
                  <a:path w="34925" h="41910">
                    <a:moveTo>
                      <a:pt x="28194" y="8000"/>
                    </a:moveTo>
                    <a:lnTo>
                      <a:pt x="28136" y="10667"/>
                    </a:lnTo>
                    <a:lnTo>
                      <a:pt x="28194" y="8000"/>
                    </a:lnTo>
                    <a:close/>
                  </a:path>
                  <a:path w="34925" h="41910">
                    <a:moveTo>
                      <a:pt x="25469" y="10286"/>
                    </a:moveTo>
                    <a:lnTo>
                      <a:pt x="25479" y="10540"/>
                    </a:lnTo>
                    <a:lnTo>
                      <a:pt x="25469" y="10286"/>
                    </a:lnTo>
                    <a:close/>
                  </a:path>
                  <a:path w="34925" h="41910">
                    <a:moveTo>
                      <a:pt x="26825" y="8889"/>
                    </a:moveTo>
                    <a:lnTo>
                      <a:pt x="26619" y="10540"/>
                    </a:lnTo>
                    <a:lnTo>
                      <a:pt x="26825" y="8889"/>
                    </a:lnTo>
                    <a:close/>
                  </a:path>
                  <a:path w="34925" h="41910">
                    <a:moveTo>
                      <a:pt x="25323" y="7873"/>
                    </a:moveTo>
                    <a:lnTo>
                      <a:pt x="25105" y="10413"/>
                    </a:lnTo>
                    <a:lnTo>
                      <a:pt x="25255" y="10413"/>
                    </a:lnTo>
                    <a:lnTo>
                      <a:pt x="25323" y="7873"/>
                    </a:lnTo>
                    <a:close/>
                  </a:path>
                  <a:path w="34925" h="41910">
                    <a:moveTo>
                      <a:pt x="6056" y="9762"/>
                    </a:moveTo>
                    <a:lnTo>
                      <a:pt x="5898" y="10286"/>
                    </a:lnTo>
                    <a:lnTo>
                      <a:pt x="6056" y="9762"/>
                    </a:lnTo>
                    <a:close/>
                  </a:path>
                  <a:path w="34925" h="41910">
                    <a:moveTo>
                      <a:pt x="16458" y="3174"/>
                    </a:moveTo>
                    <a:lnTo>
                      <a:pt x="15719" y="10286"/>
                    </a:lnTo>
                    <a:lnTo>
                      <a:pt x="17356" y="10286"/>
                    </a:lnTo>
                    <a:lnTo>
                      <a:pt x="16943" y="10159"/>
                    </a:lnTo>
                    <a:lnTo>
                      <a:pt x="17098" y="7492"/>
                    </a:lnTo>
                    <a:lnTo>
                      <a:pt x="16470" y="7492"/>
                    </a:lnTo>
                    <a:lnTo>
                      <a:pt x="16591" y="5206"/>
                    </a:lnTo>
                    <a:lnTo>
                      <a:pt x="16458" y="3174"/>
                    </a:lnTo>
                    <a:close/>
                  </a:path>
                  <a:path w="34925" h="41910">
                    <a:moveTo>
                      <a:pt x="25169" y="7746"/>
                    </a:moveTo>
                    <a:lnTo>
                      <a:pt x="24839" y="10286"/>
                    </a:lnTo>
                    <a:lnTo>
                      <a:pt x="24948" y="10032"/>
                    </a:lnTo>
                    <a:lnTo>
                      <a:pt x="25111" y="10032"/>
                    </a:lnTo>
                    <a:lnTo>
                      <a:pt x="25169" y="7746"/>
                    </a:lnTo>
                    <a:close/>
                  </a:path>
                  <a:path w="34925" h="41910">
                    <a:moveTo>
                      <a:pt x="26148" y="9778"/>
                    </a:moveTo>
                    <a:lnTo>
                      <a:pt x="26147" y="10286"/>
                    </a:lnTo>
                    <a:lnTo>
                      <a:pt x="26148" y="9778"/>
                    </a:lnTo>
                    <a:close/>
                  </a:path>
                  <a:path w="34925" h="41910">
                    <a:moveTo>
                      <a:pt x="27588" y="8762"/>
                    </a:moveTo>
                    <a:lnTo>
                      <a:pt x="27515" y="10286"/>
                    </a:lnTo>
                    <a:lnTo>
                      <a:pt x="27588" y="8762"/>
                    </a:lnTo>
                    <a:close/>
                  </a:path>
                  <a:path w="34925" h="41910">
                    <a:moveTo>
                      <a:pt x="6358" y="9397"/>
                    </a:moveTo>
                    <a:lnTo>
                      <a:pt x="6237" y="10159"/>
                    </a:lnTo>
                    <a:lnTo>
                      <a:pt x="6358" y="9397"/>
                    </a:lnTo>
                    <a:close/>
                  </a:path>
                  <a:path w="34925" h="41910">
                    <a:moveTo>
                      <a:pt x="17565" y="3809"/>
                    </a:moveTo>
                    <a:lnTo>
                      <a:pt x="17418" y="3809"/>
                    </a:lnTo>
                    <a:lnTo>
                      <a:pt x="17312" y="6730"/>
                    </a:lnTo>
                    <a:lnTo>
                      <a:pt x="16943" y="10159"/>
                    </a:lnTo>
                    <a:lnTo>
                      <a:pt x="17357" y="10159"/>
                    </a:lnTo>
                    <a:lnTo>
                      <a:pt x="17439" y="6349"/>
                    </a:lnTo>
                    <a:lnTo>
                      <a:pt x="17565" y="3809"/>
                    </a:lnTo>
                    <a:close/>
                  </a:path>
                  <a:path w="34925" h="41910">
                    <a:moveTo>
                      <a:pt x="26135" y="9778"/>
                    </a:moveTo>
                    <a:lnTo>
                      <a:pt x="26118" y="9986"/>
                    </a:lnTo>
                    <a:lnTo>
                      <a:pt x="26135" y="9778"/>
                    </a:lnTo>
                    <a:close/>
                  </a:path>
                  <a:path w="34925" h="41910">
                    <a:moveTo>
                      <a:pt x="18662" y="6349"/>
                    </a:moveTo>
                    <a:lnTo>
                      <a:pt x="18226" y="9778"/>
                    </a:lnTo>
                    <a:lnTo>
                      <a:pt x="18530" y="9778"/>
                    </a:lnTo>
                    <a:lnTo>
                      <a:pt x="18662" y="6349"/>
                    </a:lnTo>
                    <a:close/>
                  </a:path>
                  <a:path w="34925" h="41910">
                    <a:moveTo>
                      <a:pt x="25017" y="7619"/>
                    </a:moveTo>
                    <a:lnTo>
                      <a:pt x="24888" y="7619"/>
                    </a:lnTo>
                    <a:lnTo>
                      <a:pt x="24718" y="9778"/>
                    </a:lnTo>
                    <a:lnTo>
                      <a:pt x="24963" y="8254"/>
                    </a:lnTo>
                    <a:lnTo>
                      <a:pt x="25017" y="7619"/>
                    </a:lnTo>
                    <a:close/>
                  </a:path>
                  <a:path w="34925" h="41910">
                    <a:moveTo>
                      <a:pt x="26150" y="9016"/>
                    </a:moveTo>
                    <a:lnTo>
                      <a:pt x="26098" y="9778"/>
                    </a:lnTo>
                    <a:lnTo>
                      <a:pt x="26150" y="9016"/>
                    </a:lnTo>
                    <a:close/>
                  </a:path>
                  <a:path w="34925" h="41910">
                    <a:moveTo>
                      <a:pt x="6128" y="9524"/>
                    </a:moveTo>
                    <a:lnTo>
                      <a:pt x="6056" y="9762"/>
                    </a:lnTo>
                    <a:lnTo>
                      <a:pt x="6128" y="9524"/>
                    </a:lnTo>
                    <a:close/>
                  </a:path>
                  <a:path w="34925" h="41910">
                    <a:moveTo>
                      <a:pt x="27515" y="8762"/>
                    </a:moveTo>
                    <a:lnTo>
                      <a:pt x="27359" y="8880"/>
                    </a:lnTo>
                    <a:lnTo>
                      <a:pt x="27382" y="9651"/>
                    </a:lnTo>
                    <a:lnTo>
                      <a:pt x="27515" y="9651"/>
                    </a:lnTo>
                    <a:lnTo>
                      <a:pt x="27515" y="8762"/>
                    </a:lnTo>
                    <a:close/>
                  </a:path>
                  <a:path w="34925" h="41910">
                    <a:moveTo>
                      <a:pt x="6103" y="9143"/>
                    </a:moveTo>
                    <a:lnTo>
                      <a:pt x="6074" y="9524"/>
                    </a:lnTo>
                    <a:lnTo>
                      <a:pt x="6103" y="9143"/>
                    </a:lnTo>
                    <a:close/>
                  </a:path>
                  <a:path w="34925" h="41910">
                    <a:moveTo>
                      <a:pt x="27322" y="7619"/>
                    </a:moveTo>
                    <a:lnTo>
                      <a:pt x="27152" y="9524"/>
                    </a:lnTo>
                    <a:lnTo>
                      <a:pt x="27376" y="9524"/>
                    </a:lnTo>
                    <a:lnTo>
                      <a:pt x="27322" y="7619"/>
                    </a:lnTo>
                    <a:close/>
                  </a:path>
                  <a:path w="34925" h="41910">
                    <a:moveTo>
                      <a:pt x="6455" y="8508"/>
                    </a:moveTo>
                    <a:lnTo>
                      <a:pt x="6337" y="9397"/>
                    </a:lnTo>
                    <a:lnTo>
                      <a:pt x="6455" y="8508"/>
                    </a:lnTo>
                    <a:close/>
                  </a:path>
                  <a:path w="34925" h="41910">
                    <a:moveTo>
                      <a:pt x="23289" y="7873"/>
                    </a:moveTo>
                    <a:lnTo>
                      <a:pt x="23179" y="9397"/>
                    </a:lnTo>
                    <a:lnTo>
                      <a:pt x="23289" y="7873"/>
                    </a:lnTo>
                    <a:close/>
                  </a:path>
                  <a:path w="34925" h="41910">
                    <a:moveTo>
                      <a:pt x="23337" y="7746"/>
                    </a:moveTo>
                    <a:lnTo>
                      <a:pt x="23252" y="9397"/>
                    </a:lnTo>
                    <a:lnTo>
                      <a:pt x="23337" y="7746"/>
                    </a:lnTo>
                    <a:close/>
                  </a:path>
                  <a:path w="34925" h="41910">
                    <a:moveTo>
                      <a:pt x="8034" y="8975"/>
                    </a:moveTo>
                    <a:lnTo>
                      <a:pt x="8009" y="9270"/>
                    </a:lnTo>
                    <a:lnTo>
                      <a:pt x="8034" y="8975"/>
                    </a:lnTo>
                    <a:close/>
                  </a:path>
                  <a:path w="34925" h="41910">
                    <a:moveTo>
                      <a:pt x="8128" y="7974"/>
                    </a:moveTo>
                    <a:lnTo>
                      <a:pt x="8041" y="9270"/>
                    </a:lnTo>
                    <a:lnTo>
                      <a:pt x="8128" y="7974"/>
                    </a:lnTo>
                    <a:close/>
                  </a:path>
                  <a:path w="34925" h="41910">
                    <a:moveTo>
                      <a:pt x="25650" y="7619"/>
                    </a:moveTo>
                    <a:lnTo>
                      <a:pt x="25582" y="9270"/>
                    </a:lnTo>
                    <a:lnTo>
                      <a:pt x="25650" y="7619"/>
                    </a:lnTo>
                    <a:close/>
                  </a:path>
                  <a:path w="34925" h="41910">
                    <a:moveTo>
                      <a:pt x="7810" y="6730"/>
                    </a:moveTo>
                    <a:lnTo>
                      <a:pt x="7436" y="6730"/>
                    </a:lnTo>
                    <a:lnTo>
                      <a:pt x="7265" y="9189"/>
                    </a:lnTo>
                    <a:lnTo>
                      <a:pt x="7387" y="8635"/>
                    </a:lnTo>
                    <a:lnTo>
                      <a:pt x="7797" y="8635"/>
                    </a:lnTo>
                    <a:lnTo>
                      <a:pt x="7810" y="6730"/>
                    </a:lnTo>
                    <a:close/>
                  </a:path>
                  <a:path w="34925" h="41910">
                    <a:moveTo>
                      <a:pt x="13007" y="1650"/>
                    </a:moveTo>
                    <a:lnTo>
                      <a:pt x="12789" y="2920"/>
                    </a:lnTo>
                    <a:lnTo>
                      <a:pt x="12280" y="9143"/>
                    </a:lnTo>
                    <a:lnTo>
                      <a:pt x="12553" y="9143"/>
                    </a:lnTo>
                    <a:lnTo>
                      <a:pt x="12672" y="7238"/>
                    </a:lnTo>
                    <a:lnTo>
                      <a:pt x="12752" y="6349"/>
                    </a:lnTo>
                    <a:lnTo>
                      <a:pt x="13007" y="1650"/>
                    </a:lnTo>
                    <a:close/>
                  </a:path>
                  <a:path w="34925" h="41910">
                    <a:moveTo>
                      <a:pt x="8574" y="1269"/>
                    </a:moveTo>
                    <a:lnTo>
                      <a:pt x="7799" y="8762"/>
                    </a:lnTo>
                    <a:lnTo>
                      <a:pt x="7957" y="8880"/>
                    </a:lnTo>
                    <a:lnTo>
                      <a:pt x="8134" y="7873"/>
                    </a:lnTo>
                    <a:lnTo>
                      <a:pt x="8574" y="1269"/>
                    </a:lnTo>
                    <a:close/>
                  </a:path>
                  <a:path w="34925" h="41910">
                    <a:moveTo>
                      <a:pt x="7797" y="8635"/>
                    </a:moveTo>
                    <a:lnTo>
                      <a:pt x="7387" y="8635"/>
                    </a:lnTo>
                    <a:lnTo>
                      <a:pt x="7363" y="8889"/>
                    </a:lnTo>
                    <a:lnTo>
                      <a:pt x="7520" y="8762"/>
                    </a:lnTo>
                    <a:lnTo>
                      <a:pt x="7799" y="8762"/>
                    </a:lnTo>
                    <a:close/>
                  </a:path>
                  <a:path w="34925" h="41910">
                    <a:moveTo>
                      <a:pt x="9410" y="5333"/>
                    </a:moveTo>
                    <a:lnTo>
                      <a:pt x="9092" y="8762"/>
                    </a:lnTo>
                    <a:lnTo>
                      <a:pt x="9410" y="5333"/>
                    </a:lnTo>
                    <a:close/>
                  </a:path>
                  <a:path w="34925" h="41910">
                    <a:moveTo>
                      <a:pt x="24052" y="6857"/>
                    </a:moveTo>
                    <a:lnTo>
                      <a:pt x="23979" y="8635"/>
                    </a:lnTo>
                    <a:lnTo>
                      <a:pt x="24052" y="6857"/>
                    </a:lnTo>
                    <a:close/>
                  </a:path>
                  <a:path w="34925" h="41910">
                    <a:moveTo>
                      <a:pt x="14581" y="1396"/>
                    </a:moveTo>
                    <a:lnTo>
                      <a:pt x="14047" y="6603"/>
                    </a:lnTo>
                    <a:lnTo>
                      <a:pt x="13673" y="8508"/>
                    </a:lnTo>
                    <a:lnTo>
                      <a:pt x="14752" y="8508"/>
                    </a:lnTo>
                    <a:lnTo>
                      <a:pt x="14872" y="6476"/>
                    </a:lnTo>
                    <a:lnTo>
                      <a:pt x="14835" y="2031"/>
                    </a:lnTo>
                    <a:lnTo>
                      <a:pt x="14581" y="1396"/>
                    </a:lnTo>
                    <a:close/>
                  </a:path>
                  <a:path w="34925" h="41910">
                    <a:moveTo>
                      <a:pt x="26825" y="5587"/>
                    </a:moveTo>
                    <a:lnTo>
                      <a:pt x="26583" y="8381"/>
                    </a:lnTo>
                    <a:lnTo>
                      <a:pt x="26825" y="5587"/>
                    </a:lnTo>
                    <a:close/>
                  </a:path>
                  <a:path w="34925" h="41910">
                    <a:moveTo>
                      <a:pt x="15853" y="4825"/>
                    </a:moveTo>
                    <a:lnTo>
                      <a:pt x="15816" y="5079"/>
                    </a:lnTo>
                    <a:lnTo>
                      <a:pt x="15574" y="8254"/>
                    </a:lnTo>
                    <a:lnTo>
                      <a:pt x="15726" y="8254"/>
                    </a:lnTo>
                    <a:lnTo>
                      <a:pt x="15853" y="4825"/>
                    </a:lnTo>
                    <a:close/>
                  </a:path>
                  <a:path w="34925" h="41910">
                    <a:moveTo>
                      <a:pt x="25251" y="5333"/>
                    </a:moveTo>
                    <a:lnTo>
                      <a:pt x="25013" y="7943"/>
                    </a:lnTo>
                    <a:lnTo>
                      <a:pt x="25045" y="7746"/>
                    </a:lnTo>
                    <a:lnTo>
                      <a:pt x="25251" y="5333"/>
                    </a:lnTo>
                    <a:close/>
                  </a:path>
                  <a:path w="34925" h="41910">
                    <a:moveTo>
                      <a:pt x="26002" y="3682"/>
                    </a:moveTo>
                    <a:lnTo>
                      <a:pt x="25940" y="4444"/>
                    </a:lnTo>
                    <a:lnTo>
                      <a:pt x="25822" y="7746"/>
                    </a:lnTo>
                    <a:lnTo>
                      <a:pt x="26002" y="3682"/>
                    </a:lnTo>
                    <a:close/>
                  </a:path>
                  <a:path w="34925" h="41910">
                    <a:moveTo>
                      <a:pt x="26268" y="126"/>
                    </a:moveTo>
                    <a:lnTo>
                      <a:pt x="26050" y="7746"/>
                    </a:lnTo>
                    <a:lnTo>
                      <a:pt x="26277" y="3682"/>
                    </a:lnTo>
                    <a:lnTo>
                      <a:pt x="26268" y="126"/>
                    </a:lnTo>
                    <a:close/>
                  </a:path>
                  <a:path w="34925" h="41910">
                    <a:moveTo>
                      <a:pt x="15719" y="4571"/>
                    </a:moveTo>
                    <a:lnTo>
                      <a:pt x="15417" y="7619"/>
                    </a:lnTo>
                    <a:lnTo>
                      <a:pt x="15587" y="7619"/>
                    </a:lnTo>
                    <a:lnTo>
                      <a:pt x="15719" y="4571"/>
                    </a:lnTo>
                    <a:close/>
                  </a:path>
                  <a:path w="34925" h="41910">
                    <a:moveTo>
                      <a:pt x="25048" y="6857"/>
                    </a:moveTo>
                    <a:lnTo>
                      <a:pt x="24900" y="7619"/>
                    </a:lnTo>
                    <a:lnTo>
                      <a:pt x="25048" y="6857"/>
                    </a:lnTo>
                    <a:close/>
                  </a:path>
                  <a:path w="34925" h="41910">
                    <a:moveTo>
                      <a:pt x="12837" y="6349"/>
                    </a:moveTo>
                    <a:lnTo>
                      <a:pt x="12740" y="7492"/>
                    </a:lnTo>
                    <a:lnTo>
                      <a:pt x="12837" y="6349"/>
                    </a:lnTo>
                    <a:close/>
                  </a:path>
                  <a:path w="34925" h="41910">
                    <a:moveTo>
                      <a:pt x="16906" y="1523"/>
                    </a:moveTo>
                    <a:lnTo>
                      <a:pt x="16470" y="7492"/>
                    </a:lnTo>
                    <a:lnTo>
                      <a:pt x="17098" y="7492"/>
                    </a:lnTo>
                    <a:lnTo>
                      <a:pt x="17306" y="3936"/>
                    </a:lnTo>
                    <a:lnTo>
                      <a:pt x="17100" y="3936"/>
                    </a:lnTo>
                    <a:lnTo>
                      <a:pt x="17112" y="2920"/>
                    </a:lnTo>
                    <a:lnTo>
                      <a:pt x="16906" y="1523"/>
                    </a:lnTo>
                    <a:close/>
                  </a:path>
                  <a:path w="34925" h="41910">
                    <a:moveTo>
                      <a:pt x="24948" y="6857"/>
                    </a:moveTo>
                    <a:lnTo>
                      <a:pt x="24906" y="7387"/>
                    </a:lnTo>
                    <a:lnTo>
                      <a:pt x="24948" y="6857"/>
                    </a:lnTo>
                    <a:close/>
                  </a:path>
                  <a:path w="34925" h="41910">
                    <a:moveTo>
                      <a:pt x="11735" y="4190"/>
                    </a:moveTo>
                    <a:lnTo>
                      <a:pt x="11323" y="7365"/>
                    </a:lnTo>
                    <a:lnTo>
                      <a:pt x="12277" y="7365"/>
                    </a:lnTo>
                    <a:lnTo>
                      <a:pt x="12277" y="7111"/>
                    </a:lnTo>
                    <a:lnTo>
                      <a:pt x="11706" y="7111"/>
                    </a:lnTo>
                    <a:lnTo>
                      <a:pt x="11735" y="4190"/>
                    </a:lnTo>
                    <a:close/>
                  </a:path>
                  <a:path w="34925" h="41910">
                    <a:moveTo>
                      <a:pt x="7815" y="4063"/>
                    </a:moveTo>
                    <a:lnTo>
                      <a:pt x="7678" y="5587"/>
                    </a:lnTo>
                    <a:lnTo>
                      <a:pt x="7581" y="6222"/>
                    </a:lnTo>
                    <a:lnTo>
                      <a:pt x="7399" y="7238"/>
                    </a:lnTo>
                    <a:lnTo>
                      <a:pt x="7436" y="6730"/>
                    </a:lnTo>
                    <a:lnTo>
                      <a:pt x="7810" y="6730"/>
                    </a:lnTo>
                    <a:lnTo>
                      <a:pt x="7763" y="6349"/>
                    </a:lnTo>
                    <a:lnTo>
                      <a:pt x="7815" y="4063"/>
                    </a:lnTo>
                    <a:close/>
                  </a:path>
                  <a:path w="34925" h="41910">
                    <a:moveTo>
                      <a:pt x="9918" y="2666"/>
                    </a:moveTo>
                    <a:lnTo>
                      <a:pt x="9855" y="3174"/>
                    </a:lnTo>
                    <a:lnTo>
                      <a:pt x="9603" y="7238"/>
                    </a:lnTo>
                    <a:lnTo>
                      <a:pt x="9918" y="2666"/>
                    </a:lnTo>
                    <a:close/>
                  </a:path>
                  <a:path w="34925" h="41910">
                    <a:moveTo>
                      <a:pt x="10084" y="2666"/>
                    </a:moveTo>
                    <a:lnTo>
                      <a:pt x="9918" y="2666"/>
                    </a:lnTo>
                    <a:lnTo>
                      <a:pt x="9603" y="7238"/>
                    </a:lnTo>
                    <a:lnTo>
                      <a:pt x="10588" y="7238"/>
                    </a:lnTo>
                    <a:lnTo>
                      <a:pt x="10654" y="6095"/>
                    </a:lnTo>
                    <a:lnTo>
                      <a:pt x="9991" y="6095"/>
                    </a:lnTo>
                    <a:lnTo>
                      <a:pt x="10110" y="4698"/>
                    </a:lnTo>
                    <a:lnTo>
                      <a:pt x="10084" y="2666"/>
                    </a:lnTo>
                    <a:close/>
                  </a:path>
                  <a:path w="34925" h="41910">
                    <a:moveTo>
                      <a:pt x="7254" y="5206"/>
                    </a:moveTo>
                    <a:lnTo>
                      <a:pt x="6939" y="7111"/>
                    </a:lnTo>
                    <a:lnTo>
                      <a:pt x="7169" y="7111"/>
                    </a:lnTo>
                    <a:lnTo>
                      <a:pt x="7254" y="5206"/>
                    </a:lnTo>
                    <a:close/>
                  </a:path>
                  <a:path w="34925" h="41910">
                    <a:moveTo>
                      <a:pt x="12275" y="5587"/>
                    </a:moveTo>
                    <a:lnTo>
                      <a:pt x="11945" y="6349"/>
                    </a:lnTo>
                    <a:lnTo>
                      <a:pt x="11706" y="7111"/>
                    </a:lnTo>
                    <a:lnTo>
                      <a:pt x="12277" y="7111"/>
                    </a:lnTo>
                    <a:lnTo>
                      <a:pt x="12275" y="5587"/>
                    </a:lnTo>
                    <a:close/>
                  </a:path>
                  <a:path w="34925" h="41910">
                    <a:moveTo>
                      <a:pt x="17550" y="6349"/>
                    </a:moveTo>
                    <a:lnTo>
                      <a:pt x="17524" y="6857"/>
                    </a:lnTo>
                    <a:lnTo>
                      <a:pt x="17550" y="6349"/>
                    </a:lnTo>
                    <a:close/>
                  </a:path>
                  <a:path w="34925" h="41910">
                    <a:moveTo>
                      <a:pt x="25227" y="2412"/>
                    </a:moveTo>
                    <a:lnTo>
                      <a:pt x="25038" y="4190"/>
                    </a:lnTo>
                    <a:lnTo>
                      <a:pt x="24922" y="6857"/>
                    </a:lnTo>
                    <a:lnTo>
                      <a:pt x="25227" y="2412"/>
                    </a:lnTo>
                    <a:close/>
                  </a:path>
                  <a:path w="34925" h="41910">
                    <a:moveTo>
                      <a:pt x="7872" y="5587"/>
                    </a:moveTo>
                    <a:lnTo>
                      <a:pt x="7763" y="6349"/>
                    </a:lnTo>
                    <a:lnTo>
                      <a:pt x="7872" y="5587"/>
                    </a:lnTo>
                    <a:close/>
                  </a:path>
                  <a:path w="34925" h="41910">
                    <a:moveTo>
                      <a:pt x="7787" y="4063"/>
                    </a:moveTo>
                    <a:lnTo>
                      <a:pt x="7621" y="4063"/>
                    </a:lnTo>
                    <a:lnTo>
                      <a:pt x="7470" y="6222"/>
                    </a:lnTo>
                    <a:lnTo>
                      <a:pt x="7704" y="4698"/>
                    </a:lnTo>
                    <a:lnTo>
                      <a:pt x="7787" y="4063"/>
                    </a:lnTo>
                    <a:close/>
                  </a:path>
                  <a:path w="34925" h="41910">
                    <a:moveTo>
                      <a:pt x="10512" y="1523"/>
                    </a:moveTo>
                    <a:lnTo>
                      <a:pt x="9991" y="6095"/>
                    </a:lnTo>
                    <a:lnTo>
                      <a:pt x="10654" y="6095"/>
                    </a:lnTo>
                    <a:lnTo>
                      <a:pt x="10451" y="5968"/>
                    </a:lnTo>
                    <a:lnTo>
                      <a:pt x="10512" y="1523"/>
                    </a:lnTo>
                    <a:close/>
                  </a:path>
                  <a:path w="34925" h="41910">
                    <a:moveTo>
                      <a:pt x="13854" y="2793"/>
                    </a:moveTo>
                    <a:lnTo>
                      <a:pt x="13249" y="6095"/>
                    </a:lnTo>
                    <a:lnTo>
                      <a:pt x="13749" y="6095"/>
                    </a:lnTo>
                    <a:lnTo>
                      <a:pt x="13854" y="2793"/>
                    </a:lnTo>
                    <a:close/>
                  </a:path>
                  <a:path w="34925" h="41910">
                    <a:moveTo>
                      <a:pt x="10669" y="5841"/>
                    </a:moveTo>
                    <a:lnTo>
                      <a:pt x="10451" y="5968"/>
                    </a:lnTo>
                    <a:lnTo>
                      <a:pt x="10662" y="5968"/>
                    </a:lnTo>
                    <a:close/>
                  </a:path>
                  <a:path w="34925" h="41910">
                    <a:moveTo>
                      <a:pt x="26474" y="5079"/>
                    </a:moveTo>
                    <a:lnTo>
                      <a:pt x="26407" y="5587"/>
                    </a:lnTo>
                    <a:lnTo>
                      <a:pt x="26474" y="5079"/>
                    </a:lnTo>
                    <a:close/>
                  </a:path>
                  <a:path w="34925" h="41910">
                    <a:moveTo>
                      <a:pt x="26643" y="2793"/>
                    </a:moveTo>
                    <a:lnTo>
                      <a:pt x="26498" y="5587"/>
                    </a:lnTo>
                    <a:lnTo>
                      <a:pt x="26643" y="2793"/>
                    </a:lnTo>
                    <a:close/>
                  </a:path>
                  <a:path w="34925" h="41910">
                    <a:moveTo>
                      <a:pt x="7629" y="3936"/>
                    </a:moveTo>
                    <a:close/>
                  </a:path>
                  <a:path w="34925" h="41910">
                    <a:moveTo>
                      <a:pt x="7896" y="2793"/>
                    </a:moveTo>
                    <a:lnTo>
                      <a:pt x="7690" y="4063"/>
                    </a:lnTo>
                    <a:lnTo>
                      <a:pt x="7896" y="2793"/>
                    </a:lnTo>
                    <a:close/>
                  </a:path>
                  <a:path w="34925" h="41910">
                    <a:moveTo>
                      <a:pt x="17536" y="0"/>
                    </a:moveTo>
                    <a:lnTo>
                      <a:pt x="17100" y="3936"/>
                    </a:lnTo>
                    <a:lnTo>
                      <a:pt x="17306" y="3936"/>
                    </a:lnTo>
                    <a:lnTo>
                      <a:pt x="17536" y="0"/>
                    </a:lnTo>
                    <a:close/>
                  </a:path>
                  <a:path w="34925" h="41910">
                    <a:moveTo>
                      <a:pt x="17439" y="2793"/>
                    </a:moveTo>
                    <a:lnTo>
                      <a:pt x="17418" y="3809"/>
                    </a:lnTo>
                    <a:lnTo>
                      <a:pt x="17439" y="2793"/>
                    </a:lnTo>
                    <a:close/>
                  </a:path>
                  <a:path w="34925" h="41910">
                    <a:moveTo>
                      <a:pt x="17730" y="0"/>
                    </a:moveTo>
                    <a:lnTo>
                      <a:pt x="17597" y="2666"/>
                    </a:lnTo>
                    <a:lnTo>
                      <a:pt x="17476" y="3809"/>
                    </a:lnTo>
                    <a:lnTo>
                      <a:pt x="17685" y="2412"/>
                    </a:lnTo>
                    <a:lnTo>
                      <a:pt x="17730" y="0"/>
                    </a:lnTo>
                    <a:close/>
                  </a:path>
                  <a:path w="34925" h="41910">
                    <a:moveTo>
                      <a:pt x="11190" y="761"/>
                    </a:moveTo>
                    <a:lnTo>
                      <a:pt x="11003" y="3428"/>
                    </a:lnTo>
                    <a:lnTo>
                      <a:pt x="11206" y="2031"/>
                    </a:lnTo>
                    <a:lnTo>
                      <a:pt x="11190" y="761"/>
                    </a:lnTo>
                    <a:close/>
                  </a:path>
                  <a:path w="34925" h="41910">
                    <a:moveTo>
                      <a:pt x="10039" y="126"/>
                    </a:moveTo>
                    <a:lnTo>
                      <a:pt x="9851" y="3208"/>
                    </a:lnTo>
                    <a:lnTo>
                      <a:pt x="9918" y="2666"/>
                    </a:lnTo>
                    <a:lnTo>
                      <a:pt x="10084" y="2666"/>
                    </a:lnTo>
                    <a:lnTo>
                      <a:pt x="10039" y="126"/>
                    </a:lnTo>
                    <a:close/>
                  </a:path>
                  <a:path w="34925" h="41910">
                    <a:moveTo>
                      <a:pt x="12692" y="2793"/>
                    </a:moveTo>
                    <a:close/>
                  </a:path>
                  <a:path w="34925" h="41910">
                    <a:moveTo>
                      <a:pt x="17306" y="1523"/>
                    </a:moveTo>
                    <a:lnTo>
                      <a:pt x="17112" y="2920"/>
                    </a:lnTo>
                    <a:lnTo>
                      <a:pt x="17306" y="1523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499" name="object 279">
                <a:extLst>
                  <a:ext uri="{FF2B5EF4-FFF2-40B4-BE49-F238E27FC236}">
                    <a16:creationId xmlns="" xmlns:a16="http://schemas.microsoft.com/office/drawing/2014/main" id="{E169A4EB-1349-4C9F-98A8-EC092E62CE42}"/>
                  </a:ext>
                </a:extLst>
              </p:cNvPr>
              <p:cNvSpPr/>
              <p:nvPr/>
            </p:nvSpPr>
            <p:spPr>
              <a:xfrm>
                <a:off x="16422200" y="6017759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60" y="60"/>
                    </a:moveTo>
                    <a:lnTo>
                      <a:pt x="24" y="302"/>
                    </a:lnTo>
                    <a:lnTo>
                      <a:pt x="0" y="1065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0" name="object 280">
                <a:extLst>
                  <a:ext uri="{FF2B5EF4-FFF2-40B4-BE49-F238E27FC236}">
                    <a16:creationId xmlns="" xmlns:a16="http://schemas.microsoft.com/office/drawing/2014/main" id="{4D8DA8EE-2FD2-4A90-BB9D-08E3AA40DD95}"/>
                  </a:ext>
                </a:extLst>
              </p:cNvPr>
              <p:cNvSpPr/>
              <p:nvPr/>
            </p:nvSpPr>
            <p:spPr>
              <a:xfrm>
                <a:off x="16449084" y="6043810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12" y="0"/>
                    </a:moveTo>
                    <a:lnTo>
                      <a:pt x="0" y="617"/>
                    </a:lnTo>
                    <a:lnTo>
                      <a:pt x="0" y="871"/>
                    </a:lnTo>
                    <a:lnTo>
                      <a:pt x="12" y="33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1" name="object 281">
                <a:extLst>
                  <a:ext uri="{FF2B5EF4-FFF2-40B4-BE49-F238E27FC236}">
                    <a16:creationId xmlns="" xmlns:a16="http://schemas.microsoft.com/office/drawing/2014/main" id="{2709B982-74B8-4D4A-9857-3531EE67B1E6}"/>
                  </a:ext>
                </a:extLst>
              </p:cNvPr>
              <p:cNvSpPr/>
              <p:nvPr/>
            </p:nvSpPr>
            <p:spPr>
              <a:xfrm>
                <a:off x="16451239" y="6025933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0" y="0"/>
                    </a:moveTo>
                    <a:lnTo>
                      <a:pt x="133" y="993"/>
                    </a:lnTo>
                    <a:lnTo>
                      <a:pt x="137" y="3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2" name="object 282">
                <a:extLst>
                  <a:ext uri="{FF2B5EF4-FFF2-40B4-BE49-F238E27FC236}">
                    <a16:creationId xmlns="" xmlns:a16="http://schemas.microsoft.com/office/drawing/2014/main" id="{78C4C884-784F-4AC6-BB88-9469D2F452DA}"/>
                  </a:ext>
                </a:extLst>
              </p:cNvPr>
              <p:cNvSpPr/>
              <p:nvPr/>
            </p:nvSpPr>
            <p:spPr>
              <a:xfrm>
                <a:off x="16446798" y="6018389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0" y="3100"/>
                    </a:moveTo>
                    <a:lnTo>
                      <a:pt x="121" y="0"/>
                    </a:lnTo>
                    <a:lnTo>
                      <a:pt x="36" y="448"/>
                    </a:lnTo>
                    <a:lnTo>
                      <a:pt x="84" y="1211"/>
                    </a:lnTo>
                    <a:lnTo>
                      <a:pt x="0" y="310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3" name="object 283">
                <a:extLst>
                  <a:ext uri="{FF2B5EF4-FFF2-40B4-BE49-F238E27FC236}">
                    <a16:creationId xmlns="" xmlns:a16="http://schemas.microsoft.com/office/drawing/2014/main" id="{B960DE23-2227-4B62-AB01-5F885C312E91}"/>
                  </a:ext>
                </a:extLst>
              </p:cNvPr>
              <p:cNvSpPr/>
              <p:nvPr/>
            </p:nvSpPr>
            <p:spPr>
              <a:xfrm>
                <a:off x="16445369" y="6044582"/>
                <a:ext cx="710" cy="4580"/>
              </a:xfrm>
              <a:custGeom>
                <a:avLst/>
                <a:gdLst/>
                <a:ahLst/>
                <a:cxnLst/>
                <a:rect l="l" t="t" r="r" b="b"/>
                <a:pathLst>
                  <a:path w="634" h="3175">
                    <a:moveTo>
                      <a:pt x="145" y="0"/>
                    </a:moveTo>
                    <a:lnTo>
                      <a:pt x="12" y="908"/>
                    </a:lnTo>
                    <a:lnTo>
                      <a:pt x="0" y="2833"/>
                    </a:lnTo>
                    <a:lnTo>
                      <a:pt x="145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4" name="object 284">
                <a:extLst>
                  <a:ext uri="{FF2B5EF4-FFF2-40B4-BE49-F238E27FC236}">
                    <a16:creationId xmlns="" xmlns:a16="http://schemas.microsoft.com/office/drawing/2014/main" id="{314EB15D-0819-4A7F-A700-70B3132FA16C}"/>
                  </a:ext>
                </a:extLst>
              </p:cNvPr>
              <p:cNvSpPr/>
              <p:nvPr/>
            </p:nvSpPr>
            <p:spPr>
              <a:xfrm>
                <a:off x="16445725" y="6013413"/>
                <a:ext cx="710" cy="1832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270">
                    <a:moveTo>
                      <a:pt x="157" y="0"/>
                    </a:moveTo>
                    <a:lnTo>
                      <a:pt x="0" y="1126"/>
                    </a:lnTo>
                    <a:lnTo>
                      <a:pt x="108" y="448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5" name="object 285">
                <a:extLst>
                  <a:ext uri="{FF2B5EF4-FFF2-40B4-BE49-F238E27FC236}">
                    <a16:creationId xmlns="" xmlns:a16="http://schemas.microsoft.com/office/drawing/2014/main" id="{29CF6129-AF3F-436F-B2FF-DA579EA87396}"/>
                  </a:ext>
                </a:extLst>
              </p:cNvPr>
              <p:cNvSpPr/>
              <p:nvPr/>
            </p:nvSpPr>
            <p:spPr>
              <a:xfrm>
                <a:off x="16439036" y="6013527"/>
                <a:ext cx="710" cy="7327"/>
              </a:xfrm>
              <a:custGeom>
                <a:avLst/>
                <a:gdLst/>
                <a:ahLst/>
                <a:cxnLst/>
                <a:rect l="l" t="t" r="r" b="b"/>
                <a:pathLst>
                  <a:path w="634" h="5079">
                    <a:moveTo>
                      <a:pt x="157" y="1150"/>
                    </a:moveTo>
                    <a:lnTo>
                      <a:pt x="0" y="4965"/>
                    </a:lnTo>
                    <a:lnTo>
                      <a:pt x="72" y="4287"/>
                    </a:lnTo>
                    <a:lnTo>
                      <a:pt x="290" y="0"/>
                    </a:lnTo>
                    <a:lnTo>
                      <a:pt x="157" y="115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6" name="object 286">
                <a:extLst>
                  <a:ext uri="{FF2B5EF4-FFF2-40B4-BE49-F238E27FC236}">
                    <a16:creationId xmlns="" xmlns:a16="http://schemas.microsoft.com/office/drawing/2014/main" id="{BEB11FDE-CE00-4814-80A3-3123B04B5CEA}"/>
                  </a:ext>
                </a:extLst>
              </p:cNvPr>
              <p:cNvSpPr/>
              <p:nvPr/>
            </p:nvSpPr>
            <p:spPr>
              <a:xfrm>
                <a:off x="16427964" y="6009240"/>
                <a:ext cx="710" cy="2748"/>
              </a:xfrm>
              <a:custGeom>
                <a:avLst/>
                <a:gdLst/>
                <a:ahLst/>
                <a:cxnLst/>
                <a:rect l="l" t="t" r="r" b="b"/>
                <a:pathLst>
                  <a:path w="634" h="1904">
                    <a:moveTo>
                      <a:pt x="169" y="0"/>
                    </a:moveTo>
                    <a:lnTo>
                      <a:pt x="0" y="1041"/>
                    </a:lnTo>
                    <a:lnTo>
                      <a:pt x="36" y="1271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8BBFD8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7" name="object 287">
                <a:extLst>
                  <a:ext uri="{FF2B5EF4-FFF2-40B4-BE49-F238E27FC236}">
                    <a16:creationId xmlns="" xmlns:a16="http://schemas.microsoft.com/office/drawing/2014/main" id="{B8875B86-6D68-406E-BD5A-377C3BB4B6A4}"/>
                  </a:ext>
                </a:extLst>
              </p:cNvPr>
              <p:cNvSpPr/>
              <p:nvPr/>
            </p:nvSpPr>
            <p:spPr>
              <a:xfrm>
                <a:off x="12816491" y="6985626"/>
                <a:ext cx="708563" cy="249451"/>
              </a:xfrm>
              <a:prstGeom prst="rect">
                <a:avLst/>
              </a:prstGeom>
              <a:blipFill>
                <a:blip r:embed="rId4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08" name="object 288">
                <a:extLst>
                  <a:ext uri="{FF2B5EF4-FFF2-40B4-BE49-F238E27FC236}">
                    <a16:creationId xmlns="" xmlns:a16="http://schemas.microsoft.com/office/drawing/2014/main" id="{A7E285E8-A706-49A3-AD77-FDBB8789B912}"/>
                  </a:ext>
                </a:extLst>
              </p:cNvPr>
              <p:cNvSpPr txBox="1"/>
              <p:nvPr/>
            </p:nvSpPr>
            <p:spPr>
              <a:xfrm>
                <a:off x="11479348" y="6066314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09:30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09" name="object 289">
                <a:extLst>
                  <a:ext uri="{FF2B5EF4-FFF2-40B4-BE49-F238E27FC236}">
                    <a16:creationId xmlns="" xmlns:a16="http://schemas.microsoft.com/office/drawing/2014/main" id="{56128CF5-9424-4614-A69E-0B192422D203}"/>
                  </a:ext>
                </a:extLst>
              </p:cNvPr>
              <p:cNvSpPr txBox="1"/>
              <p:nvPr/>
            </p:nvSpPr>
            <p:spPr>
              <a:xfrm>
                <a:off x="12088369" y="6824749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10:00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0" name="object 290">
                <a:extLst>
                  <a:ext uri="{FF2B5EF4-FFF2-40B4-BE49-F238E27FC236}">
                    <a16:creationId xmlns="" xmlns:a16="http://schemas.microsoft.com/office/drawing/2014/main" id="{9F44534D-83F6-467A-8875-60F74378BA56}"/>
                  </a:ext>
                </a:extLst>
              </p:cNvPr>
              <p:cNvSpPr txBox="1"/>
              <p:nvPr/>
            </p:nvSpPr>
            <p:spPr>
              <a:xfrm>
                <a:off x="12954534" y="5605743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10:30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1" name="object 291">
                <a:extLst>
                  <a:ext uri="{FF2B5EF4-FFF2-40B4-BE49-F238E27FC236}">
                    <a16:creationId xmlns="" xmlns:a16="http://schemas.microsoft.com/office/drawing/2014/main" id="{C223E049-FEE4-4984-B0B5-44CC9566DF4A}"/>
                  </a:ext>
                </a:extLst>
              </p:cNvPr>
              <p:cNvSpPr txBox="1"/>
              <p:nvPr/>
            </p:nvSpPr>
            <p:spPr>
              <a:xfrm>
                <a:off x="13996692" y="5282503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12:00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2" name="object 292">
                <a:extLst>
                  <a:ext uri="{FF2B5EF4-FFF2-40B4-BE49-F238E27FC236}">
                    <a16:creationId xmlns="" xmlns:a16="http://schemas.microsoft.com/office/drawing/2014/main" id="{100FBDDA-BFAD-4455-AF01-6AB9830D0303}"/>
                  </a:ext>
                </a:extLst>
              </p:cNvPr>
              <p:cNvSpPr txBox="1"/>
              <p:nvPr/>
            </p:nvSpPr>
            <p:spPr>
              <a:xfrm>
                <a:off x="15577713" y="5815314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13:00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3" name="object 293">
                <a:extLst>
                  <a:ext uri="{FF2B5EF4-FFF2-40B4-BE49-F238E27FC236}">
                    <a16:creationId xmlns="" xmlns:a16="http://schemas.microsoft.com/office/drawing/2014/main" id="{F461098C-0B0E-47C1-A3BD-7DC2B4D1FCBA}"/>
                  </a:ext>
                </a:extLst>
              </p:cNvPr>
              <p:cNvSpPr/>
              <p:nvPr/>
            </p:nvSpPr>
            <p:spPr>
              <a:xfrm>
                <a:off x="15342890" y="7212549"/>
                <a:ext cx="1014075" cy="249451"/>
              </a:xfrm>
              <a:prstGeom prst="rect">
                <a:avLst/>
              </a:prstGeom>
              <a:blipFill>
                <a:blip r:embed="rId4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14" name="object 296">
                <a:extLst>
                  <a:ext uri="{FF2B5EF4-FFF2-40B4-BE49-F238E27FC236}">
                    <a16:creationId xmlns="" xmlns:a16="http://schemas.microsoft.com/office/drawing/2014/main" id="{83B6C994-668F-466C-B980-08CF16017D6D}"/>
                  </a:ext>
                </a:extLst>
              </p:cNvPr>
              <p:cNvSpPr txBox="1"/>
              <p:nvPr/>
            </p:nvSpPr>
            <p:spPr>
              <a:xfrm>
                <a:off x="16821824" y="5806633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15:00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5" name="object 297">
                <a:extLst>
                  <a:ext uri="{FF2B5EF4-FFF2-40B4-BE49-F238E27FC236}">
                    <a16:creationId xmlns="" xmlns:a16="http://schemas.microsoft.com/office/drawing/2014/main" id="{1E706B5F-8C9A-4B21-9A51-14F10F0A2346}"/>
                  </a:ext>
                </a:extLst>
              </p:cNvPr>
              <p:cNvSpPr txBox="1"/>
              <p:nvPr/>
            </p:nvSpPr>
            <p:spPr>
              <a:xfrm>
                <a:off x="17735354" y="5501001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16:00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6" name="object 298">
                <a:extLst>
                  <a:ext uri="{FF2B5EF4-FFF2-40B4-BE49-F238E27FC236}">
                    <a16:creationId xmlns="" xmlns:a16="http://schemas.microsoft.com/office/drawing/2014/main" id="{70558C67-F24A-4BF3-BC74-4EB85C984CDC}"/>
                  </a:ext>
                </a:extLst>
              </p:cNvPr>
              <p:cNvSpPr txBox="1"/>
              <p:nvPr/>
            </p:nvSpPr>
            <p:spPr>
              <a:xfrm>
                <a:off x="18374829" y="6427443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16:15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7" name="object 299">
                <a:extLst>
                  <a:ext uri="{FF2B5EF4-FFF2-40B4-BE49-F238E27FC236}">
                    <a16:creationId xmlns="" xmlns:a16="http://schemas.microsoft.com/office/drawing/2014/main" id="{EC2BDBB2-9C6A-43F5-87F8-0E3E02BB741A}"/>
                  </a:ext>
                </a:extLst>
              </p:cNvPr>
              <p:cNvSpPr txBox="1"/>
              <p:nvPr/>
            </p:nvSpPr>
            <p:spPr>
              <a:xfrm>
                <a:off x="19129285" y="6027995"/>
                <a:ext cx="438537" cy="144271"/>
              </a:xfrm>
              <a:prstGeom prst="rect">
                <a:avLst/>
              </a:prstGeom>
            </p:spPr>
            <p:txBody>
              <a:bodyPr vert="horz" wrap="square" lIns="0" tIns="13335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5"/>
                  </a:spcBef>
                </a:pPr>
                <a:r>
                  <a:rPr sz="850" spc="3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カクミン Pro M"/>
                  </a:rPr>
                  <a:t>16:30</a:t>
                </a:r>
                <a:endParaRPr sz="8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カクミン Pro M"/>
                </a:endParaRPr>
              </a:p>
            </p:txBody>
          </p:sp>
          <p:sp>
            <p:nvSpPr>
              <p:cNvPr id="518" name="object 300">
                <a:extLst>
                  <a:ext uri="{FF2B5EF4-FFF2-40B4-BE49-F238E27FC236}">
                    <a16:creationId xmlns="" xmlns:a16="http://schemas.microsoft.com/office/drawing/2014/main" id="{CDBC380D-4464-4FEA-A1C7-4A377A647A7E}"/>
                  </a:ext>
                </a:extLst>
              </p:cNvPr>
              <p:cNvSpPr txBox="1"/>
              <p:nvPr/>
            </p:nvSpPr>
            <p:spPr>
              <a:xfrm rot="21300000">
                <a:off x="14633117" y="4957287"/>
                <a:ext cx="860297" cy="79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特別講師を招いての</a:t>
                </a:r>
                <a:endParaRPr sz="6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19" name="object 301">
                <a:extLst>
                  <a:ext uri="{FF2B5EF4-FFF2-40B4-BE49-F238E27FC236}">
                    <a16:creationId xmlns="" xmlns:a16="http://schemas.microsoft.com/office/drawing/2014/main" id="{EEB55386-F272-4B5B-B516-46641695B94A}"/>
                  </a:ext>
                </a:extLst>
              </p:cNvPr>
              <p:cNvSpPr txBox="1"/>
              <p:nvPr/>
            </p:nvSpPr>
            <p:spPr>
              <a:xfrm rot="21300000">
                <a:off x="14755555" y="5054487"/>
                <a:ext cx="634839" cy="15632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教室や</a:t>
                </a:r>
                <a:r>
                  <a:rPr sz="600" spc="35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、</a:t>
                </a: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水族館</a:t>
                </a:r>
                <a:r>
                  <a:rPr sz="600" spc="35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、</a:t>
                </a:r>
                <a:endParaRPr sz="6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20" name="object 302">
                <a:extLst>
                  <a:ext uri="{FF2B5EF4-FFF2-40B4-BE49-F238E27FC236}">
                    <a16:creationId xmlns="" xmlns:a16="http://schemas.microsoft.com/office/drawing/2014/main" id="{1E14118B-772E-480C-92D3-4E6F8BAB93D8}"/>
                  </a:ext>
                </a:extLst>
              </p:cNvPr>
              <p:cNvSpPr txBox="1"/>
              <p:nvPr/>
            </p:nvSpPr>
            <p:spPr>
              <a:xfrm rot="21300000">
                <a:off x="14652649" y="5228630"/>
                <a:ext cx="860297" cy="79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博物館への遠足など</a:t>
                </a:r>
                <a:endParaRPr sz="6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21" name="object 303">
                <a:extLst>
                  <a:ext uri="{FF2B5EF4-FFF2-40B4-BE49-F238E27FC236}">
                    <a16:creationId xmlns="" xmlns:a16="http://schemas.microsoft.com/office/drawing/2014/main" id="{389A9502-3161-4CE0-8772-6F5A65E076E5}"/>
                  </a:ext>
                </a:extLst>
              </p:cNvPr>
              <p:cNvSpPr txBox="1"/>
              <p:nvPr/>
            </p:nvSpPr>
            <p:spPr>
              <a:xfrm rot="21300000">
                <a:off x="14685591" y="5364720"/>
                <a:ext cx="807373" cy="79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イベント盛り沢</a:t>
                </a:r>
                <a:r>
                  <a:rPr sz="900" spc="15" baseline="4629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山</a:t>
                </a:r>
                <a:r>
                  <a:rPr sz="900" spc="120" baseline="4629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 </a:t>
                </a:r>
                <a:r>
                  <a:rPr sz="900" baseline="4629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！</a:t>
                </a:r>
                <a:endParaRPr sz="900" baseline="4629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22" name="object 304">
                <a:extLst>
                  <a:ext uri="{FF2B5EF4-FFF2-40B4-BE49-F238E27FC236}">
                    <a16:creationId xmlns="" xmlns:a16="http://schemas.microsoft.com/office/drawing/2014/main" id="{3E288FD6-596E-406B-9421-994A30BB84AB}"/>
                  </a:ext>
                </a:extLst>
              </p:cNvPr>
              <p:cNvSpPr txBox="1"/>
              <p:nvPr/>
            </p:nvSpPr>
            <p:spPr>
              <a:xfrm rot="20880000">
                <a:off x="11696916" y="5152756"/>
                <a:ext cx="484207" cy="79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5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ご自宅まで</a:t>
                </a:r>
                <a:endParaRPr sz="6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23" name="object 305">
                <a:extLst>
                  <a:ext uri="{FF2B5EF4-FFF2-40B4-BE49-F238E27FC236}">
                    <a16:creationId xmlns="" xmlns:a16="http://schemas.microsoft.com/office/drawing/2014/main" id="{B9C518CE-F385-402E-8240-FCFE6B0D4E7B}"/>
                  </a:ext>
                </a:extLst>
              </p:cNvPr>
              <p:cNvSpPr txBox="1"/>
              <p:nvPr/>
            </p:nvSpPr>
            <p:spPr>
              <a:xfrm rot="20880000">
                <a:off x="11558598" y="5285856"/>
                <a:ext cx="805963" cy="79380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620"/>
                  </a:lnSpc>
                </a:pPr>
                <a:r>
                  <a:rPr sz="600" spc="5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お迎えに行きます</a:t>
                </a:r>
                <a:r>
                  <a:rPr sz="600" spc="40" dirty="0">
                    <a:solidFill>
                      <a:srgbClr val="646568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-PB"/>
                  </a:rPr>
                  <a:t>。</a:t>
                </a:r>
                <a:endParaRPr sz="6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-PB"/>
                </a:endParaRPr>
              </a:p>
            </p:txBody>
          </p:sp>
          <p:sp>
            <p:nvSpPr>
              <p:cNvPr id="524" name="object 308">
                <a:extLst>
                  <a:ext uri="{FF2B5EF4-FFF2-40B4-BE49-F238E27FC236}">
                    <a16:creationId xmlns="" xmlns:a16="http://schemas.microsoft.com/office/drawing/2014/main" id="{AC2832D0-BE24-4581-A1F2-A4F768938C51}"/>
                  </a:ext>
                </a:extLst>
              </p:cNvPr>
              <p:cNvSpPr/>
              <p:nvPr/>
            </p:nvSpPr>
            <p:spPr>
              <a:xfrm>
                <a:off x="13385837" y="4710992"/>
                <a:ext cx="54135" cy="68075"/>
              </a:xfrm>
              <a:prstGeom prst="rect">
                <a:avLst/>
              </a:prstGeom>
              <a:blipFill>
                <a:blip r:embed="rId4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5" name="object 309">
                <a:extLst>
                  <a:ext uri="{FF2B5EF4-FFF2-40B4-BE49-F238E27FC236}">
                    <a16:creationId xmlns="" xmlns:a16="http://schemas.microsoft.com/office/drawing/2014/main" id="{12C836BE-180D-4C5D-A754-A2B32E290546}"/>
                  </a:ext>
                </a:extLst>
              </p:cNvPr>
              <p:cNvSpPr/>
              <p:nvPr/>
            </p:nvSpPr>
            <p:spPr>
              <a:xfrm>
                <a:off x="13583457" y="4760044"/>
                <a:ext cx="54135" cy="68081"/>
              </a:xfrm>
              <a:prstGeom prst="rect">
                <a:avLst/>
              </a:prstGeom>
              <a:blipFill>
                <a:blip r:embed="rId4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6" name="object 310">
                <a:extLst>
                  <a:ext uri="{FF2B5EF4-FFF2-40B4-BE49-F238E27FC236}">
                    <a16:creationId xmlns="" xmlns:a16="http://schemas.microsoft.com/office/drawing/2014/main" id="{FD766301-4460-4136-92BD-4FBA80509C80}"/>
                  </a:ext>
                </a:extLst>
              </p:cNvPr>
              <p:cNvSpPr/>
              <p:nvPr/>
            </p:nvSpPr>
            <p:spPr>
              <a:xfrm>
                <a:off x="11404309" y="7120964"/>
                <a:ext cx="80382" cy="137827"/>
              </a:xfrm>
              <a:prstGeom prst="rect">
                <a:avLst/>
              </a:prstGeom>
              <a:blipFill>
                <a:blip r:embed="rId4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7" name="object 311">
                <a:extLst>
                  <a:ext uri="{FF2B5EF4-FFF2-40B4-BE49-F238E27FC236}">
                    <a16:creationId xmlns="" xmlns:a16="http://schemas.microsoft.com/office/drawing/2014/main" id="{31098271-8868-4527-80DD-73A1000747B6}"/>
                  </a:ext>
                </a:extLst>
              </p:cNvPr>
              <p:cNvSpPr/>
              <p:nvPr/>
            </p:nvSpPr>
            <p:spPr>
              <a:xfrm>
                <a:off x="10986583" y="6980793"/>
                <a:ext cx="223488" cy="144011"/>
              </a:xfrm>
              <a:prstGeom prst="rect">
                <a:avLst/>
              </a:prstGeom>
              <a:blipFill>
                <a:blip r:embed="rId4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8" name="object 312">
                <a:extLst>
                  <a:ext uri="{FF2B5EF4-FFF2-40B4-BE49-F238E27FC236}">
                    <a16:creationId xmlns="" xmlns:a16="http://schemas.microsoft.com/office/drawing/2014/main" id="{999B4367-60B6-4B58-AF14-27620A185BFC}"/>
                  </a:ext>
                </a:extLst>
              </p:cNvPr>
              <p:cNvSpPr/>
              <p:nvPr/>
            </p:nvSpPr>
            <p:spPr>
              <a:xfrm>
                <a:off x="11163174" y="7258979"/>
                <a:ext cx="535961" cy="592118"/>
              </a:xfrm>
              <a:prstGeom prst="rect">
                <a:avLst/>
              </a:prstGeom>
              <a:blipFill>
                <a:blip r:embed="rId4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29" name="object 313">
                <a:extLst>
                  <a:ext uri="{FF2B5EF4-FFF2-40B4-BE49-F238E27FC236}">
                    <a16:creationId xmlns="" xmlns:a16="http://schemas.microsoft.com/office/drawing/2014/main" id="{40404F72-3029-44DA-B9A5-D193942AB4BA}"/>
                  </a:ext>
                </a:extLst>
              </p:cNvPr>
              <p:cNvSpPr/>
              <p:nvPr/>
            </p:nvSpPr>
            <p:spPr>
              <a:xfrm>
                <a:off x="11145199" y="7129611"/>
                <a:ext cx="323581" cy="369113"/>
              </a:xfrm>
              <a:custGeom>
                <a:avLst/>
                <a:gdLst/>
                <a:ahLst/>
                <a:cxnLst/>
                <a:rect l="l" t="t" r="r" b="b"/>
                <a:pathLst>
                  <a:path w="289559" h="255904">
                    <a:moveTo>
                      <a:pt x="156947" y="0"/>
                    </a:moveTo>
                    <a:lnTo>
                      <a:pt x="97710" y="4169"/>
                    </a:lnTo>
                    <a:lnTo>
                      <a:pt x="58600" y="21494"/>
                    </a:lnTo>
                    <a:lnTo>
                      <a:pt x="23431" y="54422"/>
                    </a:lnTo>
                    <a:lnTo>
                      <a:pt x="3093" y="99136"/>
                    </a:lnTo>
                    <a:lnTo>
                      <a:pt x="0" y="120526"/>
                    </a:lnTo>
                    <a:lnTo>
                      <a:pt x="805" y="141829"/>
                    </a:lnTo>
                    <a:lnTo>
                      <a:pt x="17644" y="188954"/>
                    </a:lnTo>
                    <a:lnTo>
                      <a:pt x="58234" y="230116"/>
                    </a:lnTo>
                    <a:lnTo>
                      <a:pt x="99985" y="246940"/>
                    </a:lnTo>
                    <a:lnTo>
                      <a:pt x="144178" y="253950"/>
                    </a:lnTo>
                    <a:lnTo>
                      <a:pt x="160268" y="255765"/>
                    </a:lnTo>
                    <a:lnTo>
                      <a:pt x="187538" y="255537"/>
                    </a:lnTo>
                    <a:lnTo>
                      <a:pt x="225277" y="246703"/>
                    </a:lnTo>
                    <a:lnTo>
                      <a:pt x="262533" y="221478"/>
                    </a:lnTo>
                    <a:lnTo>
                      <a:pt x="288353" y="172079"/>
                    </a:lnTo>
                    <a:lnTo>
                      <a:pt x="289174" y="156555"/>
                    </a:lnTo>
                    <a:lnTo>
                      <a:pt x="288975" y="142210"/>
                    </a:lnTo>
                    <a:lnTo>
                      <a:pt x="277587" y="77910"/>
                    </a:lnTo>
                    <a:lnTo>
                      <a:pt x="234566" y="20928"/>
                    </a:lnTo>
                    <a:lnTo>
                      <a:pt x="195401" y="2696"/>
                    </a:lnTo>
                    <a:lnTo>
                      <a:pt x="156947" y="0"/>
                    </a:lnTo>
                    <a:close/>
                  </a:path>
                </a:pathLst>
              </a:custGeom>
              <a:solidFill>
                <a:srgbClr val="FDD0B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0" name="object 314">
                <a:extLst>
                  <a:ext uri="{FF2B5EF4-FFF2-40B4-BE49-F238E27FC236}">
                    <a16:creationId xmlns="" xmlns:a16="http://schemas.microsoft.com/office/drawing/2014/main" id="{EA87EE95-133D-4B1B-BDD4-81D14F0D5C29}"/>
                  </a:ext>
                </a:extLst>
              </p:cNvPr>
              <p:cNvSpPr/>
              <p:nvPr/>
            </p:nvSpPr>
            <p:spPr>
              <a:xfrm>
                <a:off x="11111406" y="7057324"/>
                <a:ext cx="342740" cy="370030"/>
              </a:xfrm>
              <a:custGeom>
                <a:avLst/>
                <a:gdLst/>
                <a:ahLst/>
                <a:cxnLst/>
                <a:rect l="l" t="t" r="r" b="b"/>
                <a:pathLst>
                  <a:path w="306704" h="256540">
                    <a:moveTo>
                      <a:pt x="187567" y="0"/>
                    </a:moveTo>
                    <a:lnTo>
                      <a:pt x="144122" y="3315"/>
                    </a:lnTo>
                    <a:lnTo>
                      <a:pt x="96964" y="18024"/>
                    </a:lnTo>
                    <a:lnTo>
                      <a:pt x="53300" y="43609"/>
                    </a:lnTo>
                    <a:lnTo>
                      <a:pt x="20340" y="79556"/>
                    </a:lnTo>
                    <a:lnTo>
                      <a:pt x="3354" y="119994"/>
                    </a:lnTo>
                    <a:lnTo>
                      <a:pt x="0" y="157920"/>
                    </a:lnTo>
                    <a:lnTo>
                      <a:pt x="6092" y="191122"/>
                    </a:lnTo>
                    <a:lnTo>
                      <a:pt x="31266" y="235856"/>
                    </a:lnTo>
                    <a:lnTo>
                      <a:pt x="60512" y="256242"/>
                    </a:lnTo>
                    <a:lnTo>
                      <a:pt x="295972" y="83492"/>
                    </a:lnTo>
                    <a:lnTo>
                      <a:pt x="303907" y="75570"/>
                    </a:lnTo>
                    <a:lnTo>
                      <a:pt x="306632" y="69486"/>
                    </a:lnTo>
                    <a:lnTo>
                      <a:pt x="304222" y="62139"/>
                    </a:lnTo>
                    <a:lnTo>
                      <a:pt x="276731" y="29003"/>
                    </a:lnTo>
                    <a:lnTo>
                      <a:pt x="220540" y="4476"/>
                    </a:lnTo>
                    <a:lnTo>
                      <a:pt x="187567" y="0"/>
                    </a:lnTo>
                    <a:close/>
                  </a:path>
                </a:pathLst>
              </a:custGeom>
              <a:solidFill>
                <a:srgbClr val="60381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1" name="object 315">
                <a:extLst>
                  <a:ext uri="{FF2B5EF4-FFF2-40B4-BE49-F238E27FC236}">
                    <a16:creationId xmlns="" xmlns:a16="http://schemas.microsoft.com/office/drawing/2014/main" id="{78DFC011-8607-4BCB-9E46-3D0A162295F3}"/>
                  </a:ext>
                </a:extLst>
              </p:cNvPr>
              <p:cNvSpPr/>
              <p:nvPr/>
            </p:nvSpPr>
            <p:spPr>
              <a:xfrm>
                <a:off x="11385482" y="7333960"/>
                <a:ext cx="26255" cy="33889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23495">
                    <a:moveTo>
                      <a:pt x="6358" y="0"/>
                    </a:moveTo>
                    <a:lnTo>
                      <a:pt x="956" y="4590"/>
                    </a:lnTo>
                    <a:lnTo>
                      <a:pt x="0" y="16858"/>
                    </a:lnTo>
                    <a:lnTo>
                      <a:pt x="4565" y="22247"/>
                    </a:lnTo>
                    <a:lnTo>
                      <a:pt x="16846" y="23240"/>
                    </a:lnTo>
                    <a:lnTo>
                      <a:pt x="22223" y="18650"/>
                    </a:lnTo>
                    <a:lnTo>
                      <a:pt x="23216" y="6382"/>
                    </a:lnTo>
                    <a:lnTo>
                      <a:pt x="18626" y="993"/>
                    </a:lnTo>
                    <a:lnTo>
                      <a:pt x="6358" y="0"/>
                    </a:lnTo>
                    <a:close/>
                  </a:path>
                </a:pathLst>
              </a:custGeom>
              <a:solidFill>
                <a:srgbClr val="3B2314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2" name="object 316">
                <a:extLst>
                  <a:ext uri="{FF2B5EF4-FFF2-40B4-BE49-F238E27FC236}">
                    <a16:creationId xmlns="" xmlns:a16="http://schemas.microsoft.com/office/drawing/2014/main" id="{BDCF4F20-02A8-4C75-B5F2-29ADF2C4E48A}"/>
                  </a:ext>
                </a:extLst>
              </p:cNvPr>
              <p:cNvSpPr/>
              <p:nvPr/>
            </p:nvSpPr>
            <p:spPr>
              <a:xfrm>
                <a:off x="11320417" y="7360197"/>
                <a:ext cx="52047" cy="66669"/>
              </a:xfrm>
              <a:prstGeom prst="rect">
                <a:avLst/>
              </a:prstGeom>
              <a:blipFill>
                <a:blip r:embed="rId4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3" name="object 317">
                <a:extLst>
                  <a:ext uri="{FF2B5EF4-FFF2-40B4-BE49-F238E27FC236}">
                    <a16:creationId xmlns="" xmlns:a16="http://schemas.microsoft.com/office/drawing/2014/main" id="{9827485E-7A79-44C2-BC51-1F689BFF12FB}"/>
                  </a:ext>
                </a:extLst>
              </p:cNvPr>
              <p:cNvSpPr/>
              <p:nvPr/>
            </p:nvSpPr>
            <p:spPr>
              <a:xfrm>
                <a:off x="11450167" y="7374325"/>
                <a:ext cx="32641" cy="48544"/>
              </a:xfrm>
              <a:custGeom>
                <a:avLst/>
                <a:gdLst/>
                <a:ahLst/>
                <a:cxnLst/>
                <a:rect l="l" t="t" r="r" b="b"/>
                <a:pathLst>
                  <a:path w="29209" h="33654">
                    <a:moveTo>
                      <a:pt x="24613" y="0"/>
                    </a:moveTo>
                    <a:lnTo>
                      <a:pt x="17490" y="711"/>
                    </a:lnTo>
                    <a:lnTo>
                      <a:pt x="3899" y="4459"/>
                    </a:lnTo>
                    <a:lnTo>
                      <a:pt x="0" y="33368"/>
                    </a:lnTo>
                    <a:lnTo>
                      <a:pt x="4693" y="31340"/>
                    </a:lnTo>
                    <a:lnTo>
                      <a:pt x="14916" y="25980"/>
                    </a:lnTo>
                    <a:lnTo>
                      <a:pt x="24877" y="18377"/>
                    </a:lnTo>
                    <a:lnTo>
                      <a:pt x="28787" y="9619"/>
                    </a:lnTo>
                    <a:lnTo>
                      <a:pt x="27601" y="2807"/>
                    </a:lnTo>
                    <a:lnTo>
                      <a:pt x="24613" y="0"/>
                    </a:lnTo>
                    <a:close/>
                  </a:path>
                </a:pathLst>
              </a:custGeom>
              <a:solidFill>
                <a:srgbClr val="FDD0B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4" name="object 318">
                <a:extLst>
                  <a:ext uri="{FF2B5EF4-FFF2-40B4-BE49-F238E27FC236}">
                    <a16:creationId xmlns="" xmlns:a16="http://schemas.microsoft.com/office/drawing/2014/main" id="{D0EB4F27-B242-430B-86FE-6BF4D6614AA9}"/>
                  </a:ext>
                </a:extLst>
              </p:cNvPr>
              <p:cNvSpPr/>
              <p:nvPr/>
            </p:nvSpPr>
            <p:spPr>
              <a:xfrm>
                <a:off x="11235043" y="7266231"/>
                <a:ext cx="87282" cy="115406"/>
              </a:xfrm>
              <a:custGeom>
                <a:avLst/>
                <a:gdLst/>
                <a:ahLst/>
                <a:cxnLst/>
                <a:rect l="l" t="t" r="r" b="b"/>
                <a:pathLst>
                  <a:path w="78104" h="80009">
                    <a:moveTo>
                      <a:pt x="40144" y="0"/>
                    </a:moveTo>
                    <a:lnTo>
                      <a:pt x="4962" y="18989"/>
                    </a:lnTo>
                    <a:lnTo>
                      <a:pt x="0" y="41782"/>
                    </a:lnTo>
                    <a:lnTo>
                      <a:pt x="1792" y="49262"/>
                    </a:lnTo>
                    <a:lnTo>
                      <a:pt x="32012" y="77223"/>
                    </a:lnTo>
                    <a:lnTo>
                      <a:pt x="42893" y="79544"/>
                    </a:lnTo>
                    <a:lnTo>
                      <a:pt x="53897" y="78784"/>
                    </a:lnTo>
                    <a:lnTo>
                      <a:pt x="63264" y="74728"/>
                    </a:lnTo>
                    <a:lnTo>
                      <a:pt x="70705" y="67573"/>
                    </a:lnTo>
                    <a:lnTo>
                      <a:pt x="75932" y="57514"/>
                    </a:lnTo>
                    <a:lnTo>
                      <a:pt x="77795" y="47569"/>
                    </a:lnTo>
                    <a:lnTo>
                      <a:pt x="77358" y="37558"/>
                    </a:lnTo>
                    <a:lnTo>
                      <a:pt x="56485" y="5645"/>
                    </a:lnTo>
                    <a:lnTo>
                      <a:pt x="40144" y="0"/>
                    </a:lnTo>
                    <a:close/>
                  </a:path>
                </a:pathLst>
              </a:custGeom>
              <a:solidFill>
                <a:srgbClr val="FDD0B1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5" name="object 319">
                <a:extLst>
                  <a:ext uri="{FF2B5EF4-FFF2-40B4-BE49-F238E27FC236}">
                    <a16:creationId xmlns="" xmlns:a16="http://schemas.microsoft.com/office/drawing/2014/main" id="{4217F149-D8CE-4EE8-8723-89D480CA7481}"/>
                  </a:ext>
                </a:extLst>
              </p:cNvPr>
              <p:cNvSpPr/>
              <p:nvPr/>
            </p:nvSpPr>
            <p:spPr>
              <a:xfrm>
                <a:off x="11332745" y="7489003"/>
                <a:ext cx="142631" cy="119985"/>
              </a:xfrm>
              <a:custGeom>
                <a:avLst/>
                <a:gdLst/>
                <a:ahLst/>
                <a:cxnLst/>
                <a:rect l="l" t="t" r="r" b="b"/>
                <a:pathLst>
                  <a:path w="127634" h="83184">
                    <a:moveTo>
                      <a:pt x="127043" y="0"/>
                    </a:moveTo>
                    <a:lnTo>
                      <a:pt x="0" y="10512"/>
                    </a:lnTo>
                    <a:lnTo>
                      <a:pt x="2107" y="82947"/>
                    </a:lnTo>
                    <a:lnTo>
                      <a:pt x="125977" y="53566"/>
                    </a:lnTo>
                    <a:lnTo>
                      <a:pt x="127043" y="0"/>
                    </a:lnTo>
                    <a:close/>
                  </a:path>
                </a:pathLst>
              </a:custGeom>
              <a:solidFill>
                <a:srgbClr val="2F89C9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6" name="object 320">
                <a:extLst>
                  <a:ext uri="{FF2B5EF4-FFF2-40B4-BE49-F238E27FC236}">
                    <a16:creationId xmlns="" xmlns:a16="http://schemas.microsoft.com/office/drawing/2014/main" id="{A24D0FD8-EE74-4B56-97E3-547039B9A68F}"/>
                  </a:ext>
                </a:extLst>
              </p:cNvPr>
              <p:cNvSpPr/>
              <p:nvPr/>
            </p:nvSpPr>
            <p:spPr>
              <a:xfrm>
                <a:off x="11178801" y="7058664"/>
                <a:ext cx="53930" cy="58619"/>
              </a:xfrm>
              <a:custGeom>
                <a:avLst/>
                <a:gdLst/>
                <a:ahLst/>
                <a:cxnLst/>
                <a:rect l="l" t="t" r="r" b="b"/>
                <a:pathLst>
                  <a:path w="48259" h="40639">
                    <a:moveTo>
                      <a:pt x="24929" y="25977"/>
                    </a:moveTo>
                    <a:lnTo>
                      <a:pt x="8731" y="25977"/>
                    </a:lnTo>
                    <a:lnTo>
                      <a:pt x="6031" y="28351"/>
                    </a:lnTo>
                    <a:lnTo>
                      <a:pt x="5583" y="31682"/>
                    </a:lnTo>
                    <a:lnTo>
                      <a:pt x="8138" y="38415"/>
                    </a:lnTo>
                    <a:lnTo>
                      <a:pt x="11929" y="40353"/>
                    </a:lnTo>
                    <a:lnTo>
                      <a:pt x="19207" y="37568"/>
                    </a:lnTo>
                    <a:lnTo>
                      <a:pt x="21194" y="34007"/>
                    </a:lnTo>
                    <a:lnTo>
                      <a:pt x="23904" y="28351"/>
                    </a:lnTo>
                    <a:lnTo>
                      <a:pt x="24929" y="25977"/>
                    </a:lnTo>
                    <a:close/>
                  </a:path>
                  <a:path w="48259" h="40639">
                    <a:moveTo>
                      <a:pt x="47800" y="24197"/>
                    </a:moveTo>
                    <a:lnTo>
                      <a:pt x="25650" y="24197"/>
                    </a:lnTo>
                    <a:lnTo>
                      <a:pt x="30131" y="26353"/>
                    </a:lnTo>
                    <a:lnTo>
                      <a:pt x="35472" y="28557"/>
                    </a:lnTo>
                    <a:lnTo>
                      <a:pt x="39324" y="29913"/>
                    </a:lnTo>
                    <a:lnTo>
                      <a:pt x="46554" y="27164"/>
                    </a:lnTo>
                    <a:lnTo>
                      <a:pt x="47800" y="24197"/>
                    </a:lnTo>
                    <a:close/>
                  </a:path>
                  <a:path w="48259" h="40639">
                    <a:moveTo>
                      <a:pt x="8865" y="10403"/>
                    </a:moveTo>
                    <a:lnTo>
                      <a:pt x="1634" y="13164"/>
                    </a:lnTo>
                    <a:lnTo>
                      <a:pt x="0" y="17027"/>
                    </a:lnTo>
                    <a:lnTo>
                      <a:pt x="2603" y="23870"/>
                    </a:lnTo>
                    <a:lnTo>
                      <a:pt x="5171" y="26074"/>
                    </a:lnTo>
                    <a:lnTo>
                      <a:pt x="8731" y="25977"/>
                    </a:lnTo>
                    <a:lnTo>
                      <a:pt x="24929" y="25977"/>
                    </a:lnTo>
                    <a:lnTo>
                      <a:pt x="25650" y="24197"/>
                    </a:lnTo>
                    <a:lnTo>
                      <a:pt x="47800" y="24197"/>
                    </a:lnTo>
                    <a:lnTo>
                      <a:pt x="48177" y="23301"/>
                    </a:lnTo>
                    <a:lnTo>
                      <a:pt x="45597" y="16446"/>
                    </a:lnTo>
                    <a:lnTo>
                      <a:pt x="45212" y="16119"/>
                    </a:lnTo>
                    <a:lnTo>
                      <a:pt x="22550" y="16119"/>
                    </a:lnTo>
                    <a:lnTo>
                      <a:pt x="20394" y="15065"/>
                    </a:lnTo>
                    <a:lnTo>
                      <a:pt x="18081" y="13975"/>
                    </a:lnTo>
                    <a:lnTo>
                      <a:pt x="12740" y="11759"/>
                    </a:lnTo>
                    <a:lnTo>
                      <a:pt x="8865" y="10403"/>
                    </a:lnTo>
                    <a:close/>
                  </a:path>
                  <a:path w="48259" h="40639">
                    <a:moveTo>
                      <a:pt x="36284" y="0"/>
                    </a:moveTo>
                    <a:lnTo>
                      <a:pt x="22550" y="16119"/>
                    </a:lnTo>
                    <a:lnTo>
                      <a:pt x="45212" y="16119"/>
                    </a:lnTo>
                    <a:lnTo>
                      <a:pt x="43099" y="14327"/>
                    </a:lnTo>
                    <a:lnTo>
                      <a:pt x="39481" y="14327"/>
                    </a:lnTo>
                    <a:lnTo>
                      <a:pt x="42158" y="11953"/>
                    </a:lnTo>
                    <a:lnTo>
                      <a:pt x="42618" y="8647"/>
                    </a:lnTo>
                    <a:lnTo>
                      <a:pt x="40062" y="1901"/>
                    </a:lnTo>
                    <a:lnTo>
                      <a:pt x="36284" y="0"/>
                    </a:lnTo>
                    <a:close/>
                  </a:path>
                  <a:path w="48259" h="40639">
                    <a:moveTo>
                      <a:pt x="43042" y="14278"/>
                    </a:moveTo>
                    <a:lnTo>
                      <a:pt x="39481" y="14327"/>
                    </a:lnTo>
                    <a:lnTo>
                      <a:pt x="43099" y="14327"/>
                    </a:lnTo>
                    <a:close/>
                  </a:path>
                </a:pathLst>
              </a:custGeom>
              <a:solidFill>
                <a:srgbClr val="EC008C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7" name="object 321">
                <a:extLst>
                  <a:ext uri="{FF2B5EF4-FFF2-40B4-BE49-F238E27FC236}">
                    <a16:creationId xmlns="" xmlns:a16="http://schemas.microsoft.com/office/drawing/2014/main" id="{9C866379-449B-497E-BF4B-E4C8B3677C4B}"/>
                  </a:ext>
                </a:extLst>
              </p:cNvPr>
              <p:cNvSpPr/>
              <p:nvPr/>
            </p:nvSpPr>
            <p:spPr>
              <a:xfrm>
                <a:off x="11293058" y="7176986"/>
                <a:ext cx="156113" cy="152042"/>
              </a:xfrm>
              <a:custGeom>
                <a:avLst/>
                <a:gdLst/>
                <a:ahLst/>
                <a:cxnLst/>
                <a:rect l="l" t="t" r="r" b="b"/>
                <a:pathLst>
                  <a:path w="139700" h="105409">
                    <a:moveTo>
                      <a:pt x="139452" y="0"/>
                    </a:moveTo>
                    <a:lnTo>
                      <a:pt x="72120" y="9063"/>
                    </a:lnTo>
                    <a:lnTo>
                      <a:pt x="24723" y="21719"/>
                    </a:lnTo>
                    <a:lnTo>
                      <a:pt x="0" y="65443"/>
                    </a:lnTo>
                    <a:lnTo>
                      <a:pt x="3479" y="88742"/>
                    </a:lnTo>
                    <a:lnTo>
                      <a:pt x="8535" y="104166"/>
                    </a:lnTo>
                    <a:lnTo>
                      <a:pt x="12408" y="105013"/>
                    </a:lnTo>
                    <a:lnTo>
                      <a:pt x="18302" y="93586"/>
                    </a:lnTo>
                    <a:lnTo>
                      <a:pt x="31967" y="79016"/>
                    </a:lnTo>
                    <a:lnTo>
                      <a:pt x="54488" y="64842"/>
                    </a:lnTo>
                    <a:lnTo>
                      <a:pt x="86951" y="54608"/>
                    </a:lnTo>
                    <a:lnTo>
                      <a:pt x="116118" y="48441"/>
                    </a:lnTo>
                    <a:lnTo>
                      <a:pt x="131309" y="40697"/>
                    </a:lnTo>
                    <a:lnTo>
                      <a:pt x="137446" y="26256"/>
                    </a:lnTo>
                    <a:lnTo>
                      <a:pt x="139452" y="0"/>
                    </a:lnTo>
                    <a:close/>
                  </a:path>
                </a:pathLst>
              </a:custGeom>
              <a:solidFill>
                <a:srgbClr val="603813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8" name="object 322">
                <a:extLst>
                  <a:ext uri="{FF2B5EF4-FFF2-40B4-BE49-F238E27FC236}">
                    <a16:creationId xmlns="" xmlns:a16="http://schemas.microsoft.com/office/drawing/2014/main" id="{D9586375-9A03-4C63-BCD2-98DA07919FA3}"/>
                  </a:ext>
                </a:extLst>
              </p:cNvPr>
              <p:cNvSpPr/>
              <p:nvPr/>
            </p:nvSpPr>
            <p:spPr>
              <a:xfrm>
                <a:off x="11649852" y="7337898"/>
                <a:ext cx="49672" cy="261952"/>
              </a:xfrm>
              <a:custGeom>
                <a:avLst/>
                <a:gdLst/>
                <a:ahLst/>
                <a:cxnLst/>
                <a:rect l="l" t="t" r="r" b="b"/>
                <a:pathLst>
                  <a:path w="44450" h="181609">
                    <a:moveTo>
                      <a:pt x="44107" y="0"/>
                    </a:moveTo>
                    <a:lnTo>
                      <a:pt x="37846" y="2724"/>
                    </a:lnTo>
                    <a:lnTo>
                      <a:pt x="0" y="181578"/>
                    </a:lnTo>
                    <a:lnTo>
                      <a:pt x="6031" y="178781"/>
                    </a:lnTo>
                    <a:lnTo>
                      <a:pt x="44107" y="0"/>
                    </a:lnTo>
                    <a:close/>
                  </a:path>
                </a:pathLst>
              </a:custGeom>
              <a:solidFill>
                <a:srgbClr val="F5855C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39" name="object 323">
                <a:extLst>
                  <a:ext uri="{FF2B5EF4-FFF2-40B4-BE49-F238E27FC236}">
                    <a16:creationId xmlns="" xmlns:a16="http://schemas.microsoft.com/office/drawing/2014/main" id="{1E3CFFF2-AF4A-4356-BC3C-FA58A35D3A94}"/>
                  </a:ext>
                </a:extLst>
              </p:cNvPr>
              <p:cNvSpPr/>
              <p:nvPr/>
            </p:nvSpPr>
            <p:spPr>
              <a:xfrm>
                <a:off x="11393368" y="7420117"/>
                <a:ext cx="34061" cy="52207"/>
              </a:xfrm>
              <a:custGeom>
                <a:avLst/>
                <a:gdLst/>
                <a:ahLst/>
                <a:cxnLst/>
                <a:rect l="l" t="t" r="r" b="b"/>
                <a:pathLst>
                  <a:path w="30479" h="36195">
                    <a:moveTo>
                      <a:pt x="20871" y="0"/>
                    </a:moveTo>
                    <a:lnTo>
                      <a:pt x="0" y="24335"/>
                    </a:lnTo>
                    <a:lnTo>
                      <a:pt x="1130" y="30088"/>
                    </a:lnTo>
                    <a:lnTo>
                      <a:pt x="4487" y="34134"/>
                    </a:lnTo>
                    <a:lnTo>
                      <a:pt x="9523" y="35604"/>
                    </a:lnTo>
                    <a:lnTo>
                      <a:pt x="15250" y="34348"/>
                    </a:lnTo>
                    <a:lnTo>
                      <a:pt x="20973" y="30669"/>
                    </a:lnTo>
                    <a:lnTo>
                      <a:pt x="25996" y="24870"/>
                    </a:lnTo>
                    <a:lnTo>
                      <a:pt x="29320" y="17964"/>
                    </a:lnTo>
                    <a:lnTo>
                      <a:pt x="30413" y="11263"/>
                    </a:lnTo>
                    <a:lnTo>
                      <a:pt x="29276" y="5516"/>
                    </a:lnTo>
                    <a:lnTo>
                      <a:pt x="25911" y="1471"/>
                    </a:lnTo>
                    <a:lnTo>
                      <a:pt x="20871" y="0"/>
                    </a:lnTo>
                    <a:close/>
                  </a:path>
                </a:pathLst>
              </a:custGeom>
              <a:solidFill>
                <a:srgbClr val="F15A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0" name="object 325">
                <a:extLst>
                  <a:ext uri="{FF2B5EF4-FFF2-40B4-BE49-F238E27FC236}">
                    <a16:creationId xmlns="" xmlns:a16="http://schemas.microsoft.com/office/drawing/2014/main" id="{3ABC566F-EDC5-41A3-BB83-D451783AB87C}"/>
                  </a:ext>
                </a:extLst>
              </p:cNvPr>
              <p:cNvSpPr/>
              <p:nvPr/>
            </p:nvSpPr>
            <p:spPr>
              <a:xfrm>
                <a:off x="15010962" y="6907945"/>
                <a:ext cx="259054" cy="367073"/>
              </a:xfrm>
              <a:prstGeom prst="rect">
                <a:avLst/>
              </a:prstGeom>
              <a:blipFill>
                <a:blip r:embed="rId4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1" name="object 326">
                <a:extLst>
                  <a:ext uri="{FF2B5EF4-FFF2-40B4-BE49-F238E27FC236}">
                    <a16:creationId xmlns="" xmlns:a16="http://schemas.microsoft.com/office/drawing/2014/main" id="{77A81B93-70D5-4DD8-92F5-248F20EFE208}"/>
                  </a:ext>
                </a:extLst>
              </p:cNvPr>
              <p:cNvSpPr/>
              <p:nvPr/>
            </p:nvSpPr>
            <p:spPr>
              <a:xfrm>
                <a:off x="14817914" y="6444821"/>
                <a:ext cx="332805" cy="382853"/>
              </a:xfrm>
              <a:custGeom>
                <a:avLst/>
                <a:gdLst/>
                <a:ahLst/>
                <a:cxnLst/>
                <a:rect l="l" t="t" r="r" b="b"/>
                <a:pathLst>
                  <a:path w="297815" h="265429">
                    <a:moveTo>
                      <a:pt x="192224" y="210293"/>
                    </a:moveTo>
                    <a:lnTo>
                      <a:pt x="177798" y="212237"/>
                    </a:lnTo>
                    <a:lnTo>
                      <a:pt x="165954" y="217941"/>
                    </a:lnTo>
                    <a:lnTo>
                      <a:pt x="157894" y="226534"/>
                    </a:lnTo>
                    <a:lnTo>
                      <a:pt x="154825" y="237143"/>
                    </a:lnTo>
                    <a:lnTo>
                      <a:pt x="157579" y="247850"/>
                    </a:lnTo>
                    <a:lnTo>
                      <a:pt x="165383" y="256680"/>
                    </a:lnTo>
                    <a:lnTo>
                      <a:pt x="177061" y="262732"/>
                    </a:lnTo>
                    <a:lnTo>
                      <a:pt x="191437" y="265107"/>
                    </a:lnTo>
                    <a:lnTo>
                      <a:pt x="204688" y="263478"/>
                    </a:lnTo>
                    <a:lnTo>
                      <a:pt x="215863" y="258664"/>
                    </a:lnTo>
                    <a:lnTo>
                      <a:pt x="224056" y="251326"/>
                    </a:lnTo>
                    <a:lnTo>
                      <a:pt x="228357" y="242133"/>
                    </a:lnTo>
                    <a:lnTo>
                      <a:pt x="234565" y="223494"/>
                    </a:lnTo>
                    <a:lnTo>
                      <a:pt x="223276" y="223494"/>
                    </a:lnTo>
                    <a:lnTo>
                      <a:pt x="217539" y="218194"/>
                    </a:lnTo>
                    <a:lnTo>
                      <a:pt x="210248" y="214064"/>
                    </a:lnTo>
                    <a:lnTo>
                      <a:pt x="201708" y="211349"/>
                    </a:lnTo>
                    <a:lnTo>
                      <a:pt x="192224" y="210293"/>
                    </a:lnTo>
                    <a:close/>
                  </a:path>
                  <a:path w="297815" h="265429">
                    <a:moveTo>
                      <a:pt x="281046" y="81324"/>
                    </a:moveTo>
                    <a:lnTo>
                      <a:pt x="109046" y="81324"/>
                    </a:lnTo>
                    <a:lnTo>
                      <a:pt x="261002" y="108089"/>
                    </a:lnTo>
                    <a:lnTo>
                      <a:pt x="223276" y="223494"/>
                    </a:lnTo>
                    <a:lnTo>
                      <a:pt x="234565" y="223494"/>
                    </a:lnTo>
                    <a:lnTo>
                      <a:pt x="281046" y="81324"/>
                    </a:lnTo>
                    <a:close/>
                  </a:path>
                  <a:path w="297815" h="265429">
                    <a:moveTo>
                      <a:pt x="37398" y="158737"/>
                    </a:moveTo>
                    <a:lnTo>
                      <a:pt x="22967" y="160681"/>
                    </a:lnTo>
                    <a:lnTo>
                      <a:pt x="11123" y="166385"/>
                    </a:lnTo>
                    <a:lnTo>
                      <a:pt x="3067" y="174978"/>
                    </a:lnTo>
                    <a:lnTo>
                      <a:pt x="0" y="185587"/>
                    </a:lnTo>
                    <a:lnTo>
                      <a:pt x="2753" y="196293"/>
                    </a:lnTo>
                    <a:lnTo>
                      <a:pt x="10557" y="205122"/>
                    </a:lnTo>
                    <a:lnTo>
                      <a:pt x="22235" y="211171"/>
                    </a:lnTo>
                    <a:lnTo>
                      <a:pt x="36611" y="213539"/>
                    </a:lnTo>
                    <a:lnTo>
                      <a:pt x="47813" y="212419"/>
                    </a:lnTo>
                    <a:lnTo>
                      <a:pt x="57667" y="208990"/>
                    </a:lnTo>
                    <a:lnTo>
                      <a:pt x="65643" y="203642"/>
                    </a:lnTo>
                    <a:lnTo>
                      <a:pt x="71212" y="196765"/>
                    </a:lnTo>
                    <a:lnTo>
                      <a:pt x="71365" y="196765"/>
                    </a:lnTo>
                    <a:lnTo>
                      <a:pt x="71611" y="195990"/>
                    </a:lnTo>
                    <a:lnTo>
                      <a:pt x="72689" y="193871"/>
                    </a:lnTo>
                    <a:lnTo>
                      <a:pt x="73452" y="191667"/>
                    </a:lnTo>
                    <a:lnTo>
                      <a:pt x="73791" y="189329"/>
                    </a:lnTo>
                    <a:lnTo>
                      <a:pt x="79547" y="171696"/>
                    </a:lnTo>
                    <a:lnTo>
                      <a:pt x="68244" y="171696"/>
                    </a:lnTo>
                    <a:lnTo>
                      <a:pt x="62515" y="166490"/>
                    </a:lnTo>
                    <a:lnTo>
                      <a:pt x="55265" y="162437"/>
                    </a:lnTo>
                    <a:lnTo>
                      <a:pt x="46792" y="159774"/>
                    </a:lnTo>
                    <a:lnTo>
                      <a:pt x="37398" y="158737"/>
                    </a:lnTo>
                    <a:close/>
                  </a:path>
                  <a:path w="297815" h="265429">
                    <a:moveTo>
                      <a:pt x="71365" y="196765"/>
                    </a:moveTo>
                    <a:lnTo>
                      <a:pt x="71212" y="196765"/>
                    </a:lnTo>
                    <a:lnTo>
                      <a:pt x="71357" y="196790"/>
                    </a:lnTo>
                    <a:close/>
                  </a:path>
                  <a:path w="297815" h="265429">
                    <a:moveTo>
                      <a:pt x="124294" y="0"/>
                    </a:moveTo>
                    <a:lnTo>
                      <a:pt x="68244" y="171696"/>
                    </a:lnTo>
                    <a:lnTo>
                      <a:pt x="79547" y="171696"/>
                    </a:lnTo>
                    <a:lnTo>
                      <a:pt x="109046" y="81324"/>
                    </a:lnTo>
                    <a:lnTo>
                      <a:pt x="281046" y="81324"/>
                    </a:lnTo>
                    <a:lnTo>
                      <a:pt x="281386" y="80283"/>
                    </a:lnTo>
                    <a:lnTo>
                      <a:pt x="270097" y="80283"/>
                    </a:lnTo>
                    <a:lnTo>
                      <a:pt x="118117" y="53518"/>
                    </a:lnTo>
                    <a:lnTo>
                      <a:pt x="125989" y="29356"/>
                    </a:lnTo>
                    <a:lnTo>
                      <a:pt x="289456" y="29356"/>
                    </a:lnTo>
                    <a:lnTo>
                      <a:pt x="124294" y="0"/>
                    </a:lnTo>
                    <a:close/>
                  </a:path>
                  <a:path w="297815" h="265429">
                    <a:moveTo>
                      <a:pt x="289456" y="29356"/>
                    </a:moveTo>
                    <a:lnTo>
                      <a:pt x="125989" y="29356"/>
                    </a:lnTo>
                    <a:lnTo>
                      <a:pt x="277908" y="56352"/>
                    </a:lnTo>
                    <a:lnTo>
                      <a:pt x="270097" y="80283"/>
                    </a:lnTo>
                    <a:lnTo>
                      <a:pt x="281386" y="80283"/>
                    </a:lnTo>
                    <a:lnTo>
                      <a:pt x="297564" y="30798"/>
                    </a:lnTo>
                    <a:lnTo>
                      <a:pt x="289456" y="29356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2" name="object 327">
                <a:extLst>
                  <a:ext uri="{FF2B5EF4-FFF2-40B4-BE49-F238E27FC236}">
                    <a16:creationId xmlns="" xmlns:a16="http://schemas.microsoft.com/office/drawing/2014/main" id="{3F99225F-4D64-4EBD-A6B9-2CA150DE9C8C}"/>
                  </a:ext>
                </a:extLst>
              </p:cNvPr>
              <p:cNvSpPr/>
              <p:nvPr/>
            </p:nvSpPr>
            <p:spPr>
              <a:xfrm>
                <a:off x="13601521" y="7280263"/>
                <a:ext cx="295196" cy="298589"/>
              </a:xfrm>
              <a:custGeom>
                <a:avLst/>
                <a:gdLst/>
                <a:ahLst/>
                <a:cxnLst/>
                <a:rect l="l" t="t" r="r" b="b"/>
                <a:pathLst>
                  <a:path w="264159" h="207009">
                    <a:moveTo>
                      <a:pt x="132033" y="0"/>
                    </a:moveTo>
                    <a:lnTo>
                      <a:pt x="80639" y="6376"/>
                    </a:lnTo>
                    <a:lnTo>
                      <a:pt x="38671" y="24995"/>
                    </a:lnTo>
                    <a:lnTo>
                      <a:pt x="10375" y="55093"/>
                    </a:lnTo>
                    <a:lnTo>
                      <a:pt x="0" y="95906"/>
                    </a:lnTo>
                    <a:lnTo>
                      <a:pt x="10375" y="139059"/>
                    </a:lnTo>
                    <a:lnTo>
                      <a:pt x="38671" y="174294"/>
                    </a:lnTo>
                    <a:lnTo>
                      <a:pt x="80639" y="198047"/>
                    </a:lnTo>
                    <a:lnTo>
                      <a:pt x="132033" y="206757"/>
                    </a:lnTo>
                    <a:lnTo>
                      <a:pt x="183426" y="198046"/>
                    </a:lnTo>
                    <a:lnTo>
                      <a:pt x="225394" y="174289"/>
                    </a:lnTo>
                    <a:lnTo>
                      <a:pt x="253690" y="139054"/>
                    </a:lnTo>
                    <a:lnTo>
                      <a:pt x="264066" y="95906"/>
                    </a:lnTo>
                    <a:lnTo>
                      <a:pt x="253690" y="55088"/>
                    </a:lnTo>
                    <a:lnTo>
                      <a:pt x="225394" y="24990"/>
                    </a:lnTo>
                    <a:lnTo>
                      <a:pt x="183426" y="6374"/>
                    </a:lnTo>
                    <a:lnTo>
                      <a:pt x="132033" y="0"/>
                    </a:lnTo>
                    <a:close/>
                  </a:path>
                </a:pathLst>
              </a:custGeom>
              <a:solidFill>
                <a:srgbClr val="ED1C24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3" name="object 328">
                <a:extLst>
                  <a:ext uri="{FF2B5EF4-FFF2-40B4-BE49-F238E27FC236}">
                    <a16:creationId xmlns="" xmlns:a16="http://schemas.microsoft.com/office/drawing/2014/main" id="{87C44537-1BE0-4BB7-A66E-D5E5E0A6A129}"/>
                  </a:ext>
                </a:extLst>
              </p:cNvPr>
              <p:cNvSpPr/>
              <p:nvPr/>
            </p:nvSpPr>
            <p:spPr>
              <a:xfrm>
                <a:off x="13678768" y="7248797"/>
                <a:ext cx="144053" cy="121286"/>
              </a:xfrm>
              <a:prstGeom prst="rect">
                <a:avLst/>
              </a:prstGeom>
              <a:blipFill>
                <a:blip r:embed="rId4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4" name="object 329">
                <a:extLst>
                  <a:ext uri="{FF2B5EF4-FFF2-40B4-BE49-F238E27FC236}">
                    <a16:creationId xmlns="" xmlns:a16="http://schemas.microsoft.com/office/drawing/2014/main" id="{C1E8C1CB-E558-410C-BB6D-FED46556A7F1}"/>
                  </a:ext>
                </a:extLst>
              </p:cNvPr>
              <p:cNvSpPr/>
              <p:nvPr/>
            </p:nvSpPr>
            <p:spPr>
              <a:xfrm>
                <a:off x="14065898" y="7228937"/>
                <a:ext cx="82637" cy="133748"/>
              </a:xfrm>
              <a:prstGeom prst="rect">
                <a:avLst/>
              </a:prstGeom>
              <a:blipFill>
                <a:blip r:embed="rId5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5" name="object 330">
                <a:extLst>
                  <a:ext uri="{FF2B5EF4-FFF2-40B4-BE49-F238E27FC236}">
                    <a16:creationId xmlns="" xmlns:a16="http://schemas.microsoft.com/office/drawing/2014/main" id="{5B745259-2AF4-4C03-9D66-0841A0BE226A}"/>
                  </a:ext>
                </a:extLst>
              </p:cNvPr>
              <p:cNvSpPr/>
              <p:nvPr/>
            </p:nvSpPr>
            <p:spPr>
              <a:xfrm>
                <a:off x="13941557" y="7318668"/>
                <a:ext cx="180240" cy="389265"/>
              </a:xfrm>
              <a:custGeom>
                <a:avLst/>
                <a:gdLst/>
                <a:ahLst/>
                <a:cxnLst/>
                <a:rect l="l" t="t" r="r" b="b"/>
                <a:pathLst>
                  <a:path w="161290" h="269875">
                    <a:moveTo>
                      <a:pt x="108892" y="0"/>
                    </a:moveTo>
                    <a:lnTo>
                      <a:pt x="70233" y="29880"/>
                    </a:lnTo>
                    <a:lnTo>
                      <a:pt x="46809" y="92383"/>
                    </a:lnTo>
                    <a:lnTo>
                      <a:pt x="35657" y="127695"/>
                    </a:lnTo>
                    <a:lnTo>
                      <a:pt x="19095" y="177868"/>
                    </a:lnTo>
                    <a:lnTo>
                      <a:pt x="6181" y="221885"/>
                    </a:lnTo>
                    <a:lnTo>
                      <a:pt x="0" y="254307"/>
                    </a:lnTo>
                    <a:lnTo>
                      <a:pt x="3636" y="269696"/>
                    </a:lnTo>
                    <a:lnTo>
                      <a:pt x="17348" y="263398"/>
                    </a:lnTo>
                    <a:lnTo>
                      <a:pt x="38202" y="238504"/>
                    </a:lnTo>
                    <a:lnTo>
                      <a:pt x="64309" y="201112"/>
                    </a:lnTo>
                    <a:lnTo>
                      <a:pt x="93777" y="157319"/>
                    </a:lnTo>
                    <a:lnTo>
                      <a:pt x="115853" y="127130"/>
                    </a:lnTo>
                    <a:lnTo>
                      <a:pt x="137266" y="98382"/>
                    </a:lnTo>
                    <a:lnTo>
                      <a:pt x="153745" y="71099"/>
                    </a:lnTo>
                    <a:lnTo>
                      <a:pt x="161017" y="45305"/>
                    </a:lnTo>
                    <a:lnTo>
                      <a:pt x="159271" y="31971"/>
                    </a:lnTo>
                    <a:lnTo>
                      <a:pt x="153259" y="21555"/>
                    </a:lnTo>
                    <a:lnTo>
                      <a:pt x="144056" y="13311"/>
                    </a:lnTo>
                    <a:lnTo>
                      <a:pt x="132738" y="6489"/>
                    </a:lnTo>
                    <a:lnTo>
                      <a:pt x="120921" y="1682"/>
                    </a:lnTo>
                    <a:lnTo>
                      <a:pt x="108892" y="0"/>
                    </a:lnTo>
                    <a:close/>
                  </a:path>
                </a:pathLst>
              </a:custGeom>
              <a:solidFill>
                <a:srgbClr val="F58020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6" name="object 331">
                <a:extLst>
                  <a:ext uri="{FF2B5EF4-FFF2-40B4-BE49-F238E27FC236}">
                    <a16:creationId xmlns="" xmlns:a16="http://schemas.microsoft.com/office/drawing/2014/main" id="{48606CAC-8139-424C-8451-EDFF43C0B259}"/>
                  </a:ext>
                </a:extLst>
              </p:cNvPr>
              <p:cNvSpPr/>
              <p:nvPr/>
            </p:nvSpPr>
            <p:spPr>
              <a:xfrm>
                <a:off x="14009483" y="7397538"/>
                <a:ext cx="36189" cy="23814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16509">
                    <a:moveTo>
                      <a:pt x="20923" y="4241"/>
                    </a:moveTo>
                    <a:lnTo>
                      <a:pt x="7932" y="4241"/>
                    </a:lnTo>
                    <a:lnTo>
                      <a:pt x="24185" y="11616"/>
                    </a:lnTo>
                    <a:lnTo>
                      <a:pt x="27879" y="15782"/>
                    </a:lnTo>
                    <a:lnTo>
                      <a:pt x="29768" y="15903"/>
                    </a:lnTo>
                    <a:lnTo>
                      <a:pt x="32263" y="13687"/>
                    </a:lnTo>
                    <a:lnTo>
                      <a:pt x="32384" y="11786"/>
                    </a:lnTo>
                    <a:lnTo>
                      <a:pt x="31270" y="10538"/>
                    </a:lnTo>
                    <a:lnTo>
                      <a:pt x="26384" y="6984"/>
                    </a:lnTo>
                    <a:lnTo>
                      <a:pt x="20923" y="4241"/>
                    </a:lnTo>
                    <a:close/>
                  </a:path>
                  <a:path w="32384" h="16509">
                    <a:moveTo>
                      <a:pt x="9256" y="0"/>
                    </a:moveTo>
                    <a:lnTo>
                      <a:pt x="2204" y="220"/>
                    </a:lnTo>
                    <a:lnTo>
                      <a:pt x="678" y="898"/>
                    </a:lnTo>
                    <a:lnTo>
                      <a:pt x="0" y="2690"/>
                    </a:lnTo>
                    <a:lnTo>
                      <a:pt x="968" y="4834"/>
                    </a:lnTo>
                    <a:lnTo>
                      <a:pt x="1453" y="5331"/>
                    </a:lnTo>
                    <a:lnTo>
                      <a:pt x="2809" y="6045"/>
                    </a:lnTo>
                    <a:lnTo>
                      <a:pt x="3790" y="6106"/>
                    </a:lnTo>
                    <a:lnTo>
                      <a:pt x="7932" y="4241"/>
                    </a:lnTo>
                    <a:lnTo>
                      <a:pt x="20923" y="4241"/>
                    </a:lnTo>
                    <a:lnTo>
                      <a:pt x="18181" y="2863"/>
                    </a:lnTo>
                    <a:lnTo>
                      <a:pt x="9256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7" name="object 332">
                <a:extLst>
                  <a:ext uri="{FF2B5EF4-FFF2-40B4-BE49-F238E27FC236}">
                    <a16:creationId xmlns="" xmlns:a16="http://schemas.microsoft.com/office/drawing/2014/main" id="{AD5CBFA8-5F55-46BF-9151-13C908733383}"/>
                  </a:ext>
                </a:extLst>
              </p:cNvPr>
              <p:cNvSpPr/>
              <p:nvPr/>
            </p:nvSpPr>
            <p:spPr>
              <a:xfrm>
                <a:off x="14000223" y="7426984"/>
                <a:ext cx="36189" cy="22898"/>
              </a:xfrm>
              <a:custGeom>
                <a:avLst/>
                <a:gdLst/>
                <a:ahLst/>
                <a:cxnLst/>
                <a:rect l="l" t="t" r="r" b="b"/>
                <a:pathLst>
                  <a:path w="32384" h="15875">
                    <a:moveTo>
                      <a:pt x="24476" y="4795"/>
                    </a:moveTo>
                    <a:lnTo>
                      <a:pt x="16604" y="4795"/>
                    </a:lnTo>
                    <a:lnTo>
                      <a:pt x="24403" y="11275"/>
                    </a:lnTo>
                    <a:lnTo>
                      <a:pt x="27079" y="15005"/>
                    </a:lnTo>
                    <a:lnTo>
                      <a:pt x="28932" y="15308"/>
                    </a:lnTo>
                    <a:lnTo>
                      <a:pt x="31645" y="13382"/>
                    </a:lnTo>
                    <a:lnTo>
                      <a:pt x="31960" y="11493"/>
                    </a:lnTo>
                    <a:lnTo>
                      <a:pt x="30991" y="10148"/>
                    </a:lnTo>
                    <a:lnTo>
                      <a:pt x="27171" y="6362"/>
                    </a:lnTo>
                    <a:lnTo>
                      <a:pt x="24476" y="4795"/>
                    </a:lnTo>
                    <a:close/>
                  </a:path>
                  <a:path w="32384" h="15875">
                    <a:moveTo>
                      <a:pt x="2882" y="0"/>
                    </a:moveTo>
                    <a:lnTo>
                      <a:pt x="1223" y="157"/>
                    </a:lnTo>
                    <a:lnTo>
                      <a:pt x="0" y="1610"/>
                    </a:lnTo>
                    <a:lnTo>
                      <a:pt x="254" y="4335"/>
                    </a:lnTo>
                    <a:lnTo>
                      <a:pt x="884" y="5207"/>
                    </a:lnTo>
                    <a:lnTo>
                      <a:pt x="2252" y="5922"/>
                    </a:lnTo>
                    <a:lnTo>
                      <a:pt x="2833" y="6055"/>
                    </a:lnTo>
                    <a:lnTo>
                      <a:pt x="16604" y="4795"/>
                    </a:lnTo>
                    <a:lnTo>
                      <a:pt x="24476" y="4795"/>
                    </a:lnTo>
                    <a:lnTo>
                      <a:pt x="21033" y="2794"/>
                    </a:lnTo>
                    <a:lnTo>
                      <a:pt x="12847" y="366"/>
                    </a:lnTo>
                    <a:lnTo>
                      <a:pt x="2882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8" name="object 333">
                <a:extLst>
                  <a:ext uri="{FF2B5EF4-FFF2-40B4-BE49-F238E27FC236}">
                    <a16:creationId xmlns="" xmlns:a16="http://schemas.microsoft.com/office/drawing/2014/main" id="{BAFFEF02-41B2-4BD0-8D48-A949D0BA7100}"/>
                  </a:ext>
                </a:extLst>
              </p:cNvPr>
              <p:cNvSpPr/>
              <p:nvPr/>
            </p:nvSpPr>
            <p:spPr>
              <a:xfrm>
                <a:off x="13994568" y="7452888"/>
                <a:ext cx="29093" cy="21065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14604">
                    <a:moveTo>
                      <a:pt x="22614" y="6091"/>
                    </a:moveTo>
                    <a:lnTo>
                      <a:pt x="9337" y="6091"/>
                    </a:lnTo>
                    <a:lnTo>
                      <a:pt x="17742" y="9628"/>
                    </a:lnTo>
                    <a:lnTo>
                      <a:pt x="21085" y="13891"/>
                    </a:lnTo>
                    <a:lnTo>
                      <a:pt x="22998" y="14145"/>
                    </a:lnTo>
                    <a:lnTo>
                      <a:pt x="25614" y="12074"/>
                    </a:lnTo>
                    <a:lnTo>
                      <a:pt x="25832" y="10197"/>
                    </a:lnTo>
                    <a:lnTo>
                      <a:pt x="22614" y="6091"/>
                    </a:lnTo>
                    <a:close/>
                  </a:path>
                  <a:path w="26034" h="14604">
                    <a:moveTo>
                      <a:pt x="10621" y="0"/>
                    </a:moveTo>
                    <a:lnTo>
                      <a:pt x="1307" y="387"/>
                    </a:lnTo>
                    <a:lnTo>
                      <a:pt x="0" y="1792"/>
                    </a:lnTo>
                    <a:lnTo>
                      <a:pt x="121" y="4565"/>
                    </a:lnTo>
                    <a:lnTo>
                      <a:pt x="762" y="5510"/>
                    </a:lnTo>
                    <a:lnTo>
                      <a:pt x="2131" y="6237"/>
                    </a:lnTo>
                    <a:lnTo>
                      <a:pt x="2652" y="6358"/>
                    </a:lnTo>
                    <a:lnTo>
                      <a:pt x="9337" y="6091"/>
                    </a:lnTo>
                    <a:lnTo>
                      <a:pt x="22614" y="6091"/>
                    </a:lnTo>
                    <a:lnTo>
                      <a:pt x="21048" y="4093"/>
                    </a:lnTo>
                    <a:lnTo>
                      <a:pt x="10621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49" name="object 334">
                <a:extLst>
                  <a:ext uri="{FF2B5EF4-FFF2-40B4-BE49-F238E27FC236}">
                    <a16:creationId xmlns="" xmlns:a16="http://schemas.microsoft.com/office/drawing/2014/main" id="{849FACD8-EDBE-480F-B064-9109433BF2A4}"/>
                  </a:ext>
                </a:extLst>
              </p:cNvPr>
              <p:cNvSpPr/>
              <p:nvPr/>
            </p:nvSpPr>
            <p:spPr>
              <a:xfrm>
                <a:off x="14002536" y="7544894"/>
                <a:ext cx="29093" cy="24730"/>
              </a:xfrm>
              <a:custGeom>
                <a:avLst/>
                <a:gdLst/>
                <a:ahLst/>
                <a:cxnLst/>
                <a:rect l="l" t="t" r="r" b="b"/>
                <a:pathLst>
                  <a:path w="26034" h="17145">
                    <a:moveTo>
                      <a:pt x="20086" y="6370"/>
                    </a:moveTo>
                    <a:lnTo>
                      <a:pt x="8853" y="6370"/>
                    </a:lnTo>
                    <a:lnTo>
                      <a:pt x="18320" y="12704"/>
                    </a:lnTo>
                    <a:lnTo>
                      <a:pt x="20818" y="16216"/>
                    </a:lnTo>
                    <a:lnTo>
                      <a:pt x="22707" y="16519"/>
                    </a:lnTo>
                    <a:lnTo>
                      <a:pt x="25408" y="14593"/>
                    </a:lnTo>
                    <a:lnTo>
                      <a:pt x="25726" y="12692"/>
                    </a:lnTo>
                    <a:lnTo>
                      <a:pt x="22259" y="7859"/>
                    </a:lnTo>
                    <a:lnTo>
                      <a:pt x="20086" y="6370"/>
                    </a:lnTo>
                    <a:close/>
                  </a:path>
                  <a:path w="26034" h="17145">
                    <a:moveTo>
                      <a:pt x="10790" y="0"/>
                    </a:moveTo>
                    <a:lnTo>
                      <a:pt x="1138" y="1380"/>
                    </a:lnTo>
                    <a:lnTo>
                      <a:pt x="0" y="2906"/>
                    </a:lnTo>
                    <a:lnTo>
                      <a:pt x="375" y="5534"/>
                    </a:lnTo>
                    <a:lnTo>
                      <a:pt x="1015" y="6370"/>
                    </a:lnTo>
                    <a:lnTo>
                      <a:pt x="2349" y="7072"/>
                    </a:lnTo>
                    <a:lnTo>
                      <a:pt x="2991" y="7205"/>
                    </a:lnTo>
                    <a:lnTo>
                      <a:pt x="8853" y="6370"/>
                    </a:lnTo>
                    <a:lnTo>
                      <a:pt x="20086" y="6370"/>
                    </a:lnTo>
                    <a:lnTo>
                      <a:pt x="10790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50" name="object 335">
                <a:extLst>
                  <a:ext uri="{FF2B5EF4-FFF2-40B4-BE49-F238E27FC236}">
                    <a16:creationId xmlns="" xmlns:a16="http://schemas.microsoft.com/office/drawing/2014/main" id="{E51E7E71-30C3-4708-A382-755F4E0F9DCE}"/>
                  </a:ext>
                </a:extLst>
              </p:cNvPr>
              <p:cNvSpPr/>
              <p:nvPr/>
            </p:nvSpPr>
            <p:spPr>
              <a:xfrm>
                <a:off x="13998743" y="7563923"/>
                <a:ext cx="23417" cy="19234"/>
              </a:xfrm>
              <a:custGeom>
                <a:avLst/>
                <a:gdLst/>
                <a:ahLst/>
                <a:cxnLst/>
                <a:rect l="l" t="t" r="r" b="b"/>
                <a:pathLst>
                  <a:path w="20955" h="13334">
                    <a:moveTo>
                      <a:pt x="18804" y="6285"/>
                    </a:moveTo>
                    <a:lnTo>
                      <a:pt x="9131" y="6285"/>
                    </a:lnTo>
                    <a:lnTo>
                      <a:pt x="13866" y="10064"/>
                    </a:lnTo>
                    <a:lnTo>
                      <a:pt x="14533" y="11020"/>
                    </a:lnTo>
                    <a:lnTo>
                      <a:pt x="15320" y="12486"/>
                    </a:lnTo>
                    <a:lnTo>
                      <a:pt x="17149" y="13019"/>
                    </a:lnTo>
                    <a:lnTo>
                      <a:pt x="18614" y="12244"/>
                    </a:lnTo>
                    <a:lnTo>
                      <a:pt x="20067" y="11432"/>
                    </a:lnTo>
                    <a:lnTo>
                      <a:pt x="20624" y="9616"/>
                    </a:lnTo>
                    <a:lnTo>
                      <a:pt x="18804" y="6285"/>
                    </a:lnTo>
                    <a:close/>
                  </a:path>
                  <a:path w="20955" h="13334">
                    <a:moveTo>
                      <a:pt x="11541" y="0"/>
                    </a:moveTo>
                    <a:lnTo>
                      <a:pt x="1198" y="1041"/>
                    </a:lnTo>
                    <a:lnTo>
                      <a:pt x="0" y="2531"/>
                    </a:lnTo>
                    <a:lnTo>
                      <a:pt x="266" y="5219"/>
                    </a:lnTo>
                    <a:lnTo>
                      <a:pt x="896" y="6079"/>
                    </a:lnTo>
                    <a:lnTo>
                      <a:pt x="2264" y="6806"/>
                    </a:lnTo>
                    <a:lnTo>
                      <a:pt x="2858" y="6927"/>
                    </a:lnTo>
                    <a:lnTo>
                      <a:pt x="9131" y="6285"/>
                    </a:lnTo>
                    <a:lnTo>
                      <a:pt x="18804" y="6285"/>
                    </a:lnTo>
                    <a:lnTo>
                      <a:pt x="18505" y="5728"/>
                    </a:lnTo>
                    <a:lnTo>
                      <a:pt x="11541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51" name="object 336">
                <a:extLst>
                  <a:ext uri="{FF2B5EF4-FFF2-40B4-BE49-F238E27FC236}">
                    <a16:creationId xmlns="" xmlns:a16="http://schemas.microsoft.com/office/drawing/2014/main" id="{9CD9B00A-BE7A-4763-B6F6-AF14FAD5A7F2}"/>
                  </a:ext>
                </a:extLst>
              </p:cNvPr>
              <p:cNvSpPr/>
              <p:nvPr/>
            </p:nvSpPr>
            <p:spPr>
              <a:xfrm>
                <a:off x="13958608" y="7615418"/>
                <a:ext cx="21288" cy="16487"/>
              </a:xfrm>
              <a:custGeom>
                <a:avLst/>
                <a:gdLst/>
                <a:ahLst/>
                <a:cxnLst/>
                <a:rect l="l" t="t" r="r" b="b"/>
                <a:pathLst>
                  <a:path w="19050" h="11429">
                    <a:moveTo>
                      <a:pt x="17701" y="5219"/>
                    </a:moveTo>
                    <a:lnTo>
                      <a:pt x="5970" y="5219"/>
                    </a:lnTo>
                    <a:lnTo>
                      <a:pt x="12232" y="7302"/>
                    </a:lnTo>
                    <a:lnTo>
                      <a:pt x="13770" y="8792"/>
                    </a:lnTo>
                    <a:lnTo>
                      <a:pt x="13975" y="9737"/>
                    </a:lnTo>
                    <a:lnTo>
                      <a:pt x="14738" y="10512"/>
                    </a:lnTo>
                    <a:lnTo>
                      <a:pt x="15744" y="10669"/>
                    </a:lnTo>
                    <a:lnTo>
                      <a:pt x="17076" y="10911"/>
                    </a:lnTo>
                    <a:lnTo>
                      <a:pt x="18335" y="10015"/>
                    </a:lnTo>
                    <a:lnTo>
                      <a:pt x="18929" y="6527"/>
                    </a:lnTo>
                    <a:lnTo>
                      <a:pt x="17701" y="5219"/>
                    </a:lnTo>
                    <a:close/>
                  </a:path>
                  <a:path w="19050" h="11429">
                    <a:moveTo>
                      <a:pt x="3197" y="0"/>
                    </a:moveTo>
                    <a:lnTo>
                      <a:pt x="0" y="4178"/>
                    </a:lnTo>
                    <a:lnTo>
                      <a:pt x="193" y="5740"/>
                    </a:lnTo>
                    <a:lnTo>
                      <a:pt x="1271" y="6564"/>
                    </a:lnTo>
                    <a:lnTo>
                      <a:pt x="1610" y="6782"/>
                    </a:lnTo>
                    <a:lnTo>
                      <a:pt x="2652" y="7339"/>
                    </a:lnTo>
                    <a:lnTo>
                      <a:pt x="3923" y="7084"/>
                    </a:lnTo>
                    <a:lnTo>
                      <a:pt x="4674" y="6116"/>
                    </a:lnTo>
                    <a:lnTo>
                      <a:pt x="5970" y="5219"/>
                    </a:lnTo>
                    <a:lnTo>
                      <a:pt x="17701" y="5219"/>
                    </a:lnTo>
                    <a:lnTo>
                      <a:pt x="17064" y="4541"/>
                    </a:lnTo>
                    <a:lnTo>
                      <a:pt x="8683" y="908"/>
                    </a:lnTo>
                    <a:lnTo>
                      <a:pt x="3197" y="0"/>
                    </a:lnTo>
                    <a:close/>
                  </a:path>
                </a:pathLst>
              </a:custGeom>
              <a:solidFill>
                <a:srgbClr val="F15822"/>
              </a:solid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552" name="object 337">
                <a:extLst>
                  <a:ext uri="{FF2B5EF4-FFF2-40B4-BE49-F238E27FC236}">
                    <a16:creationId xmlns="" xmlns:a16="http://schemas.microsoft.com/office/drawing/2014/main" id="{BF52AB0A-DCDC-4501-B1B5-8487B5E2202E}"/>
                  </a:ext>
                </a:extLst>
              </p:cNvPr>
              <p:cNvSpPr/>
              <p:nvPr/>
            </p:nvSpPr>
            <p:spPr>
              <a:xfrm>
                <a:off x="14054436" y="7044305"/>
                <a:ext cx="199052" cy="258006"/>
              </a:xfrm>
              <a:prstGeom prst="rect">
                <a:avLst/>
              </a:prstGeom>
              <a:blipFill>
                <a:blip r:embed="rId5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</p:grpSp>
      <p:grpSp>
        <p:nvGrpSpPr>
          <p:cNvPr id="553" name="グループ化 552">
            <a:extLst>
              <a:ext uri="{FF2B5EF4-FFF2-40B4-BE49-F238E27FC236}">
                <a16:creationId xmlns="" xmlns:a16="http://schemas.microsoft.com/office/drawing/2014/main" id="{73BD3439-AAE1-48D1-8C17-F7001247F910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554" name="object 47">
              <a:extLst>
                <a:ext uri="{FF2B5EF4-FFF2-40B4-BE49-F238E27FC236}">
                  <a16:creationId xmlns="" xmlns:a16="http://schemas.microsoft.com/office/drawing/2014/main" id="{D7175C35-58A1-4E8C-BFFA-8ACB8067B5DB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5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555" name="object 48">
              <a:extLst>
                <a:ext uri="{FF2B5EF4-FFF2-40B4-BE49-F238E27FC236}">
                  <a16:creationId xmlns="" xmlns:a16="http://schemas.microsoft.com/office/drawing/2014/main" id="{7E72551D-C194-4C95-BCE2-637AC62C465D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5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092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グループ化 236">
            <a:extLst>
              <a:ext uri="{FF2B5EF4-FFF2-40B4-BE49-F238E27FC236}">
                <a16:creationId xmlns="" xmlns:a16="http://schemas.microsoft.com/office/drawing/2014/main" id="{727BBFE4-2050-4822-BB3D-04CB9D8C91BE}"/>
              </a:ext>
            </a:extLst>
          </p:cNvPr>
          <p:cNvGrpSpPr/>
          <p:nvPr/>
        </p:nvGrpSpPr>
        <p:grpSpPr>
          <a:xfrm>
            <a:off x="330123" y="313037"/>
            <a:ext cx="10031565" cy="6933600"/>
            <a:chOff x="0" y="194275"/>
            <a:chExt cx="10031565" cy="8380800"/>
          </a:xfrm>
        </p:grpSpPr>
        <p:sp>
          <p:nvSpPr>
            <p:cNvPr id="238" name="object 61">
              <a:extLst>
                <a:ext uri="{FF2B5EF4-FFF2-40B4-BE49-F238E27FC236}">
                  <a16:creationId xmlns="" xmlns:a16="http://schemas.microsoft.com/office/drawing/2014/main" id="{266B054E-2364-4213-9DB9-9B0B55C847D2}"/>
                </a:ext>
              </a:extLst>
            </p:cNvPr>
            <p:cNvSpPr/>
            <p:nvPr/>
          </p:nvSpPr>
          <p:spPr>
            <a:xfrm>
              <a:off x="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9" name="object 62">
              <a:extLst>
                <a:ext uri="{FF2B5EF4-FFF2-40B4-BE49-F238E27FC236}">
                  <a16:creationId xmlns="" xmlns:a16="http://schemas.microsoft.com/office/drawing/2014/main" id="{F5F9ACDC-466F-4F9D-A881-BE17DBA38302}"/>
                </a:ext>
              </a:extLst>
            </p:cNvPr>
            <p:cNvSpPr/>
            <p:nvPr/>
          </p:nvSpPr>
          <p:spPr>
            <a:xfrm>
              <a:off x="405499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0" name="object 63">
              <a:extLst>
                <a:ext uri="{FF2B5EF4-FFF2-40B4-BE49-F238E27FC236}">
                  <a16:creationId xmlns="" xmlns:a16="http://schemas.microsoft.com/office/drawing/2014/main" id="{49A40BF5-B58C-4148-855F-4EA50BB68D61}"/>
                </a:ext>
              </a:extLst>
            </p:cNvPr>
            <p:cNvSpPr/>
            <p:nvPr/>
          </p:nvSpPr>
          <p:spPr>
            <a:xfrm>
              <a:off x="81101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1" name="object 64">
              <a:extLst>
                <a:ext uri="{FF2B5EF4-FFF2-40B4-BE49-F238E27FC236}">
                  <a16:creationId xmlns="" xmlns:a16="http://schemas.microsoft.com/office/drawing/2014/main" id="{2FB650A7-B44F-424B-8FB0-76C43C94B220}"/>
                </a:ext>
              </a:extLst>
            </p:cNvPr>
            <p:cNvSpPr/>
            <p:nvPr/>
          </p:nvSpPr>
          <p:spPr>
            <a:xfrm>
              <a:off x="121651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2" name="object 65">
              <a:extLst>
                <a:ext uri="{FF2B5EF4-FFF2-40B4-BE49-F238E27FC236}">
                  <a16:creationId xmlns="" xmlns:a16="http://schemas.microsoft.com/office/drawing/2014/main" id="{229678EB-0279-4937-8E4E-AF8F9D931685}"/>
                </a:ext>
              </a:extLst>
            </p:cNvPr>
            <p:cNvSpPr/>
            <p:nvPr/>
          </p:nvSpPr>
          <p:spPr>
            <a:xfrm>
              <a:off x="1622023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3" name="object 66">
              <a:extLst>
                <a:ext uri="{FF2B5EF4-FFF2-40B4-BE49-F238E27FC236}">
                  <a16:creationId xmlns="" xmlns:a16="http://schemas.microsoft.com/office/drawing/2014/main" id="{7B267832-531B-4A59-ABD5-A2C01EB5CF92}"/>
                </a:ext>
              </a:extLst>
            </p:cNvPr>
            <p:cNvSpPr/>
            <p:nvPr/>
          </p:nvSpPr>
          <p:spPr>
            <a:xfrm>
              <a:off x="2027529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4" name="object 67">
              <a:extLst>
                <a:ext uri="{FF2B5EF4-FFF2-40B4-BE49-F238E27FC236}">
                  <a16:creationId xmlns="" xmlns:a16="http://schemas.microsoft.com/office/drawing/2014/main" id="{7F61B99C-1F0C-48AD-B3C1-D08417125D9B}"/>
                </a:ext>
              </a:extLst>
            </p:cNvPr>
            <p:cNvSpPr/>
            <p:nvPr/>
          </p:nvSpPr>
          <p:spPr>
            <a:xfrm>
              <a:off x="2433028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5" name="object 68">
              <a:extLst>
                <a:ext uri="{FF2B5EF4-FFF2-40B4-BE49-F238E27FC236}">
                  <a16:creationId xmlns="" xmlns:a16="http://schemas.microsoft.com/office/drawing/2014/main" id="{F0F11715-790C-4C1A-B573-AD9FCB2400FC}"/>
                </a:ext>
              </a:extLst>
            </p:cNvPr>
            <p:cNvSpPr/>
            <p:nvPr/>
          </p:nvSpPr>
          <p:spPr>
            <a:xfrm>
              <a:off x="2838526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6" name="object 69">
              <a:extLst>
                <a:ext uri="{FF2B5EF4-FFF2-40B4-BE49-F238E27FC236}">
                  <a16:creationId xmlns="" xmlns:a16="http://schemas.microsoft.com/office/drawing/2014/main" id="{D57E5151-4AC0-4692-9913-CE9A5F9E44E0}"/>
                </a:ext>
              </a:extLst>
            </p:cNvPr>
            <p:cNvSpPr/>
            <p:nvPr/>
          </p:nvSpPr>
          <p:spPr>
            <a:xfrm>
              <a:off x="324403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7" name="object 70">
              <a:extLst>
                <a:ext uri="{FF2B5EF4-FFF2-40B4-BE49-F238E27FC236}">
                  <a16:creationId xmlns="" xmlns:a16="http://schemas.microsoft.com/office/drawing/2014/main" id="{816125EE-CD97-4421-A75E-CB97DB518132}"/>
                </a:ext>
              </a:extLst>
            </p:cNvPr>
            <p:cNvSpPr/>
            <p:nvPr/>
          </p:nvSpPr>
          <p:spPr>
            <a:xfrm>
              <a:off x="364954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8" name="object 71">
              <a:extLst>
                <a:ext uri="{FF2B5EF4-FFF2-40B4-BE49-F238E27FC236}">
                  <a16:creationId xmlns="" xmlns:a16="http://schemas.microsoft.com/office/drawing/2014/main" id="{8B7EF419-3FEF-46D1-89CE-168C584DF5C9}"/>
                </a:ext>
              </a:extLst>
            </p:cNvPr>
            <p:cNvSpPr/>
            <p:nvPr/>
          </p:nvSpPr>
          <p:spPr>
            <a:xfrm>
              <a:off x="405505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9" name="object 72">
              <a:extLst>
                <a:ext uri="{FF2B5EF4-FFF2-40B4-BE49-F238E27FC236}">
                  <a16:creationId xmlns="" xmlns:a16="http://schemas.microsoft.com/office/drawing/2014/main" id="{B8E0E79D-5CD5-4173-ABAE-F479A8C58551}"/>
                </a:ext>
              </a:extLst>
            </p:cNvPr>
            <p:cNvSpPr/>
            <p:nvPr/>
          </p:nvSpPr>
          <p:spPr>
            <a:xfrm>
              <a:off x="4460556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0" name="object 73">
              <a:extLst>
                <a:ext uri="{FF2B5EF4-FFF2-40B4-BE49-F238E27FC236}">
                  <a16:creationId xmlns="" xmlns:a16="http://schemas.microsoft.com/office/drawing/2014/main" id="{FED20617-99B0-44D6-B7B4-DC2B8D604278}"/>
                </a:ext>
              </a:extLst>
            </p:cNvPr>
            <p:cNvSpPr/>
            <p:nvPr/>
          </p:nvSpPr>
          <p:spPr>
            <a:xfrm>
              <a:off x="486606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1" name="object 74">
              <a:extLst>
                <a:ext uri="{FF2B5EF4-FFF2-40B4-BE49-F238E27FC236}">
                  <a16:creationId xmlns="" xmlns:a16="http://schemas.microsoft.com/office/drawing/2014/main" id="{A517DA09-39EB-44DD-B65D-3FB669886B1B}"/>
                </a:ext>
              </a:extLst>
            </p:cNvPr>
            <p:cNvSpPr/>
            <p:nvPr/>
          </p:nvSpPr>
          <p:spPr>
            <a:xfrm>
              <a:off x="527156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2" name="object 75">
              <a:extLst>
                <a:ext uri="{FF2B5EF4-FFF2-40B4-BE49-F238E27FC236}">
                  <a16:creationId xmlns="" xmlns:a16="http://schemas.microsoft.com/office/drawing/2014/main" id="{50E91012-5F79-4C0D-8836-40DDA062FE1A}"/>
                </a:ext>
              </a:extLst>
            </p:cNvPr>
            <p:cNvSpPr/>
            <p:nvPr/>
          </p:nvSpPr>
          <p:spPr>
            <a:xfrm>
              <a:off x="567706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3" name="object 76">
              <a:extLst>
                <a:ext uri="{FF2B5EF4-FFF2-40B4-BE49-F238E27FC236}">
                  <a16:creationId xmlns="" xmlns:a16="http://schemas.microsoft.com/office/drawing/2014/main" id="{D0D493BC-594D-4A3C-99F0-12C3F338013B}"/>
                </a:ext>
              </a:extLst>
            </p:cNvPr>
            <p:cNvSpPr/>
            <p:nvPr/>
          </p:nvSpPr>
          <p:spPr>
            <a:xfrm>
              <a:off x="608256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4" name="object 77">
              <a:extLst>
                <a:ext uri="{FF2B5EF4-FFF2-40B4-BE49-F238E27FC236}">
                  <a16:creationId xmlns="" xmlns:a16="http://schemas.microsoft.com/office/drawing/2014/main" id="{65EF93FF-0091-48D1-ABB9-AD79F4F5F2A1}"/>
                </a:ext>
              </a:extLst>
            </p:cNvPr>
            <p:cNvSpPr/>
            <p:nvPr/>
          </p:nvSpPr>
          <p:spPr>
            <a:xfrm>
              <a:off x="6488078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5" name="object 78">
              <a:extLst>
                <a:ext uri="{FF2B5EF4-FFF2-40B4-BE49-F238E27FC236}">
                  <a16:creationId xmlns="" xmlns:a16="http://schemas.microsoft.com/office/drawing/2014/main" id="{601E3519-4655-423C-98A7-B625C7C2C775}"/>
                </a:ext>
              </a:extLst>
            </p:cNvPr>
            <p:cNvSpPr/>
            <p:nvPr/>
          </p:nvSpPr>
          <p:spPr>
            <a:xfrm>
              <a:off x="689357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6" name="object 79">
              <a:extLst>
                <a:ext uri="{FF2B5EF4-FFF2-40B4-BE49-F238E27FC236}">
                  <a16:creationId xmlns="" xmlns:a16="http://schemas.microsoft.com/office/drawing/2014/main" id="{758E5117-868E-4DC0-8999-FF01E22AF5E4}"/>
                </a:ext>
              </a:extLst>
            </p:cNvPr>
            <p:cNvSpPr/>
            <p:nvPr/>
          </p:nvSpPr>
          <p:spPr>
            <a:xfrm>
              <a:off x="729909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7" name="object 80">
              <a:extLst>
                <a:ext uri="{FF2B5EF4-FFF2-40B4-BE49-F238E27FC236}">
                  <a16:creationId xmlns="" xmlns:a16="http://schemas.microsoft.com/office/drawing/2014/main" id="{848F30C8-0C15-4C47-99AC-B5A1EC609DB0}"/>
                </a:ext>
              </a:extLst>
            </p:cNvPr>
            <p:cNvSpPr/>
            <p:nvPr/>
          </p:nvSpPr>
          <p:spPr>
            <a:xfrm>
              <a:off x="770459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8" name="object 81">
              <a:extLst>
                <a:ext uri="{FF2B5EF4-FFF2-40B4-BE49-F238E27FC236}">
                  <a16:creationId xmlns="" xmlns:a16="http://schemas.microsoft.com/office/drawing/2014/main" id="{C66178DA-D9A2-490B-A055-5E150F29A4AB}"/>
                </a:ext>
              </a:extLst>
            </p:cNvPr>
            <p:cNvSpPr/>
            <p:nvPr/>
          </p:nvSpPr>
          <p:spPr>
            <a:xfrm>
              <a:off x="811009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9" name="object 82">
              <a:extLst>
                <a:ext uri="{FF2B5EF4-FFF2-40B4-BE49-F238E27FC236}">
                  <a16:creationId xmlns="" xmlns:a16="http://schemas.microsoft.com/office/drawing/2014/main" id="{48C4325E-AF14-401C-95B3-CE24D9DEC7B7}"/>
                </a:ext>
              </a:extLst>
            </p:cNvPr>
            <p:cNvSpPr/>
            <p:nvPr/>
          </p:nvSpPr>
          <p:spPr>
            <a:xfrm>
              <a:off x="851560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0" name="object 83">
              <a:extLst>
                <a:ext uri="{FF2B5EF4-FFF2-40B4-BE49-F238E27FC236}">
                  <a16:creationId xmlns="" xmlns:a16="http://schemas.microsoft.com/office/drawing/2014/main" id="{7C50E722-DEAF-47EC-8DB7-206963B369F2}"/>
                </a:ext>
              </a:extLst>
            </p:cNvPr>
            <p:cNvSpPr/>
            <p:nvPr/>
          </p:nvSpPr>
          <p:spPr>
            <a:xfrm>
              <a:off x="892110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1" name="object 84">
              <a:extLst>
                <a:ext uri="{FF2B5EF4-FFF2-40B4-BE49-F238E27FC236}">
                  <a16:creationId xmlns="" xmlns:a16="http://schemas.microsoft.com/office/drawing/2014/main" id="{F5D7730F-9160-43EC-B8C7-01E921DED840}"/>
                </a:ext>
              </a:extLst>
            </p:cNvPr>
            <p:cNvSpPr/>
            <p:nvPr/>
          </p:nvSpPr>
          <p:spPr>
            <a:xfrm>
              <a:off x="932661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2" name="object 85">
              <a:extLst>
                <a:ext uri="{FF2B5EF4-FFF2-40B4-BE49-F238E27FC236}">
                  <a16:creationId xmlns="" xmlns:a16="http://schemas.microsoft.com/office/drawing/2014/main" id="{F658C784-3EF1-4CB0-8E1A-7CE2FB869BBF}"/>
                </a:ext>
              </a:extLst>
            </p:cNvPr>
            <p:cNvSpPr/>
            <p:nvPr/>
          </p:nvSpPr>
          <p:spPr>
            <a:xfrm>
              <a:off x="973211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3" name="object 111">
              <a:extLst>
                <a:ext uri="{FF2B5EF4-FFF2-40B4-BE49-F238E27FC236}">
                  <a16:creationId xmlns="" xmlns:a16="http://schemas.microsoft.com/office/drawing/2014/main" id="{71CB05A8-E074-484A-8F62-4F49AD4B7824}"/>
                </a:ext>
              </a:extLst>
            </p:cNvPr>
            <p:cNvSpPr/>
            <p:nvPr/>
          </p:nvSpPr>
          <p:spPr>
            <a:xfrm>
              <a:off x="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4" name="object 112">
              <a:extLst>
                <a:ext uri="{FF2B5EF4-FFF2-40B4-BE49-F238E27FC236}">
                  <a16:creationId xmlns="" xmlns:a16="http://schemas.microsoft.com/office/drawing/2014/main" id="{8AC616CD-FAFC-4F9A-A07F-22D235F901C8}"/>
                </a:ext>
              </a:extLst>
            </p:cNvPr>
            <p:cNvSpPr/>
            <p:nvPr/>
          </p:nvSpPr>
          <p:spPr>
            <a:xfrm>
              <a:off x="405499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5" name="object 113">
              <a:extLst>
                <a:ext uri="{FF2B5EF4-FFF2-40B4-BE49-F238E27FC236}">
                  <a16:creationId xmlns="" xmlns:a16="http://schemas.microsoft.com/office/drawing/2014/main" id="{78BECBBB-DBC6-4167-98A4-4A03C0BCAAF0}"/>
                </a:ext>
              </a:extLst>
            </p:cNvPr>
            <p:cNvSpPr/>
            <p:nvPr/>
          </p:nvSpPr>
          <p:spPr>
            <a:xfrm>
              <a:off x="81101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6" name="object 114">
              <a:extLst>
                <a:ext uri="{FF2B5EF4-FFF2-40B4-BE49-F238E27FC236}">
                  <a16:creationId xmlns="" xmlns:a16="http://schemas.microsoft.com/office/drawing/2014/main" id="{41BDE8A1-93EB-4A5A-A5AE-781E9E4B57A6}"/>
                </a:ext>
              </a:extLst>
            </p:cNvPr>
            <p:cNvSpPr/>
            <p:nvPr/>
          </p:nvSpPr>
          <p:spPr>
            <a:xfrm>
              <a:off x="121651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7" name="object 115">
              <a:extLst>
                <a:ext uri="{FF2B5EF4-FFF2-40B4-BE49-F238E27FC236}">
                  <a16:creationId xmlns="" xmlns:a16="http://schemas.microsoft.com/office/drawing/2014/main" id="{C0E98096-E6B5-4CBF-B761-ADFE3A13E69D}"/>
                </a:ext>
              </a:extLst>
            </p:cNvPr>
            <p:cNvSpPr/>
            <p:nvPr/>
          </p:nvSpPr>
          <p:spPr>
            <a:xfrm>
              <a:off x="1622023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8" name="object 116">
              <a:extLst>
                <a:ext uri="{FF2B5EF4-FFF2-40B4-BE49-F238E27FC236}">
                  <a16:creationId xmlns="" xmlns:a16="http://schemas.microsoft.com/office/drawing/2014/main" id="{CE9C528C-59FC-44D2-A7DC-F8BCE76DC5C9}"/>
                </a:ext>
              </a:extLst>
            </p:cNvPr>
            <p:cNvSpPr/>
            <p:nvPr/>
          </p:nvSpPr>
          <p:spPr>
            <a:xfrm>
              <a:off x="2027529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9" name="object 117">
              <a:extLst>
                <a:ext uri="{FF2B5EF4-FFF2-40B4-BE49-F238E27FC236}">
                  <a16:creationId xmlns="" xmlns:a16="http://schemas.microsoft.com/office/drawing/2014/main" id="{2497B83C-815E-4CF4-9F0A-31F50500DA85}"/>
                </a:ext>
              </a:extLst>
            </p:cNvPr>
            <p:cNvSpPr/>
            <p:nvPr/>
          </p:nvSpPr>
          <p:spPr>
            <a:xfrm>
              <a:off x="2433028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0" name="object 118">
              <a:extLst>
                <a:ext uri="{FF2B5EF4-FFF2-40B4-BE49-F238E27FC236}">
                  <a16:creationId xmlns="" xmlns:a16="http://schemas.microsoft.com/office/drawing/2014/main" id="{8D58C9E1-EA1B-4074-AB48-8DD8B02C3055}"/>
                </a:ext>
              </a:extLst>
            </p:cNvPr>
            <p:cNvSpPr/>
            <p:nvPr/>
          </p:nvSpPr>
          <p:spPr>
            <a:xfrm>
              <a:off x="2838526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1" name="object 119">
              <a:extLst>
                <a:ext uri="{FF2B5EF4-FFF2-40B4-BE49-F238E27FC236}">
                  <a16:creationId xmlns="" xmlns:a16="http://schemas.microsoft.com/office/drawing/2014/main" id="{FDAC773A-1C3F-4AFA-85EB-7D041A66050B}"/>
                </a:ext>
              </a:extLst>
            </p:cNvPr>
            <p:cNvSpPr/>
            <p:nvPr/>
          </p:nvSpPr>
          <p:spPr>
            <a:xfrm>
              <a:off x="324403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2" name="object 120">
              <a:extLst>
                <a:ext uri="{FF2B5EF4-FFF2-40B4-BE49-F238E27FC236}">
                  <a16:creationId xmlns="" xmlns:a16="http://schemas.microsoft.com/office/drawing/2014/main" id="{15F20039-5030-4930-B038-2CA1146923CD}"/>
                </a:ext>
              </a:extLst>
            </p:cNvPr>
            <p:cNvSpPr/>
            <p:nvPr/>
          </p:nvSpPr>
          <p:spPr>
            <a:xfrm>
              <a:off x="364954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3" name="object 121">
              <a:extLst>
                <a:ext uri="{FF2B5EF4-FFF2-40B4-BE49-F238E27FC236}">
                  <a16:creationId xmlns="" xmlns:a16="http://schemas.microsoft.com/office/drawing/2014/main" id="{4DAB4AED-0B90-4AB4-9348-BC1590D0B648}"/>
                </a:ext>
              </a:extLst>
            </p:cNvPr>
            <p:cNvSpPr/>
            <p:nvPr/>
          </p:nvSpPr>
          <p:spPr>
            <a:xfrm>
              <a:off x="405505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4" name="object 122">
              <a:extLst>
                <a:ext uri="{FF2B5EF4-FFF2-40B4-BE49-F238E27FC236}">
                  <a16:creationId xmlns="" xmlns:a16="http://schemas.microsoft.com/office/drawing/2014/main" id="{1C771273-716A-4B0E-89AC-DD03B96CD74E}"/>
                </a:ext>
              </a:extLst>
            </p:cNvPr>
            <p:cNvSpPr/>
            <p:nvPr/>
          </p:nvSpPr>
          <p:spPr>
            <a:xfrm>
              <a:off x="4460556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5" name="object 123">
              <a:extLst>
                <a:ext uri="{FF2B5EF4-FFF2-40B4-BE49-F238E27FC236}">
                  <a16:creationId xmlns="" xmlns:a16="http://schemas.microsoft.com/office/drawing/2014/main" id="{18CF500C-3F5E-4AF3-BE51-C4618F2AF245}"/>
                </a:ext>
              </a:extLst>
            </p:cNvPr>
            <p:cNvSpPr/>
            <p:nvPr/>
          </p:nvSpPr>
          <p:spPr>
            <a:xfrm>
              <a:off x="486606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6" name="object 124">
              <a:extLst>
                <a:ext uri="{FF2B5EF4-FFF2-40B4-BE49-F238E27FC236}">
                  <a16:creationId xmlns="" xmlns:a16="http://schemas.microsoft.com/office/drawing/2014/main" id="{0779BD93-DEB7-4803-ACED-B798DEDDE256}"/>
                </a:ext>
              </a:extLst>
            </p:cNvPr>
            <p:cNvSpPr/>
            <p:nvPr/>
          </p:nvSpPr>
          <p:spPr>
            <a:xfrm>
              <a:off x="527156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7" name="object 125">
              <a:extLst>
                <a:ext uri="{FF2B5EF4-FFF2-40B4-BE49-F238E27FC236}">
                  <a16:creationId xmlns="" xmlns:a16="http://schemas.microsoft.com/office/drawing/2014/main" id="{2C897B10-4917-4D3D-8F5C-D9FD0DA2ADD2}"/>
                </a:ext>
              </a:extLst>
            </p:cNvPr>
            <p:cNvSpPr/>
            <p:nvPr/>
          </p:nvSpPr>
          <p:spPr>
            <a:xfrm>
              <a:off x="567706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8" name="object 126">
              <a:extLst>
                <a:ext uri="{FF2B5EF4-FFF2-40B4-BE49-F238E27FC236}">
                  <a16:creationId xmlns="" xmlns:a16="http://schemas.microsoft.com/office/drawing/2014/main" id="{5CF02C5C-CC3B-4225-A705-4484A7786DED}"/>
                </a:ext>
              </a:extLst>
            </p:cNvPr>
            <p:cNvSpPr/>
            <p:nvPr/>
          </p:nvSpPr>
          <p:spPr>
            <a:xfrm>
              <a:off x="608256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9" name="object 127">
              <a:extLst>
                <a:ext uri="{FF2B5EF4-FFF2-40B4-BE49-F238E27FC236}">
                  <a16:creationId xmlns="" xmlns:a16="http://schemas.microsoft.com/office/drawing/2014/main" id="{B7D3C2E3-575C-49D8-AB50-DCEE6A307B61}"/>
                </a:ext>
              </a:extLst>
            </p:cNvPr>
            <p:cNvSpPr/>
            <p:nvPr/>
          </p:nvSpPr>
          <p:spPr>
            <a:xfrm>
              <a:off x="6488078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0" name="object 128">
              <a:extLst>
                <a:ext uri="{FF2B5EF4-FFF2-40B4-BE49-F238E27FC236}">
                  <a16:creationId xmlns="" xmlns:a16="http://schemas.microsoft.com/office/drawing/2014/main" id="{0A24213F-CAE0-4FD6-AD17-A63A71401D3A}"/>
                </a:ext>
              </a:extLst>
            </p:cNvPr>
            <p:cNvSpPr/>
            <p:nvPr/>
          </p:nvSpPr>
          <p:spPr>
            <a:xfrm>
              <a:off x="689357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1" name="object 129">
              <a:extLst>
                <a:ext uri="{FF2B5EF4-FFF2-40B4-BE49-F238E27FC236}">
                  <a16:creationId xmlns="" xmlns:a16="http://schemas.microsoft.com/office/drawing/2014/main" id="{9D92D430-68FC-4180-9A38-DCE7CD8F08C4}"/>
                </a:ext>
              </a:extLst>
            </p:cNvPr>
            <p:cNvSpPr/>
            <p:nvPr/>
          </p:nvSpPr>
          <p:spPr>
            <a:xfrm>
              <a:off x="729909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2" name="object 130">
              <a:extLst>
                <a:ext uri="{FF2B5EF4-FFF2-40B4-BE49-F238E27FC236}">
                  <a16:creationId xmlns="" xmlns:a16="http://schemas.microsoft.com/office/drawing/2014/main" id="{4A291423-5FA9-4924-8689-87764ED56FE5}"/>
                </a:ext>
              </a:extLst>
            </p:cNvPr>
            <p:cNvSpPr/>
            <p:nvPr/>
          </p:nvSpPr>
          <p:spPr>
            <a:xfrm>
              <a:off x="770459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3" name="object 131">
              <a:extLst>
                <a:ext uri="{FF2B5EF4-FFF2-40B4-BE49-F238E27FC236}">
                  <a16:creationId xmlns="" xmlns:a16="http://schemas.microsoft.com/office/drawing/2014/main" id="{AF279814-A4A2-4473-84D5-78E374A1BEDD}"/>
                </a:ext>
              </a:extLst>
            </p:cNvPr>
            <p:cNvSpPr/>
            <p:nvPr/>
          </p:nvSpPr>
          <p:spPr>
            <a:xfrm>
              <a:off x="811009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4" name="object 132">
              <a:extLst>
                <a:ext uri="{FF2B5EF4-FFF2-40B4-BE49-F238E27FC236}">
                  <a16:creationId xmlns="" xmlns:a16="http://schemas.microsoft.com/office/drawing/2014/main" id="{B83BBD3A-8112-4577-A2DF-0B6068C4A8A2}"/>
                </a:ext>
              </a:extLst>
            </p:cNvPr>
            <p:cNvSpPr/>
            <p:nvPr/>
          </p:nvSpPr>
          <p:spPr>
            <a:xfrm>
              <a:off x="851560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5" name="object 133">
              <a:extLst>
                <a:ext uri="{FF2B5EF4-FFF2-40B4-BE49-F238E27FC236}">
                  <a16:creationId xmlns="" xmlns:a16="http://schemas.microsoft.com/office/drawing/2014/main" id="{64066525-DF60-4130-B23C-9D3F5C3207F3}"/>
                </a:ext>
              </a:extLst>
            </p:cNvPr>
            <p:cNvSpPr/>
            <p:nvPr/>
          </p:nvSpPr>
          <p:spPr>
            <a:xfrm>
              <a:off x="892110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6" name="object 134">
              <a:extLst>
                <a:ext uri="{FF2B5EF4-FFF2-40B4-BE49-F238E27FC236}">
                  <a16:creationId xmlns="" xmlns:a16="http://schemas.microsoft.com/office/drawing/2014/main" id="{6E20D35C-ABF0-4D86-B539-79BF6F7FCCFF}"/>
                </a:ext>
              </a:extLst>
            </p:cNvPr>
            <p:cNvSpPr/>
            <p:nvPr/>
          </p:nvSpPr>
          <p:spPr>
            <a:xfrm>
              <a:off x="932661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7" name="object 135">
              <a:extLst>
                <a:ext uri="{FF2B5EF4-FFF2-40B4-BE49-F238E27FC236}">
                  <a16:creationId xmlns="" xmlns:a16="http://schemas.microsoft.com/office/drawing/2014/main" id="{2DCBC93E-A60B-4580-A02B-C7CDC9D94FF1}"/>
                </a:ext>
              </a:extLst>
            </p:cNvPr>
            <p:cNvSpPr/>
            <p:nvPr/>
          </p:nvSpPr>
          <p:spPr>
            <a:xfrm>
              <a:off x="973211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30" name="グループ化 329">
            <a:extLst>
              <a:ext uri="{FF2B5EF4-FFF2-40B4-BE49-F238E27FC236}">
                <a16:creationId xmlns="" xmlns:a16="http://schemas.microsoft.com/office/drawing/2014/main" id="{D9CD0CE5-4548-4E70-8531-5BB16FD183D4}"/>
              </a:ext>
            </a:extLst>
          </p:cNvPr>
          <p:cNvGrpSpPr>
            <a:grpSpLocks noChangeAspect="1"/>
          </p:cNvGrpSpPr>
          <p:nvPr/>
        </p:nvGrpSpPr>
        <p:grpSpPr>
          <a:xfrm>
            <a:off x="330122" y="432638"/>
            <a:ext cx="10031565" cy="6334012"/>
            <a:chOff x="385824" y="518938"/>
            <a:chExt cx="9553088" cy="7753560"/>
          </a:xfrm>
        </p:grpSpPr>
        <p:grpSp>
          <p:nvGrpSpPr>
            <p:cNvPr id="291" name="グループ化 290">
              <a:extLst>
                <a:ext uri="{FF2B5EF4-FFF2-40B4-BE49-F238E27FC236}">
                  <a16:creationId xmlns="" xmlns:a16="http://schemas.microsoft.com/office/drawing/2014/main" id="{E84A99D4-0AA6-4B19-AE4A-DFBBC08D2586}"/>
                </a:ext>
              </a:extLst>
            </p:cNvPr>
            <p:cNvGrpSpPr/>
            <p:nvPr/>
          </p:nvGrpSpPr>
          <p:grpSpPr>
            <a:xfrm>
              <a:off x="385824" y="518938"/>
              <a:ext cx="9553088" cy="7753560"/>
              <a:chOff x="385824" y="518938"/>
              <a:chExt cx="9553088" cy="7753560"/>
            </a:xfrm>
          </p:grpSpPr>
          <p:sp>
            <p:nvSpPr>
              <p:cNvPr id="292" name="object 6">
                <a:extLst>
                  <a:ext uri="{FF2B5EF4-FFF2-40B4-BE49-F238E27FC236}">
                    <a16:creationId xmlns="" xmlns:a16="http://schemas.microsoft.com/office/drawing/2014/main" id="{BB5CD95F-191C-4327-957B-841F9496E478}"/>
                  </a:ext>
                </a:extLst>
              </p:cNvPr>
              <p:cNvSpPr txBox="1"/>
              <p:nvPr/>
            </p:nvSpPr>
            <p:spPr>
              <a:xfrm>
                <a:off x="7198944" y="705766"/>
                <a:ext cx="2707149" cy="1086778"/>
              </a:xfrm>
              <a:prstGeom prst="rect">
                <a:avLst/>
              </a:prstGeom>
            </p:spPr>
            <p:txBody>
              <a:bodyPr vert="horz" wrap="square" lIns="0" tIns="895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705"/>
                  </a:spcBef>
                </a:pPr>
                <a:r>
                  <a:rPr sz="1600" b="1" spc="-16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セ</a:t>
                </a:r>
                <a:r>
                  <a:rPr sz="1600" b="1" spc="-28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ン</a:t>
                </a:r>
                <a:r>
                  <a:rPr sz="1600" b="1" spc="-28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ト</a:t>
                </a:r>
                <a:r>
                  <a:rPr sz="1600" b="1" spc="-22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ラ</a:t>
                </a:r>
                <a:r>
                  <a:rPr sz="1600" b="1" spc="-1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ル</a:t>
                </a:r>
                <a:r>
                  <a:rPr sz="1600" b="1" spc="-7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パ</a:t>
                </a:r>
                <a:r>
                  <a:rPr sz="1600" b="1" spc="-6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ー</a:t>
                </a:r>
                <a:r>
                  <a:rPr sz="1600" b="1" spc="-18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ク</a:t>
                </a:r>
                <a:r>
                  <a:rPr sz="1600" b="1" spc="409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A</a:t>
                </a:r>
                <a:endParaRPr sz="16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endParaRPr>
              </a:p>
              <a:p>
                <a:pPr marL="12700" marR="5080" algn="just">
                  <a:lnSpc>
                    <a:spcPct val="119300"/>
                  </a:lnSpc>
                  <a:spcBef>
                    <a:spcPts val="135"/>
                  </a:spcBef>
                </a:pPr>
                <a:r>
                  <a:rPr sz="9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社会生活に必要な日常生活訓練や</a:t>
                </a:r>
                <a:r>
                  <a:rPr sz="950" spc="-204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、</a:t>
                </a:r>
                <a:r>
                  <a:rPr sz="9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創作活動</a:t>
                </a:r>
                <a:endParaRPr lang="en-US" altLang="ja-JP"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  <a:p>
                <a:pPr marL="12700" marR="5080" algn="just">
                  <a:lnSpc>
                    <a:spcPct val="119300"/>
                  </a:lnSpc>
                  <a:spcBef>
                    <a:spcPts val="135"/>
                  </a:spcBef>
                </a:pPr>
                <a:r>
                  <a:rPr sz="9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以外に</a:t>
                </a:r>
                <a:r>
                  <a:rPr sz="950" spc="-204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、</a:t>
                </a:r>
                <a:r>
                  <a:rPr sz="9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広い敷地を活かした屋外活動を実施し</a:t>
                </a:r>
                <a:endParaRPr lang="en-US" altLang="ja-JP"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  <a:p>
                <a:pPr marL="12700" marR="5080" algn="just">
                  <a:lnSpc>
                    <a:spcPct val="119300"/>
                  </a:lnSpc>
                  <a:spcBef>
                    <a:spcPts val="135"/>
                  </a:spcBef>
                </a:pPr>
                <a:r>
                  <a:rPr sz="9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お子様の能力を向上させます。</a:t>
                </a:r>
              </a:p>
            </p:txBody>
          </p:sp>
          <p:sp>
            <p:nvSpPr>
              <p:cNvPr id="293" name="object 7">
                <a:extLst>
                  <a:ext uri="{FF2B5EF4-FFF2-40B4-BE49-F238E27FC236}">
                    <a16:creationId xmlns="" xmlns:a16="http://schemas.microsoft.com/office/drawing/2014/main" id="{1D506498-D581-464D-90EF-07BB62358D0A}"/>
                  </a:ext>
                </a:extLst>
              </p:cNvPr>
              <p:cNvSpPr/>
              <p:nvPr/>
            </p:nvSpPr>
            <p:spPr>
              <a:xfrm>
                <a:off x="385824" y="2276104"/>
                <a:ext cx="9553088" cy="670754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b="1"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94" name="object 8">
                <a:extLst>
                  <a:ext uri="{FF2B5EF4-FFF2-40B4-BE49-F238E27FC236}">
                    <a16:creationId xmlns="" xmlns:a16="http://schemas.microsoft.com/office/drawing/2014/main" id="{AB93B2D0-B441-41E6-87E7-788971542623}"/>
                  </a:ext>
                </a:extLst>
              </p:cNvPr>
              <p:cNvSpPr txBox="1"/>
              <p:nvPr/>
            </p:nvSpPr>
            <p:spPr>
              <a:xfrm>
                <a:off x="946960" y="2502798"/>
                <a:ext cx="1407859" cy="21736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80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主なプログラム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endParaRPr>
              </a:p>
            </p:txBody>
          </p:sp>
          <p:sp>
            <p:nvSpPr>
              <p:cNvPr id="295" name="object 9">
                <a:extLst>
                  <a:ext uri="{FF2B5EF4-FFF2-40B4-BE49-F238E27FC236}">
                    <a16:creationId xmlns="" xmlns:a16="http://schemas.microsoft.com/office/drawing/2014/main" id="{2CB60951-4E09-4C1F-A5AC-12B695EAD788}"/>
                  </a:ext>
                </a:extLst>
              </p:cNvPr>
              <p:cNvSpPr txBox="1"/>
              <p:nvPr/>
            </p:nvSpPr>
            <p:spPr>
              <a:xfrm>
                <a:off x="2172664" y="927123"/>
                <a:ext cx="3076854" cy="705961"/>
              </a:xfrm>
              <a:prstGeom prst="rect">
                <a:avLst/>
              </a:prstGeom>
            </p:spPr>
            <p:txBody>
              <a:bodyPr vert="horz" wrap="square" lIns="0" tIns="8953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705"/>
                  </a:spcBef>
                </a:pPr>
                <a:r>
                  <a:rPr sz="1600" b="1" spc="-15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ハ</a:t>
                </a:r>
                <a:r>
                  <a:rPr sz="1600" b="1" spc="-6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グ</a:t>
                </a:r>
                <a:r>
                  <a:rPr sz="1600" b="1" spc="-204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あずきフォントB"/>
                  </a:rPr>
                  <a:t>マグ</a:t>
                </a:r>
                <a:endParaRPr sz="16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355"/>
                  </a:spcBef>
                </a:pPr>
                <a:r>
                  <a:rPr sz="950" spc="-2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社会生活に必要な日常生活訓練や</a:t>
                </a:r>
                <a:r>
                  <a:rPr sz="950" spc="-5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、</a:t>
                </a:r>
                <a:r>
                  <a:rPr sz="950" spc="-2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創作活動。</a:t>
                </a:r>
                <a:endPara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20"/>
                  </a:spcBef>
                </a:pPr>
                <a:r>
                  <a:rPr sz="950" spc="-2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興味･関心を醸成し</a:t>
                </a:r>
                <a:r>
                  <a:rPr sz="950" spc="-5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、</a:t>
                </a:r>
                <a:r>
                  <a:rPr sz="950" spc="-2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お子様の能力を向上させます。</a:t>
                </a:r>
                <a:endPara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</p:txBody>
          </p:sp>
          <p:sp>
            <p:nvSpPr>
              <p:cNvPr id="296" name="object 10">
                <a:extLst>
                  <a:ext uri="{FF2B5EF4-FFF2-40B4-BE49-F238E27FC236}">
                    <a16:creationId xmlns="" xmlns:a16="http://schemas.microsoft.com/office/drawing/2014/main" id="{9DD34FBA-80EF-430C-893C-AB24546F0CA5}"/>
                  </a:ext>
                </a:extLst>
              </p:cNvPr>
              <p:cNvSpPr/>
              <p:nvPr/>
            </p:nvSpPr>
            <p:spPr>
              <a:xfrm>
                <a:off x="2183633" y="518938"/>
                <a:ext cx="2955132" cy="395854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297" name="object 11">
                <a:extLst>
                  <a:ext uri="{FF2B5EF4-FFF2-40B4-BE49-F238E27FC236}">
                    <a16:creationId xmlns="" xmlns:a16="http://schemas.microsoft.com/office/drawing/2014/main" id="{323222DA-30EF-43F4-8741-C2297F3928EA}"/>
                  </a:ext>
                </a:extLst>
              </p:cNvPr>
              <p:cNvSpPr txBox="1"/>
              <p:nvPr/>
            </p:nvSpPr>
            <p:spPr>
              <a:xfrm>
                <a:off x="2386391" y="637356"/>
                <a:ext cx="2549616" cy="15901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950" b="1" spc="50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想像</a:t>
                </a:r>
                <a:r>
                  <a:rPr sz="950" b="1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力を</a:t>
                </a:r>
                <a:r>
                  <a:rPr sz="950" b="1" spc="2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豊</a:t>
                </a:r>
                <a:r>
                  <a:rPr sz="950" b="1" spc="-2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か</a:t>
                </a:r>
                <a:r>
                  <a:rPr sz="950" b="1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に</a:t>
                </a:r>
                <a:r>
                  <a:rPr sz="950" b="1" spc="50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個</a:t>
                </a:r>
                <a:r>
                  <a:rPr sz="950" b="1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性を</a:t>
                </a:r>
                <a:r>
                  <a:rPr sz="950" b="1" spc="30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伸</a:t>
                </a:r>
                <a:r>
                  <a:rPr sz="950" b="1" spc="25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ばす</a:t>
                </a:r>
                <a:r>
                  <a:rPr sz="950" b="1" spc="50" dirty="0">
                    <a:solidFill>
                      <a:srgbClr val="FFFFFF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34"/>
                  </a:rPr>
                  <a:t>生活訓練型</a:t>
                </a:r>
                <a:endParaRPr sz="95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endParaRPr>
              </a:p>
            </p:txBody>
          </p:sp>
          <p:sp>
            <p:nvSpPr>
              <p:cNvPr id="298" name="object 12">
                <a:extLst>
                  <a:ext uri="{FF2B5EF4-FFF2-40B4-BE49-F238E27FC236}">
                    <a16:creationId xmlns="" xmlns:a16="http://schemas.microsoft.com/office/drawing/2014/main" id="{A66529A1-5EE0-4950-8280-88C2739BFCA3}"/>
                  </a:ext>
                </a:extLst>
              </p:cNvPr>
              <p:cNvSpPr txBox="1"/>
              <p:nvPr/>
            </p:nvSpPr>
            <p:spPr>
              <a:xfrm>
                <a:off x="2350669" y="7238011"/>
                <a:ext cx="1592357" cy="871323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22860">
                  <a:lnSpc>
                    <a:spcPct val="100000"/>
                  </a:lnSpc>
                  <a:spcBef>
                    <a:spcPts val="295"/>
                  </a:spcBef>
                </a:pPr>
                <a:r>
                  <a:rPr sz="750" b="0" dirty="0" err="1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ハ</a:t>
                </a:r>
                <a:r>
                  <a:rPr sz="750" b="0" spc="25" dirty="0" err="1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グ</a:t>
                </a:r>
                <a:r>
                  <a:rPr sz="750" b="0" dirty="0" err="1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マ</a:t>
                </a:r>
                <a:r>
                  <a:rPr sz="750" b="0" spc="50" dirty="0" err="1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グ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04"/>
                  </a:spcBef>
                </a:pPr>
                <a:r>
                  <a:rPr sz="750" b="0" spc="-1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〒</a:t>
                </a:r>
                <a:r>
                  <a:rPr sz="750" b="0" spc="4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370-0867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5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群馬県高崎市乗附町</a:t>
                </a:r>
                <a:r>
                  <a:rPr sz="750" b="0" spc="4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1565-42</a:t>
                </a:r>
                <a:endParaRPr lang="en-US" altLang="ja-JP" sz="7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TEL：027-388-0041  </a:t>
                </a:r>
                <a:endParaRPr lang="en-US" altLang="ja-JP" sz="7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FAX：027-388-0042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</p:txBody>
          </p:sp>
          <p:sp>
            <p:nvSpPr>
              <p:cNvPr id="299" name="object 13">
                <a:extLst>
                  <a:ext uri="{FF2B5EF4-FFF2-40B4-BE49-F238E27FC236}">
                    <a16:creationId xmlns="" xmlns:a16="http://schemas.microsoft.com/office/drawing/2014/main" id="{E196797C-CF8B-4632-9F59-FEFF5D85BE76}"/>
                  </a:ext>
                </a:extLst>
              </p:cNvPr>
              <p:cNvSpPr txBox="1"/>
              <p:nvPr/>
            </p:nvSpPr>
            <p:spPr>
              <a:xfrm>
                <a:off x="5653382" y="7229912"/>
                <a:ext cx="1517139" cy="1042586"/>
              </a:xfrm>
              <a:prstGeom prst="rect">
                <a:avLst/>
              </a:prstGeom>
            </p:spPr>
            <p:txBody>
              <a:bodyPr vert="horz" wrap="square" lIns="0" tIns="37465" rIns="0" bIns="0" rtlCol="0">
                <a:spAutoFit/>
              </a:bodyPr>
              <a:lstStyle/>
              <a:p>
                <a:pPr marL="20955">
                  <a:lnSpc>
                    <a:spcPct val="100000"/>
                  </a:lnSpc>
                  <a:spcBef>
                    <a:spcPts val="295"/>
                  </a:spcBef>
                </a:pPr>
                <a:r>
                  <a:rPr sz="750" b="0" spc="-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セ</a:t>
                </a:r>
                <a:r>
                  <a:rPr sz="750" b="0" spc="-14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ン</a:t>
                </a:r>
                <a:r>
                  <a:rPr sz="750" b="0" spc="-10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ト</a:t>
                </a:r>
                <a:r>
                  <a:rPr sz="750" b="0" spc="-2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ラ</a:t>
                </a:r>
                <a:r>
                  <a:rPr sz="750" b="0" spc="1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ルパ</a:t>
                </a:r>
                <a:r>
                  <a:rPr sz="750" b="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ー</a:t>
                </a:r>
                <a:r>
                  <a:rPr sz="750" b="0" spc="1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ク</a:t>
                </a:r>
                <a:r>
                  <a:rPr sz="750" b="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A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204"/>
                  </a:spcBef>
                </a:pPr>
                <a:r>
                  <a:rPr sz="750" b="0" spc="-1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〒</a:t>
                </a:r>
                <a:r>
                  <a:rPr sz="750" b="0" spc="4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370-0867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5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群馬県高崎市乗附町</a:t>
                </a:r>
                <a:r>
                  <a:rPr sz="750" b="0" spc="4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3269-1 </a:t>
                </a:r>
                <a:endParaRPr lang="en-US" altLang="ja-JP" sz="7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TE</a:t>
                </a:r>
                <a:r>
                  <a:rPr lang="ja-JP" altLang="en-US" sz="750" b="0" spc="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 </a:t>
                </a:r>
                <a:r>
                  <a:rPr sz="750" b="0" spc="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L：027-329-6124</a:t>
                </a:r>
                <a:endParaRPr lang="en-US" altLang="ja-JP" sz="7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  <a:p>
                <a:pPr marL="22860" marR="5080">
                  <a:lnSpc>
                    <a:spcPct val="122700"/>
                  </a:lnSpc>
                </a:pPr>
                <a:r>
                  <a:rPr sz="750" b="0" spc="10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 </a:t>
                </a:r>
                <a:r>
                  <a:rPr sz="750" b="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A-OTF じゅん Pro 101"/>
                  </a:rPr>
                  <a:t>FAX：027-329-6190</a:t>
                </a:r>
                <a:endParaRPr sz="7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endParaRPr>
              </a:p>
            </p:txBody>
          </p:sp>
          <p:sp>
            <p:nvSpPr>
              <p:cNvPr id="300" name="object 14">
                <a:extLst>
                  <a:ext uri="{FF2B5EF4-FFF2-40B4-BE49-F238E27FC236}">
                    <a16:creationId xmlns="" xmlns:a16="http://schemas.microsoft.com/office/drawing/2014/main" id="{2FA6B993-0736-4E61-A3CB-DED8251152B9}"/>
                  </a:ext>
                </a:extLst>
              </p:cNvPr>
              <p:cNvSpPr/>
              <p:nvPr/>
            </p:nvSpPr>
            <p:spPr>
              <a:xfrm>
                <a:off x="424425" y="571292"/>
                <a:ext cx="1608613" cy="155793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1" name="object 18">
                <a:extLst>
                  <a:ext uri="{FF2B5EF4-FFF2-40B4-BE49-F238E27FC236}">
                    <a16:creationId xmlns="" xmlns:a16="http://schemas.microsoft.com/office/drawing/2014/main" id="{DFDA59F5-CC8C-4B39-BD09-2D607365B616}"/>
                  </a:ext>
                </a:extLst>
              </p:cNvPr>
              <p:cNvSpPr/>
              <p:nvPr/>
            </p:nvSpPr>
            <p:spPr>
              <a:xfrm>
                <a:off x="5505614" y="571292"/>
                <a:ext cx="1608615" cy="1557930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2" name="object 19">
                <a:extLst>
                  <a:ext uri="{FF2B5EF4-FFF2-40B4-BE49-F238E27FC236}">
                    <a16:creationId xmlns="" xmlns:a16="http://schemas.microsoft.com/office/drawing/2014/main" id="{56CC18D3-0ADF-495A-9007-F10B98F19CE9}"/>
                  </a:ext>
                </a:extLst>
              </p:cNvPr>
              <p:cNvSpPr txBox="1"/>
              <p:nvPr/>
            </p:nvSpPr>
            <p:spPr>
              <a:xfrm>
                <a:off x="7087349" y="3151655"/>
                <a:ext cx="2672378" cy="402033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ts val="152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おやつ作り・調理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  <a:p>
                <a:pPr marL="1360805">
                  <a:lnSpc>
                    <a:spcPts val="1520"/>
                  </a:lnSpc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ボルダリング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03" name="object 20">
                <a:extLst>
                  <a:ext uri="{FF2B5EF4-FFF2-40B4-BE49-F238E27FC236}">
                    <a16:creationId xmlns="" xmlns:a16="http://schemas.microsoft.com/office/drawing/2014/main" id="{4E0CCCF3-F5C3-4AF1-B853-744AF03AC211}"/>
                  </a:ext>
                </a:extLst>
              </p:cNvPr>
              <p:cNvSpPr txBox="1"/>
              <p:nvPr/>
            </p:nvSpPr>
            <p:spPr>
              <a:xfrm rot="21540000">
                <a:off x="1979551" y="3871677"/>
                <a:ext cx="344023" cy="172035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>
                  <a:lnSpc>
                    <a:spcPts val="1335"/>
                  </a:lnSpc>
                </a:pPr>
                <a:r>
                  <a:rPr sz="1300" b="1" spc="1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SST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04" name="object 21">
                <a:extLst>
                  <a:ext uri="{FF2B5EF4-FFF2-40B4-BE49-F238E27FC236}">
                    <a16:creationId xmlns="" xmlns:a16="http://schemas.microsoft.com/office/drawing/2014/main" id="{95B2E0D9-7461-410F-91F1-A2853BA9BF61}"/>
                  </a:ext>
                </a:extLst>
              </p:cNvPr>
              <p:cNvSpPr/>
              <p:nvPr/>
            </p:nvSpPr>
            <p:spPr>
              <a:xfrm>
                <a:off x="1974384" y="4138391"/>
                <a:ext cx="204804" cy="301095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5" name="object 28">
                <a:extLst>
                  <a:ext uri="{FF2B5EF4-FFF2-40B4-BE49-F238E27FC236}">
                    <a16:creationId xmlns="" xmlns:a16="http://schemas.microsoft.com/office/drawing/2014/main" id="{682B6E55-50B9-4129-8331-B88015C085E7}"/>
                  </a:ext>
                </a:extLst>
              </p:cNvPr>
              <p:cNvSpPr/>
              <p:nvPr/>
            </p:nvSpPr>
            <p:spPr>
              <a:xfrm>
                <a:off x="432429" y="3374035"/>
                <a:ext cx="1468846" cy="1896758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6" name="object 29">
                <a:extLst>
                  <a:ext uri="{FF2B5EF4-FFF2-40B4-BE49-F238E27FC236}">
                    <a16:creationId xmlns="" xmlns:a16="http://schemas.microsoft.com/office/drawing/2014/main" id="{5F4FE76C-83D7-4A57-9C1D-8E83F2E725AB}"/>
                  </a:ext>
                </a:extLst>
              </p:cNvPr>
              <p:cNvSpPr/>
              <p:nvPr/>
            </p:nvSpPr>
            <p:spPr>
              <a:xfrm>
                <a:off x="7647986" y="3546910"/>
                <a:ext cx="313545" cy="56260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7" name="object 31">
                <a:extLst>
                  <a:ext uri="{FF2B5EF4-FFF2-40B4-BE49-F238E27FC236}">
                    <a16:creationId xmlns="" xmlns:a16="http://schemas.microsoft.com/office/drawing/2014/main" id="{AFCBF793-3EF9-48C1-AD15-B7D550743C8E}"/>
                  </a:ext>
                </a:extLst>
              </p:cNvPr>
              <p:cNvSpPr txBox="1"/>
              <p:nvPr/>
            </p:nvSpPr>
            <p:spPr>
              <a:xfrm>
                <a:off x="407571" y="6343576"/>
                <a:ext cx="1230458" cy="417422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積み木・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40"/>
                  </a:spcBef>
                </a:pPr>
                <a:r>
                  <a:rPr sz="1300" b="1" spc="105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ブロック遊び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08" name="object 35">
                <a:extLst>
                  <a:ext uri="{FF2B5EF4-FFF2-40B4-BE49-F238E27FC236}">
                    <a16:creationId xmlns="" xmlns:a16="http://schemas.microsoft.com/office/drawing/2014/main" id="{DB11DCBA-D065-41F5-B665-F23D91047100}"/>
                  </a:ext>
                </a:extLst>
              </p:cNvPr>
              <p:cNvSpPr/>
              <p:nvPr/>
            </p:nvSpPr>
            <p:spPr>
              <a:xfrm>
                <a:off x="6000858" y="3433987"/>
                <a:ext cx="1525179" cy="1969491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09" name="object 136">
                <a:extLst>
                  <a:ext uri="{FF2B5EF4-FFF2-40B4-BE49-F238E27FC236}">
                    <a16:creationId xmlns="" xmlns:a16="http://schemas.microsoft.com/office/drawing/2014/main" id="{7B6EC885-8686-400B-A6A8-0D767E666B01}"/>
                  </a:ext>
                </a:extLst>
              </p:cNvPr>
              <p:cNvSpPr txBox="1"/>
              <p:nvPr/>
            </p:nvSpPr>
            <p:spPr>
              <a:xfrm>
                <a:off x="3176108" y="2524598"/>
                <a:ext cx="5794646" cy="173766"/>
              </a:xfrm>
              <a:prstGeom prst="rect">
                <a:avLst/>
              </a:prstGeom>
            </p:spPr>
            <p:txBody>
              <a:bodyPr vert="horz" wrap="square" lIns="0" tIns="1206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95"/>
                  </a:spcBef>
                </a:pP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音楽</a:t>
                </a:r>
                <a:r>
                  <a:rPr sz="1050" spc="-17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・</a:t>
                </a: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感覚統合</a:t>
                </a:r>
                <a:r>
                  <a:rPr sz="105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 </a:t>
                </a: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/</a:t>
                </a:r>
                <a:r>
                  <a:rPr sz="105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 </a:t>
                </a: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日常生活訓練(工作・調理)</a:t>
                </a:r>
                <a:r>
                  <a:rPr sz="105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 </a:t>
                </a: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/</a:t>
                </a:r>
                <a:r>
                  <a:rPr sz="1050" spc="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 </a:t>
                </a:r>
                <a:r>
                  <a:rPr sz="1050" spc="-5" dirty="0">
                    <a:latin typeface="游ゴシック" panose="020B0400000000000000" pitchFamily="50" charset="-128"/>
                    <a:ea typeface="游ゴシック" panose="020B0400000000000000" pitchFamily="50" charset="-128"/>
                    <a:cs typeface="FOT-ロダンカトレア Pro M"/>
                  </a:rPr>
                  <a:t>ソーシャルスキルトレーニング（SST）</a:t>
                </a:r>
                <a:endParaRPr sz="10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endParaRPr>
              </a:p>
            </p:txBody>
          </p:sp>
          <p:sp>
            <p:nvSpPr>
              <p:cNvPr id="310" name="object 141">
                <a:extLst>
                  <a:ext uri="{FF2B5EF4-FFF2-40B4-BE49-F238E27FC236}">
                    <a16:creationId xmlns="" xmlns:a16="http://schemas.microsoft.com/office/drawing/2014/main" id="{B0BBD48D-1B1A-4D29-88DF-B9B7F6830664}"/>
                  </a:ext>
                </a:extLst>
              </p:cNvPr>
              <p:cNvSpPr/>
              <p:nvPr/>
            </p:nvSpPr>
            <p:spPr>
              <a:xfrm>
                <a:off x="5364236" y="624414"/>
                <a:ext cx="0" cy="1469797"/>
              </a:xfrm>
              <a:custGeom>
                <a:avLst/>
                <a:gdLst/>
                <a:ahLst/>
                <a:cxnLst/>
                <a:rect l="l" t="t" r="r" b="b"/>
                <a:pathLst>
                  <a:path h="1018539">
                    <a:moveTo>
                      <a:pt x="0" y="0"/>
                    </a:moveTo>
                    <a:lnTo>
                      <a:pt x="0" y="1018248"/>
                    </a:lnTo>
                  </a:path>
                </a:pathLst>
              </a:custGeom>
              <a:ln w="12110">
                <a:solidFill>
                  <a:srgbClr val="6F635D"/>
                </a:solidFill>
                <a:prstDash val="dash"/>
              </a:ln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1" name="object 143">
                <a:extLst>
                  <a:ext uri="{FF2B5EF4-FFF2-40B4-BE49-F238E27FC236}">
                    <a16:creationId xmlns="" xmlns:a16="http://schemas.microsoft.com/office/drawing/2014/main" id="{4A3EF34F-362F-412A-AFF1-E916E3B77C49}"/>
                  </a:ext>
                </a:extLst>
              </p:cNvPr>
              <p:cNvSpPr/>
              <p:nvPr/>
            </p:nvSpPr>
            <p:spPr>
              <a:xfrm>
                <a:off x="1607769" y="5290312"/>
                <a:ext cx="1271028" cy="1641315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2" name="object 144">
                <a:extLst>
                  <a:ext uri="{FF2B5EF4-FFF2-40B4-BE49-F238E27FC236}">
                    <a16:creationId xmlns="" xmlns:a16="http://schemas.microsoft.com/office/drawing/2014/main" id="{A3F32B30-A8F9-4278-9186-D736233D7CA6}"/>
                  </a:ext>
                </a:extLst>
              </p:cNvPr>
              <p:cNvSpPr/>
              <p:nvPr/>
            </p:nvSpPr>
            <p:spPr>
              <a:xfrm>
                <a:off x="1173790" y="7211999"/>
                <a:ext cx="1089377" cy="1055059"/>
              </a:xfrm>
              <a:prstGeom prst="rect">
                <a:avLst/>
              </a:prstGeom>
              <a:blipFill>
                <a:blip r:embed="rId1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3" name="object 145">
                <a:extLst>
                  <a:ext uri="{FF2B5EF4-FFF2-40B4-BE49-F238E27FC236}">
                    <a16:creationId xmlns="" xmlns:a16="http://schemas.microsoft.com/office/drawing/2014/main" id="{3EF526C4-72C7-447E-B4A5-1C700EA14EE1}"/>
                  </a:ext>
                </a:extLst>
              </p:cNvPr>
              <p:cNvSpPr/>
              <p:nvPr/>
            </p:nvSpPr>
            <p:spPr>
              <a:xfrm>
                <a:off x="4454564" y="7211999"/>
                <a:ext cx="1089377" cy="1055059"/>
              </a:xfrm>
              <a:prstGeom prst="rect">
                <a:avLst/>
              </a:prstGeom>
              <a:blipFill>
                <a:blip r:embed="rId1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4" name="object 159">
                <a:extLst>
                  <a:ext uri="{FF2B5EF4-FFF2-40B4-BE49-F238E27FC236}">
                    <a16:creationId xmlns="" xmlns:a16="http://schemas.microsoft.com/office/drawing/2014/main" id="{9FFA6AEA-F58C-41DE-A038-F113E5F78A82}"/>
                  </a:ext>
                </a:extLst>
              </p:cNvPr>
              <p:cNvSpPr/>
              <p:nvPr/>
            </p:nvSpPr>
            <p:spPr>
              <a:xfrm>
                <a:off x="2502337" y="3502758"/>
                <a:ext cx="1271041" cy="1641328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5" name="object 160">
                <a:extLst>
                  <a:ext uri="{FF2B5EF4-FFF2-40B4-BE49-F238E27FC236}">
                    <a16:creationId xmlns="" xmlns:a16="http://schemas.microsoft.com/office/drawing/2014/main" id="{37A5739B-18D2-4F39-ABA6-0C075A8FDEA6}"/>
                  </a:ext>
                </a:extLst>
              </p:cNvPr>
              <p:cNvSpPr/>
              <p:nvPr/>
            </p:nvSpPr>
            <p:spPr>
              <a:xfrm>
                <a:off x="3891110" y="4158862"/>
                <a:ext cx="1927649" cy="2489221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6" name="object 161">
                <a:extLst>
                  <a:ext uri="{FF2B5EF4-FFF2-40B4-BE49-F238E27FC236}">
                    <a16:creationId xmlns="" xmlns:a16="http://schemas.microsoft.com/office/drawing/2014/main" id="{4F3FB36B-6D88-4E33-B24C-97A816760F40}"/>
                  </a:ext>
                </a:extLst>
              </p:cNvPr>
              <p:cNvSpPr/>
              <p:nvPr/>
            </p:nvSpPr>
            <p:spPr>
              <a:xfrm>
                <a:off x="6861892" y="5458943"/>
                <a:ext cx="1271041" cy="1641310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7" name="object 162">
                <a:extLst>
                  <a:ext uri="{FF2B5EF4-FFF2-40B4-BE49-F238E27FC236}">
                    <a16:creationId xmlns="" xmlns:a16="http://schemas.microsoft.com/office/drawing/2014/main" id="{A80B2557-83D2-48E3-A9F0-4C4FE648ADAB}"/>
                  </a:ext>
                </a:extLst>
              </p:cNvPr>
              <p:cNvSpPr/>
              <p:nvPr/>
            </p:nvSpPr>
            <p:spPr>
              <a:xfrm>
                <a:off x="8237733" y="6483136"/>
                <a:ext cx="1264918" cy="1637365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8" name="object 163">
                <a:extLst>
                  <a:ext uri="{FF2B5EF4-FFF2-40B4-BE49-F238E27FC236}">
                    <a16:creationId xmlns="" xmlns:a16="http://schemas.microsoft.com/office/drawing/2014/main" id="{0A4224C0-AC40-40B3-9FEB-CADAAD8A96E1}"/>
                  </a:ext>
                </a:extLst>
              </p:cNvPr>
              <p:cNvSpPr/>
              <p:nvPr/>
            </p:nvSpPr>
            <p:spPr>
              <a:xfrm>
                <a:off x="8206640" y="4190861"/>
                <a:ext cx="1356278" cy="1751396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19" name="object 164">
                <a:extLst>
                  <a:ext uri="{FF2B5EF4-FFF2-40B4-BE49-F238E27FC236}">
                    <a16:creationId xmlns="" xmlns:a16="http://schemas.microsoft.com/office/drawing/2014/main" id="{99F49FCC-C03C-4E02-AAA4-28D0E9989B1C}"/>
                  </a:ext>
                </a:extLst>
              </p:cNvPr>
              <p:cNvSpPr txBox="1"/>
              <p:nvPr/>
            </p:nvSpPr>
            <p:spPr>
              <a:xfrm>
                <a:off x="3873543" y="3178015"/>
                <a:ext cx="597489" cy="21736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学習室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20" name="object 165">
                <a:extLst>
                  <a:ext uri="{FF2B5EF4-FFF2-40B4-BE49-F238E27FC236}">
                    <a16:creationId xmlns="" xmlns:a16="http://schemas.microsoft.com/office/drawing/2014/main" id="{4EA8C794-339C-46C2-B66F-E8B40567062A}"/>
                  </a:ext>
                </a:extLst>
              </p:cNvPr>
              <p:cNvSpPr txBox="1"/>
              <p:nvPr/>
            </p:nvSpPr>
            <p:spPr>
              <a:xfrm>
                <a:off x="3375417" y="6617122"/>
                <a:ext cx="976418" cy="21736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ログハウス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21" name="object 166">
                <a:extLst>
                  <a:ext uri="{FF2B5EF4-FFF2-40B4-BE49-F238E27FC236}">
                    <a16:creationId xmlns="" xmlns:a16="http://schemas.microsoft.com/office/drawing/2014/main" id="{F7B9B5CC-F3B9-45A2-92BF-63AF12AC537B}"/>
                  </a:ext>
                </a:extLst>
              </p:cNvPr>
              <p:cNvSpPr txBox="1"/>
              <p:nvPr/>
            </p:nvSpPr>
            <p:spPr>
              <a:xfrm>
                <a:off x="5837435" y="6136098"/>
                <a:ext cx="976418" cy="417422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運動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  <a:p>
                <a:pPr marL="12700">
                  <a:lnSpc>
                    <a:spcPct val="100000"/>
                  </a:lnSpc>
                  <a:spcBef>
                    <a:spcPts val="40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グラウンド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22" name="object 167">
                <a:extLst>
                  <a:ext uri="{FF2B5EF4-FFF2-40B4-BE49-F238E27FC236}">
                    <a16:creationId xmlns="" xmlns:a16="http://schemas.microsoft.com/office/drawing/2014/main" id="{ABB61325-2E02-4F85-83FF-39502CB959CE}"/>
                  </a:ext>
                </a:extLst>
              </p:cNvPr>
              <p:cNvSpPr txBox="1"/>
              <p:nvPr/>
            </p:nvSpPr>
            <p:spPr>
              <a:xfrm>
                <a:off x="9492946" y="6022815"/>
                <a:ext cx="218559" cy="217367"/>
              </a:xfrm>
              <a:prstGeom prst="rect">
                <a:avLst/>
              </a:prstGeom>
            </p:spPr>
            <p:txBody>
              <a:bodyPr vert="horz" wrap="square" lIns="0" tIns="17145" rIns="0" bIns="0" rtlCol="0">
                <a:spAutoFit/>
              </a:bodyPr>
              <a:lstStyle/>
              <a:p>
                <a:pPr marL="12700">
                  <a:lnSpc>
                    <a:spcPct val="100000"/>
                  </a:lnSpc>
                  <a:spcBef>
                    <a:spcPts val="135"/>
                  </a:spcBef>
                </a:pPr>
                <a:r>
                  <a:rPr sz="1300" b="1" spc="30" dirty="0">
                    <a:solidFill>
                      <a:srgbClr val="9BB967"/>
                    </a:solidFill>
                    <a:latin typeface="游ゴシック" panose="020B0400000000000000" pitchFamily="50" charset="-128"/>
                    <a:ea typeface="游ゴシック" panose="020B0400000000000000" pitchFamily="50" charset="-128"/>
                    <a:cs typeface="みかちゃん"/>
                  </a:rPr>
                  <a:t>畑</a:t>
                </a:r>
                <a:endParaRPr sz="1300" b="1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endParaRPr>
              </a:p>
            </p:txBody>
          </p:sp>
          <p:sp>
            <p:nvSpPr>
              <p:cNvPr id="323" name="object 168">
                <a:extLst>
                  <a:ext uri="{FF2B5EF4-FFF2-40B4-BE49-F238E27FC236}">
                    <a16:creationId xmlns="" xmlns:a16="http://schemas.microsoft.com/office/drawing/2014/main" id="{1E55720E-5837-4B53-B165-3B343F2B4DBE}"/>
                  </a:ext>
                </a:extLst>
              </p:cNvPr>
              <p:cNvSpPr/>
              <p:nvPr/>
            </p:nvSpPr>
            <p:spPr>
              <a:xfrm>
                <a:off x="3827141" y="3547375"/>
                <a:ext cx="361126" cy="371382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4" name="object 169">
                <a:extLst>
                  <a:ext uri="{FF2B5EF4-FFF2-40B4-BE49-F238E27FC236}">
                    <a16:creationId xmlns="" xmlns:a16="http://schemas.microsoft.com/office/drawing/2014/main" id="{8D36336D-6CF3-4A12-8B58-5DD5C0228262}"/>
                  </a:ext>
                </a:extLst>
              </p:cNvPr>
              <p:cNvSpPr/>
              <p:nvPr/>
            </p:nvSpPr>
            <p:spPr>
              <a:xfrm>
                <a:off x="3450904" y="6012677"/>
                <a:ext cx="329433" cy="561087"/>
              </a:xfrm>
              <a:prstGeom prst="rect">
                <a:avLst/>
              </a:prstGeom>
              <a:blipFill>
                <a:blip r:embed="rId19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5" name="object 170">
                <a:extLst>
                  <a:ext uri="{FF2B5EF4-FFF2-40B4-BE49-F238E27FC236}">
                    <a16:creationId xmlns="" xmlns:a16="http://schemas.microsoft.com/office/drawing/2014/main" id="{A31DCABE-BD55-4593-9275-395C917166DF}"/>
                  </a:ext>
                </a:extLst>
              </p:cNvPr>
              <p:cNvSpPr/>
              <p:nvPr/>
            </p:nvSpPr>
            <p:spPr>
              <a:xfrm>
                <a:off x="9160521" y="3812044"/>
                <a:ext cx="140990" cy="358730"/>
              </a:xfrm>
              <a:prstGeom prst="rect">
                <a:avLst/>
              </a:prstGeom>
              <a:blipFill>
                <a:blip r:embed="rId20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6" name="object 171">
                <a:extLst>
                  <a:ext uri="{FF2B5EF4-FFF2-40B4-BE49-F238E27FC236}">
                    <a16:creationId xmlns="" xmlns:a16="http://schemas.microsoft.com/office/drawing/2014/main" id="{BEA6A02C-9D55-4F13-A79C-A85A90A22D1F}"/>
                  </a:ext>
                </a:extLst>
              </p:cNvPr>
              <p:cNvSpPr/>
              <p:nvPr/>
            </p:nvSpPr>
            <p:spPr>
              <a:xfrm>
                <a:off x="6503618" y="6050240"/>
                <a:ext cx="302669" cy="353179"/>
              </a:xfrm>
              <a:prstGeom prst="rect">
                <a:avLst/>
              </a:prstGeom>
              <a:blipFill>
                <a:blip r:embed="rId21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7" name="object 172">
                <a:extLst>
                  <a:ext uri="{FF2B5EF4-FFF2-40B4-BE49-F238E27FC236}">
                    <a16:creationId xmlns="" xmlns:a16="http://schemas.microsoft.com/office/drawing/2014/main" id="{60321D43-6B2F-4A25-B4CC-79B3CE0B6D6D}"/>
                  </a:ext>
                </a:extLst>
              </p:cNvPr>
              <p:cNvSpPr/>
              <p:nvPr/>
            </p:nvSpPr>
            <p:spPr>
              <a:xfrm>
                <a:off x="1166832" y="6000422"/>
                <a:ext cx="302669" cy="353179"/>
              </a:xfrm>
              <a:prstGeom prst="rect">
                <a:avLst/>
              </a:prstGeom>
              <a:blipFill>
                <a:blip r:embed="rId22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  <p:sp>
            <p:nvSpPr>
              <p:cNvPr id="328" name="object 173">
                <a:extLst>
                  <a:ext uri="{FF2B5EF4-FFF2-40B4-BE49-F238E27FC236}">
                    <a16:creationId xmlns="" xmlns:a16="http://schemas.microsoft.com/office/drawing/2014/main" id="{FC0D8DAC-59C2-49FB-9B12-F7769C007365}"/>
                  </a:ext>
                </a:extLst>
              </p:cNvPr>
              <p:cNvSpPr/>
              <p:nvPr/>
            </p:nvSpPr>
            <p:spPr>
              <a:xfrm>
                <a:off x="9480064" y="6339333"/>
                <a:ext cx="140977" cy="358732"/>
              </a:xfrm>
              <a:prstGeom prst="rect">
                <a:avLst/>
              </a:prstGeom>
              <a:blipFill>
                <a:blip r:embed="rId2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>
                  <a:latin typeface="游ゴシック" panose="020B0400000000000000" pitchFamily="50" charset="-128"/>
                  <a:ea typeface="游ゴシック" panose="020B0400000000000000" pitchFamily="50" charset="-128"/>
                </a:endParaRPr>
              </a:p>
            </p:txBody>
          </p:sp>
        </p:grpSp>
        <p:sp>
          <p:nvSpPr>
            <p:cNvPr id="329" name="object 142">
              <a:extLst>
                <a:ext uri="{FF2B5EF4-FFF2-40B4-BE49-F238E27FC236}">
                  <a16:creationId xmlns="" xmlns:a16="http://schemas.microsoft.com/office/drawing/2014/main" id="{BC304814-AEEA-4270-AEB2-B10A9AD47BC3}"/>
                </a:ext>
              </a:extLst>
            </p:cNvPr>
            <p:cNvSpPr/>
            <p:nvPr/>
          </p:nvSpPr>
          <p:spPr>
            <a:xfrm>
              <a:off x="5364236" y="2111511"/>
              <a:ext cx="0" cy="18327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-6055" y="6055"/>
                  </a:moveTo>
                  <a:lnTo>
                    <a:pt x="6055" y="6055"/>
                  </a:lnTo>
                </a:path>
              </a:pathLst>
            </a:custGeom>
            <a:ln w="12110">
              <a:solidFill>
                <a:srgbClr val="6F635D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331" name="グループ化 330">
            <a:extLst>
              <a:ext uri="{FF2B5EF4-FFF2-40B4-BE49-F238E27FC236}">
                <a16:creationId xmlns="" xmlns:a16="http://schemas.microsoft.com/office/drawing/2014/main" id="{A2C1A680-5D71-4C59-AD37-0794CFA6D840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332" name="object 47">
              <a:extLst>
                <a:ext uri="{FF2B5EF4-FFF2-40B4-BE49-F238E27FC236}">
                  <a16:creationId xmlns="" xmlns:a16="http://schemas.microsoft.com/office/drawing/2014/main" id="{B729AEC9-D596-4DE0-8DD1-A0CA37658723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333" name="object 48">
              <a:extLst>
                <a:ext uri="{FF2B5EF4-FFF2-40B4-BE49-F238E27FC236}">
                  <a16:creationId xmlns="" xmlns:a16="http://schemas.microsoft.com/office/drawing/2014/main" id="{EEB870F7-EA3C-4004-A28D-8EF9B23F9FA6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6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04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グループ化 236">
            <a:extLst>
              <a:ext uri="{FF2B5EF4-FFF2-40B4-BE49-F238E27FC236}">
                <a16:creationId xmlns="" xmlns:a16="http://schemas.microsoft.com/office/drawing/2014/main" id="{727BBFE4-2050-4822-BB3D-04CB9D8C91BE}"/>
              </a:ext>
            </a:extLst>
          </p:cNvPr>
          <p:cNvGrpSpPr/>
          <p:nvPr/>
        </p:nvGrpSpPr>
        <p:grpSpPr>
          <a:xfrm>
            <a:off x="330123" y="313037"/>
            <a:ext cx="10031565" cy="6933600"/>
            <a:chOff x="0" y="194275"/>
            <a:chExt cx="10031565" cy="8380800"/>
          </a:xfrm>
        </p:grpSpPr>
        <p:sp>
          <p:nvSpPr>
            <p:cNvPr id="238" name="object 61">
              <a:extLst>
                <a:ext uri="{FF2B5EF4-FFF2-40B4-BE49-F238E27FC236}">
                  <a16:creationId xmlns="" xmlns:a16="http://schemas.microsoft.com/office/drawing/2014/main" id="{266B054E-2364-4213-9DB9-9B0B55C847D2}"/>
                </a:ext>
              </a:extLst>
            </p:cNvPr>
            <p:cNvSpPr/>
            <p:nvPr/>
          </p:nvSpPr>
          <p:spPr>
            <a:xfrm>
              <a:off x="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9" name="object 62">
              <a:extLst>
                <a:ext uri="{FF2B5EF4-FFF2-40B4-BE49-F238E27FC236}">
                  <a16:creationId xmlns="" xmlns:a16="http://schemas.microsoft.com/office/drawing/2014/main" id="{F5F9ACDC-466F-4F9D-A881-BE17DBA38302}"/>
                </a:ext>
              </a:extLst>
            </p:cNvPr>
            <p:cNvSpPr/>
            <p:nvPr/>
          </p:nvSpPr>
          <p:spPr>
            <a:xfrm>
              <a:off x="405499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0" name="object 63">
              <a:extLst>
                <a:ext uri="{FF2B5EF4-FFF2-40B4-BE49-F238E27FC236}">
                  <a16:creationId xmlns="" xmlns:a16="http://schemas.microsoft.com/office/drawing/2014/main" id="{49A40BF5-B58C-4148-855F-4EA50BB68D61}"/>
                </a:ext>
              </a:extLst>
            </p:cNvPr>
            <p:cNvSpPr/>
            <p:nvPr/>
          </p:nvSpPr>
          <p:spPr>
            <a:xfrm>
              <a:off x="81101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1" name="object 64">
              <a:extLst>
                <a:ext uri="{FF2B5EF4-FFF2-40B4-BE49-F238E27FC236}">
                  <a16:creationId xmlns="" xmlns:a16="http://schemas.microsoft.com/office/drawing/2014/main" id="{2FB650A7-B44F-424B-8FB0-76C43C94B220}"/>
                </a:ext>
              </a:extLst>
            </p:cNvPr>
            <p:cNvSpPr/>
            <p:nvPr/>
          </p:nvSpPr>
          <p:spPr>
            <a:xfrm>
              <a:off x="121651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2" name="object 65">
              <a:extLst>
                <a:ext uri="{FF2B5EF4-FFF2-40B4-BE49-F238E27FC236}">
                  <a16:creationId xmlns="" xmlns:a16="http://schemas.microsoft.com/office/drawing/2014/main" id="{229678EB-0279-4937-8E4E-AF8F9D931685}"/>
                </a:ext>
              </a:extLst>
            </p:cNvPr>
            <p:cNvSpPr/>
            <p:nvPr/>
          </p:nvSpPr>
          <p:spPr>
            <a:xfrm>
              <a:off x="1622023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3" name="object 66">
              <a:extLst>
                <a:ext uri="{FF2B5EF4-FFF2-40B4-BE49-F238E27FC236}">
                  <a16:creationId xmlns="" xmlns:a16="http://schemas.microsoft.com/office/drawing/2014/main" id="{7B267832-531B-4A59-ABD5-A2C01EB5CF92}"/>
                </a:ext>
              </a:extLst>
            </p:cNvPr>
            <p:cNvSpPr/>
            <p:nvPr/>
          </p:nvSpPr>
          <p:spPr>
            <a:xfrm>
              <a:off x="2027529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4" name="object 67">
              <a:extLst>
                <a:ext uri="{FF2B5EF4-FFF2-40B4-BE49-F238E27FC236}">
                  <a16:creationId xmlns="" xmlns:a16="http://schemas.microsoft.com/office/drawing/2014/main" id="{7F61B99C-1F0C-48AD-B3C1-D08417125D9B}"/>
                </a:ext>
              </a:extLst>
            </p:cNvPr>
            <p:cNvSpPr/>
            <p:nvPr/>
          </p:nvSpPr>
          <p:spPr>
            <a:xfrm>
              <a:off x="2433028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5" name="object 68">
              <a:extLst>
                <a:ext uri="{FF2B5EF4-FFF2-40B4-BE49-F238E27FC236}">
                  <a16:creationId xmlns="" xmlns:a16="http://schemas.microsoft.com/office/drawing/2014/main" id="{F0F11715-790C-4C1A-B573-AD9FCB2400FC}"/>
                </a:ext>
              </a:extLst>
            </p:cNvPr>
            <p:cNvSpPr/>
            <p:nvPr/>
          </p:nvSpPr>
          <p:spPr>
            <a:xfrm>
              <a:off x="2838526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6" name="object 69">
              <a:extLst>
                <a:ext uri="{FF2B5EF4-FFF2-40B4-BE49-F238E27FC236}">
                  <a16:creationId xmlns="" xmlns:a16="http://schemas.microsoft.com/office/drawing/2014/main" id="{D57E5151-4AC0-4692-9913-CE9A5F9E44E0}"/>
                </a:ext>
              </a:extLst>
            </p:cNvPr>
            <p:cNvSpPr/>
            <p:nvPr/>
          </p:nvSpPr>
          <p:spPr>
            <a:xfrm>
              <a:off x="324403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7" name="object 70">
              <a:extLst>
                <a:ext uri="{FF2B5EF4-FFF2-40B4-BE49-F238E27FC236}">
                  <a16:creationId xmlns="" xmlns:a16="http://schemas.microsoft.com/office/drawing/2014/main" id="{816125EE-CD97-4421-A75E-CB97DB518132}"/>
                </a:ext>
              </a:extLst>
            </p:cNvPr>
            <p:cNvSpPr/>
            <p:nvPr/>
          </p:nvSpPr>
          <p:spPr>
            <a:xfrm>
              <a:off x="364954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8" name="object 71">
              <a:extLst>
                <a:ext uri="{FF2B5EF4-FFF2-40B4-BE49-F238E27FC236}">
                  <a16:creationId xmlns="" xmlns:a16="http://schemas.microsoft.com/office/drawing/2014/main" id="{8B7EF419-3FEF-46D1-89CE-168C584DF5C9}"/>
                </a:ext>
              </a:extLst>
            </p:cNvPr>
            <p:cNvSpPr/>
            <p:nvPr/>
          </p:nvSpPr>
          <p:spPr>
            <a:xfrm>
              <a:off x="405505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9" name="object 72">
              <a:extLst>
                <a:ext uri="{FF2B5EF4-FFF2-40B4-BE49-F238E27FC236}">
                  <a16:creationId xmlns="" xmlns:a16="http://schemas.microsoft.com/office/drawing/2014/main" id="{B8E0E79D-5CD5-4173-ABAE-F479A8C58551}"/>
                </a:ext>
              </a:extLst>
            </p:cNvPr>
            <p:cNvSpPr/>
            <p:nvPr/>
          </p:nvSpPr>
          <p:spPr>
            <a:xfrm>
              <a:off x="4460556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0" name="object 73">
              <a:extLst>
                <a:ext uri="{FF2B5EF4-FFF2-40B4-BE49-F238E27FC236}">
                  <a16:creationId xmlns="" xmlns:a16="http://schemas.microsoft.com/office/drawing/2014/main" id="{FED20617-99B0-44D6-B7B4-DC2B8D604278}"/>
                </a:ext>
              </a:extLst>
            </p:cNvPr>
            <p:cNvSpPr/>
            <p:nvPr/>
          </p:nvSpPr>
          <p:spPr>
            <a:xfrm>
              <a:off x="486606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1" name="object 74">
              <a:extLst>
                <a:ext uri="{FF2B5EF4-FFF2-40B4-BE49-F238E27FC236}">
                  <a16:creationId xmlns="" xmlns:a16="http://schemas.microsoft.com/office/drawing/2014/main" id="{A517DA09-39EB-44DD-B65D-3FB669886B1B}"/>
                </a:ext>
              </a:extLst>
            </p:cNvPr>
            <p:cNvSpPr/>
            <p:nvPr/>
          </p:nvSpPr>
          <p:spPr>
            <a:xfrm>
              <a:off x="527156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2" name="object 75">
              <a:extLst>
                <a:ext uri="{FF2B5EF4-FFF2-40B4-BE49-F238E27FC236}">
                  <a16:creationId xmlns="" xmlns:a16="http://schemas.microsoft.com/office/drawing/2014/main" id="{50E91012-5F79-4C0D-8836-40DDA062FE1A}"/>
                </a:ext>
              </a:extLst>
            </p:cNvPr>
            <p:cNvSpPr/>
            <p:nvPr/>
          </p:nvSpPr>
          <p:spPr>
            <a:xfrm>
              <a:off x="567706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3" name="object 76">
              <a:extLst>
                <a:ext uri="{FF2B5EF4-FFF2-40B4-BE49-F238E27FC236}">
                  <a16:creationId xmlns="" xmlns:a16="http://schemas.microsoft.com/office/drawing/2014/main" id="{D0D493BC-594D-4A3C-99F0-12C3F338013B}"/>
                </a:ext>
              </a:extLst>
            </p:cNvPr>
            <p:cNvSpPr/>
            <p:nvPr/>
          </p:nvSpPr>
          <p:spPr>
            <a:xfrm>
              <a:off x="608256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4" name="object 77">
              <a:extLst>
                <a:ext uri="{FF2B5EF4-FFF2-40B4-BE49-F238E27FC236}">
                  <a16:creationId xmlns="" xmlns:a16="http://schemas.microsoft.com/office/drawing/2014/main" id="{65EF93FF-0091-48D1-ABB9-AD79F4F5F2A1}"/>
                </a:ext>
              </a:extLst>
            </p:cNvPr>
            <p:cNvSpPr/>
            <p:nvPr/>
          </p:nvSpPr>
          <p:spPr>
            <a:xfrm>
              <a:off x="6488078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5" name="object 78">
              <a:extLst>
                <a:ext uri="{FF2B5EF4-FFF2-40B4-BE49-F238E27FC236}">
                  <a16:creationId xmlns="" xmlns:a16="http://schemas.microsoft.com/office/drawing/2014/main" id="{601E3519-4655-423C-98A7-B625C7C2C775}"/>
                </a:ext>
              </a:extLst>
            </p:cNvPr>
            <p:cNvSpPr/>
            <p:nvPr/>
          </p:nvSpPr>
          <p:spPr>
            <a:xfrm>
              <a:off x="689357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6" name="object 79">
              <a:extLst>
                <a:ext uri="{FF2B5EF4-FFF2-40B4-BE49-F238E27FC236}">
                  <a16:creationId xmlns="" xmlns:a16="http://schemas.microsoft.com/office/drawing/2014/main" id="{758E5117-868E-4DC0-8999-FF01E22AF5E4}"/>
                </a:ext>
              </a:extLst>
            </p:cNvPr>
            <p:cNvSpPr/>
            <p:nvPr/>
          </p:nvSpPr>
          <p:spPr>
            <a:xfrm>
              <a:off x="729909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7" name="object 80">
              <a:extLst>
                <a:ext uri="{FF2B5EF4-FFF2-40B4-BE49-F238E27FC236}">
                  <a16:creationId xmlns="" xmlns:a16="http://schemas.microsoft.com/office/drawing/2014/main" id="{848F30C8-0C15-4C47-99AC-B5A1EC609DB0}"/>
                </a:ext>
              </a:extLst>
            </p:cNvPr>
            <p:cNvSpPr/>
            <p:nvPr/>
          </p:nvSpPr>
          <p:spPr>
            <a:xfrm>
              <a:off x="770459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8" name="object 81">
              <a:extLst>
                <a:ext uri="{FF2B5EF4-FFF2-40B4-BE49-F238E27FC236}">
                  <a16:creationId xmlns="" xmlns:a16="http://schemas.microsoft.com/office/drawing/2014/main" id="{C66178DA-D9A2-490B-A055-5E150F29A4AB}"/>
                </a:ext>
              </a:extLst>
            </p:cNvPr>
            <p:cNvSpPr/>
            <p:nvPr/>
          </p:nvSpPr>
          <p:spPr>
            <a:xfrm>
              <a:off x="8110095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9" name="object 82">
              <a:extLst>
                <a:ext uri="{FF2B5EF4-FFF2-40B4-BE49-F238E27FC236}">
                  <a16:creationId xmlns="" xmlns:a16="http://schemas.microsoft.com/office/drawing/2014/main" id="{48C4325E-AF14-401C-95B3-CE24D9DEC7B7}"/>
                </a:ext>
              </a:extLst>
            </p:cNvPr>
            <p:cNvSpPr/>
            <p:nvPr/>
          </p:nvSpPr>
          <p:spPr>
            <a:xfrm>
              <a:off x="8515607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0" name="object 83">
              <a:extLst>
                <a:ext uri="{FF2B5EF4-FFF2-40B4-BE49-F238E27FC236}">
                  <a16:creationId xmlns="" xmlns:a16="http://schemas.microsoft.com/office/drawing/2014/main" id="{7C50E722-DEAF-47EC-8DB7-206963B369F2}"/>
                </a:ext>
              </a:extLst>
            </p:cNvPr>
            <p:cNvSpPr/>
            <p:nvPr/>
          </p:nvSpPr>
          <p:spPr>
            <a:xfrm>
              <a:off x="8921100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1" name="object 84">
              <a:extLst>
                <a:ext uri="{FF2B5EF4-FFF2-40B4-BE49-F238E27FC236}">
                  <a16:creationId xmlns="" xmlns:a16="http://schemas.microsoft.com/office/drawing/2014/main" id="{F5D7730F-9160-43EC-B8C7-01E921DED840}"/>
                </a:ext>
              </a:extLst>
            </p:cNvPr>
            <p:cNvSpPr/>
            <p:nvPr/>
          </p:nvSpPr>
          <p:spPr>
            <a:xfrm>
              <a:off x="9326612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2" name="object 85">
              <a:extLst>
                <a:ext uri="{FF2B5EF4-FFF2-40B4-BE49-F238E27FC236}">
                  <a16:creationId xmlns="" xmlns:a16="http://schemas.microsoft.com/office/drawing/2014/main" id="{F658C784-3EF1-4CB0-8E1A-7CE2FB869BBF}"/>
                </a:ext>
              </a:extLst>
            </p:cNvPr>
            <p:cNvSpPr/>
            <p:nvPr/>
          </p:nvSpPr>
          <p:spPr>
            <a:xfrm>
              <a:off x="9732111" y="194275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3" name="object 111">
              <a:extLst>
                <a:ext uri="{FF2B5EF4-FFF2-40B4-BE49-F238E27FC236}">
                  <a16:creationId xmlns="" xmlns:a16="http://schemas.microsoft.com/office/drawing/2014/main" id="{71CB05A8-E074-484A-8F62-4F49AD4B7824}"/>
                </a:ext>
              </a:extLst>
            </p:cNvPr>
            <p:cNvSpPr/>
            <p:nvPr/>
          </p:nvSpPr>
          <p:spPr>
            <a:xfrm>
              <a:off x="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4" name="object 112">
              <a:extLst>
                <a:ext uri="{FF2B5EF4-FFF2-40B4-BE49-F238E27FC236}">
                  <a16:creationId xmlns="" xmlns:a16="http://schemas.microsoft.com/office/drawing/2014/main" id="{8AC616CD-FAFC-4F9A-A07F-22D235F901C8}"/>
                </a:ext>
              </a:extLst>
            </p:cNvPr>
            <p:cNvSpPr/>
            <p:nvPr/>
          </p:nvSpPr>
          <p:spPr>
            <a:xfrm>
              <a:off x="405499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5" name="object 113">
              <a:extLst>
                <a:ext uri="{FF2B5EF4-FFF2-40B4-BE49-F238E27FC236}">
                  <a16:creationId xmlns="" xmlns:a16="http://schemas.microsoft.com/office/drawing/2014/main" id="{78BECBBB-DBC6-4167-98A4-4A03C0BCAAF0}"/>
                </a:ext>
              </a:extLst>
            </p:cNvPr>
            <p:cNvSpPr/>
            <p:nvPr/>
          </p:nvSpPr>
          <p:spPr>
            <a:xfrm>
              <a:off x="81101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6" name="object 114">
              <a:extLst>
                <a:ext uri="{FF2B5EF4-FFF2-40B4-BE49-F238E27FC236}">
                  <a16:creationId xmlns="" xmlns:a16="http://schemas.microsoft.com/office/drawing/2014/main" id="{41BDE8A1-93EB-4A5A-A5AE-781E9E4B57A6}"/>
                </a:ext>
              </a:extLst>
            </p:cNvPr>
            <p:cNvSpPr/>
            <p:nvPr/>
          </p:nvSpPr>
          <p:spPr>
            <a:xfrm>
              <a:off x="121651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7" name="object 115">
              <a:extLst>
                <a:ext uri="{FF2B5EF4-FFF2-40B4-BE49-F238E27FC236}">
                  <a16:creationId xmlns="" xmlns:a16="http://schemas.microsoft.com/office/drawing/2014/main" id="{C0E98096-E6B5-4CBF-B761-ADFE3A13E69D}"/>
                </a:ext>
              </a:extLst>
            </p:cNvPr>
            <p:cNvSpPr/>
            <p:nvPr/>
          </p:nvSpPr>
          <p:spPr>
            <a:xfrm>
              <a:off x="1622023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8" name="object 116">
              <a:extLst>
                <a:ext uri="{FF2B5EF4-FFF2-40B4-BE49-F238E27FC236}">
                  <a16:creationId xmlns="" xmlns:a16="http://schemas.microsoft.com/office/drawing/2014/main" id="{CE9C528C-59FC-44D2-A7DC-F8BCE76DC5C9}"/>
                </a:ext>
              </a:extLst>
            </p:cNvPr>
            <p:cNvSpPr/>
            <p:nvPr/>
          </p:nvSpPr>
          <p:spPr>
            <a:xfrm>
              <a:off x="2027529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9" name="object 117">
              <a:extLst>
                <a:ext uri="{FF2B5EF4-FFF2-40B4-BE49-F238E27FC236}">
                  <a16:creationId xmlns="" xmlns:a16="http://schemas.microsoft.com/office/drawing/2014/main" id="{2497B83C-815E-4CF4-9F0A-31F50500DA85}"/>
                </a:ext>
              </a:extLst>
            </p:cNvPr>
            <p:cNvSpPr/>
            <p:nvPr/>
          </p:nvSpPr>
          <p:spPr>
            <a:xfrm>
              <a:off x="2433028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0" name="object 118">
              <a:extLst>
                <a:ext uri="{FF2B5EF4-FFF2-40B4-BE49-F238E27FC236}">
                  <a16:creationId xmlns="" xmlns:a16="http://schemas.microsoft.com/office/drawing/2014/main" id="{8D58C9E1-EA1B-4074-AB48-8DD8B02C3055}"/>
                </a:ext>
              </a:extLst>
            </p:cNvPr>
            <p:cNvSpPr/>
            <p:nvPr/>
          </p:nvSpPr>
          <p:spPr>
            <a:xfrm>
              <a:off x="2838526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1" name="object 119">
              <a:extLst>
                <a:ext uri="{FF2B5EF4-FFF2-40B4-BE49-F238E27FC236}">
                  <a16:creationId xmlns="" xmlns:a16="http://schemas.microsoft.com/office/drawing/2014/main" id="{FDAC773A-1C3F-4AFA-85EB-7D041A66050B}"/>
                </a:ext>
              </a:extLst>
            </p:cNvPr>
            <p:cNvSpPr/>
            <p:nvPr/>
          </p:nvSpPr>
          <p:spPr>
            <a:xfrm>
              <a:off x="324403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2" name="object 120">
              <a:extLst>
                <a:ext uri="{FF2B5EF4-FFF2-40B4-BE49-F238E27FC236}">
                  <a16:creationId xmlns="" xmlns:a16="http://schemas.microsoft.com/office/drawing/2014/main" id="{15F20039-5030-4930-B038-2CA1146923CD}"/>
                </a:ext>
              </a:extLst>
            </p:cNvPr>
            <p:cNvSpPr/>
            <p:nvPr/>
          </p:nvSpPr>
          <p:spPr>
            <a:xfrm>
              <a:off x="364954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3" name="object 121">
              <a:extLst>
                <a:ext uri="{FF2B5EF4-FFF2-40B4-BE49-F238E27FC236}">
                  <a16:creationId xmlns="" xmlns:a16="http://schemas.microsoft.com/office/drawing/2014/main" id="{4DAB4AED-0B90-4AB4-9348-BC1590D0B648}"/>
                </a:ext>
              </a:extLst>
            </p:cNvPr>
            <p:cNvSpPr/>
            <p:nvPr/>
          </p:nvSpPr>
          <p:spPr>
            <a:xfrm>
              <a:off x="405505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4" name="object 122">
              <a:extLst>
                <a:ext uri="{FF2B5EF4-FFF2-40B4-BE49-F238E27FC236}">
                  <a16:creationId xmlns="" xmlns:a16="http://schemas.microsoft.com/office/drawing/2014/main" id="{1C771273-716A-4B0E-89AC-DD03B96CD74E}"/>
                </a:ext>
              </a:extLst>
            </p:cNvPr>
            <p:cNvSpPr/>
            <p:nvPr/>
          </p:nvSpPr>
          <p:spPr>
            <a:xfrm>
              <a:off x="4460556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5" name="object 123">
              <a:extLst>
                <a:ext uri="{FF2B5EF4-FFF2-40B4-BE49-F238E27FC236}">
                  <a16:creationId xmlns="" xmlns:a16="http://schemas.microsoft.com/office/drawing/2014/main" id="{18CF500C-3F5E-4AF3-BE51-C4618F2AF245}"/>
                </a:ext>
              </a:extLst>
            </p:cNvPr>
            <p:cNvSpPr/>
            <p:nvPr/>
          </p:nvSpPr>
          <p:spPr>
            <a:xfrm>
              <a:off x="486606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6" name="object 124">
              <a:extLst>
                <a:ext uri="{FF2B5EF4-FFF2-40B4-BE49-F238E27FC236}">
                  <a16:creationId xmlns="" xmlns:a16="http://schemas.microsoft.com/office/drawing/2014/main" id="{0779BD93-DEB7-4803-ACED-B798DEDDE256}"/>
                </a:ext>
              </a:extLst>
            </p:cNvPr>
            <p:cNvSpPr/>
            <p:nvPr/>
          </p:nvSpPr>
          <p:spPr>
            <a:xfrm>
              <a:off x="527156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7" name="object 125">
              <a:extLst>
                <a:ext uri="{FF2B5EF4-FFF2-40B4-BE49-F238E27FC236}">
                  <a16:creationId xmlns="" xmlns:a16="http://schemas.microsoft.com/office/drawing/2014/main" id="{2C897B10-4917-4D3D-8F5C-D9FD0DA2ADD2}"/>
                </a:ext>
              </a:extLst>
            </p:cNvPr>
            <p:cNvSpPr/>
            <p:nvPr/>
          </p:nvSpPr>
          <p:spPr>
            <a:xfrm>
              <a:off x="567706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8" name="object 126">
              <a:extLst>
                <a:ext uri="{FF2B5EF4-FFF2-40B4-BE49-F238E27FC236}">
                  <a16:creationId xmlns="" xmlns:a16="http://schemas.microsoft.com/office/drawing/2014/main" id="{5CF02C5C-CC3B-4225-A705-4484A7786DED}"/>
                </a:ext>
              </a:extLst>
            </p:cNvPr>
            <p:cNvSpPr/>
            <p:nvPr/>
          </p:nvSpPr>
          <p:spPr>
            <a:xfrm>
              <a:off x="608256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9" name="object 127">
              <a:extLst>
                <a:ext uri="{FF2B5EF4-FFF2-40B4-BE49-F238E27FC236}">
                  <a16:creationId xmlns="" xmlns:a16="http://schemas.microsoft.com/office/drawing/2014/main" id="{B7D3C2E3-575C-49D8-AB50-DCEE6A307B61}"/>
                </a:ext>
              </a:extLst>
            </p:cNvPr>
            <p:cNvSpPr/>
            <p:nvPr/>
          </p:nvSpPr>
          <p:spPr>
            <a:xfrm>
              <a:off x="6488078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0" name="object 128">
              <a:extLst>
                <a:ext uri="{FF2B5EF4-FFF2-40B4-BE49-F238E27FC236}">
                  <a16:creationId xmlns="" xmlns:a16="http://schemas.microsoft.com/office/drawing/2014/main" id="{0A24213F-CAE0-4FD6-AD17-A63A71401D3A}"/>
                </a:ext>
              </a:extLst>
            </p:cNvPr>
            <p:cNvSpPr/>
            <p:nvPr/>
          </p:nvSpPr>
          <p:spPr>
            <a:xfrm>
              <a:off x="689357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1" name="object 129">
              <a:extLst>
                <a:ext uri="{FF2B5EF4-FFF2-40B4-BE49-F238E27FC236}">
                  <a16:creationId xmlns="" xmlns:a16="http://schemas.microsoft.com/office/drawing/2014/main" id="{9D92D430-68FC-4180-9A38-DCE7CD8F08C4}"/>
                </a:ext>
              </a:extLst>
            </p:cNvPr>
            <p:cNvSpPr/>
            <p:nvPr/>
          </p:nvSpPr>
          <p:spPr>
            <a:xfrm>
              <a:off x="729909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2" name="object 130">
              <a:extLst>
                <a:ext uri="{FF2B5EF4-FFF2-40B4-BE49-F238E27FC236}">
                  <a16:creationId xmlns="" xmlns:a16="http://schemas.microsoft.com/office/drawing/2014/main" id="{4A291423-5FA9-4924-8689-87764ED56FE5}"/>
                </a:ext>
              </a:extLst>
            </p:cNvPr>
            <p:cNvSpPr/>
            <p:nvPr/>
          </p:nvSpPr>
          <p:spPr>
            <a:xfrm>
              <a:off x="770459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3" name="object 131">
              <a:extLst>
                <a:ext uri="{FF2B5EF4-FFF2-40B4-BE49-F238E27FC236}">
                  <a16:creationId xmlns="" xmlns:a16="http://schemas.microsoft.com/office/drawing/2014/main" id="{AF279814-A4A2-4473-84D5-78E374A1BEDD}"/>
                </a:ext>
              </a:extLst>
            </p:cNvPr>
            <p:cNvSpPr/>
            <p:nvPr/>
          </p:nvSpPr>
          <p:spPr>
            <a:xfrm>
              <a:off x="8110095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4" name="object 132">
              <a:extLst>
                <a:ext uri="{FF2B5EF4-FFF2-40B4-BE49-F238E27FC236}">
                  <a16:creationId xmlns="" xmlns:a16="http://schemas.microsoft.com/office/drawing/2014/main" id="{B83BBD3A-8112-4577-A2DF-0B6068C4A8A2}"/>
                </a:ext>
              </a:extLst>
            </p:cNvPr>
            <p:cNvSpPr/>
            <p:nvPr/>
          </p:nvSpPr>
          <p:spPr>
            <a:xfrm>
              <a:off x="8515607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5" name="object 133">
              <a:extLst>
                <a:ext uri="{FF2B5EF4-FFF2-40B4-BE49-F238E27FC236}">
                  <a16:creationId xmlns="" xmlns:a16="http://schemas.microsoft.com/office/drawing/2014/main" id="{64066525-DF60-4130-B23C-9D3F5C3207F3}"/>
                </a:ext>
              </a:extLst>
            </p:cNvPr>
            <p:cNvSpPr/>
            <p:nvPr/>
          </p:nvSpPr>
          <p:spPr>
            <a:xfrm>
              <a:off x="8921100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6" name="object 134">
              <a:extLst>
                <a:ext uri="{FF2B5EF4-FFF2-40B4-BE49-F238E27FC236}">
                  <a16:creationId xmlns="" xmlns:a16="http://schemas.microsoft.com/office/drawing/2014/main" id="{6E20D35C-ABF0-4D86-B539-79BF6F7FCCFF}"/>
                </a:ext>
              </a:extLst>
            </p:cNvPr>
            <p:cNvSpPr/>
            <p:nvPr/>
          </p:nvSpPr>
          <p:spPr>
            <a:xfrm>
              <a:off x="9326612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87" name="object 135">
              <a:extLst>
                <a:ext uri="{FF2B5EF4-FFF2-40B4-BE49-F238E27FC236}">
                  <a16:creationId xmlns="" xmlns:a16="http://schemas.microsoft.com/office/drawing/2014/main" id="{2DCBC93E-A60B-4580-A02B-C7CDC9D94FF1}"/>
                </a:ext>
              </a:extLst>
            </p:cNvPr>
            <p:cNvSpPr/>
            <p:nvPr/>
          </p:nvSpPr>
          <p:spPr>
            <a:xfrm>
              <a:off x="9732111" y="8481611"/>
              <a:ext cx="299454" cy="9346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BB967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99" name="グループ化 98">
            <a:extLst>
              <a:ext uri="{FF2B5EF4-FFF2-40B4-BE49-F238E27FC236}">
                <a16:creationId xmlns="" xmlns:a16="http://schemas.microsoft.com/office/drawing/2014/main" id="{BFD9A999-A010-4528-B1A9-90134E4F7A39}"/>
              </a:ext>
            </a:extLst>
          </p:cNvPr>
          <p:cNvGrpSpPr/>
          <p:nvPr/>
        </p:nvGrpSpPr>
        <p:grpSpPr>
          <a:xfrm>
            <a:off x="330123" y="467688"/>
            <a:ext cx="10031565" cy="6305578"/>
            <a:chOff x="10626070" y="474935"/>
            <a:chExt cx="9180090" cy="7916735"/>
          </a:xfrm>
        </p:grpSpPr>
        <p:sp>
          <p:nvSpPr>
            <p:cNvPr id="100" name="object 3">
              <a:extLst>
                <a:ext uri="{FF2B5EF4-FFF2-40B4-BE49-F238E27FC236}">
                  <a16:creationId xmlns="" xmlns:a16="http://schemas.microsoft.com/office/drawing/2014/main" id="{6F98D1C5-2B09-4F42-AFA9-5B691E3DFC70}"/>
                </a:ext>
              </a:extLst>
            </p:cNvPr>
            <p:cNvSpPr txBox="1"/>
            <p:nvPr/>
          </p:nvSpPr>
          <p:spPr>
            <a:xfrm>
              <a:off x="19453989" y="8082765"/>
              <a:ext cx="10289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sz="850" spc="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7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101" name="object 15">
              <a:extLst>
                <a:ext uri="{FF2B5EF4-FFF2-40B4-BE49-F238E27FC236}">
                  <a16:creationId xmlns="" xmlns:a16="http://schemas.microsoft.com/office/drawing/2014/main" id="{10475F9E-30ED-47F6-9892-CE14AF76A0E0}"/>
                </a:ext>
              </a:extLst>
            </p:cNvPr>
            <p:cNvSpPr txBox="1"/>
            <p:nvPr/>
          </p:nvSpPr>
          <p:spPr>
            <a:xfrm>
              <a:off x="12388086" y="927097"/>
              <a:ext cx="4765717" cy="880952"/>
            </a:xfrm>
            <a:prstGeom prst="rect">
              <a:avLst/>
            </a:prstGeom>
          </p:spPr>
          <p:txBody>
            <a:bodyPr vert="horz" wrap="square" lIns="0" tIns="9017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10"/>
                </a:spcBef>
              </a:pPr>
              <a:r>
                <a:rPr sz="1600" b="1" spc="-1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セ</a:t>
              </a:r>
              <a:r>
                <a:rPr sz="1600" b="1" spc="-2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ン</a:t>
              </a:r>
              <a:r>
                <a:rPr sz="1600" b="1" spc="-2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ト</a:t>
              </a:r>
              <a:r>
                <a:rPr sz="1600" b="1" spc="-2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ラ</a:t>
              </a:r>
              <a:r>
                <a:rPr sz="1600" b="1" spc="-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ル</a:t>
              </a:r>
              <a:r>
                <a:rPr sz="1600" b="1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パ</a:t>
              </a:r>
              <a:r>
                <a:rPr sz="1600" b="1" spc="-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ー</a:t>
              </a:r>
              <a:r>
                <a:rPr sz="1600" b="1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ク</a:t>
              </a:r>
              <a:r>
                <a:rPr sz="1600" b="1" spc="409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C</a:t>
              </a:r>
              <a:endParaRPr sz="16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>
                <a:lnSpc>
                  <a:spcPct val="119400"/>
                </a:lnSpc>
                <a:spcBef>
                  <a:spcPts val="130"/>
                </a:spcBef>
              </a:pP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子供たちの五</a:t>
              </a:r>
              <a:r>
                <a:rPr sz="950" spc="-4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感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「見る・聞く・嗅ぐ・味わう・触れる</a:t>
              </a:r>
              <a:r>
                <a:rPr sz="950" spc="-4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」</a:t>
              </a: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を活かした活動を提供し</a:t>
              </a:r>
              <a:endParaRPr lang="en-US" altLang="ja-JP"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  <a:p>
              <a:pPr marL="12700" marR="5080">
                <a:lnSpc>
                  <a:spcPct val="119400"/>
                </a:lnSpc>
                <a:spcBef>
                  <a:spcPts val="130"/>
                </a:spcBef>
              </a:pPr>
              <a:r>
                <a:rPr sz="9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知・情・体のとれた療育を提供いたします。</a:t>
              </a:r>
            </a:p>
          </p:txBody>
        </p:sp>
        <p:sp>
          <p:nvSpPr>
            <p:cNvPr id="102" name="object 16">
              <a:extLst>
                <a:ext uri="{FF2B5EF4-FFF2-40B4-BE49-F238E27FC236}">
                  <a16:creationId xmlns="" xmlns:a16="http://schemas.microsoft.com/office/drawing/2014/main" id="{8E550E24-C4D2-4410-A4A6-06B0AD0730E4}"/>
                </a:ext>
              </a:extLst>
            </p:cNvPr>
            <p:cNvSpPr/>
            <p:nvPr/>
          </p:nvSpPr>
          <p:spPr>
            <a:xfrm>
              <a:off x="12386616" y="474935"/>
              <a:ext cx="2126312" cy="3848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algn="ctr"/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17">
              <a:extLst>
                <a:ext uri="{FF2B5EF4-FFF2-40B4-BE49-F238E27FC236}">
                  <a16:creationId xmlns="" xmlns:a16="http://schemas.microsoft.com/office/drawing/2014/main" id="{3760937F-1F60-49F5-80DA-B0F2FEC271C2}"/>
                </a:ext>
              </a:extLst>
            </p:cNvPr>
            <p:cNvSpPr txBox="1"/>
            <p:nvPr/>
          </p:nvSpPr>
          <p:spPr>
            <a:xfrm>
              <a:off x="12582278" y="587855"/>
              <a:ext cx="1734988" cy="159018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950" b="1" spc="5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重症心身</a:t>
              </a:r>
              <a:r>
                <a:rPr sz="950" b="1" spc="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障</a:t>
              </a:r>
              <a:r>
                <a:rPr sz="950" b="1" spc="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がい</a:t>
              </a:r>
              <a:r>
                <a:rPr sz="950" b="1" spc="5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34"/>
                </a:rPr>
                <a:t>児対象施設</a:t>
              </a:r>
              <a:endParaRPr sz="9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endParaRPr>
            </a:p>
          </p:txBody>
        </p:sp>
        <p:sp>
          <p:nvSpPr>
            <p:cNvPr id="104" name="object 22">
              <a:extLst>
                <a:ext uri="{FF2B5EF4-FFF2-40B4-BE49-F238E27FC236}">
                  <a16:creationId xmlns="" xmlns:a16="http://schemas.microsoft.com/office/drawing/2014/main" id="{41FB6472-0748-4781-895B-2F0348F3CB3B}"/>
                </a:ext>
              </a:extLst>
            </p:cNvPr>
            <p:cNvSpPr txBox="1"/>
            <p:nvPr/>
          </p:nvSpPr>
          <p:spPr>
            <a:xfrm>
              <a:off x="10857992" y="6024919"/>
              <a:ext cx="1165883" cy="541710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266700" marR="5080" indent="-254635" algn="ctr">
                <a:lnSpc>
                  <a:spcPct val="102699"/>
                </a:lnSpc>
                <a:spcBef>
                  <a:spcPts val="90"/>
                </a:spcBef>
              </a:pPr>
              <a:r>
                <a:rPr sz="1300" b="1" spc="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スヌーズレン</a:t>
              </a:r>
              <a:endParaRPr lang="en-US" altLang="ja-JP" sz="1300" b="1" spc="25" dirty="0">
                <a:solidFill>
                  <a:srgbClr val="E3AD5B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  <a:p>
              <a:pPr marL="266700" marR="5080" indent="-254635" algn="ctr">
                <a:lnSpc>
                  <a:spcPct val="102699"/>
                </a:lnSpc>
                <a:spcBef>
                  <a:spcPts val="90"/>
                </a:spcBef>
              </a:pPr>
              <a:r>
                <a:rPr sz="1300" b="1" spc="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 </a:t>
              </a: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ルーム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05" name="object 23">
              <a:extLst>
                <a:ext uri="{FF2B5EF4-FFF2-40B4-BE49-F238E27FC236}">
                  <a16:creationId xmlns="" xmlns:a16="http://schemas.microsoft.com/office/drawing/2014/main" id="{1B3E37F1-C4C1-4B28-B12F-A78898FB761D}"/>
                </a:ext>
              </a:extLst>
            </p:cNvPr>
            <p:cNvSpPr txBox="1"/>
            <p:nvPr/>
          </p:nvSpPr>
          <p:spPr>
            <a:xfrm>
              <a:off x="18320026" y="5841905"/>
              <a:ext cx="976418" cy="2173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季節の行事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06" name="object 24">
              <a:extLst>
                <a:ext uri="{FF2B5EF4-FFF2-40B4-BE49-F238E27FC236}">
                  <a16:creationId xmlns="" xmlns:a16="http://schemas.microsoft.com/office/drawing/2014/main" id="{39920A54-C76E-4B31-BFFF-EC00E7902DA2}"/>
                </a:ext>
              </a:extLst>
            </p:cNvPr>
            <p:cNvSpPr txBox="1"/>
            <p:nvPr/>
          </p:nvSpPr>
          <p:spPr>
            <a:xfrm>
              <a:off x="15667586" y="3638145"/>
              <a:ext cx="786954" cy="2173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音楽療法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07" name="object 25">
              <a:extLst>
                <a:ext uri="{FF2B5EF4-FFF2-40B4-BE49-F238E27FC236}">
                  <a16:creationId xmlns="" xmlns:a16="http://schemas.microsoft.com/office/drawing/2014/main" id="{32B0D69C-A625-4D95-8D2B-814A540E2F64}"/>
                </a:ext>
              </a:extLst>
            </p:cNvPr>
            <p:cNvSpPr txBox="1"/>
            <p:nvPr/>
          </p:nvSpPr>
          <p:spPr>
            <a:xfrm>
              <a:off x="12642832" y="3326188"/>
              <a:ext cx="976418" cy="2173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音楽祭開催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08" name="object 26">
              <a:extLst>
                <a:ext uri="{FF2B5EF4-FFF2-40B4-BE49-F238E27FC236}">
                  <a16:creationId xmlns="" xmlns:a16="http://schemas.microsoft.com/office/drawing/2014/main" id="{30E3B764-00DD-4FB4-8F90-07FEB6A37305}"/>
                </a:ext>
              </a:extLst>
            </p:cNvPr>
            <p:cNvSpPr txBox="1"/>
            <p:nvPr/>
          </p:nvSpPr>
          <p:spPr>
            <a:xfrm>
              <a:off x="15284281" y="7910849"/>
              <a:ext cx="1165883" cy="2173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入浴サービス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09" name="object 27">
              <a:extLst>
                <a:ext uri="{FF2B5EF4-FFF2-40B4-BE49-F238E27FC236}">
                  <a16:creationId xmlns="" xmlns:a16="http://schemas.microsoft.com/office/drawing/2014/main" id="{3E99EEDF-E53D-4349-947C-CEA040E9F1B6}"/>
                </a:ext>
              </a:extLst>
            </p:cNvPr>
            <p:cNvSpPr/>
            <p:nvPr/>
          </p:nvSpPr>
          <p:spPr>
            <a:xfrm>
              <a:off x="11571703" y="5602140"/>
              <a:ext cx="131503" cy="372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" name="object 30">
              <a:extLst>
                <a:ext uri="{FF2B5EF4-FFF2-40B4-BE49-F238E27FC236}">
                  <a16:creationId xmlns="" xmlns:a16="http://schemas.microsoft.com/office/drawing/2014/main" id="{5FBE1980-32DD-4E05-89EA-419C66444D27}"/>
                </a:ext>
              </a:extLst>
            </p:cNvPr>
            <p:cNvSpPr/>
            <p:nvPr/>
          </p:nvSpPr>
          <p:spPr>
            <a:xfrm>
              <a:off x="12785989" y="3724200"/>
              <a:ext cx="214469" cy="52231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" name="object 32">
              <a:extLst>
                <a:ext uri="{FF2B5EF4-FFF2-40B4-BE49-F238E27FC236}">
                  <a16:creationId xmlns="" xmlns:a16="http://schemas.microsoft.com/office/drawing/2014/main" id="{C1CCF8ED-7BD4-4BF2-9156-856775056CF6}"/>
                </a:ext>
              </a:extLst>
            </p:cNvPr>
            <p:cNvSpPr/>
            <p:nvPr/>
          </p:nvSpPr>
          <p:spPr>
            <a:xfrm>
              <a:off x="15801211" y="3997935"/>
              <a:ext cx="344314" cy="39856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" name="object 33">
              <a:extLst>
                <a:ext uri="{FF2B5EF4-FFF2-40B4-BE49-F238E27FC236}">
                  <a16:creationId xmlns="" xmlns:a16="http://schemas.microsoft.com/office/drawing/2014/main" id="{228CC85E-A4B6-415E-A5EF-281383C5F8F3}"/>
                </a:ext>
              </a:extLst>
            </p:cNvPr>
            <p:cNvSpPr/>
            <p:nvPr/>
          </p:nvSpPr>
          <p:spPr>
            <a:xfrm>
              <a:off x="19046301" y="5353967"/>
              <a:ext cx="193130" cy="4811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object 34">
              <a:extLst>
                <a:ext uri="{FF2B5EF4-FFF2-40B4-BE49-F238E27FC236}">
                  <a16:creationId xmlns="" xmlns:a16="http://schemas.microsoft.com/office/drawing/2014/main" id="{1620BD16-0394-4AE7-B6A8-01BCB79D28EA}"/>
                </a:ext>
              </a:extLst>
            </p:cNvPr>
            <p:cNvSpPr/>
            <p:nvPr/>
          </p:nvSpPr>
          <p:spPr>
            <a:xfrm>
              <a:off x="15426353" y="7542964"/>
              <a:ext cx="344307" cy="39988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4" name="object 137">
              <a:extLst>
                <a:ext uri="{FF2B5EF4-FFF2-40B4-BE49-F238E27FC236}">
                  <a16:creationId xmlns="" xmlns:a16="http://schemas.microsoft.com/office/drawing/2014/main" id="{F1477A99-60EB-4671-8BEC-DBA2A1CE9364}"/>
                </a:ext>
              </a:extLst>
            </p:cNvPr>
            <p:cNvSpPr/>
            <p:nvPr/>
          </p:nvSpPr>
          <p:spPr>
            <a:xfrm>
              <a:off x="10626070" y="2275325"/>
              <a:ext cx="9180090" cy="67293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b="1"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5" name="object 138">
              <a:extLst>
                <a:ext uri="{FF2B5EF4-FFF2-40B4-BE49-F238E27FC236}">
                  <a16:creationId xmlns="" xmlns:a16="http://schemas.microsoft.com/office/drawing/2014/main" id="{9D1D9BEF-F49F-41E0-964C-1A21F2758D1D}"/>
                </a:ext>
              </a:extLst>
            </p:cNvPr>
            <p:cNvSpPr txBox="1"/>
            <p:nvPr/>
          </p:nvSpPr>
          <p:spPr>
            <a:xfrm>
              <a:off x="10809228" y="2503110"/>
              <a:ext cx="2492138" cy="217367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300" b="1" spc="30" dirty="0">
                  <a:solidFill>
                    <a:srgbClr val="FFFFFF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主なプログラム及び付帯施設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116" name="object 139">
              <a:extLst>
                <a:ext uri="{FF2B5EF4-FFF2-40B4-BE49-F238E27FC236}">
                  <a16:creationId xmlns="" xmlns:a16="http://schemas.microsoft.com/office/drawing/2014/main" id="{FD4005E7-C768-4689-ADEF-4E9BD770DDAD}"/>
                </a:ext>
              </a:extLst>
            </p:cNvPr>
            <p:cNvSpPr txBox="1"/>
            <p:nvPr/>
          </p:nvSpPr>
          <p:spPr>
            <a:xfrm>
              <a:off x="13619261" y="2524910"/>
              <a:ext cx="5902506" cy="17376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音楽遊び（太鼓・ピアノ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）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/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感覚遊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び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/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課外活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動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/スヌーズレンルー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ム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/入</a:t>
              </a:r>
              <a:r>
                <a:rPr sz="105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浴</a:t>
              </a:r>
              <a:r>
                <a:rPr sz="105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 </a:t>
              </a:r>
              <a:r>
                <a:rPr sz="105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M"/>
                </a:rPr>
                <a:t>/ハンモック</a:t>
              </a:r>
              <a:endParaRPr sz="10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endParaRPr>
            </a:p>
          </p:txBody>
        </p:sp>
        <p:sp>
          <p:nvSpPr>
            <p:cNvPr id="117" name="object 146">
              <a:extLst>
                <a:ext uri="{FF2B5EF4-FFF2-40B4-BE49-F238E27FC236}">
                  <a16:creationId xmlns="" xmlns:a16="http://schemas.microsoft.com/office/drawing/2014/main" id="{7F859327-F101-438F-BC11-60AD926AA5A6}"/>
                </a:ext>
              </a:extLst>
            </p:cNvPr>
            <p:cNvSpPr txBox="1"/>
            <p:nvPr/>
          </p:nvSpPr>
          <p:spPr>
            <a:xfrm>
              <a:off x="12186404" y="7252158"/>
              <a:ext cx="1517139" cy="893672"/>
            </a:xfrm>
            <a:prstGeom prst="rect">
              <a:avLst/>
            </a:prstGeom>
          </p:spPr>
          <p:txBody>
            <a:bodyPr vert="horz" wrap="square" lIns="0" tIns="37465" rIns="0" bIns="0" rtlCol="0">
              <a:spAutoFit/>
            </a:bodyPr>
            <a:lstStyle/>
            <a:p>
              <a:pPr marL="20955">
                <a:lnSpc>
                  <a:spcPct val="100000"/>
                </a:lnSpc>
                <a:spcBef>
                  <a:spcPts val="295"/>
                </a:spcBef>
              </a:pPr>
              <a:r>
                <a:rPr sz="7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セ</a:t>
              </a:r>
              <a:r>
                <a:rPr sz="75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ン</a:t>
              </a:r>
              <a:r>
                <a:rPr sz="750" b="0" spc="-1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ト</a:t>
              </a:r>
              <a:r>
                <a:rPr sz="7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ラ</a:t>
              </a:r>
              <a:r>
                <a:rPr sz="75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ルパ</a:t>
              </a:r>
              <a:r>
                <a:rPr sz="7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ー</a:t>
              </a:r>
              <a:r>
                <a:rPr sz="75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ク</a:t>
              </a:r>
              <a:r>
                <a:rPr sz="7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C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  <a:p>
              <a:pPr marL="12700">
                <a:lnSpc>
                  <a:spcPct val="100000"/>
                </a:lnSpc>
                <a:spcBef>
                  <a:spcPts val="204"/>
                </a:spcBef>
              </a:pPr>
              <a:r>
                <a:rPr sz="7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〒</a:t>
              </a:r>
              <a:r>
                <a:rPr sz="7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370-0867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  <a:p>
              <a:pPr marL="22860" marR="5080">
                <a:lnSpc>
                  <a:spcPct val="122700"/>
                </a:lnSpc>
              </a:pPr>
              <a:r>
                <a:rPr sz="7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群馬県高崎市乗附町</a:t>
              </a:r>
              <a:r>
                <a:rPr sz="7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3269-1 </a:t>
              </a:r>
              <a:endParaRPr lang="en-US" altLang="ja-JP" sz="750" b="0" spc="4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  <a:p>
              <a:pPr marL="22860" marR="5080">
                <a:lnSpc>
                  <a:spcPct val="122700"/>
                </a:lnSpc>
              </a:pPr>
              <a:r>
                <a:rPr sz="7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TEL</a:t>
              </a:r>
              <a:r>
                <a:rPr lang="ja-JP" altLang="en-US" sz="7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 </a:t>
              </a:r>
              <a:r>
                <a:rPr sz="7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：027-329-6144</a:t>
              </a:r>
              <a:endParaRPr lang="en-US" altLang="ja-JP" sz="75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  <a:p>
              <a:pPr marL="22860" marR="5080">
                <a:lnSpc>
                  <a:spcPct val="122700"/>
                </a:lnSpc>
              </a:pPr>
              <a:r>
                <a:rPr sz="7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 </a:t>
              </a:r>
              <a:r>
                <a:rPr sz="7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FAX：027-329-6190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</p:txBody>
        </p:sp>
        <p:sp>
          <p:nvSpPr>
            <p:cNvPr id="118" name="object 147">
              <a:extLst>
                <a:ext uri="{FF2B5EF4-FFF2-40B4-BE49-F238E27FC236}">
                  <a16:creationId xmlns="" xmlns:a16="http://schemas.microsoft.com/office/drawing/2014/main" id="{A142680E-E5CF-4865-98F3-4FA288181109}"/>
                </a:ext>
              </a:extLst>
            </p:cNvPr>
            <p:cNvSpPr/>
            <p:nvPr/>
          </p:nvSpPr>
          <p:spPr>
            <a:xfrm>
              <a:off x="14154116" y="3426193"/>
              <a:ext cx="1530755" cy="197668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48">
              <a:extLst>
                <a:ext uri="{FF2B5EF4-FFF2-40B4-BE49-F238E27FC236}">
                  <a16:creationId xmlns="" xmlns:a16="http://schemas.microsoft.com/office/drawing/2014/main" id="{A782CDCC-C6FE-4E5A-B73B-069D1BC501AF}"/>
                </a:ext>
              </a:extLst>
            </p:cNvPr>
            <p:cNvSpPr/>
            <p:nvPr/>
          </p:nvSpPr>
          <p:spPr>
            <a:xfrm>
              <a:off x="12189939" y="4374033"/>
              <a:ext cx="1729743" cy="223367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49">
              <a:extLst>
                <a:ext uri="{FF2B5EF4-FFF2-40B4-BE49-F238E27FC236}">
                  <a16:creationId xmlns="" xmlns:a16="http://schemas.microsoft.com/office/drawing/2014/main" id="{009BCD6A-7050-4CD2-BB69-52980375736A}"/>
                </a:ext>
              </a:extLst>
            </p:cNvPr>
            <p:cNvSpPr/>
            <p:nvPr/>
          </p:nvSpPr>
          <p:spPr>
            <a:xfrm>
              <a:off x="13834745" y="5956659"/>
              <a:ext cx="1611173" cy="208054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50">
              <a:extLst>
                <a:ext uri="{FF2B5EF4-FFF2-40B4-BE49-F238E27FC236}">
                  <a16:creationId xmlns="" xmlns:a16="http://schemas.microsoft.com/office/drawing/2014/main" id="{515C34C0-921C-4045-AB3C-2F584F79459B}"/>
                </a:ext>
              </a:extLst>
            </p:cNvPr>
            <p:cNvSpPr/>
            <p:nvPr/>
          </p:nvSpPr>
          <p:spPr>
            <a:xfrm>
              <a:off x="10700205" y="3509800"/>
              <a:ext cx="1503539" cy="194155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object 151">
              <a:extLst>
                <a:ext uri="{FF2B5EF4-FFF2-40B4-BE49-F238E27FC236}">
                  <a16:creationId xmlns="" xmlns:a16="http://schemas.microsoft.com/office/drawing/2014/main" id="{7D11F5B9-E134-4951-94B0-AD845B455DA9}"/>
                </a:ext>
              </a:extLst>
            </p:cNvPr>
            <p:cNvSpPr/>
            <p:nvPr/>
          </p:nvSpPr>
          <p:spPr>
            <a:xfrm>
              <a:off x="17588111" y="6781182"/>
              <a:ext cx="1662879" cy="16104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3" name="object 152">
              <a:extLst>
                <a:ext uri="{FF2B5EF4-FFF2-40B4-BE49-F238E27FC236}">
                  <a16:creationId xmlns="" xmlns:a16="http://schemas.microsoft.com/office/drawing/2014/main" id="{F405C5F1-C0F3-4FE4-8D09-539705057B50}"/>
                </a:ext>
              </a:extLst>
            </p:cNvPr>
            <p:cNvSpPr/>
            <p:nvPr/>
          </p:nvSpPr>
          <p:spPr>
            <a:xfrm>
              <a:off x="10998139" y="7211999"/>
              <a:ext cx="1089391" cy="105505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object 153">
              <a:extLst>
                <a:ext uri="{FF2B5EF4-FFF2-40B4-BE49-F238E27FC236}">
                  <a16:creationId xmlns="" xmlns:a16="http://schemas.microsoft.com/office/drawing/2014/main" id="{BFD0871F-822D-4F48-9159-C33290D87BD6}"/>
                </a:ext>
              </a:extLst>
            </p:cNvPr>
            <p:cNvSpPr/>
            <p:nvPr/>
          </p:nvSpPr>
          <p:spPr>
            <a:xfrm>
              <a:off x="15639006" y="4702768"/>
              <a:ext cx="1734142" cy="2239323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object 154">
              <a:extLst>
                <a:ext uri="{FF2B5EF4-FFF2-40B4-BE49-F238E27FC236}">
                  <a16:creationId xmlns="" xmlns:a16="http://schemas.microsoft.com/office/drawing/2014/main" id="{71E2B139-32D1-4C62-97F7-7C0411FC5204}"/>
                </a:ext>
              </a:extLst>
            </p:cNvPr>
            <p:cNvSpPr/>
            <p:nvPr/>
          </p:nvSpPr>
          <p:spPr>
            <a:xfrm>
              <a:off x="17722957" y="3211266"/>
              <a:ext cx="1734128" cy="2239341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object 155">
              <a:extLst>
                <a:ext uri="{FF2B5EF4-FFF2-40B4-BE49-F238E27FC236}">
                  <a16:creationId xmlns="" xmlns:a16="http://schemas.microsoft.com/office/drawing/2014/main" id="{BFA89A87-0218-400C-BA87-11FA61F533D7}"/>
                </a:ext>
              </a:extLst>
            </p:cNvPr>
            <p:cNvSpPr txBox="1"/>
            <p:nvPr/>
          </p:nvSpPr>
          <p:spPr>
            <a:xfrm>
              <a:off x="16907100" y="3620776"/>
              <a:ext cx="786954" cy="41921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97155" marR="5080" indent="-85090">
                <a:lnSpc>
                  <a:spcPct val="102699"/>
                </a:lnSpc>
                <a:spcBef>
                  <a:spcPts val="90"/>
                </a:spcBef>
              </a:pPr>
              <a:r>
                <a:rPr sz="1300" b="1" spc="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補助付き </a:t>
              </a:r>
              <a:r>
                <a:rPr sz="130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みかちゃん"/>
                </a:rPr>
                <a:t>トイレ</a:t>
              </a:r>
              <a:endParaRPr sz="130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みかちゃん"/>
              </a:endParaRPr>
            </a:p>
          </p:txBody>
        </p:sp>
        <p:sp>
          <p:nvSpPr>
            <p:cNvPr id="127" name="object 156">
              <a:extLst>
                <a:ext uri="{FF2B5EF4-FFF2-40B4-BE49-F238E27FC236}">
                  <a16:creationId xmlns="" xmlns:a16="http://schemas.microsoft.com/office/drawing/2014/main" id="{A33E0F67-F1D6-440C-B84D-9A407A05B6C3}"/>
                </a:ext>
              </a:extLst>
            </p:cNvPr>
            <p:cNvSpPr/>
            <p:nvPr/>
          </p:nvSpPr>
          <p:spPr>
            <a:xfrm>
              <a:off x="17065833" y="4268161"/>
              <a:ext cx="246926" cy="5816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object 157">
              <a:extLst>
                <a:ext uri="{FF2B5EF4-FFF2-40B4-BE49-F238E27FC236}">
                  <a16:creationId xmlns="" xmlns:a16="http://schemas.microsoft.com/office/drawing/2014/main" id="{99D3A9E8-FE28-4A18-AE97-D98994210E76}"/>
                </a:ext>
              </a:extLst>
            </p:cNvPr>
            <p:cNvSpPr/>
            <p:nvPr/>
          </p:nvSpPr>
          <p:spPr>
            <a:xfrm>
              <a:off x="16728705" y="7045417"/>
              <a:ext cx="1103818" cy="12162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object 158">
              <a:extLst>
                <a:ext uri="{FF2B5EF4-FFF2-40B4-BE49-F238E27FC236}">
                  <a16:creationId xmlns="" xmlns:a16="http://schemas.microsoft.com/office/drawing/2014/main" id="{876CCE9D-3C1A-45EE-A629-ECE2354F5C4A}"/>
                </a:ext>
              </a:extLst>
            </p:cNvPr>
            <p:cNvSpPr txBox="1"/>
            <p:nvPr/>
          </p:nvSpPr>
          <p:spPr>
            <a:xfrm>
              <a:off x="16762657" y="7425928"/>
              <a:ext cx="929584" cy="58759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00330" algn="ctr">
                <a:lnSpc>
                  <a:spcPct val="127099"/>
                </a:lnSpc>
                <a:spcBef>
                  <a:spcPts val="95"/>
                </a:spcBef>
              </a:pPr>
              <a:r>
                <a:rPr sz="750" spc="3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高崎市を一望 </a:t>
              </a:r>
              <a:endParaRPr lang="en-US" altLang="ja-JP" sz="750" spc="30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 indent="100330" algn="ctr">
                <a:lnSpc>
                  <a:spcPct val="127099"/>
                </a:lnSpc>
                <a:spcBef>
                  <a:spcPts val="95"/>
                </a:spcBef>
              </a:pPr>
              <a:r>
                <a:rPr sz="750" spc="3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できる自然豊かな</a:t>
              </a:r>
              <a:endParaRPr lang="en-US" altLang="ja-JP" sz="750" spc="35" dirty="0">
                <a:solidFill>
                  <a:srgbClr val="9BB967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 indent="100330" algn="ctr">
                <a:lnSpc>
                  <a:spcPct val="127099"/>
                </a:lnSpc>
                <a:spcBef>
                  <a:spcPts val="95"/>
                </a:spcBef>
              </a:pPr>
              <a:r>
                <a:rPr sz="750" spc="3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療育施設です。</a:t>
              </a:r>
              <a:endParaRPr sz="75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130" name="object 174">
              <a:extLst>
                <a:ext uri="{FF2B5EF4-FFF2-40B4-BE49-F238E27FC236}">
                  <a16:creationId xmlns="" xmlns:a16="http://schemas.microsoft.com/office/drawing/2014/main" id="{53F9C8EF-E1A9-40BC-8D6E-E4EC24F1F55D}"/>
                </a:ext>
              </a:extLst>
            </p:cNvPr>
            <p:cNvSpPr/>
            <p:nvPr/>
          </p:nvSpPr>
          <p:spPr>
            <a:xfrm>
              <a:off x="10630858" y="571274"/>
              <a:ext cx="1608615" cy="155794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131" name="グループ化 130">
            <a:extLst>
              <a:ext uri="{FF2B5EF4-FFF2-40B4-BE49-F238E27FC236}">
                <a16:creationId xmlns="" xmlns:a16="http://schemas.microsoft.com/office/drawing/2014/main" id="{456C4286-E41A-43E9-B525-60587CD34E87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132" name="object 47">
              <a:extLst>
                <a:ext uri="{FF2B5EF4-FFF2-40B4-BE49-F238E27FC236}">
                  <a16:creationId xmlns="" xmlns:a16="http://schemas.microsoft.com/office/drawing/2014/main" id="{A3BABC26-0BB3-4CCA-B9D4-B8DF1A851189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object 48">
              <a:extLst>
                <a:ext uri="{FF2B5EF4-FFF2-40B4-BE49-F238E27FC236}">
                  <a16:creationId xmlns="" xmlns:a16="http://schemas.microsoft.com/office/drawing/2014/main" id="{D3BA7304-3896-43D7-8E5D-30AEFE7F40E7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7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96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E922BE4A-678F-47D4-A5D3-F6C2F8733C53}"/>
              </a:ext>
            </a:extLst>
          </p:cNvPr>
          <p:cNvSpPr txBox="1"/>
          <p:nvPr/>
        </p:nvSpPr>
        <p:spPr>
          <a:xfrm>
            <a:off x="1231124" y="6815542"/>
            <a:ext cx="94146" cy="132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50" spc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2</a:t>
            </a:r>
            <a:endParaRPr sz="8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="" xmlns:a16="http://schemas.microsoft.com/office/drawing/2014/main" id="{F02C498D-FD04-4491-9646-D58C532613D8}"/>
              </a:ext>
            </a:extLst>
          </p:cNvPr>
          <p:cNvGrpSpPr/>
          <p:nvPr/>
        </p:nvGrpSpPr>
        <p:grpSpPr>
          <a:xfrm>
            <a:off x="310224" y="313037"/>
            <a:ext cx="10071364" cy="6933600"/>
            <a:chOff x="0" y="194275"/>
            <a:chExt cx="10071364" cy="8380800"/>
          </a:xfrm>
        </p:grpSpPr>
        <p:sp>
          <p:nvSpPr>
            <p:cNvPr id="118" name="object 154">
              <a:extLst>
                <a:ext uri="{FF2B5EF4-FFF2-40B4-BE49-F238E27FC236}">
                  <a16:creationId xmlns="" xmlns:a16="http://schemas.microsoft.com/office/drawing/2014/main" id="{EDAFA320-39F9-48C1-AB80-ED456AFD267E}"/>
                </a:ext>
              </a:extLst>
            </p:cNvPr>
            <p:cNvSpPr/>
            <p:nvPr/>
          </p:nvSpPr>
          <p:spPr>
            <a:xfrm>
              <a:off x="79427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55">
              <a:extLst>
                <a:ext uri="{FF2B5EF4-FFF2-40B4-BE49-F238E27FC236}">
                  <a16:creationId xmlns="" xmlns:a16="http://schemas.microsoft.com/office/drawing/2014/main" id="{578E2C6F-4742-4EC9-9E18-EC671DD61CC6}"/>
                </a:ext>
              </a:extLst>
            </p:cNvPr>
            <p:cNvSpPr/>
            <p:nvPr/>
          </p:nvSpPr>
          <p:spPr>
            <a:xfrm>
              <a:off x="48332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56">
              <a:extLst>
                <a:ext uri="{FF2B5EF4-FFF2-40B4-BE49-F238E27FC236}">
                  <a16:creationId xmlns="" xmlns:a16="http://schemas.microsoft.com/office/drawing/2014/main" id="{A1FF1795-3E4A-42C9-853B-392DB4ED1852}"/>
                </a:ext>
              </a:extLst>
            </p:cNvPr>
            <p:cNvSpPr/>
            <p:nvPr/>
          </p:nvSpPr>
          <p:spPr>
            <a:xfrm>
              <a:off x="88723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57">
              <a:extLst>
                <a:ext uri="{FF2B5EF4-FFF2-40B4-BE49-F238E27FC236}">
                  <a16:creationId xmlns="" xmlns:a16="http://schemas.microsoft.com/office/drawing/2014/main" id="{984D5186-67AB-49B4-A354-DA7A6C01EF9E}"/>
                </a:ext>
              </a:extLst>
            </p:cNvPr>
            <p:cNvSpPr/>
            <p:nvPr/>
          </p:nvSpPr>
          <p:spPr>
            <a:xfrm>
              <a:off x="1291138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object 158">
              <a:extLst>
                <a:ext uri="{FF2B5EF4-FFF2-40B4-BE49-F238E27FC236}">
                  <a16:creationId xmlns="" xmlns:a16="http://schemas.microsoft.com/office/drawing/2014/main" id="{C2BEC22F-9777-439D-B1B8-28A0A6AD9270}"/>
                </a:ext>
              </a:extLst>
            </p:cNvPr>
            <p:cNvSpPr/>
            <p:nvPr/>
          </p:nvSpPr>
          <p:spPr>
            <a:xfrm>
              <a:off x="169504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3" name="object 159">
              <a:extLst>
                <a:ext uri="{FF2B5EF4-FFF2-40B4-BE49-F238E27FC236}">
                  <a16:creationId xmlns="" xmlns:a16="http://schemas.microsoft.com/office/drawing/2014/main" id="{2ADE1913-CD66-4975-AE60-D72A3F397715}"/>
                </a:ext>
              </a:extLst>
            </p:cNvPr>
            <p:cNvSpPr/>
            <p:nvPr/>
          </p:nvSpPr>
          <p:spPr>
            <a:xfrm>
              <a:off x="209894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object 160">
              <a:extLst>
                <a:ext uri="{FF2B5EF4-FFF2-40B4-BE49-F238E27FC236}">
                  <a16:creationId xmlns="" xmlns:a16="http://schemas.microsoft.com/office/drawing/2014/main" id="{34D5F6AC-6769-4019-852A-798978AE75BE}"/>
                </a:ext>
              </a:extLst>
            </p:cNvPr>
            <p:cNvSpPr/>
            <p:nvPr/>
          </p:nvSpPr>
          <p:spPr>
            <a:xfrm>
              <a:off x="250284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object 161">
              <a:extLst>
                <a:ext uri="{FF2B5EF4-FFF2-40B4-BE49-F238E27FC236}">
                  <a16:creationId xmlns="" xmlns:a16="http://schemas.microsoft.com/office/drawing/2014/main" id="{8339E554-F6E8-4101-83AD-0507B0CD686B}"/>
                </a:ext>
              </a:extLst>
            </p:cNvPr>
            <p:cNvSpPr/>
            <p:nvPr/>
          </p:nvSpPr>
          <p:spPr>
            <a:xfrm>
              <a:off x="2906740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object 162">
              <a:extLst>
                <a:ext uri="{FF2B5EF4-FFF2-40B4-BE49-F238E27FC236}">
                  <a16:creationId xmlns="" xmlns:a16="http://schemas.microsoft.com/office/drawing/2014/main" id="{DBD7A0B7-35D2-43B9-B27C-241750D955B4}"/>
                </a:ext>
              </a:extLst>
            </p:cNvPr>
            <p:cNvSpPr/>
            <p:nvPr/>
          </p:nvSpPr>
          <p:spPr>
            <a:xfrm>
              <a:off x="331064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object 163">
              <a:extLst>
                <a:ext uri="{FF2B5EF4-FFF2-40B4-BE49-F238E27FC236}">
                  <a16:creationId xmlns="" xmlns:a16="http://schemas.microsoft.com/office/drawing/2014/main" id="{A5B3BD36-D92C-4A6C-BE29-6A857DDDE46F}"/>
                </a:ext>
              </a:extLst>
            </p:cNvPr>
            <p:cNvSpPr/>
            <p:nvPr/>
          </p:nvSpPr>
          <p:spPr>
            <a:xfrm>
              <a:off x="371455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object 164">
              <a:extLst>
                <a:ext uri="{FF2B5EF4-FFF2-40B4-BE49-F238E27FC236}">
                  <a16:creationId xmlns="" xmlns:a16="http://schemas.microsoft.com/office/drawing/2014/main" id="{ED3AADFC-93B3-42D0-8CF3-4DB436531E11}"/>
                </a:ext>
              </a:extLst>
            </p:cNvPr>
            <p:cNvSpPr/>
            <p:nvPr/>
          </p:nvSpPr>
          <p:spPr>
            <a:xfrm>
              <a:off x="4118459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object 165">
              <a:extLst>
                <a:ext uri="{FF2B5EF4-FFF2-40B4-BE49-F238E27FC236}">
                  <a16:creationId xmlns="" xmlns:a16="http://schemas.microsoft.com/office/drawing/2014/main" id="{53B4055B-D2D6-4BB9-AACD-44469792C4F3}"/>
                </a:ext>
              </a:extLst>
            </p:cNvPr>
            <p:cNvSpPr/>
            <p:nvPr/>
          </p:nvSpPr>
          <p:spPr>
            <a:xfrm>
              <a:off x="452236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object 166">
              <a:extLst>
                <a:ext uri="{FF2B5EF4-FFF2-40B4-BE49-F238E27FC236}">
                  <a16:creationId xmlns="" xmlns:a16="http://schemas.microsoft.com/office/drawing/2014/main" id="{ED680DE6-ACC3-437B-8B0F-A7833B0E03A6}"/>
                </a:ext>
              </a:extLst>
            </p:cNvPr>
            <p:cNvSpPr/>
            <p:nvPr/>
          </p:nvSpPr>
          <p:spPr>
            <a:xfrm>
              <a:off x="492626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1" name="object 167">
              <a:extLst>
                <a:ext uri="{FF2B5EF4-FFF2-40B4-BE49-F238E27FC236}">
                  <a16:creationId xmlns="" xmlns:a16="http://schemas.microsoft.com/office/drawing/2014/main" id="{DE05C13B-CE53-474A-8FC4-C7035AB6376B}"/>
                </a:ext>
              </a:extLst>
            </p:cNvPr>
            <p:cNvSpPr/>
            <p:nvPr/>
          </p:nvSpPr>
          <p:spPr>
            <a:xfrm>
              <a:off x="533016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2" name="object 168">
              <a:extLst>
                <a:ext uri="{FF2B5EF4-FFF2-40B4-BE49-F238E27FC236}">
                  <a16:creationId xmlns="" xmlns:a16="http://schemas.microsoft.com/office/drawing/2014/main" id="{B408FD0F-A433-4BE1-9090-0290513646C2}"/>
                </a:ext>
              </a:extLst>
            </p:cNvPr>
            <p:cNvSpPr/>
            <p:nvPr/>
          </p:nvSpPr>
          <p:spPr>
            <a:xfrm>
              <a:off x="5734061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object 169">
              <a:extLst>
                <a:ext uri="{FF2B5EF4-FFF2-40B4-BE49-F238E27FC236}">
                  <a16:creationId xmlns="" xmlns:a16="http://schemas.microsoft.com/office/drawing/2014/main" id="{4290CF18-E0AD-413C-AEFD-0B92C16411E5}"/>
                </a:ext>
              </a:extLst>
            </p:cNvPr>
            <p:cNvSpPr/>
            <p:nvPr/>
          </p:nvSpPr>
          <p:spPr>
            <a:xfrm>
              <a:off x="613796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4" name="object 170">
              <a:extLst>
                <a:ext uri="{FF2B5EF4-FFF2-40B4-BE49-F238E27FC236}">
                  <a16:creationId xmlns="" xmlns:a16="http://schemas.microsoft.com/office/drawing/2014/main" id="{3ADBB42A-F5AB-4803-84CF-B16EBBE8E07E}"/>
                </a:ext>
              </a:extLst>
            </p:cNvPr>
            <p:cNvSpPr/>
            <p:nvPr/>
          </p:nvSpPr>
          <p:spPr>
            <a:xfrm>
              <a:off x="654187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5" name="object 171">
              <a:extLst>
                <a:ext uri="{FF2B5EF4-FFF2-40B4-BE49-F238E27FC236}">
                  <a16:creationId xmlns="" xmlns:a16="http://schemas.microsoft.com/office/drawing/2014/main" id="{650A3C66-8DF1-49B1-913B-5D2CDA49540D}"/>
                </a:ext>
              </a:extLst>
            </p:cNvPr>
            <p:cNvSpPr/>
            <p:nvPr/>
          </p:nvSpPr>
          <p:spPr>
            <a:xfrm>
              <a:off x="694577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6" name="object 172">
              <a:extLst>
                <a:ext uri="{FF2B5EF4-FFF2-40B4-BE49-F238E27FC236}">
                  <a16:creationId xmlns="" xmlns:a16="http://schemas.microsoft.com/office/drawing/2014/main" id="{B2F83289-452B-4CC2-8E0D-5F1BC5392724}"/>
                </a:ext>
              </a:extLst>
            </p:cNvPr>
            <p:cNvSpPr/>
            <p:nvPr/>
          </p:nvSpPr>
          <p:spPr>
            <a:xfrm>
              <a:off x="734968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8" name="object 173">
              <a:extLst>
                <a:ext uri="{FF2B5EF4-FFF2-40B4-BE49-F238E27FC236}">
                  <a16:creationId xmlns="" xmlns:a16="http://schemas.microsoft.com/office/drawing/2014/main" id="{EECDACBA-64AE-4199-BAF8-D9433AA99366}"/>
                </a:ext>
              </a:extLst>
            </p:cNvPr>
            <p:cNvSpPr/>
            <p:nvPr/>
          </p:nvSpPr>
          <p:spPr>
            <a:xfrm>
              <a:off x="775358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9" name="object 174">
              <a:extLst>
                <a:ext uri="{FF2B5EF4-FFF2-40B4-BE49-F238E27FC236}">
                  <a16:creationId xmlns="" xmlns:a16="http://schemas.microsoft.com/office/drawing/2014/main" id="{CBD1D8C0-2008-4380-8E5A-87441DC281DB}"/>
                </a:ext>
              </a:extLst>
            </p:cNvPr>
            <p:cNvSpPr/>
            <p:nvPr/>
          </p:nvSpPr>
          <p:spPr>
            <a:xfrm>
              <a:off x="815748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0" name="object 175">
              <a:extLst>
                <a:ext uri="{FF2B5EF4-FFF2-40B4-BE49-F238E27FC236}">
                  <a16:creationId xmlns="" xmlns:a16="http://schemas.microsoft.com/office/drawing/2014/main" id="{94A0FCBC-9740-4FED-BCBD-884AD10EF61C}"/>
                </a:ext>
              </a:extLst>
            </p:cNvPr>
            <p:cNvSpPr/>
            <p:nvPr/>
          </p:nvSpPr>
          <p:spPr>
            <a:xfrm>
              <a:off x="856139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1" name="object 176">
              <a:extLst>
                <a:ext uri="{FF2B5EF4-FFF2-40B4-BE49-F238E27FC236}">
                  <a16:creationId xmlns="" xmlns:a16="http://schemas.microsoft.com/office/drawing/2014/main" id="{7546A9AC-AB1F-4A85-9205-70922E6C84EE}"/>
                </a:ext>
              </a:extLst>
            </p:cNvPr>
            <p:cNvSpPr/>
            <p:nvPr/>
          </p:nvSpPr>
          <p:spPr>
            <a:xfrm>
              <a:off x="896528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2" name="object 177">
              <a:extLst>
                <a:ext uri="{FF2B5EF4-FFF2-40B4-BE49-F238E27FC236}">
                  <a16:creationId xmlns="" xmlns:a16="http://schemas.microsoft.com/office/drawing/2014/main" id="{2552B9F6-D59B-42CB-87C9-CD0D56937D8B}"/>
                </a:ext>
              </a:extLst>
            </p:cNvPr>
            <p:cNvSpPr/>
            <p:nvPr/>
          </p:nvSpPr>
          <p:spPr>
            <a:xfrm>
              <a:off x="936919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3" name="object 178">
              <a:extLst>
                <a:ext uri="{FF2B5EF4-FFF2-40B4-BE49-F238E27FC236}">
                  <a16:creationId xmlns="" xmlns:a16="http://schemas.microsoft.com/office/drawing/2014/main" id="{182B64C3-C979-452E-996F-CD5CC50DB22E}"/>
                </a:ext>
              </a:extLst>
            </p:cNvPr>
            <p:cNvSpPr/>
            <p:nvPr/>
          </p:nvSpPr>
          <p:spPr>
            <a:xfrm>
              <a:off x="977309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4" name="object 204">
              <a:extLst>
                <a:ext uri="{FF2B5EF4-FFF2-40B4-BE49-F238E27FC236}">
                  <a16:creationId xmlns="" xmlns:a16="http://schemas.microsoft.com/office/drawing/2014/main" id="{350D40FC-9579-44DA-94B1-17232889F66A}"/>
                </a:ext>
              </a:extLst>
            </p:cNvPr>
            <p:cNvSpPr/>
            <p:nvPr/>
          </p:nvSpPr>
          <p:spPr>
            <a:xfrm>
              <a:off x="0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5" name="object 205">
              <a:extLst>
                <a:ext uri="{FF2B5EF4-FFF2-40B4-BE49-F238E27FC236}">
                  <a16:creationId xmlns="" xmlns:a16="http://schemas.microsoft.com/office/drawing/2014/main" id="{721D6708-BA77-43D8-A748-88D831E3833D}"/>
                </a:ext>
              </a:extLst>
            </p:cNvPr>
            <p:cNvSpPr/>
            <p:nvPr/>
          </p:nvSpPr>
          <p:spPr>
            <a:xfrm>
              <a:off x="40389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6" name="object 206">
              <a:extLst>
                <a:ext uri="{FF2B5EF4-FFF2-40B4-BE49-F238E27FC236}">
                  <a16:creationId xmlns="" xmlns:a16="http://schemas.microsoft.com/office/drawing/2014/main" id="{3E41455E-C47D-4707-ADBE-9A71495C4BFA}"/>
                </a:ext>
              </a:extLst>
            </p:cNvPr>
            <p:cNvSpPr/>
            <p:nvPr/>
          </p:nvSpPr>
          <p:spPr>
            <a:xfrm>
              <a:off x="80780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7" name="object 207">
              <a:extLst>
                <a:ext uri="{FF2B5EF4-FFF2-40B4-BE49-F238E27FC236}">
                  <a16:creationId xmlns="" xmlns:a16="http://schemas.microsoft.com/office/drawing/2014/main" id="{2621E585-6DAB-4A04-A762-22615B830266}"/>
                </a:ext>
              </a:extLst>
            </p:cNvPr>
            <p:cNvSpPr/>
            <p:nvPr/>
          </p:nvSpPr>
          <p:spPr>
            <a:xfrm>
              <a:off x="1211711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8" name="object 208">
              <a:extLst>
                <a:ext uri="{FF2B5EF4-FFF2-40B4-BE49-F238E27FC236}">
                  <a16:creationId xmlns="" xmlns:a16="http://schemas.microsoft.com/office/drawing/2014/main" id="{94D3F8B2-D668-4D82-82DF-F1B12DA3F589}"/>
                </a:ext>
              </a:extLst>
            </p:cNvPr>
            <p:cNvSpPr/>
            <p:nvPr/>
          </p:nvSpPr>
          <p:spPr>
            <a:xfrm>
              <a:off x="161561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9" name="object 209">
              <a:extLst>
                <a:ext uri="{FF2B5EF4-FFF2-40B4-BE49-F238E27FC236}">
                  <a16:creationId xmlns="" xmlns:a16="http://schemas.microsoft.com/office/drawing/2014/main" id="{88F8C131-6C5E-4E00-A70F-B3BC3AB571D8}"/>
                </a:ext>
              </a:extLst>
            </p:cNvPr>
            <p:cNvSpPr/>
            <p:nvPr/>
          </p:nvSpPr>
          <p:spPr>
            <a:xfrm>
              <a:off x="201951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0" name="object 210">
              <a:extLst>
                <a:ext uri="{FF2B5EF4-FFF2-40B4-BE49-F238E27FC236}">
                  <a16:creationId xmlns="" xmlns:a16="http://schemas.microsoft.com/office/drawing/2014/main" id="{AE033352-5860-4969-94AC-C27CB299DC7A}"/>
                </a:ext>
              </a:extLst>
            </p:cNvPr>
            <p:cNvSpPr/>
            <p:nvPr/>
          </p:nvSpPr>
          <p:spPr>
            <a:xfrm>
              <a:off x="242341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1" name="object 211">
              <a:extLst>
                <a:ext uri="{FF2B5EF4-FFF2-40B4-BE49-F238E27FC236}">
                  <a16:creationId xmlns="" xmlns:a16="http://schemas.microsoft.com/office/drawing/2014/main" id="{09973AAF-485C-48C0-A2AA-34261833BAA2}"/>
                </a:ext>
              </a:extLst>
            </p:cNvPr>
            <p:cNvSpPr/>
            <p:nvPr/>
          </p:nvSpPr>
          <p:spPr>
            <a:xfrm>
              <a:off x="2827313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2" name="object 212">
              <a:extLst>
                <a:ext uri="{FF2B5EF4-FFF2-40B4-BE49-F238E27FC236}">
                  <a16:creationId xmlns="" xmlns:a16="http://schemas.microsoft.com/office/drawing/2014/main" id="{83AC10D8-A7B2-4761-9AFA-40E6D7667FA3}"/>
                </a:ext>
              </a:extLst>
            </p:cNvPr>
            <p:cNvSpPr/>
            <p:nvPr/>
          </p:nvSpPr>
          <p:spPr>
            <a:xfrm>
              <a:off x="323121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3" name="object 213">
              <a:extLst>
                <a:ext uri="{FF2B5EF4-FFF2-40B4-BE49-F238E27FC236}">
                  <a16:creationId xmlns="" xmlns:a16="http://schemas.microsoft.com/office/drawing/2014/main" id="{8971C643-A879-4F63-91EE-967596C199F5}"/>
                </a:ext>
              </a:extLst>
            </p:cNvPr>
            <p:cNvSpPr/>
            <p:nvPr/>
          </p:nvSpPr>
          <p:spPr>
            <a:xfrm>
              <a:off x="363512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4" name="object 214">
              <a:extLst>
                <a:ext uri="{FF2B5EF4-FFF2-40B4-BE49-F238E27FC236}">
                  <a16:creationId xmlns="" xmlns:a16="http://schemas.microsoft.com/office/drawing/2014/main" id="{686700F2-A084-400E-9808-994CAAD9621A}"/>
                </a:ext>
              </a:extLst>
            </p:cNvPr>
            <p:cNvSpPr/>
            <p:nvPr/>
          </p:nvSpPr>
          <p:spPr>
            <a:xfrm>
              <a:off x="4039031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5" name="object 215">
              <a:extLst>
                <a:ext uri="{FF2B5EF4-FFF2-40B4-BE49-F238E27FC236}">
                  <a16:creationId xmlns="" xmlns:a16="http://schemas.microsoft.com/office/drawing/2014/main" id="{F3B3D640-E675-4962-BA41-CB0F85CEF93B}"/>
                </a:ext>
              </a:extLst>
            </p:cNvPr>
            <p:cNvSpPr/>
            <p:nvPr/>
          </p:nvSpPr>
          <p:spPr>
            <a:xfrm>
              <a:off x="444293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6" name="object 216">
              <a:extLst>
                <a:ext uri="{FF2B5EF4-FFF2-40B4-BE49-F238E27FC236}">
                  <a16:creationId xmlns="" xmlns:a16="http://schemas.microsoft.com/office/drawing/2014/main" id="{9CB1B1FA-A22F-4713-B781-EECD9BF2E8A8}"/>
                </a:ext>
              </a:extLst>
            </p:cNvPr>
            <p:cNvSpPr/>
            <p:nvPr/>
          </p:nvSpPr>
          <p:spPr>
            <a:xfrm>
              <a:off x="484683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7" name="object 217">
              <a:extLst>
                <a:ext uri="{FF2B5EF4-FFF2-40B4-BE49-F238E27FC236}">
                  <a16:creationId xmlns="" xmlns:a16="http://schemas.microsoft.com/office/drawing/2014/main" id="{6FF4D2FD-A77A-463D-8949-1C9B918F99FC}"/>
                </a:ext>
              </a:extLst>
            </p:cNvPr>
            <p:cNvSpPr/>
            <p:nvPr/>
          </p:nvSpPr>
          <p:spPr>
            <a:xfrm>
              <a:off x="525073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8" name="object 218">
              <a:extLst>
                <a:ext uri="{FF2B5EF4-FFF2-40B4-BE49-F238E27FC236}">
                  <a16:creationId xmlns="" xmlns:a16="http://schemas.microsoft.com/office/drawing/2014/main" id="{D114322F-A0A6-47E4-83D1-74D98B4B4F8F}"/>
                </a:ext>
              </a:extLst>
            </p:cNvPr>
            <p:cNvSpPr/>
            <p:nvPr/>
          </p:nvSpPr>
          <p:spPr>
            <a:xfrm>
              <a:off x="5654633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9" name="object 219">
              <a:extLst>
                <a:ext uri="{FF2B5EF4-FFF2-40B4-BE49-F238E27FC236}">
                  <a16:creationId xmlns="" xmlns:a16="http://schemas.microsoft.com/office/drawing/2014/main" id="{7EBA3B0D-755D-4D1B-A8E4-7F9C96B8CD21}"/>
                </a:ext>
              </a:extLst>
            </p:cNvPr>
            <p:cNvSpPr/>
            <p:nvPr/>
          </p:nvSpPr>
          <p:spPr>
            <a:xfrm>
              <a:off x="605853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0" name="object 220">
              <a:extLst>
                <a:ext uri="{FF2B5EF4-FFF2-40B4-BE49-F238E27FC236}">
                  <a16:creationId xmlns="" xmlns:a16="http://schemas.microsoft.com/office/drawing/2014/main" id="{7B372660-DF66-4047-B503-5C73B2879DE4}"/>
                </a:ext>
              </a:extLst>
            </p:cNvPr>
            <p:cNvSpPr/>
            <p:nvPr/>
          </p:nvSpPr>
          <p:spPr>
            <a:xfrm>
              <a:off x="646244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1" name="object 221">
              <a:extLst>
                <a:ext uri="{FF2B5EF4-FFF2-40B4-BE49-F238E27FC236}">
                  <a16:creationId xmlns="" xmlns:a16="http://schemas.microsoft.com/office/drawing/2014/main" id="{C95FB98F-BF06-4590-A536-EC11A98D0180}"/>
                </a:ext>
              </a:extLst>
            </p:cNvPr>
            <p:cNvSpPr/>
            <p:nvPr/>
          </p:nvSpPr>
          <p:spPr>
            <a:xfrm>
              <a:off x="6866344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2" name="object 222">
              <a:extLst>
                <a:ext uri="{FF2B5EF4-FFF2-40B4-BE49-F238E27FC236}">
                  <a16:creationId xmlns="" xmlns:a16="http://schemas.microsoft.com/office/drawing/2014/main" id="{632489C8-0E40-4F76-8991-63CED644059A}"/>
                </a:ext>
              </a:extLst>
            </p:cNvPr>
            <p:cNvSpPr/>
            <p:nvPr/>
          </p:nvSpPr>
          <p:spPr>
            <a:xfrm>
              <a:off x="727025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3" name="object 223">
              <a:extLst>
                <a:ext uri="{FF2B5EF4-FFF2-40B4-BE49-F238E27FC236}">
                  <a16:creationId xmlns="" xmlns:a16="http://schemas.microsoft.com/office/drawing/2014/main" id="{57E26BBF-3048-4726-99E0-17C69B557655}"/>
                </a:ext>
              </a:extLst>
            </p:cNvPr>
            <p:cNvSpPr/>
            <p:nvPr/>
          </p:nvSpPr>
          <p:spPr>
            <a:xfrm>
              <a:off x="7674160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4" name="object 224">
              <a:extLst>
                <a:ext uri="{FF2B5EF4-FFF2-40B4-BE49-F238E27FC236}">
                  <a16:creationId xmlns="" xmlns:a16="http://schemas.microsoft.com/office/drawing/2014/main" id="{6C14585F-5004-4316-BDC4-6288F356FA18}"/>
                </a:ext>
              </a:extLst>
            </p:cNvPr>
            <p:cNvSpPr/>
            <p:nvPr/>
          </p:nvSpPr>
          <p:spPr>
            <a:xfrm>
              <a:off x="807805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5" name="object 225">
              <a:extLst>
                <a:ext uri="{FF2B5EF4-FFF2-40B4-BE49-F238E27FC236}">
                  <a16:creationId xmlns="" xmlns:a16="http://schemas.microsoft.com/office/drawing/2014/main" id="{220E7F24-08F3-425D-9347-5696E680FF15}"/>
                </a:ext>
              </a:extLst>
            </p:cNvPr>
            <p:cNvSpPr/>
            <p:nvPr/>
          </p:nvSpPr>
          <p:spPr>
            <a:xfrm>
              <a:off x="848196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6" name="object 226">
              <a:extLst>
                <a:ext uri="{FF2B5EF4-FFF2-40B4-BE49-F238E27FC236}">
                  <a16:creationId xmlns="" xmlns:a16="http://schemas.microsoft.com/office/drawing/2014/main" id="{EEA6DD56-4692-4DAD-9BEB-36444B178674}"/>
                </a:ext>
              </a:extLst>
            </p:cNvPr>
            <p:cNvSpPr/>
            <p:nvPr/>
          </p:nvSpPr>
          <p:spPr>
            <a:xfrm>
              <a:off x="888585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7" name="object 227">
              <a:extLst>
                <a:ext uri="{FF2B5EF4-FFF2-40B4-BE49-F238E27FC236}">
                  <a16:creationId xmlns="" xmlns:a16="http://schemas.microsoft.com/office/drawing/2014/main" id="{3E884824-495C-4504-914B-95D5CC6982B9}"/>
                </a:ext>
              </a:extLst>
            </p:cNvPr>
            <p:cNvSpPr/>
            <p:nvPr/>
          </p:nvSpPr>
          <p:spPr>
            <a:xfrm>
              <a:off x="928976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8" name="object 228">
              <a:extLst>
                <a:ext uri="{FF2B5EF4-FFF2-40B4-BE49-F238E27FC236}">
                  <a16:creationId xmlns="" xmlns:a16="http://schemas.microsoft.com/office/drawing/2014/main" id="{4DACA8B8-A0EC-403C-A3C4-DEFBE3628D08}"/>
                </a:ext>
              </a:extLst>
            </p:cNvPr>
            <p:cNvSpPr/>
            <p:nvPr/>
          </p:nvSpPr>
          <p:spPr>
            <a:xfrm>
              <a:off x="969366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sp>
        <p:nvSpPr>
          <p:cNvPr id="219" name="object 2">
            <a:extLst>
              <a:ext uri="{FF2B5EF4-FFF2-40B4-BE49-F238E27FC236}">
                <a16:creationId xmlns="" xmlns:a16="http://schemas.microsoft.com/office/drawing/2014/main" id="{0A1010B5-9449-454B-A267-E709D5303B2B}"/>
              </a:ext>
            </a:extLst>
          </p:cNvPr>
          <p:cNvSpPr txBox="1">
            <a:spLocks/>
          </p:cNvSpPr>
          <p:nvPr/>
        </p:nvSpPr>
        <p:spPr>
          <a:xfrm>
            <a:off x="347140" y="680600"/>
            <a:ext cx="4184650" cy="275075"/>
          </a:xfrm>
          <a:prstGeom prst="rect">
            <a:avLst/>
          </a:prstGeom>
        </p:spPr>
        <p:txBody>
          <a:bodyPr vert="horz" wrap="square" lIns="0" tIns="13335" rIns="0" bIns="0" rtlCol="0" anchor="b">
            <a:spAutoFit/>
          </a:bodyPr>
          <a:lstStyle>
            <a:lvl1pPr algn="ctr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61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1700" b="1" spc="-5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私</a:t>
            </a:r>
            <a:r>
              <a:rPr lang="ja-JP" altLang="en-US" sz="1700" b="1" spc="-16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た</a:t>
            </a:r>
            <a:r>
              <a:rPr lang="ja-JP" altLang="en-US" sz="1700" b="1" spc="-14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ち</a:t>
            </a:r>
            <a:r>
              <a:rPr lang="ja-JP" altLang="en-US" sz="1700" b="1" spc="-85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は</a:t>
            </a:r>
            <a:r>
              <a:rPr lang="ja-JP" altLang="en-US" sz="1700" b="1" spc="-5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お</a:t>
            </a:r>
            <a:r>
              <a:rPr lang="ja-JP" altLang="en-US" sz="1700" b="1" spc="-14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母</a:t>
            </a:r>
            <a:r>
              <a:rPr lang="ja-JP" altLang="en-US" sz="1700" b="1" spc="-175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さ</a:t>
            </a:r>
            <a:r>
              <a:rPr lang="ja-JP" altLang="en-US" sz="1700" b="1" spc="-63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ん</a:t>
            </a:r>
            <a:r>
              <a:rPr lang="ja-JP" altLang="en-US" sz="1700" b="1" spc="-645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・</a:t>
            </a:r>
            <a:r>
              <a:rPr lang="ja-JP" altLang="en-US" sz="1700" b="1" spc="-5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お</a:t>
            </a:r>
            <a:r>
              <a:rPr lang="ja-JP" altLang="en-US" sz="1700" b="1" spc="-14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父</a:t>
            </a:r>
            <a:r>
              <a:rPr lang="ja-JP" altLang="en-US" sz="1700" b="1" spc="-175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さ</a:t>
            </a:r>
            <a:r>
              <a:rPr lang="ja-JP" altLang="en-US" sz="1700" b="1" spc="-14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ん</a:t>
            </a:r>
            <a:r>
              <a:rPr lang="ja-JP" altLang="en-US" sz="1700" b="1" spc="-105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を</a:t>
            </a:r>
            <a:r>
              <a:rPr lang="ja-JP" altLang="en-US" sz="1700" b="1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応</a:t>
            </a:r>
            <a:r>
              <a:rPr lang="ja-JP" altLang="en-US" sz="1700" b="1" spc="-19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援</a:t>
            </a:r>
            <a:r>
              <a:rPr lang="ja-JP" altLang="en-US" sz="1700" b="1" spc="-37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し</a:t>
            </a:r>
            <a:r>
              <a:rPr lang="ja-JP" altLang="en-US" sz="1700" b="1" spc="-210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ま</a:t>
            </a:r>
            <a:r>
              <a:rPr lang="ja-JP" altLang="en-US" sz="1700" b="1" dirty="0">
                <a:solidFill>
                  <a:srgbClr val="9791B9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34"/>
              </a:rPr>
              <a:t>す</a:t>
            </a:r>
          </a:p>
        </p:txBody>
      </p:sp>
      <p:sp>
        <p:nvSpPr>
          <p:cNvPr id="220" name="object 3">
            <a:extLst>
              <a:ext uri="{FF2B5EF4-FFF2-40B4-BE49-F238E27FC236}">
                <a16:creationId xmlns="" xmlns:a16="http://schemas.microsoft.com/office/drawing/2014/main" id="{70302E7A-229A-4AC8-B692-BD6835EADCED}"/>
              </a:ext>
            </a:extLst>
          </p:cNvPr>
          <p:cNvSpPr txBox="1"/>
          <p:nvPr/>
        </p:nvSpPr>
        <p:spPr>
          <a:xfrm>
            <a:off x="596519" y="1263015"/>
            <a:ext cx="6424930" cy="607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3800"/>
              </a:lnSpc>
              <a:spcBef>
                <a:spcPts val="100"/>
              </a:spcBef>
            </a:pP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子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ど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も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は</a:t>
            </a:r>
            <a:r>
              <a:rPr sz="950" spc="-4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、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お母</a:t>
            </a:r>
            <a:r>
              <a:rPr sz="9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さ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んの感情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を</a:t>
            </a:r>
            <a:r>
              <a:rPr sz="950" spc="-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と</a:t>
            </a:r>
            <a:r>
              <a:rPr sz="950" spc="-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て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も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敏感に察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知</a:t>
            </a:r>
            <a:r>
              <a:rPr sz="9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し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ま</a:t>
            </a:r>
            <a:r>
              <a:rPr sz="950" spc="-2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す</a:t>
            </a:r>
            <a:r>
              <a:rPr sz="950" spc="-4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。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お母</a:t>
            </a:r>
            <a:r>
              <a:rPr sz="9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さ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ん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が笑顔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だ</a:t>
            </a:r>
            <a:r>
              <a:rPr sz="9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と</a:t>
            </a:r>
            <a:r>
              <a:rPr sz="950" spc="-4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、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子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ども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も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笑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顔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で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楽し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い一日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を</a:t>
            </a:r>
            <a:r>
              <a:rPr sz="950" spc="-9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す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ごせ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ま</a:t>
            </a:r>
            <a:r>
              <a:rPr sz="950" spc="-2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す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。 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私</a:t>
            </a:r>
            <a:r>
              <a:rPr sz="950" spc="-8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た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ち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は</a:t>
            </a:r>
            <a:r>
              <a:rPr sz="950" spc="-4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、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悩み相談や預け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やす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い環境を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整</a:t>
            </a:r>
            <a:r>
              <a:rPr sz="950" spc="-10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え</a:t>
            </a:r>
            <a:r>
              <a:rPr sz="9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る</a:t>
            </a:r>
            <a:r>
              <a:rPr sz="950" spc="-8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こ</a:t>
            </a:r>
            <a:r>
              <a:rPr sz="950" spc="-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と</a:t>
            </a:r>
            <a:r>
              <a:rPr sz="950" spc="-1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で</a:t>
            </a:r>
            <a:r>
              <a:rPr sz="950" spc="-4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、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お母</a:t>
            </a:r>
            <a:r>
              <a:rPr sz="9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さ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ん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がお仕事</a:t>
            </a:r>
            <a:r>
              <a:rPr sz="95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や</a:t>
            </a:r>
            <a:r>
              <a:rPr sz="950" spc="-7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リ</a:t>
            </a:r>
            <a:r>
              <a:rPr sz="950" spc="-1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フ</a:t>
            </a:r>
            <a:r>
              <a:rPr sz="950" spc="-9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レ</a:t>
            </a:r>
            <a:r>
              <a:rPr sz="950" spc="-8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ッ</a:t>
            </a:r>
            <a:r>
              <a:rPr sz="950" spc="-114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シ</a:t>
            </a:r>
            <a:r>
              <a:rPr sz="9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ュ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に</a:t>
            </a:r>
            <a:r>
              <a:rPr sz="950" spc="-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過</a:t>
            </a:r>
            <a:r>
              <a:rPr sz="950" spc="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ご</a:t>
            </a:r>
            <a:r>
              <a:rPr sz="950" spc="-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せ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る時間を増</a:t>
            </a:r>
            <a:r>
              <a:rPr sz="950" spc="-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や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し</a:t>
            </a: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お母</a:t>
            </a:r>
            <a:r>
              <a:rPr sz="950" spc="-4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さ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んの子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育</a:t>
            </a:r>
            <a:r>
              <a:rPr sz="9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て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を全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力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で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サポ</a:t>
            </a:r>
            <a:r>
              <a:rPr sz="950" spc="-7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ー</a:t>
            </a:r>
            <a:r>
              <a:rPr sz="950" spc="-8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ト</a:t>
            </a:r>
            <a:r>
              <a:rPr sz="950" spc="-1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し</a:t>
            </a:r>
            <a:r>
              <a:rPr sz="950" spc="-2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て</a:t>
            </a:r>
            <a:r>
              <a:rPr sz="950" spc="25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い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きま</a:t>
            </a:r>
            <a:r>
              <a:rPr sz="950" spc="-2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す</a:t>
            </a:r>
            <a:r>
              <a:rPr sz="9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M"/>
              </a:rPr>
              <a:t>。</a:t>
            </a:r>
          </a:p>
        </p:txBody>
      </p:sp>
      <p:pic>
        <p:nvPicPr>
          <p:cNvPr id="221" name="図 220">
            <a:extLst>
              <a:ext uri="{FF2B5EF4-FFF2-40B4-BE49-F238E27FC236}">
                <a16:creationId xmlns="" xmlns:a16="http://schemas.microsoft.com/office/drawing/2014/main" id="{F6F1222E-6682-48D9-9051-76DCF412C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9486" y="736600"/>
            <a:ext cx="1628775" cy="1514475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="" xmlns:a16="http://schemas.microsoft.com/office/drawing/2014/main" id="{860034F5-F502-4660-8D7F-F9777C4173E9}"/>
              </a:ext>
            </a:extLst>
          </p:cNvPr>
          <p:cNvGrpSpPr/>
          <p:nvPr/>
        </p:nvGrpSpPr>
        <p:grpSpPr>
          <a:xfrm>
            <a:off x="780366" y="2293351"/>
            <a:ext cx="9131080" cy="4438576"/>
            <a:chOff x="374650" y="3327400"/>
            <a:chExt cx="9131080" cy="4438576"/>
          </a:xfrm>
        </p:grpSpPr>
        <p:sp>
          <p:nvSpPr>
            <p:cNvPr id="222" name="object 6">
              <a:extLst>
                <a:ext uri="{FF2B5EF4-FFF2-40B4-BE49-F238E27FC236}">
                  <a16:creationId xmlns="" xmlns:a16="http://schemas.microsoft.com/office/drawing/2014/main" id="{7C1E0CF0-3E55-4BE8-A93E-4CB3C7998D09}"/>
                </a:ext>
              </a:extLst>
            </p:cNvPr>
            <p:cNvSpPr/>
            <p:nvPr/>
          </p:nvSpPr>
          <p:spPr>
            <a:xfrm>
              <a:off x="3391822" y="3347578"/>
              <a:ext cx="2912698" cy="44183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3" name="object 7">
              <a:extLst>
                <a:ext uri="{FF2B5EF4-FFF2-40B4-BE49-F238E27FC236}">
                  <a16:creationId xmlns="" xmlns:a16="http://schemas.microsoft.com/office/drawing/2014/main" id="{8BC91546-B75E-4EE8-AECF-F762367BDB4B}"/>
                </a:ext>
              </a:extLst>
            </p:cNvPr>
            <p:cNvSpPr txBox="1"/>
            <p:nvPr/>
          </p:nvSpPr>
          <p:spPr>
            <a:xfrm>
              <a:off x="3571886" y="3574731"/>
              <a:ext cx="1256690" cy="325730"/>
            </a:xfrm>
            <a:prstGeom prst="rect">
              <a:avLst/>
            </a:prstGeom>
          </p:spPr>
          <p:txBody>
            <a:bodyPr vert="horz" wrap="square" lIns="0" tIns="2286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80"/>
                </a:spcBef>
              </a:pPr>
              <a:r>
                <a:rPr sz="550" b="1" spc="-1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（ソ</a:t>
              </a:r>
              <a:r>
                <a:rPr sz="550" b="1" spc="-1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550" b="1" spc="-4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シ</a:t>
              </a:r>
              <a:r>
                <a:rPr sz="550" b="1" spc="-3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ャ</a:t>
              </a:r>
              <a:r>
                <a:rPr sz="550" b="1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ルス</a:t>
              </a:r>
              <a:r>
                <a:rPr sz="550" b="1" spc="1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キ</a:t>
              </a:r>
              <a:r>
                <a:rPr sz="550" b="1" spc="-7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ル</a:t>
              </a:r>
              <a:r>
                <a:rPr sz="550" b="1" spc="-5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ト</a:t>
              </a:r>
              <a:r>
                <a:rPr sz="550" b="1" spc="-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レ</a:t>
              </a:r>
              <a:r>
                <a:rPr sz="550" b="1" spc="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ー</a:t>
              </a:r>
              <a:r>
                <a:rPr sz="550" b="1" spc="-1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ニ</a:t>
              </a:r>
              <a:r>
                <a:rPr sz="550" b="1" spc="-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ン</a:t>
              </a:r>
              <a:r>
                <a:rPr sz="550" b="1" spc="-1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グ</a:t>
              </a:r>
              <a:r>
                <a:rPr sz="550" b="1" spc="1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）</a:t>
              </a:r>
              <a:endParaRPr sz="5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48895">
                <a:lnSpc>
                  <a:spcPct val="100000"/>
                </a:lnSpc>
                <a:spcBef>
                  <a:spcPts val="165"/>
                </a:spcBef>
              </a:pPr>
              <a:r>
                <a:rPr sz="1250" b="1" spc="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S</a:t>
              </a:r>
              <a:r>
                <a:rPr sz="1250" b="1" spc="-1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1250" b="1" spc="2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S</a:t>
              </a:r>
              <a:r>
                <a:rPr sz="1250" b="1" spc="-1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1250" b="1" spc="15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T</a:t>
              </a:r>
              <a:r>
                <a:rPr sz="1250" b="1" spc="-1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 </a:t>
              </a:r>
              <a:r>
                <a:rPr sz="1250" b="1" spc="30" dirty="0">
                  <a:solidFill>
                    <a:srgbClr val="E3AD5B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の実施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224" name="object 8">
              <a:extLst>
                <a:ext uri="{FF2B5EF4-FFF2-40B4-BE49-F238E27FC236}">
                  <a16:creationId xmlns="" xmlns:a16="http://schemas.microsoft.com/office/drawing/2014/main" id="{1B491B55-EDD3-459D-ACEA-8529AA724CE5}"/>
                </a:ext>
              </a:extLst>
            </p:cNvPr>
            <p:cNvSpPr txBox="1"/>
            <p:nvPr/>
          </p:nvSpPr>
          <p:spPr>
            <a:xfrm>
              <a:off x="3605194" y="4089580"/>
              <a:ext cx="2490621" cy="64056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6985" algn="just">
                <a:lnSpc>
                  <a:spcPct val="158900"/>
                </a:lnSpc>
                <a:spcBef>
                  <a:spcPts val="95"/>
                </a:spcBef>
              </a:pP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一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人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ひ</a:t>
              </a:r>
              <a:r>
                <a:rPr sz="8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と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の特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性に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合わせ</a:t>
              </a:r>
              <a:r>
                <a:rPr sz="850" b="0" spc="-3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様が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苦手</a:t>
              </a:r>
              <a:endParaRPr lang="en-US" altLang="ja-JP" sz="850" b="0" spc="8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indent="6985" algn="just">
                <a:lnSpc>
                  <a:spcPct val="158900"/>
                </a:lnSpc>
                <a:spcBef>
                  <a:spcPts val="95"/>
                </a:spcBef>
              </a:pP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ソ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ー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シ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ャ</a:t>
              </a:r>
              <a:r>
                <a:rPr sz="850" b="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ル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ス</a:t>
              </a:r>
              <a:r>
                <a:rPr sz="8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キ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ルを</a:t>
              </a:r>
              <a:r>
                <a:rPr sz="8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計画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的</a:t>
              </a:r>
              <a:r>
                <a:rPr sz="85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に</a:t>
              </a:r>
              <a:r>
                <a:rPr sz="8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ト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レ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ー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ニ</a:t>
              </a:r>
              <a:r>
                <a:rPr lang="ja-JP" altLang="en-US"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ン</a:t>
              </a:r>
              <a:r>
                <a:rPr lang="ja-JP" altLang="en-US" sz="8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グ</a:t>
              </a:r>
              <a:endParaRPr lang="en-US" altLang="ja-JP" sz="850" b="0" spc="-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indent="6985" algn="just">
                <a:lnSpc>
                  <a:spcPct val="158900"/>
                </a:lnSpc>
                <a:spcBef>
                  <a:spcPts val="95"/>
                </a:spcBef>
              </a:pPr>
              <a:r>
                <a:rPr lang="ja-JP" altLang="en-US" sz="85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25" name="object 9">
              <a:extLst>
                <a:ext uri="{FF2B5EF4-FFF2-40B4-BE49-F238E27FC236}">
                  <a16:creationId xmlns="" xmlns:a16="http://schemas.microsoft.com/office/drawing/2014/main" id="{E8EF62A8-C639-4D46-918F-DB6F150F514E}"/>
                </a:ext>
              </a:extLst>
            </p:cNvPr>
            <p:cNvSpPr/>
            <p:nvPr/>
          </p:nvSpPr>
          <p:spPr>
            <a:xfrm>
              <a:off x="6405942" y="3347578"/>
              <a:ext cx="2912698" cy="433122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6" name="object 10">
              <a:extLst>
                <a:ext uri="{FF2B5EF4-FFF2-40B4-BE49-F238E27FC236}">
                  <a16:creationId xmlns="" xmlns:a16="http://schemas.microsoft.com/office/drawing/2014/main" id="{6E92BA7C-5250-4FE1-B7B0-172362D66E4B}"/>
                </a:ext>
              </a:extLst>
            </p:cNvPr>
            <p:cNvSpPr txBox="1"/>
            <p:nvPr/>
          </p:nvSpPr>
          <p:spPr>
            <a:xfrm>
              <a:off x="6627244" y="3698706"/>
              <a:ext cx="1127252" cy="209673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50" b="1" spc="30" dirty="0">
                  <a:solidFill>
                    <a:srgbClr val="6EB3A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学習の定着化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227" name="object 11">
              <a:extLst>
                <a:ext uri="{FF2B5EF4-FFF2-40B4-BE49-F238E27FC236}">
                  <a16:creationId xmlns="" xmlns:a16="http://schemas.microsoft.com/office/drawing/2014/main" id="{26DBE307-EEDF-47EE-88E0-BCEDD49C8BB8}"/>
                </a:ext>
              </a:extLst>
            </p:cNvPr>
            <p:cNvSpPr txBox="1"/>
            <p:nvPr/>
          </p:nvSpPr>
          <p:spPr>
            <a:xfrm>
              <a:off x="6623827" y="4089580"/>
              <a:ext cx="2474975" cy="64876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540">
                <a:lnSpc>
                  <a:spcPct val="158900"/>
                </a:lnSpc>
                <a:spcBef>
                  <a:spcPts val="95"/>
                </a:spcBef>
              </a:pP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一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人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ひ</a:t>
              </a:r>
              <a:r>
                <a:rPr sz="8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と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の特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性に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合わせ</a:t>
              </a:r>
              <a:r>
                <a:rPr sz="850" b="0" spc="-30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自分を</a:t>
              </a:r>
              <a:r>
                <a:rPr sz="850" b="0" spc="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表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現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endParaRPr lang="en-US" altLang="ja-JP"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indent="2540">
                <a:lnSpc>
                  <a:spcPct val="158900"/>
                </a:lnSpc>
                <a:spcBef>
                  <a:spcPts val="95"/>
                </a:spcBef>
              </a:pP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た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めに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必要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学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力を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個別課題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5240">
                <a:lnSpc>
                  <a:spcPct val="100000"/>
                </a:lnSpc>
                <a:spcBef>
                  <a:spcPts val="605"/>
                </a:spcBef>
              </a:pP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集団活動の中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養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い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28" name="object 12">
              <a:extLst>
                <a:ext uri="{FF2B5EF4-FFF2-40B4-BE49-F238E27FC236}">
                  <a16:creationId xmlns="" xmlns:a16="http://schemas.microsoft.com/office/drawing/2014/main" id="{117859F8-4600-4095-BEE5-E8D3D0A70171}"/>
                </a:ext>
              </a:extLst>
            </p:cNvPr>
            <p:cNvSpPr/>
            <p:nvPr/>
          </p:nvSpPr>
          <p:spPr>
            <a:xfrm>
              <a:off x="377698" y="5548121"/>
              <a:ext cx="2912704" cy="21306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29" name="object 13">
              <a:extLst>
                <a:ext uri="{FF2B5EF4-FFF2-40B4-BE49-F238E27FC236}">
                  <a16:creationId xmlns="" xmlns:a16="http://schemas.microsoft.com/office/drawing/2014/main" id="{8B6391C2-24AF-43DD-B1DE-C0313E31D588}"/>
                </a:ext>
              </a:extLst>
            </p:cNvPr>
            <p:cNvSpPr txBox="1"/>
            <p:nvPr/>
          </p:nvSpPr>
          <p:spPr>
            <a:xfrm>
              <a:off x="599008" y="5899234"/>
              <a:ext cx="1646427" cy="209673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50" b="1" spc="30" dirty="0">
                  <a:solidFill>
                    <a:srgbClr val="8BBF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個別対</a:t>
              </a:r>
              <a:r>
                <a:rPr sz="1250" b="1" spc="-5" dirty="0">
                  <a:solidFill>
                    <a:srgbClr val="8BBF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応</a:t>
              </a:r>
              <a:r>
                <a:rPr sz="1250" b="1" spc="-25" dirty="0">
                  <a:solidFill>
                    <a:srgbClr val="8BBF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による</a:t>
              </a:r>
              <a:r>
                <a:rPr sz="1250" b="1" spc="30" dirty="0">
                  <a:solidFill>
                    <a:srgbClr val="8BBFD8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相談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230" name="object 14">
              <a:extLst>
                <a:ext uri="{FF2B5EF4-FFF2-40B4-BE49-F238E27FC236}">
                  <a16:creationId xmlns="" xmlns:a16="http://schemas.microsoft.com/office/drawing/2014/main" id="{A4386898-34D7-41F4-8A1E-F41836FB7DEF}"/>
                </a:ext>
              </a:extLst>
            </p:cNvPr>
            <p:cNvSpPr txBox="1"/>
            <p:nvPr/>
          </p:nvSpPr>
          <p:spPr>
            <a:xfrm>
              <a:off x="596810" y="6290122"/>
              <a:ext cx="2486354" cy="640561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905" algn="just">
                <a:lnSpc>
                  <a:spcPct val="158900"/>
                </a:lnSpc>
                <a:spcBef>
                  <a:spcPts val="95"/>
                </a:spcBef>
              </a:pP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保護者の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方が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安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心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様を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預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け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ら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れ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endParaRPr lang="en-US" altLang="ja-JP" sz="850" b="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indent="1905" algn="just">
                <a:lnSpc>
                  <a:spcPct val="158900"/>
                </a:lnSpc>
                <a:spcBef>
                  <a:spcPts val="95"/>
                </a:spcBef>
              </a:pP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よ</a:t>
              </a:r>
              <a:r>
                <a:rPr lang="ja-JP" altLang="en-US"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う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に</a:t>
              </a:r>
              <a:r>
                <a:rPr sz="850" b="0" spc="-3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学校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の悩み</a:t>
              </a:r>
              <a:r>
                <a:rPr sz="850" b="0" spc="-30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教</a:t>
              </a:r>
              <a:r>
                <a:rPr sz="850" b="0" spc="-1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育・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進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路に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ついて</a:t>
              </a:r>
              <a:endParaRPr lang="en-US" altLang="ja-JP" sz="850" b="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indent="1905" algn="just">
                <a:lnSpc>
                  <a:spcPct val="158900"/>
                </a:lnSpc>
                <a:spcBef>
                  <a:spcPts val="95"/>
                </a:spcBef>
              </a:pP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相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談を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受け付け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8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31" name="object 15">
              <a:extLst>
                <a:ext uri="{FF2B5EF4-FFF2-40B4-BE49-F238E27FC236}">
                  <a16:creationId xmlns="" xmlns:a16="http://schemas.microsoft.com/office/drawing/2014/main" id="{2CFFD06E-4320-4D5B-BE31-98C0C7C73DF1}"/>
                </a:ext>
              </a:extLst>
            </p:cNvPr>
            <p:cNvSpPr txBox="1"/>
            <p:nvPr/>
          </p:nvSpPr>
          <p:spPr>
            <a:xfrm>
              <a:off x="3613129" y="5745980"/>
              <a:ext cx="2472841" cy="1387816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00"/>
                </a:spcBef>
              </a:pPr>
              <a:r>
                <a:rPr sz="1250" b="1" spc="3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児童発達支援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>
                <a:lnSpc>
                  <a:spcPct val="100000"/>
                </a:lnSpc>
                <a:spcBef>
                  <a:spcPts val="315"/>
                </a:spcBef>
              </a:pPr>
              <a:r>
                <a:rPr sz="1250" b="1" spc="3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管理責任</a:t>
              </a:r>
              <a:r>
                <a:rPr sz="1250" b="1" spc="-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者</a:t>
              </a:r>
              <a:r>
                <a:rPr sz="1250" b="1" spc="-25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による</a:t>
              </a:r>
              <a:r>
                <a:rPr sz="1250" b="1" spc="30" dirty="0">
                  <a:solidFill>
                    <a:srgbClr val="9BB967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相談支援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  <a:p>
              <a:pPr marL="12700" marR="5080" algn="just">
                <a:lnSpc>
                  <a:spcPct val="158900"/>
                </a:lnSpc>
                <a:spcBef>
                  <a:spcPts val="209"/>
                </a:spcBef>
              </a:pPr>
              <a:r>
                <a:rPr sz="850" b="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児童発達支援管理責任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者が</a:t>
              </a:r>
              <a:r>
                <a:rPr sz="850" b="0" spc="-3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子様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家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庭</a:t>
              </a:r>
              <a:endParaRPr lang="en-US" altLang="ja-JP" sz="850" b="0" spc="7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algn="just">
                <a:lnSpc>
                  <a:spcPct val="158900"/>
                </a:lnSpc>
                <a:spcBef>
                  <a:spcPts val="209"/>
                </a:spcBef>
              </a:pPr>
              <a:r>
                <a:rPr lang="ja-JP" altLang="en-US"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様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を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聞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き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850" b="0" spc="-2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施設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の様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や</a:t>
              </a:r>
              <a:endParaRPr lang="en-US" altLang="ja-JP" sz="850" b="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algn="just">
                <a:lnSpc>
                  <a:spcPct val="158900"/>
                </a:lnSpc>
                <a:spcBef>
                  <a:spcPts val="209"/>
                </a:spcBef>
              </a:pP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個別支援計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画に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つい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話</a:t>
              </a:r>
              <a:r>
                <a:rPr sz="85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を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さ</a:t>
              </a:r>
              <a:r>
                <a:rPr sz="850" b="0" spc="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せ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endParaRPr lang="en-US" altLang="ja-JP" sz="850" spc="35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 algn="just">
                <a:lnSpc>
                  <a:spcPct val="158900"/>
                </a:lnSpc>
                <a:spcBef>
                  <a:spcPts val="209"/>
                </a:spcBef>
              </a:pP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い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た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だ 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い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8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32" name="object 16">
              <a:extLst>
                <a:ext uri="{FF2B5EF4-FFF2-40B4-BE49-F238E27FC236}">
                  <a16:creationId xmlns="" xmlns:a16="http://schemas.microsoft.com/office/drawing/2014/main" id="{02345C70-A1DB-4401-9A7A-12BDD6A7C6AE}"/>
                </a:ext>
              </a:extLst>
            </p:cNvPr>
            <p:cNvSpPr txBox="1"/>
            <p:nvPr/>
          </p:nvSpPr>
          <p:spPr>
            <a:xfrm>
              <a:off x="6627244" y="5899234"/>
              <a:ext cx="2515513" cy="209673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50" b="1" spc="3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学</a:t>
              </a:r>
              <a:r>
                <a:rPr sz="1250" b="1" spc="1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校</a:t>
              </a:r>
              <a:r>
                <a:rPr sz="1250" b="1" spc="-4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か</a:t>
              </a:r>
              <a:r>
                <a:rPr sz="1250" b="1" spc="-5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ら</a:t>
              </a:r>
              <a:r>
                <a:rPr sz="1250" b="1" spc="-1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ご</a:t>
              </a:r>
              <a:r>
                <a:rPr sz="1250" b="1" spc="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自</a:t>
              </a:r>
              <a:r>
                <a:rPr sz="1250" b="1" spc="-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宅</a:t>
              </a:r>
              <a:r>
                <a:rPr sz="1250" b="1" spc="-2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ま</a:t>
              </a:r>
              <a:r>
                <a:rPr sz="1250" b="1" spc="3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で送</a:t>
              </a:r>
              <a:r>
                <a:rPr sz="1250" b="1" spc="-35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迎</a:t>
              </a:r>
              <a:r>
                <a:rPr sz="1250" b="1" spc="-3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し</a:t>
              </a:r>
              <a:r>
                <a:rPr sz="1250" b="1" spc="-4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ま</a:t>
              </a:r>
              <a:r>
                <a:rPr sz="1250" b="1" spc="30" dirty="0">
                  <a:solidFill>
                    <a:srgbClr val="D16A74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す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233" name="object 17">
              <a:extLst>
                <a:ext uri="{FF2B5EF4-FFF2-40B4-BE49-F238E27FC236}">
                  <a16:creationId xmlns="" xmlns:a16="http://schemas.microsoft.com/office/drawing/2014/main" id="{772AE760-25BB-4873-91A0-66F2065FCE8E}"/>
                </a:ext>
              </a:extLst>
            </p:cNvPr>
            <p:cNvSpPr txBox="1"/>
            <p:nvPr/>
          </p:nvSpPr>
          <p:spPr>
            <a:xfrm>
              <a:off x="6627244" y="6290122"/>
              <a:ext cx="2518358" cy="844334"/>
            </a:xfrm>
            <a:prstGeom prst="rect">
              <a:avLst/>
            </a:prstGeom>
          </p:spPr>
          <p:txBody>
            <a:bodyPr vert="horz" wrap="square" lIns="0" tIns="889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700"/>
                </a:spcBef>
              </a:pP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学校→施設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→ご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自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宅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>
                <a:lnSpc>
                  <a:spcPct val="158900"/>
                </a:lnSpc>
              </a:pPr>
              <a:r>
                <a:rPr sz="8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学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校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迎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え</a:t>
              </a:r>
              <a:r>
                <a:rPr sz="850" b="0" spc="6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に行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きま</a:t>
              </a:r>
              <a:r>
                <a:rPr sz="850" b="0" spc="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-25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r>
                <a:rPr sz="850" b="0" spc="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帰宅</a:t>
              </a:r>
              <a:r>
                <a:rPr sz="850" b="0" spc="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時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も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自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宅の</a:t>
              </a:r>
              <a:endParaRPr lang="en-US" altLang="ja-JP" sz="850" b="0" spc="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 marR="5080">
                <a:lnSpc>
                  <a:spcPct val="158900"/>
                </a:lnSpc>
              </a:pPr>
              <a:r>
                <a:rPr lang="ja-JP" altLang="en-US"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玄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関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口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責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任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を</a:t>
              </a:r>
              <a:r>
                <a:rPr sz="8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も</a:t>
              </a:r>
              <a:r>
                <a:rPr sz="8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っ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お</a:t>
              </a:r>
              <a:r>
                <a:rPr sz="8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送</a:t>
              </a:r>
              <a:r>
                <a:rPr sz="85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2700">
                <a:lnSpc>
                  <a:spcPct val="100000"/>
                </a:lnSpc>
                <a:spcBef>
                  <a:spcPts val="600"/>
                </a:spcBef>
              </a:pP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※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家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族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による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送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迎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も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可能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34" name="object 229">
              <a:extLst>
                <a:ext uri="{FF2B5EF4-FFF2-40B4-BE49-F238E27FC236}">
                  <a16:creationId xmlns="" xmlns:a16="http://schemas.microsoft.com/office/drawing/2014/main" id="{1F99BCA0-901F-4B58-BD70-BD7A5D13CAD5}"/>
                </a:ext>
              </a:extLst>
            </p:cNvPr>
            <p:cNvSpPr/>
            <p:nvPr/>
          </p:nvSpPr>
          <p:spPr>
            <a:xfrm>
              <a:off x="8508778" y="7249619"/>
              <a:ext cx="684885" cy="328574"/>
            </a:xfrm>
            <a:custGeom>
              <a:avLst/>
              <a:gdLst/>
              <a:ahLst/>
              <a:cxnLst/>
              <a:rect l="l" t="t" r="r" b="b"/>
              <a:pathLst>
                <a:path w="611504" h="293370">
                  <a:moveTo>
                    <a:pt x="604733" y="217169"/>
                  </a:moveTo>
                  <a:lnTo>
                    <a:pt x="79907" y="217169"/>
                  </a:lnTo>
                  <a:lnTo>
                    <a:pt x="84485" y="218439"/>
                  </a:lnTo>
                  <a:lnTo>
                    <a:pt x="89039" y="218439"/>
                  </a:lnTo>
                  <a:lnTo>
                    <a:pt x="85333" y="224789"/>
                  </a:lnTo>
                  <a:lnTo>
                    <a:pt x="83177" y="232409"/>
                  </a:lnTo>
                  <a:lnTo>
                    <a:pt x="83056" y="241299"/>
                  </a:lnTo>
                  <a:lnTo>
                    <a:pt x="86862" y="261619"/>
                  </a:lnTo>
                  <a:lnTo>
                    <a:pt x="97760" y="278129"/>
                  </a:lnTo>
                  <a:lnTo>
                    <a:pt x="114102" y="289559"/>
                  </a:lnTo>
                  <a:lnTo>
                    <a:pt x="134237" y="293369"/>
                  </a:lnTo>
                  <a:lnTo>
                    <a:pt x="154477" y="290829"/>
                  </a:lnTo>
                  <a:lnTo>
                    <a:pt x="171122" y="279399"/>
                  </a:lnTo>
                  <a:lnTo>
                    <a:pt x="182474" y="262889"/>
                  </a:lnTo>
                  <a:lnTo>
                    <a:pt x="186834" y="242569"/>
                  </a:lnTo>
                  <a:lnTo>
                    <a:pt x="186786" y="240029"/>
                  </a:lnTo>
                  <a:lnTo>
                    <a:pt x="564356" y="240029"/>
                  </a:lnTo>
                  <a:lnTo>
                    <a:pt x="564489" y="231139"/>
                  </a:lnTo>
                  <a:lnTo>
                    <a:pt x="610517" y="231139"/>
                  </a:lnTo>
                  <a:lnTo>
                    <a:pt x="609531" y="227329"/>
                  </a:lnTo>
                  <a:lnTo>
                    <a:pt x="606273" y="222249"/>
                  </a:lnTo>
                  <a:lnTo>
                    <a:pt x="604503" y="219709"/>
                  </a:lnTo>
                  <a:lnTo>
                    <a:pt x="604733" y="217169"/>
                  </a:lnTo>
                  <a:close/>
                </a:path>
                <a:path w="611504" h="293370">
                  <a:moveTo>
                    <a:pt x="555369" y="240029"/>
                  </a:moveTo>
                  <a:lnTo>
                    <a:pt x="277652" y="240029"/>
                  </a:lnTo>
                  <a:lnTo>
                    <a:pt x="351646" y="241299"/>
                  </a:lnTo>
                  <a:lnTo>
                    <a:pt x="451894" y="241299"/>
                  </a:lnTo>
                  <a:lnTo>
                    <a:pt x="456933" y="260349"/>
                  </a:lnTo>
                  <a:lnTo>
                    <a:pt x="468030" y="274319"/>
                  </a:lnTo>
                  <a:lnTo>
                    <a:pt x="483811" y="285749"/>
                  </a:lnTo>
                  <a:lnTo>
                    <a:pt x="502905" y="289559"/>
                  </a:lnTo>
                  <a:lnTo>
                    <a:pt x="522559" y="285749"/>
                  </a:lnTo>
                  <a:lnTo>
                    <a:pt x="538879" y="275589"/>
                  </a:lnTo>
                  <a:lnTo>
                    <a:pt x="550327" y="260349"/>
                  </a:lnTo>
                  <a:lnTo>
                    <a:pt x="555369" y="240029"/>
                  </a:lnTo>
                  <a:close/>
                </a:path>
                <a:path w="611504" h="293370">
                  <a:moveTo>
                    <a:pt x="41479" y="58419"/>
                  </a:moveTo>
                  <a:lnTo>
                    <a:pt x="37846" y="58419"/>
                  </a:lnTo>
                  <a:lnTo>
                    <a:pt x="36393" y="62229"/>
                  </a:lnTo>
                  <a:lnTo>
                    <a:pt x="35727" y="67309"/>
                  </a:lnTo>
                  <a:lnTo>
                    <a:pt x="32045" y="67309"/>
                  </a:lnTo>
                  <a:lnTo>
                    <a:pt x="32009" y="71119"/>
                  </a:lnTo>
                  <a:lnTo>
                    <a:pt x="32856" y="71119"/>
                  </a:lnTo>
                  <a:lnTo>
                    <a:pt x="33922" y="72389"/>
                  </a:lnTo>
                  <a:lnTo>
                    <a:pt x="34007" y="76199"/>
                  </a:lnTo>
                  <a:lnTo>
                    <a:pt x="34443" y="83819"/>
                  </a:lnTo>
                  <a:lnTo>
                    <a:pt x="34952" y="90169"/>
                  </a:lnTo>
                  <a:lnTo>
                    <a:pt x="31258" y="95249"/>
                  </a:lnTo>
                  <a:lnTo>
                    <a:pt x="13394" y="139699"/>
                  </a:lnTo>
                  <a:lnTo>
                    <a:pt x="11759" y="149859"/>
                  </a:lnTo>
                  <a:lnTo>
                    <a:pt x="8962" y="149859"/>
                  </a:lnTo>
                  <a:lnTo>
                    <a:pt x="9228" y="151129"/>
                  </a:lnTo>
                  <a:lnTo>
                    <a:pt x="9216" y="152399"/>
                  </a:lnTo>
                  <a:lnTo>
                    <a:pt x="7411" y="153669"/>
                  </a:lnTo>
                  <a:lnTo>
                    <a:pt x="5837" y="154939"/>
                  </a:lnTo>
                  <a:lnTo>
                    <a:pt x="5328" y="163829"/>
                  </a:lnTo>
                  <a:lnTo>
                    <a:pt x="5728" y="167639"/>
                  </a:lnTo>
                  <a:lnTo>
                    <a:pt x="8162" y="168909"/>
                  </a:lnTo>
                  <a:lnTo>
                    <a:pt x="8368" y="170179"/>
                  </a:lnTo>
                  <a:lnTo>
                    <a:pt x="8695" y="171449"/>
                  </a:lnTo>
                  <a:lnTo>
                    <a:pt x="9180" y="171449"/>
                  </a:lnTo>
                  <a:lnTo>
                    <a:pt x="8253" y="186689"/>
                  </a:lnTo>
                  <a:lnTo>
                    <a:pt x="8105" y="193039"/>
                  </a:lnTo>
                  <a:lnTo>
                    <a:pt x="7993" y="212089"/>
                  </a:lnTo>
                  <a:lnTo>
                    <a:pt x="4069" y="213359"/>
                  </a:lnTo>
                  <a:lnTo>
                    <a:pt x="181" y="215899"/>
                  </a:lnTo>
                  <a:lnTo>
                    <a:pt x="0" y="228599"/>
                  </a:lnTo>
                  <a:lnTo>
                    <a:pt x="750" y="233679"/>
                  </a:lnTo>
                  <a:lnTo>
                    <a:pt x="4771" y="237489"/>
                  </a:lnTo>
                  <a:lnTo>
                    <a:pt x="14794" y="241299"/>
                  </a:lnTo>
                  <a:lnTo>
                    <a:pt x="29262" y="243839"/>
                  </a:lnTo>
                  <a:lnTo>
                    <a:pt x="46614" y="245109"/>
                  </a:lnTo>
                  <a:lnTo>
                    <a:pt x="60310" y="243839"/>
                  </a:lnTo>
                  <a:lnTo>
                    <a:pt x="66647" y="242569"/>
                  </a:lnTo>
                  <a:lnTo>
                    <a:pt x="68409" y="240029"/>
                  </a:lnTo>
                  <a:lnTo>
                    <a:pt x="68378" y="238759"/>
                  </a:lnTo>
                  <a:lnTo>
                    <a:pt x="79907" y="217169"/>
                  </a:lnTo>
                  <a:lnTo>
                    <a:pt x="604733" y="217169"/>
                  </a:lnTo>
                  <a:lnTo>
                    <a:pt x="605884" y="204469"/>
                  </a:lnTo>
                  <a:lnTo>
                    <a:pt x="609820" y="200659"/>
                  </a:lnTo>
                  <a:lnTo>
                    <a:pt x="609166" y="193039"/>
                  </a:lnTo>
                  <a:lnTo>
                    <a:pt x="606065" y="190499"/>
                  </a:lnTo>
                  <a:lnTo>
                    <a:pt x="606116" y="186689"/>
                  </a:lnTo>
                  <a:lnTo>
                    <a:pt x="605993" y="111759"/>
                  </a:lnTo>
                  <a:lnTo>
                    <a:pt x="608379" y="107949"/>
                  </a:lnTo>
                  <a:lnTo>
                    <a:pt x="606937" y="102869"/>
                  </a:lnTo>
                  <a:lnTo>
                    <a:pt x="603437" y="101599"/>
                  </a:lnTo>
                  <a:lnTo>
                    <a:pt x="603849" y="100329"/>
                  </a:lnTo>
                  <a:lnTo>
                    <a:pt x="603898" y="97789"/>
                  </a:lnTo>
                  <a:lnTo>
                    <a:pt x="496207" y="97789"/>
                  </a:lnTo>
                  <a:lnTo>
                    <a:pt x="493579" y="96519"/>
                  </a:lnTo>
                  <a:lnTo>
                    <a:pt x="405315" y="96519"/>
                  </a:lnTo>
                  <a:lnTo>
                    <a:pt x="402735" y="95249"/>
                  </a:lnTo>
                  <a:lnTo>
                    <a:pt x="314653" y="95249"/>
                  </a:lnTo>
                  <a:lnTo>
                    <a:pt x="312049" y="93979"/>
                  </a:lnTo>
                  <a:lnTo>
                    <a:pt x="216288" y="93979"/>
                  </a:lnTo>
                  <a:lnTo>
                    <a:pt x="213684" y="92709"/>
                  </a:lnTo>
                  <a:lnTo>
                    <a:pt x="73513" y="92709"/>
                  </a:lnTo>
                  <a:lnTo>
                    <a:pt x="63654" y="91439"/>
                  </a:lnTo>
                  <a:lnTo>
                    <a:pt x="46832" y="91439"/>
                  </a:lnTo>
                  <a:lnTo>
                    <a:pt x="45966" y="87629"/>
                  </a:lnTo>
                  <a:lnTo>
                    <a:pt x="36611" y="87629"/>
                  </a:lnTo>
                  <a:lnTo>
                    <a:pt x="36260" y="80009"/>
                  </a:lnTo>
                  <a:lnTo>
                    <a:pt x="36066" y="77469"/>
                  </a:lnTo>
                  <a:lnTo>
                    <a:pt x="41322" y="77469"/>
                  </a:lnTo>
                  <a:lnTo>
                    <a:pt x="41661" y="76199"/>
                  </a:lnTo>
                  <a:lnTo>
                    <a:pt x="42049" y="72389"/>
                  </a:lnTo>
                  <a:lnTo>
                    <a:pt x="42158" y="63499"/>
                  </a:lnTo>
                  <a:lnTo>
                    <a:pt x="41479" y="58419"/>
                  </a:lnTo>
                  <a:close/>
                </a:path>
                <a:path w="611504" h="293370">
                  <a:moveTo>
                    <a:pt x="448381" y="241299"/>
                  </a:moveTo>
                  <a:lnTo>
                    <a:pt x="440812" y="241299"/>
                  </a:lnTo>
                  <a:lnTo>
                    <a:pt x="442895" y="242569"/>
                  </a:lnTo>
                  <a:lnTo>
                    <a:pt x="448381" y="241299"/>
                  </a:lnTo>
                  <a:close/>
                </a:path>
                <a:path w="611504" h="293370">
                  <a:moveTo>
                    <a:pt x="610517" y="231139"/>
                  </a:moveTo>
                  <a:lnTo>
                    <a:pt x="567577" y="231139"/>
                  </a:lnTo>
                  <a:lnTo>
                    <a:pt x="570544" y="241299"/>
                  </a:lnTo>
                  <a:lnTo>
                    <a:pt x="573257" y="241299"/>
                  </a:lnTo>
                  <a:lnTo>
                    <a:pt x="578633" y="242569"/>
                  </a:lnTo>
                  <a:lnTo>
                    <a:pt x="599413" y="242569"/>
                  </a:lnTo>
                  <a:lnTo>
                    <a:pt x="608100" y="238759"/>
                  </a:lnTo>
                  <a:lnTo>
                    <a:pt x="611174" y="233679"/>
                  </a:lnTo>
                  <a:lnTo>
                    <a:pt x="610517" y="231139"/>
                  </a:lnTo>
                  <a:close/>
                </a:path>
                <a:path w="611504" h="293370">
                  <a:moveTo>
                    <a:pt x="584091" y="35559"/>
                  </a:moveTo>
                  <a:lnTo>
                    <a:pt x="273232" y="35559"/>
                  </a:lnTo>
                  <a:lnTo>
                    <a:pt x="283068" y="36829"/>
                  </a:lnTo>
                  <a:lnTo>
                    <a:pt x="371603" y="36829"/>
                  </a:lnTo>
                  <a:lnTo>
                    <a:pt x="381432" y="38099"/>
                  </a:lnTo>
                  <a:lnTo>
                    <a:pt x="462274" y="38099"/>
                  </a:lnTo>
                  <a:lnTo>
                    <a:pt x="472107" y="39369"/>
                  </a:lnTo>
                  <a:lnTo>
                    <a:pt x="553122" y="39369"/>
                  </a:lnTo>
                  <a:lnTo>
                    <a:pt x="562963" y="40639"/>
                  </a:lnTo>
                  <a:lnTo>
                    <a:pt x="569684" y="40639"/>
                  </a:lnTo>
                  <a:lnTo>
                    <a:pt x="569188" y="50799"/>
                  </a:lnTo>
                  <a:lnTo>
                    <a:pt x="568969" y="59689"/>
                  </a:lnTo>
                  <a:lnTo>
                    <a:pt x="568858" y="76199"/>
                  </a:lnTo>
                  <a:lnTo>
                    <a:pt x="568748" y="86359"/>
                  </a:lnTo>
                  <a:lnTo>
                    <a:pt x="568643" y="90169"/>
                  </a:lnTo>
                  <a:lnTo>
                    <a:pt x="568219" y="92709"/>
                  </a:lnTo>
                  <a:lnTo>
                    <a:pt x="567771" y="97789"/>
                  </a:lnTo>
                  <a:lnTo>
                    <a:pt x="578743" y="97789"/>
                  </a:lnTo>
                  <a:lnTo>
                    <a:pt x="579942" y="93979"/>
                  </a:lnTo>
                  <a:lnTo>
                    <a:pt x="579555" y="91439"/>
                  </a:lnTo>
                  <a:lnTo>
                    <a:pt x="579330" y="82549"/>
                  </a:lnTo>
                  <a:lnTo>
                    <a:pt x="579219" y="71119"/>
                  </a:lnTo>
                  <a:lnTo>
                    <a:pt x="579046" y="45719"/>
                  </a:lnTo>
                  <a:lnTo>
                    <a:pt x="579464" y="44449"/>
                  </a:lnTo>
                  <a:lnTo>
                    <a:pt x="579070" y="44449"/>
                  </a:lnTo>
                  <a:lnTo>
                    <a:pt x="579882" y="43179"/>
                  </a:lnTo>
                  <a:lnTo>
                    <a:pt x="589940" y="43179"/>
                  </a:lnTo>
                  <a:lnTo>
                    <a:pt x="591108" y="41909"/>
                  </a:lnTo>
                  <a:lnTo>
                    <a:pt x="594633" y="40639"/>
                  </a:lnTo>
                  <a:lnTo>
                    <a:pt x="588456" y="38099"/>
                  </a:lnTo>
                  <a:lnTo>
                    <a:pt x="584091" y="35559"/>
                  </a:lnTo>
                  <a:close/>
                </a:path>
                <a:path w="611504" h="293370">
                  <a:moveTo>
                    <a:pt x="589940" y="43179"/>
                  </a:moveTo>
                  <a:lnTo>
                    <a:pt x="579882" y="43179"/>
                  </a:lnTo>
                  <a:lnTo>
                    <a:pt x="579464" y="44449"/>
                  </a:lnTo>
                  <a:lnTo>
                    <a:pt x="584484" y="44449"/>
                  </a:lnTo>
                  <a:lnTo>
                    <a:pt x="594984" y="97789"/>
                  </a:lnTo>
                  <a:lnTo>
                    <a:pt x="598460" y="97789"/>
                  </a:lnTo>
                  <a:lnTo>
                    <a:pt x="596501" y="86359"/>
                  </a:lnTo>
                  <a:lnTo>
                    <a:pt x="588771" y="44449"/>
                  </a:lnTo>
                  <a:lnTo>
                    <a:pt x="589940" y="43179"/>
                  </a:lnTo>
                  <a:close/>
                </a:path>
                <a:path w="611504" h="293370">
                  <a:moveTo>
                    <a:pt x="494003" y="39369"/>
                  </a:moveTo>
                  <a:lnTo>
                    <a:pt x="478840" y="39369"/>
                  </a:lnTo>
                  <a:lnTo>
                    <a:pt x="478344" y="49529"/>
                  </a:lnTo>
                  <a:lnTo>
                    <a:pt x="478129" y="58419"/>
                  </a:lnTo>
                  <a:lnTo>
                    <a:pt x="478030" y="72389"/>
                  </a:lnTo>
                  <a:lnTo>
                    <a:pt x="477905" y="85089"/>
                  </a:lnTo>
                  <a:lnTo>
                    <a:pt x="477799" y="88899"/>
                  </a:lnTo>
                  <a:lnTo>
                    <a:pt x="477387" y="91439"/>
                  </a:lnTo>
                  <a:lnTo>
                    <a:pt x="476963" y="96519"/>
                  </a:lnTo>
                  <a:lnTo>
                    <a:pt x="493579" y="96519"/>
                  </a:lnTo>
                  <a:lnTo>
                    <a:pt x="493680" y="90169"/>
                  </a:lnTo>
                  <a:lnTo>
                    <a:pt x="494609" y="48259"/>
                  </a:lnTo>
                  <a:lnTo>
                    <a:pt x="494294" y="45719"/>
                  </a:lnTo>
                  <a:lnTo>
                    <a:pt x="494003" y="39369"/>
                  </a:lnTo>
                  <a:close/>
                </a:path>
                <a:path w="611504" h="293370">
                  <a:moveTo>
                    <a:pt x="403171" y="38099"/>
                  </a:moveTo>
                  <a:lnTo>
                    <a:pt x="388178" y="38099"/>
                  </a:lnTo>
                  <a:lnTo>
                    <a:pt x="387723" y="46989"/>
                  </a:lnTo>
                  <a:lnTo>
                    <a:pt x="387597" y="50799"/>
                  </a:lnTo>
                  <a:lnTo>
                    <a:pt x="387476" y="55879"/>
                  </a:lnTo>
                  <a:lnTo>
                    <a:pt x="387225" y="83819"/>
                  </a:lnTo>
                  <a:lnTo>
                    <a:pt x="387112" y="87629"/>
                  </a:lnTo>
                  <a:lnTo>
                    <a:pt x="386713" y="90169"/>
                  </a:lnTo>
                  <a:lnTo>
                    <a:pt x="386253" y="95249"/>
                  </a:lnTo>
                  <a:lnTo>
                    <a:pt x="402735" y="95249"/>
                  </a:lnTo>
                  <a:lnTo>
                    <a:pt x="402837" y="88899"/>
                  </a:lnTo>
                  <a:lnTo>
                    <a:pt x="403777" y="46989"/>
                  </a:lnTo>
                  <a:lnTo>
                    <a:pt x="403438" y="44449"/>
                  </a:lnTo>
                  <a:lnTo>
                    <a:pt x="403171" y="38099"/>
                  </a:lnTo>
                  <a:close/>
                </a:path>
                <a:path w="611504" h="293370">
                  <a:moveTo>
                    <a:pt x="312449" y="36829"/>
                  </a:moveTo>
                  <a:lnTo>
                    <a:pt x="289801" y="36829"/>
                  </a:lnTo>
                  <a:lnTo>
                    <a:pt x="289293" y="46989"/>
                  </a:lnTo>
                  <a:lnTo>
                    <a:pt x="289080" y="55879"/>
                  </a:lnTo>
                  <a:lnTo>
                    <a:pt x="288976" y="71119"/>
                  </a:lnTo>
                  <a:lnTo>
                    <a:pt x="288857" y="82549"/>
                  </a:lnTo>
                  <a:lnTo>
                    <a:pt x="288748" y="86359"/>
                  </a:lnTo>
                  <a:lnTo>
                    <a:pt x="288336" y="88899"/>
                  </a:lnTo>
                  <a:lnTo>
                    <a:pt x="287888" y="93979"/>
                  </a:lnTo>
                  <a:lnTo>
                    <a:pt x="312049" y="93979"/>
                  </a:lnTo>
                  <a:lnTo>
                    <a:pt x="312162" y="86359"/>
                  </a:lnTo>
                  <a:lnTo>
                    <a:pt x="313115" y="45719"/>
                  </a:lnTo>
                  <a:lnTo>
                    <a:pt x="312751" y="43179"/>
                  </a:lnTo>
                  <a:lnTo>
                    <a:pt x="312449" y="36829"/>
                  </a:lnTo>
                  <a:close/>
                </a:path>
                <a:path w="611504" h="293370">
                  <a:moveTo>
                    <a:pt x="108017" y="34289"/>
                  </a:moveTo>
                  <a:lnTo>
                    <a:pt x="101816" y="34289"/>
                  </a:lnTo>
                  <a:lnTo>
                    <a:pt x="98024" y="43179"/>
                  </a:lnTo>
                  <a:lnTo>
                    <a:pt x="89187" y="62229"/>
                  </a:lnTo>
                  <a:lnTo>
                    <a:pt x="75087" y="91439"/>
                  </a:lnTo>
                  <a:lnTo>
                    <a:pt x="73513" y="92709"/>
                  </a:lnTo>
                  <a:lnTo>
                    <a:pt x="144761" y="92709"/>
                  </a:lnTo>
                  <a:lnTo>
                    <a:pt x="80876" y="91439"/>
                  </a:lnTo>
                  <a:lnTo>
                    <a:pt x="83662" y="88899"/>
                  </a:lnTo>
                  <a:lnTo>
                    <a:pt x="84848" y="86359"/>
                  </a:lnTo>
                  <a:lnTo>
                    <a:pt x="103368" y="45719"/>
                  </a:lnTo>
                  <a:lnTo>
                    <a:pt x="108392" y="36829"/>
                  </a:lnTo>
                  <a:lnTo>
                    <a:pt x="108017" y="34289"/>
                  </a:lnTo>
                  <a:close/>
                </a:path>
                <a:path w="611504" h="293370">
                  <a:moveTo>
                    <a:pt x="150223" y="34289"/>
                  </a:moveTo>
                  <a:lnTo>
                    <a:pt x="146735" y="34289"/>
                  </a:lnTo>
                  <a:lnTo>
                    <a:pt x="146582" y="43179"/>
                  </a:lnTo>
                  <a:lnTo>
                    <a:pt x="145681" y="83819"/>
                  </a:lnTo>
                  <a:lnTo>
                    <a:pt x="145573" y="90169"/>
                  </a:lnTo>
                  <a:lnTo>
                    <a:pt x="144761" y="92709"/>
                  </a:lnTo>
                  <a:lnTo>
                    <a:pt x="149048" y="92709"/>
                  </a:lnTo>
                  <a:lnTo>
                    <a:pt x="149061" y="90169"/>
                  </a:lnTo>
                  <a:lnTo>
                    <a:pt x="149484" y="87629"/>
                  </a:lnTo>
                  <a:lnTo>
                    <a:pt x="149683" y="80009"/>
                  </a:lnTo>
                  <a:lnTo>
                    <a:pt x="149787" y="38099"/>
                  </a:lnTo>
                  <a:lnTo>
                    <a:pt x="149823" y="36829"/>
                  </a:lnTo>
                  <a:lnTo>
                    <a:pt x="150223" y="34289"/>
                  </a:lnTo>
                  <a:close/>
                </a:path>
                <a:path w="611504" h="293370">
                  <a:moveTo>
                    <a:pt x="581908" y="34289"/>
                  </a:moveTo>
                  <a:lnTo>
                    <a:pt x="189329" y="34289"/>
                  </a:lnTo>
                  <a:lnTo>
                    <a:pt x="190456" y="39369"/>
                  </a:lnTo>
                  <a:lnTo>
                    <a:pt x="190359" y="49529"/>
                  </a:lnTo>
                  <a:lnTo>
                    <a:pt x="190237" y="71119"/>
                  </a:lnTo>
                  <a:lnTo>
                    <a:pt x="190116" y="87629"/>
                  </a:lnTo>
                  <a:lnTo>
                    <a:pt x="191231" y="92709"/>
                  </a:lnTo>
                  <a:lnTo>
                    <a:pt x="213684" y="92709"/>
                  </a:lnTo>
                  <a:lnTo>
                    <a:pt x="213808" y="85089"/>
                  </a:lnTo>
                  <a:lnTo>
                    <a:pt x="214726" y="44449"/>
                  </a:lnTo>
                  <a:lnTo>
                    <a:pt x="214399" y="41909"/>
                  </a:lnTo>
                  <a:lnTo>
                    <a:pt x="214096" y="35559"/>
                  </a:lnTo>
                  <a:lnTo>
                    <a:pt x="584091" y="35559"/>
                  </a:lnTo>
                  <a:lnTo>
                    <a:pt x="581908" y="34289"/>
                  </a:lnTo>
                  <a:close/>
                </a:path>
                <a:path w="611504" h="293370">
                  <a:moveTo>
                    <a:pt x="53796" y="90169"/>
                  </a:moveTo>
                  <a:lnTo>
                    <a:pt x="50332" y="90169"/>
                  </a:lnTo>
                  <a:lnTo>
                    <a:pt x="46832" y="91439"/>
                  </a:lnTo>
                  <a:lnTo>
                    <a:pt x="63654" y="91439"/>
                  </a:lnTo>
                  <a:lnTo>
                    <a:pt x="53796" y="90169"/>
                  </a:lnTo>
                  <a:close/>
                </a:path>
                <a:path w="611504" h="293370">
                  <a:moveTo>
                    <a:pt x="41322" y="77469"/>
                  </a:moveTo>
                  <a:lnTo>
                    <a:pt x="36066" y="77469"/>
                  </a:lnTo>
                  <a:lnTo>
                    <a:pt x="36708" y="80009"/>
                  </a:lnTo>
                  <a:lnTo>
                    <a:pt x="37822" y="82549"/>
                  </a:lnTo>
                  <a:lnTo>
                    <a:pt x="39057" y="82549"/>
                  </a:lnTo>
                  <a:lnTo>
                    <a:pt x="37931" y="85089"/>
                  </a:lnTo>
                  <a:lnTo>
                    <a:pt x="36611" y="87629"/>
                  </a:lnTo>
                  <a:lnTo>
                    <a:pt x="45966" y="87629"/>
                  </a:lnTo>
                  <a:lnTo>
                    <a:pt x="45101" y="83819"/>
                  </a:lnTo>
                  <a:lnTo>
                    <a:pt x="47753" y="78739"/>
                  </a:lnTo>
                  <a:lnTo>
                    <a:pt x="40983" y="78739"/>
                  </a:lnTo>
                  <a:lnTo>
                    <a:pt x="41322" y="77469"/>
                  </a:lnTo>
                  <a:close/>
                </a:path>
                <a:path w="611504" h="293370">
                  <a:moveTo>
                    <a:pt x="575360" y="30479"/>
                  </a:moveTo>
                  <a:lnTo>
                    <a:pt x="73610" y="30479"/>
                  </a:lnTo>
                  <a:lnTo>
                    <a:pt x="63336" y="43179"/>
                  </a:lnTo>
                  <a:lnTo>
                    <a:pt x="54285" y="55879"/>
                  </a:lnTo>
                  <a:lnTo>
                    <a:pt x="46740" y="68579"/>
                  </a:lnTo>
                  <a:lnTo>
                    <a:pt x="40983" y="78739"/>
                  </a:lnTo>
                  <a:lnTo>
                    <a:pt x="47753" y="78739"/>
                  </a:lnTo>
                  <a:lnTo>
                    <a:pt x="54064" y="67309"/>
                  </a:lnTo>
                  <a:lnTo>
                    <a:pt x="63320" y="53339"/>
                  </a:lnTo>
                  <a:lnTo>
                    <a:pt x="71819" y="40639"/>
                  </a:lnTo>
                  <a:lnTo>
                    <a:pt x="75862" y="35559"/>
                  </a:lnTo>
                  <a:lnTo>
                    <a:pt x="80209" y="34289"/>
                  </a:lnTo>
                  <a:lnTo>
                    <a:pt x="581908" y="34289"/>
                  </a:lnTo>
                  <a:lnTo>
                    <a:pt x="575360" y="30479"/>
                  </a:lnTo>
                  <a:close/>
                </a:path>
                <a:path w="611504" h="293370">
                  <a:moveTo>
                    <a:pt x="579882" y="43179"/>
                  </a:moveTo>
                  <a:lnTo>
                    <a:pt x="579070" y="44449"/>
                  </a:lnTo>
                  <a:lnTo>
                    <a:pt x="579464" y="44449"/>
                  </a:lnTo>
                  <a:lnTo>
                    <a:pt x="579882" y="43179"/>
                  </a:lnTo>
                  <a:close/>
                </a:path>
                <a:path w="611504" h="293370">
                  <a:moveTo>
                    <a:pt x="193103" y="0"/>
                  </a:moveTo>
                  <a:lnTo>
                    <a:pt x="170741" y="0"/>
                  </a:lnTo>
                  <a:lnTo>
                    <a:pt x="132081" y="2539"/>
                  </a:lnTo>
                  <a:lnTo>
                    <a:pt x="93637" y="8889"/>
                  </a:lnTo>
                  <a:lnTo>
                    <a:pt x="59718" y="27939"/>
                  </a:lnTo>
                  <a:lnTo>
                    <a:pt x="59670" y="31749"/>
                  </a:lnTo>
                  <a:lnTo>
                    <a:pt x="73610" y="30479"/>
                  </a:lnTo>
                  <a:lnTo>
                    <a:pt x="575360" y="30479"/>
                  </a:lnTo>
                  <a:lnTo>
                    <a:pt x="508974" y="13969"/>
                  </a:lnTo>
                  <a:lnTo>
                    <a:pt x="441464" y="8889"/>
                  </a:lnTo>
                  <a:lnTo>
                    <a:pt x="378772" y="5079"/>
                  </a:lnTo>
                  <a:lnTo>
                    <a:pt x="309517" y="2539"/>
                  </a:lnTo>
                  <a:lnTo>
                    <a:pt x="206430" y="2539"/>
                  </a:lnTo>
                  <a:lnTo>
                    <a:pt x="203541" y="1269"/>
                  </a:lnTo>
                  <a:lnTo>
                    <a:pt x="193103" y="0"/>
                  </a:lnTo>
                  <a:close/>
                </a:path>
                <a:path w="611504" h="293370">
                  <a:moveTo>
                    <a:pt x="251644" y="0"/>
                  </a:moveTo>
                  <a:lnTo>
                    <a:pt x="209930" y="0"/>
                  </a:lnTo>
                  <a:lnTo>
                    <a:pt x="206430" y="2539"/>
                  </a:lnTo>
                  <a:lnTo>
                    <a:pt x="309517" y="2539"/>
                  </a:lnTo>
                  <a:lnTo>
                    <a:pt x="251644" y="0"/>
                  </a:lnTo>
                  <a:close/>
                </a:path>
              </a:pathLst>
            </a:custGeom>
            <a:solidFill>
              <a:srgbClr val="D16A74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5" name="object 230">
              <a:extLst>
                <a:ext uri="{FF2B5EF4-FFF2-40B4-BE49-F238E27FC236}">
                  <a16:creationId xmlns="" xmlns:a16="http://schemas.microsoft.com/office/drawing/2014/main" id="{C6D127F0-9C66-4368-AAF2-A5766EEADA9F}"/>
                </a:ext>
              </a:extLst>
            </p:cNvPr>
            <p:cNvSpPr/>
            <p:nvPr/>
          </p:nvSpPr>
          <p:spPr>
            <a:xfrm>
              <a:off x="9264507" y="7320317"/>
              <a:ext cx="241223" cy="1952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6" name="object 231">
              <a:extLst>
                <a:ext uri="{FF2B5EF4-FFF2-40B4-BE49-F238E27FC236}">
                  <a16:creationId xmlns="" xmlns:a16="http://schemas.microsoft.com/office/drawing/2014/main" id="{6E25F25F-3A63-4C84-B62B-A7D0E1179443}"/>
                </a:ext>
              </a:extLst>
            </p:cNvPr>
            <p:cNvSpPr/>
            <p:nvPr/>
          </p:nvSpPr>
          <p:spPr>
            <a:xfrm>
              <a:off x="4807319" y="4668496"/>
              <a:ext cx="1261585" cy="6502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7" name="object 232">
              <a:extLst>
                <a:ext uri="{FF2B5EF4-FFF2-40B4-BE49-F238E27FC236}">
                  <a16:creationId xmlns="" xmlns:a16="http://schemas.microsoft.com/office/drawing/2014/main" id="{6585DCAE-6B0F-4542-9D3A-BF69918424C6}"/>
                </a:ext>
              </a:extLst>
            </p:cNvPr>
            <p:cNvSpPr/>
            <p:nvPr/>
          </p:nvSpPr>
          <p:spPr>
            <a:xfrm>
              <a:off x="8084287" y="4549509"/>
              <a:ext cx="1044049" cy="76919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8" name="object 234">
              <a:extLst>
                <a:ext uri="{FF2B5EF4-FFF2-40B4-BE49-F238E27FC236}">
                  <a16:creationId xmlns="" xmlns:a16="http://schemas.microsoft.com/office/drawing/2014/main" id="{55363D3A-B840-4219-A904-16EC532256CB}"/>
                </a:ext>
              </a:extLst>
            </p:cNvPr>
            <p:cNvSpPr/>
            <p:nvPr/>
          </p:nvSpPr>
          <p:spPr>
            <a:xfrm>
              <a:off x="2263885" y="6926442"/>
              <a:ext cx="871397" cy="60638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39" name="object 12">
              <a:extLst>
                <a:ext uri="{FF2B5EF4-FFF2-40B4-BE49-F238E27FC236}">
                  <a16:creationId xmlns="" xmlns:a16="http://schemas.microsoft.com/office/drawing/2014/main" id="{60E6C4F5-9BB7-4FE7-8B75-36F8F9C01C9A}"/>
                </a:ext>
              </a:extLst>
            </p:cNvPr>
            <p:cNvSpPr/>
            <p:nvPr/>
          </p:nvSpPr>
          <p:spPr>
            <a:xfrm>
              <a:off x="374650" y="3327400"/>
              <a:ext cx="2912704" cy="21306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0" name="object 4">
              <a:extLst>
                <a:ext uri="{FF2B5EF4-FFF2-40B4-BE49-F238E27FC236}">
                  <a16:creationId xmlns="" xmlns:a16="http://schemas.microsoft.com/office/drawing/2014/main" id="{5A9AF7F3-9EF5-4A7E-AB8B-320C375D67E6}"/>
                </a:ext>
              </a:extLst>
            </p:cNvPr>
            <p:cNvSpPr txBox="1"/>
            <p:nvPr/>
          </p:nvSpPr>
          <p:spPr>
            <a:xfrm>
              <a:off x="595708" y="3698706"/>
              <a:ext cx="2019807" cy="209673"/>
            </a:xfrm>
            <a:prstGeom prst="rect">
              <a:avLst/>
            </a:prstGeom>
          </p:spPr>
          <p:txBody>
            <a:bodyPr vert="horz" wrap="square" lIns="0" tIns="1714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35"/>
                </a:spcBef>
              </a:pPr>
              <a:r>
                <a:rPr sz="1250" b="1" spc="5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自</a:t>
              </a:r>
              <a:r>
                <a:rPr sz="1250" b="1" spc="30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己肯定</a:t>
              </a:r>
              <a:r>
                <a:rPr sz="1250" b="1" spc="5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感を</a:t>
              </a:r>
              <a:r>
                <a:rPr sz="1250" b="1" spc="30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高</a:t>
              </a:r>
              <a:r>
                <a:rPr sz="1250" b="1" spc="-5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め</a:t>
              </a:r>
              <a:r>
                <a:rPr sz="1250" b="1" spc="-25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る</a:t>
              </a:r>
              <a:r>
                <a:rPr sz="1250" b="1" spc="30" dirty="0">
                  <a:solidFill>
                    <a:srgbClr val="9791B9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療育</a:t>
              </a:r>
              <a:endParaRPr sz="1250" b="1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  <p:sp>
          <p:nvSpPr>
            <p:cNvPr id="241" name="object 5">
              <a:extLst>
                <a:ext uri="{FF2B5EF4-FFF2-40B4-BE49-F238E27FC236}">
                  <a16:creationId xmlns="" xmlns:a16="http://schemas.microsoft.com/office/drawing/2014/main" id="{BB7C9D0B-A7EE-4F4B-B35A-69FB7FB196B7}"/>
                </a:ext>
              </a:extLst>
            </p:cNvPr>
            <p:cNvSpPr txBox="1"/>
            <p:nvPr/>
          </p:nvSpPr>
          <p:spPr>
            <a:xfrm>
              <a:off x="596080" y="4089580"/>
              <a:ext cx="1890369" cy="83574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5240" marR="5080" indent="-3175">
                <a:lnSpc>
                  <a:spcPct val="158900"/>
                </a:lnSpc>
                <a:spcBef>
                  <a:spcPts val="95"/>
                </a:spcBef>
              </a:pPr>
              <a:r>
                <a:rPr sz="8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ス</a:t>
              </a:r>
              <a:r>
                <a:rPr sz="850" b="0" spc="-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タ</a:t>
              </a:r>
              <a:r>
                <a:rPr sz="8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ッ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フ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が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意図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的に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褒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め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場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面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を</a:t>
              </a:r>
              <a:endParaRPr lang="en-US" altLang="ja-JP" sz="850" b="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5240" marR="5080" indent="-3175">
                <a:lnSpc>
                  <a:spcPct val="158900"/>
                </a:lnSpc>
                <a:spcBef>
                  <a:spcPts val="95"/>
                </a:spcBef>
              </a:pPr>
              <a:r>
                <a:rPr sz="8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作</a:t>
              </a:r>
              <a:r>
                <a:rPr sz="8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り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出</a:t>
              </a:r>
              <a:r>
                <a:rPr sz="85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3335" marR="209550" indent="1905">
                <a:lnSpc>
                  <a:spcPct val="158900"/>
                </a:lnSpc>
                <a:spcBef>
                  <a:spcPts val="5"/>
                </a:spcBef>
              </a:pP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褒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め</a:t>
              </a:r>
              <a:r>
                <a:rPr sz="8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ら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れ</a:t>
              </a:r>
              <a:r>
                <a:rPr sz="85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経</a:t>
              </a:r>
              <a:r>
                <a:rPr sz="85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験を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積</a:t>
              </a:r>
              <a:r>
                <a:rPr sz="8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む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ことで</a:t>
              </a:r>
              <a:endParaRPr lang="en-US" altLang="ja-JP" sz="850" b="0" spc="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3335" marR="209550" indent="1905">
                <a:lnSpc>
                  <a:spcPct val="158900"/>
                </a:lnSpc>
                <a:spcBef>
                  <a:spcPts val="5"/>
                </a:spcBef>
              </a:pPr>
              <a:r>
                <a:rPr sz="8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より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自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己肯定</a:t>
              </a:r>
              <a:r>
                <a:rPr sz="850" b="0" spc="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感を</a:t>
              </a:r>
              <a:r>
                <a:rPr sz="850" b="0" spc="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高</a:t>
              </a:r>
              <a:r>
                <a:rPr sz="85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め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850" b="0" spc="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8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</p:txBody>
        </p:sp>
        <p:sp>
          <p:nvSpPr>
            <p:cNvPr id="242" name="object 233">
              <a:extLst>
                <a:ext uri="{FF2B5EF4-FFF2-40B4-BE49-F238E27FC236}">
                  <a16:creationId xmlns="" xmlns:a16="http://schemas.microsoft.com/office/drawing/2014/main" id="{6803505C-2A37-432A-9D57-40D38FE6B090}"/>
                </a:ext>
              </a:extLst>
            </p:cNvPr>
            <p:cNvSpPr/>
            <p:nvPr/>
          </p:nvSpPr>
          <p:spPr>
            <a:xfrm>
              <a:off x="2351272" y="4571418"/>
              <a:ext cx="709800" cy="74729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243" name="グループ化 242">
            <a:extLst>
              <a:ext uri="{FF2B5EF4-FFF2-40B4-BE49-F238E27FC236}">
                <a16:creationId xmlns="" xmlns:a16="http://schemas.microsoft.com/office/drawing/2014/main" id="{165974AB-7548-40DD-8550-3D4E4D0FF3EB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244" name="object 47">
              <a:extLst>
                <a:ext uri="{FF2B5EF4-FFF2-40B4-BE49-F238E27FC236}">
                  <a16:creationId xmlns="" xmlns:a16="http://schemas.microsoft.com/office/drawing/2014/main" id="{098A9A61-9905-4A51-A6D6-9AF38AD1B750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5" name="object 48">
              <a:extLst>
                <a:ext uri="{FF2B5EF4-FFF2-40B4-BE49-F238E27FC236}">
                  <a16:creationId xmlns="" xmlns:a16="http://schemas.microsoft.com/office/drawing/2014/main" id="{1CBDD9AC-B390-49AC-A03F-8D0F50668562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8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6105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5">
            <a:extLst>
              <a:ext uri="{FF2B5EF4-FFF2-40B4-BE49-F238E27FC236}">
                <a16:creationId xmlns="" xmlns:a16="http://schemas.microsoft.com/office/drawing/2014/main" id="{E922BE4A-678F-47D4-A5D3-F6C2F8733C53}"/>
              </a:ext>
            </a:extLst>
          </p:cNvPr>
          <p:cNvSpPr txBox="1"/>
          <p:nvPr/>
        </p:nvSpPr>
        <p:spPr>
          <a:xfrm>
            <a:off x="1231124" y="6815542"/>
            <a:ext cx="94146" cy="13272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850" spc="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rPr>
              <a:t>2</a:t>
            </a:r>
            <a:endParaRPr sz="85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  <a:cs typeface="A-OTF 新丸ゴ Pro R"/>
            </a:endParaRPr>
          </a:p>
        </p:txBody>
      </p:sp>
      <p:grpSp>
        <p:nvGrpSpPr>
          <p:cNvPr id="117" name="グループ化 116">
            <a:extLst>
              <a:ext uri="{FF2B5EF4-FFF2-40B4-BE49-F238E27FC236}">
                <a16:creationId xmlns="" xmlns:a16="http://schemas.microsoft.com/office/drawing/2014/main" id="{F02C498D-FD04-4491-9646-D58C532613D8}"/>
              </a:ext>
            </a:extLst>
          </p:cNvPr>
          <p:cNvGrpSpPr/>
          <p:nvPr/>
        </p:nvGrpSpPr>
        <p:grpSpPr>
          <a:xfrm>
            <a:off x="310224" y="313037"/>
            <a:ext cx="10071364" cy="6933600"/>
            <a:chOff x="0" y="194275"/>
            <a:chExt cx="10071364" cy="8380800"/>
          </a:xfrm>
        </p:grpSpPr>
        <p:sp>
          <p:nvSpPr>
            <p:cNvPr id="118" name="object 154">
              <a:extLst>
                <a:ext uri="{FF2B5EF4-FFF2-40B4-BE49-F238E27FC236}">
                  <a16:creationId xmlns="" xmlns:a16="http://schemas.microsoft.com/office/drawing/2014/main" id="{EDAFA320-39F9-48C1-AB80-ED456AFD267E}"/>
                </a:ext>
              </a:extLst>
            </p:cNvPr>
            <p:cNvSpPr/>
            <p:nvPr/>
          </p:nvSpPr>
          <p:spPr>
            <a:xfrm>
              <a:off x="79427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9" name="object 155">
              <a:extLst>
                <a:ext uri="{FF2B5EF4-FFF2-40B4-BE49-F238E27FC236}">
                  <a16:creationId xmlns="" xmlns:a16="http://schemas.microsoft.com/office/drawing/2014/main" id="{578E2C6F-4742-4EC9-9E18-EC671DD61CC6}"/>
                </a:ext>
              </a:extLst>
            </p:cNvPr>
            <p:cNvSpPr/>
            <p:nvPr/>
          </p:nvSpPr>
          <p:spPr>
            <a:xfrm>
              <a:off x="48332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0" name="object 156">
              <a:extLst>
                <a:ext uri="{FF2B5EF4-FFF2-40B4-BE49-F238E27FC236}">
                  <a16:creationId xmlns="" xmlns:a16="http://schemas.microsoft.com/office/drawing/2014/main" id="{A1FF1795-3E4A-42C9-853B-392DB4ED1852}"/>
                </a:ext>
              </a:extLst>
            </p:cNvPr>
            <p:cNvSpPr/>
            <p:nvPr/>
          </p:nvSpPr>
          <p:spPr>
            <a:xfrm>
              <a:off x="88723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1" name="object 157">
              <a:extLst>
                <a:ext uri="{FF2B5EF4-FFF2-40B4-BE49-F238E27FC236}">
                  <a16:creationId xmlns="" xmlns:a16="http://schemas.microsoft.com/office/drawing/2014/main" id="{984D5186-67AB-49B4-A354-DA7A6C01EF9E}"/>
                </a:ext>
              </a:extLst>
            </p:cNvPr>
            <p:cNvSpPr/>
            <p:nvPr/>
          </p:nvSpPr>
          <p:spPr>
            <a:xfrm>
              <a:off x="1291138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2" name="object 158">
              <a:extLst>
                <a:ext uri="{FF2B5EF4-FFF2-40B4-BE49-F238E27FC236}">
                  <a16:creationId xmlns="" xmlns:a16="http://schemas.microsoft.com/office/drawing/2014/main" id="{C2BEC22F-9777-439D-B1B8-28A0A6AD9270}"/>
                </a:ext>
              </a:extLst>
            </p:cNvPr>
            <p:cNvSpPr/>
            <p:nvPr/>
          </p:nvSpPr>
          <p:spPr>
            <a:xfrm>
              <a:off x="169504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3" name="object 159">
              <a:extLst>
                <a:ext uri="{FF2B5EF4-FFF2-40B4-BE49-F238E27FC236}">
                  <a16:creationId xmlns="" xmlns:a16="http://schemas.microsoft.com/office/drawing/2014/main" id="{2ADE1913-CD66-4975-AE60-D72A3F397715}"/>
                </a:ext>
              </a:extLst>
            </p:cNvPr>
            <p:cNvSpPr/>
            <p:nvPr/>
          </p:nvSpPr>
          <p:spPr>
            <a:xfrm>
              <a:off x="209894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4" name="object 160">
              <a:extLst>
                <a:ext uri="{FF2B5EF4-FFF2-40B4-BE49-F238E27FC236}">
                  <a16:creationId xmlns="" xmlns:a16="http://schemas.microsoft.com/office/drawing/2014/main" id="{34D5F6AC-6769-4019-852A-798978AE75BE}"/>
                </a:ext>
              </a:extLst>
            </p:cNvPr>
            <p:cNvSpPr/>
            <p:nvPr/>
          </p:nvSpPr>
          <p:spPr>
            <a:xfrm>
              <a:off x="250284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5" name="object 161">
              <a:extLst>
                <a:ext uri="{FF2B5EF4-FFF2-40B4-BE49-F238E27FC236}">
                  <a16:creationId xmlns="" xmlns:a16="http://schemas.microsoft.com/office/drawing/2014/main" id="{8339E554-F6E8-4101-83AD-0507B0CD686B}"/>
                </a:ext>
              </a:extLst>
            </p:cNvPr>
            <p:cNvSpPr/>
            <p:nvPr/>
          </p:nvSpPr>
          <p:spPr>
            <a:xfrm>
              <a:off x="2906740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6" name="object 162">
              <a:extLst>
                <a:ext uri="{FF2B5EF4-FFF2-40B4-BE49-F238E27FC236}">
                  <a16:creationId xmlns="" xmlns:a16="http://schemas.microsoft.com/office/drawing/2014/main" id="{DBD7A0B7-35D2-43B9-B27C-241750D955B4}"/>
                </a:ext>
              </a:extLst>
            </p:cNvPr>
            <p:cNvSpPr/>
            <p:nvPr/>
          </p:nvSpPr>
          <p:spPr>
            <a:xfrm>
              <a:off x="331064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7" name="object 163">
              <a:extLst>
                <a:ext uri="{FF2B5EF4-FFF2-40B4-BE49-F238E27FC236}">
                  <a16:creationId xmlns="" xmlns:a16="http://schemas.microsoft.com/office/drawing/2014/main" id="{A5B3BD36-D92C-4A6C-BE29-6A857DDDE46F}"/>
                </a:ext>
              </a:extLst>
            </p:cNvPr>
            <p:cNvSpPr/>
            <p:nvPr/>
          </p:nvSpPr>
          <p:spPr>
            <a:xfrm>
              <a:off x="371455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8" name="object 164">
              <a:extLst>
                <a:ext uri="{FF2B5EF4-FFF2-40B4-BE49-F238E27FC236}">
                  <a16:creationId xmlns="" xmlns:a16="http://schemas.microsoft.com/office/drawing/2014/main" id="{ED3AADFC-93B3-42D0-8CF3-4DB436531E11}"/>
                </a:ext>
              </a:extLst>
            </p:cNvPr>
            <p:cNvSpPr/>
            <p:nvPr/>
          </p:nvSpPr>
          <p:spPr>
            <a:xfrm>
              <a:off x="4118459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29" name="object 165">
              <a:extLst>
                <a:ext uri="{FF2B5EF4-FFF2-40B4-BE49-F238E27FC236}">
                  <a16:creationId xmlns="" xmlns:a16="http://schemas.microsoft.com/office/drawing/2014/main" id="{53B4055B-D2D6-4BB9-AACD-44469792C4F3}"/>
                </a:ext>
              </a:extLst>
            </p:cNvPr>
            <p:cNvSpPr/>
            <p:nvPr/>
          </p:nvSpPr>
          <p:spPr>
            <a:xfrm>
              <a:off x="452236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0" name="object 166">
              <a:extLst>
                <a:ext uri="{FF2B5EF4-FFF2-40B4-BE49-F238E27FC236}">
                  <a16:creationId xmlns="" xmlns:a16="http://schemas.microsoft.com/office/drawing/2014/main" id="{ED680DE6-ACC3-437B-8B0F-A7833B0E03A6}"/>
                </a:ext>
              </a:extLst>
            </p:cNvPr>
            <p:cNvSpPr/>
            <p:nvPr/>
          </p:nvSpPr>
          <p:spPr>
            <a:xfrm>
              <a:off x="492626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1" name="object 167">
              <a:extLst>
                <a:ext uri="{FF2B5EF4-FFF2-40B4-BE49-F238E27FC236}">
                  <a16:creationId xmlns="" xmlns:a16="http://schemas.microsoft.com/office/drawing/2014/main" id="{DE05C13B-CE53-474A-8FC4-C7035AB6376B}"/>
                </a:ext>
              </a:extLst>
            </p:cNvPr>
            <p:cNvSpPr/>
            <p:nvPr/>
          </p:nvSpPr>
          <p:spPr>
            <a:xfrm>
              <a:off x="533016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2" name="object 168">
              <a:extLst>
                <a:ext uri="{FF2B5EF4-FFF2-40B4-BE49-F238E27FC236}">
                  <a16:creationId xmlns="" xmlns:a16="http://schemas.microsoft.com/office/drawing/2014/main" id="{B408FD0F-A433-4BE1-9090-0290513646C2}"/>
                </a:ext>
              </a:extLst>
            </p:cNvPr>
            <p:cNvSpPr/>
            <p:nvPr/>
          </p:nvSpPr>
          <p:spPr>
            <a:xfrm>
              <a:off x="5734061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3" name="object 169">
              <a:extLst>
                <a:ext uri="{FF2B5EF4-FFF2-40B4-BE49-F238E27FC236}">
                  <a16:creationId xmlns="" xmlns:a16="http://schemas.microsoft.com/office/drawing/2014/main" id="{4290CF18-E0AD-413C-AEFD-0B92C16411E5}"/>
                </a:ext>
              </a:extLst>
            </p:cNvPr>
            <p:cNvSpPr/>
            <p:nvPr/>
          </p:nvSpPr>
          <p:spPr>
            <a:xfrm>
              <a:off x="613796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4" name="object 170">
              <a:extLst>
                <a:ext uri="{FF2B5EF4-FFF2-40B4-BE49-F238E27FC236}">
                  <a16:creationId xmlns="" xmlns:a16="http://schemas.microsoft.com/office/drawing/2014/main" id="{3ADBB42A-F5AB-4803-84CF-B16EBBE8E07E}"/>
                </a:ext>
              </a:extLst>
            </p:cNvPr>
            <p:cNvSpPr/>
            <p:nvPr/>
          </p:nvSpPr>
          <p:spPr>
            <a:xfrm>
              <a:off x="654187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5" name="object 171">
              <a:extLst>
                <a:ext uri="{FF2B5EF4-FFF2-40B4-BE49-F238E27FC236}">
                  <a16:creationId xmlns="" xmlns:a16="http://schemas.microsoft.com/office/drawing/2014/main" id="{650A3C66-8DF1-49B1-913B-5D2CDA49540D}"/>
                </a:ext>
              </a:extLst>
            </p:cNvPr>
            <p:cNvSpPr/>
            <p:nvPr/>
          </p:nvSpPr>
          <p:spPr>
            <a:xfrm>
              <a:off x="6945772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6" name="object 172">
              <a:extLst>
                <a:ext uri="{FF2B5EF4-FFF2-40B4-BE49-F238E27FC236}">
                  <a16:creationId xmlns="" xmlns:a16="http://schemas.microsoft.com/office/drawing/2014/main" id="{B2F83289-452B-4CC2-8E0D-5F1BC5392724}"/>
                </a:ext>
              </a:extLst>
            </p:cNvPr>
            <p:cNvSpPr/>
            <p:nvPr/>
          </p:nvSpPr>
          <p:spPr>
            <a:xfrm>
              <a:off x="734968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8" name="object 173">
              <a:extLst>
                <a:ext uri="{FF2B5EF4-FFF2-40B4-BE49-F238E27FC236}">
                  <a16:creationId xmlns="" xmlns:a16="http://schemas.microsoft.com/office/drawing/2014/main" id="{EECDACBA-64AE-4199-BAF8-D9433AA99366}"/>
                </a:ext>
              </a:extLst>
            </p:cNvPr>
            <p:cNvSpPr/>
            <p:nvPr/>
          </p:nvSpPr>
          <p:spPr>
            <a:xfrm>
              <a:off x="7753586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9" name="object 174">
              <a:extLst>
                <a:ext uri="{FF2B5EF4-FFF2-40B4-BE49-F238E27FC236}">
                  <a16:creationId xmlns="" xmlns:a16="http://schemas.microsoft.com/office/drawing/2014/main" id="{CBD1D8C0-2008-4380-8E5A-87441DC281DB}"/>
                </a:ext>
              </a:extLst>
            </p:cNvPr>
            <p:cNvSpPr/>
            <p:nvPr/>
          </p:nvSpPr>
          <p:spPr>
            <a:xfrm>
              <a:off x="815748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0" name="object 175">
              <a:extLst>
                <a:ext uri="{FF2B5EF4-FFF2-40B4-BE49-F238E27FC236}">
                  <a16:creationId xmlns="" xmlns:a16="http://schemas.microsoft.com/office/drawing/2014/main" id="{94A0FCBC-9740-4FED-BCBD-884AD10EF61C}"/>
                </a:ext>
              </a:extLst>
            </p:cNvPr>
            <p:cNvSpPr/>
            <p:nvPr/>
          </p:nvSpPr>
          <p:spPr>
            <a:xfrm>
              <a:off x="856139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44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1" name="object 176">
              <a:extLst>
                <a:ext uri="{FF2B5EF4-FFF2-40B4-BE49-F238E27FC236}">
                  <a16:creationId xmlns="" xmlns:a16="http://schemas.microsoft.com/office/drawing/2014/main" id="{7546A9AC-AB1F-4A85-9205-70922E6C84EE}"/>
                </a:ext>
              </a:extLst>
            </p:cNvPr>
            <p:cNvSpPr/>
            <p:nvPr/>
          </p:nvSpPr>
          <p:spPr>
            <a:xfrm>
              <a:off x="8965284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64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2" name="object 177">
              <a:extLst>
                <a:ext uri="{FF2B5EF4-FFF2-40B4-BE49-F238E27FC236}">
                  <a16:creationId xmlns="" xmlns:a16="http://schemas.microsoft.com/office/drawing/2014/main" id="{2552B9F6-D59B-42CB-87C9-CD0D56937D8B}"/>
                </a:ext>
              </a:extLst>
            </p:cNvPr>
            <p:cNvSpPr/>
            <p:nvPr/>
          </p:nvSpPr>
          <p:spPr>
            <a:xfrm>
              <a:off x="9369195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792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3" name="object 178">
              <a:extLst>
                <a:ext uri="{FF2B5EF4-FFF2-40B4-BE49-F238E27FC236}">
                  <a16:creationId xmlns="" xmlns:a16="http://schemas.microsoft.com/office/drawing/2014/main" id="{182B64C3-C979-452E-996F-CD5CC50DB22E}"/>
                </a:ext>
              </a:extLst>
            </p:cNvPr>
            <p:cNvSpPr/>
            <p:nvPr/>
          </p:nvSpPr>
          <p:spPr>
            <a:xfrm>
              <a:off x="9773093" y="194275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69">
                  <a:moveTo>
                    <a:pt x="267856" y="0"/>
                  </a:moveTo>
                  <a:lnTo>
                    <a:pt x="45052" y="0"/>
                  </a:lnTo>
                  <a:lnTo>
                    <a:pt x="0" y="64660"/>
                  </a:lnTo>
                  <a:lnTo>
                    <a:pt x="222804" y="64660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4" name="object 204">
              <a:extLst>
                <a:ext uri="{FF2B5EF4-FFF2-40B4-BE49-F238E27FC236}">
                  <a16:creationId xmlns="" xmlns:a16="http://schemas.microsoft.com/office/drawing/2014/main" id="{350D40FC-9579-44DA-94B1-17232889F66A}"/>
                </a:ext>
              </a:extLst>
            </p:cNvPr>
            <p:cNvSpPr/>
            <p:nvPr/>
          </p:nvSpPr>
          <p:spPr>
            <a:xfrm>
              <a:off x="0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5" name="object 205">
              <a:extLst>
                <a:ext uri="{FF2B5EF4-FFF2-40B4-BE49-F238E27FC236}">
                  <a16:creationId xmlns="" xmlns:a16="http://schemas.microsoft.com/office/drawing/2014/main" id="{721D6708-BA77-43D8-A748-88D831E3833D}"/>
                </a:ext>
              </a:extLst>
            </p:cNvPr>
            <p:cNvSpPr/>
            <p:nvPr/>
          </p:nvSpPr>
          <p:spPr>
            <a:xfrm>
              <a:off x="40389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6" name="object 206">
              <a:extLst>
                <a:ext uri="{FF2B5EF4-FFF2-40B4-BE49-F238E27FC236}">
                  <a16:creationId xmlns="" xmlns:a16="http://schemas.microsoft.com/office/drawing/2014/main" id="{3E41455E-C47D-4707-ADBE-9A71495C4BFA}"/>
                </a:ext>
              </a:extLst>
            </p:cNvPr>
            <p:cNvSpPr/>
            <p:nvPr/>
          </p:nvSpPr>
          <p:spPr>
            <a:xfrm>
              <a:off x="80780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7" name="object 207">
              <a:extLst>
                <a:ext uri="{FF2B5EF4-FFF2-40B4-BE49-F238E27FC236}">
                  <a16:creationId xmlns="" xmlns:a16="http://schemas.microsoft.com/office/drawing/2014/main" id="{2621E585-6DAB-4A04-A762-22615B830266}"/>
                </a:ext>
              </a:extLst>
            </p:cNvPr>
            <p:cNvSpPr/>
            <p:nvPr/>
          </p:nvSpPr>
          <p:spPr>
            <a:xfrm>
              <a:off x="1211711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8" name="object 208">
              <a:extLst>
                <a:ext uri="{FF2B5EF4-FFF2-40B4-BE49-F238E27FC236}">
                  <a16:creationId xmlns="" xmlns:a16="http://schemas.microsoft.com/office/drawing/2014/main" id="{94D3F8B2-D668-4D82-82DF-F1B12DA3F589}"/>
                </a:ext>
              </a:extLst>
            </p:cNvPr>
            <p:cNvSpPr/>
            <p:nvPr/>
          </p:nvSpPr>
          <p:spPr>
            <a:xfrm>
              <a:off x="161561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99" name="object 209">
              <a:extLst>
                <a:ext uri="{FF2B5EF4-FFF2-40B4-BE49-F238E27FC236}">
                  <a16:creationId xmlns="" xmlns:a16="http://schemas.microsoft.com/office/drawing/2014/main" id="{88F8C131-6C5E-4E00-A70F-B3BC3AB571D8}"/>
                </a:ext>
              </a:extLst>
            </p:cNvPr>
            <p:cNvSpPr/>
            <p:nvPr/>
          </p:nvSpPr>
          <p:spPr>
            <a:xfrm>
              <a:off x="201951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69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0" name="object 210">
              <a:extLst>
                <a:ext uri="{FF2B5EF4-FFF2-40B4-BE49-F238E27FC236}">
                  <a16:creationId xmlns="" xmlns:a16="http://schemas.microsoft.com/office/drawing/2014/main" id="{AE033352-5860-4969-94AC-C27CB299DC7A}"/>
                </a:ext>
              </a:extLst>
            </p:cNvPr>
            <p:cNvSpPr/>
            <p:nvPr/>
          </p:nvSpPr>
          <p:spPr>
            <a:xfrm>
              <a:off x="242341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1" name="object 211">
              <a:extLst>
                <a:ext uri="{FF2B5EF4-FFF2-40B4-BE49-F238E27FC236}">
                  <a16:creationId xmlns="" xmlns:a16="http://schemas.microsoft.com/office/drawing/2014/main" id="{09973AAF-485C-48C0-A2AA-34261833BAA2}"/>
                </a:ext>
              </a:extLst>
            </p:cNvPr>
            <p:cNvSpPr/>
            <p:nvPr/>
          </p:nvSpPr>
          <p:spPr>
            <a:xfrm>
              <a:off x="2827313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2" name="object 212">
              <a:extLst>
                <a:ext uri="{FF2B5EF4-FFF2-40B4-BE49-F238E27FC236}">
                  <a16:creationId xmlns="" xmlns:a16="http://schemas.microsoft.com/office/drawing/2014/main" id="{83AC10D8-A7B2-4761-9AFA-40E6D7667FA3}"/>
                </a:ext>
              </a:extLst>
            </p:cNvPr>
            <p:cNvSpPr/>
            <p:nvPr/>
          </p:nvSpPr>
          <p:spPr>
            <a:xfrm>
              <a:off x="323121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3" name="object 213">
              <a:extLst>
                <a:ext uri="{FF2B5EF4-FFF2-40B4-BE49-F238E27FC236}">
                  <a16:creationId xmlns="" xmlns:a16="http://schemas.microsoft.com/office/drawing/2014/main" id="{8971C643-A879-4F63-91EE-967596C199F5}"/>
                </a:ext>
              </a:extLst>
            </p:cNvPr>
            <p:cNvSpPr/>
            <p:nvPr/>
          </p:nvSpPr>
          <p:spPr>
            <a:xfrm>
              <a:off x="363512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4" name="object 214">
              <a:extLst>
                <a:ext uri="{FF2B5EF4-FFF2-40B4-BE49-F238E27FC236}">
                  <a16:creationId xmlns="" xmlns:a16="http://schemas.microsoft.com/office/drawing/2014/main" id="{686700F2-A084-400E-9808-994CAAD9621A}"/>
                </a:ext>
              </a:extLst>
            </p:cNvPr>
            <p:cNvSpPr/>
            <p:nvPr/>
          </p:nvSpPr>
          <p:spPr>
            <a:xfrm>
              <a:off x="4039031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5" name="object 215">
              <a:extLst>
                <a:ext uri="{FF2B5EF4-FFF2-40B4-BE49-F238E27FC236}">
                  <a16:creationId xmlns="" xmlns:a16="http://schemas.microsoft.com/office/drawing/2014/main" id="{F3B3D640-E675-4962-BA41-CB0F85CEF93B}"/>
                </a:ext>
              </a:extLst>
            </p:cNvPr>
            <p:cNvSpPr/>
            <p:nvPr/>
          </p:nvSpPr>
          <p:spPr>
            <a:xfrm>
              <a:off x="444293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6" name="object 216">
              <a:extLst>
                <a:ext uri="{FF2B5EF4-FFF2-40B4-BE49-F238E27FC236}">
                  <a16:creationId xmlns="" xmlns:a16="http://schemas.microsoft.com/office/drawing/2014/main" id="{9CB1B1FA-A22F-4713-B781-EECD9BF2E8A8}"/>
                </a:ext>
              </a:extLst>
            </p:cNvPr>
            <p:cNvSpPr/>
            <p:nvPr/>
          </p:nvSpPr>
          <p:spPr>
            <a:xfrm>
              <a:off x="484683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7" name="object 217">
              <a:extLst>
                <a:ext uri="{FF2B5EF4-FFF2-40B4-BE49-F238E27FC236}">
                  <a16:creationId xmlns="" xmlns:a16="http://schemas.microsoft.com/office/drawing/2014/main" id="{6FF4D2FD-A77A-463D-8949-1C9B918F99FC}"/>
                </a:ext>
              </a:extLst>
            </p:cNvPr>
            <p:cNvSpPr/>
            <p:nvPr/>
          </p:nvSpPr>
          <p:spPr>
            <a:xfrm>
              <a:off x="525073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8" name="object 218">
              <a:extLst>
                <a:ext uri="{FF2B5EF4-FFF2-40B4-BE49-F238E27FC236}">
                  <a16:creationId xmlns="" xmlns:a16="http://schemas.microsoft.com/office/drawing/2014/main" id="{D114322F-A0A6-47E4-83D1-74D98B4B4F8F}"/>
                </a:ext>
              </a:extLst>
            </p:cNvPr>
            <p:cNvSpPr/>
            <p:nvPr/>
          </p:nvSpPr>
          <p:spPr>
            <a:xfrm>
              <a:off x="5654633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09" name="object 219">
              <a:extLst>
                <a:ext uri="{FF2B5EF4-FFF2-40B4-BE49-F238E27FC236}">
                  <a16:creationId xmlns="" xmlns:a16="http://schemas.microsoft.com/office/drawing/2014/main" id="{7EBA3B0D-755D-4D1B-A8E4-7F9C96B8CD21}"/>
                </a:ext>
              </a:extLst>
            </p:cNvPr>
            <p:cNvSpPr/>
            <p:nvPr/>
          </p:nvSpPr>
          <p:spPr>
            <a:xfrm>
              <a:off x="605853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0" name="object 220">
              <a:extLst>
                <a:ext uri="{FF2B5EF4-FFF2-40B4-BE49-F238E27FC236}">
                  <a16:creationId xmlns="" xmlns:a16="http://schemas.microsoft.com/office/drawing/2014/main" id="{7B372660-DF66-4047-B503-5C73B2879DE4}"/>
                </a:ext>
              </a:extLst>
            </p:cNvPr>
            <p:cNvSpPr/>
            <p:nvPr/>
          </p:nvSpPr>
          <p:spPr>
            <a:xfrm>
              <a:off x="646244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1" name="object 221">
              <a:extLst>
                <a:ext uri="{FF2B5EF4-FFF2-40B4-BE49-F238E27FC236}">
                  <a16:creationId xmlns="" xmlns:a16="http://schemas.microsoft.com/office/drawing/2014/main" id="{C95FB98F-BF06-4590-A536-EC11A98D0180}"/>
                </a:ext>
              </a:extLst>
            </p:cNvPr>
            <p:cNvSpPr/>
            <p:nvPr/>
          </p:nvSpPr>
          <p:spPr>
            <a:xfrm>
              <a:off x="6866344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2" name="object 222">
              <a:extLst>
                <a:ext uri="{FF2B5EF4-FFF2-40B4-BE49-F238E27FC236}">
                  <a16:creationId xmlns="" xmlns:a16="http://schemas.microsoft.com/office/drawing/2014/main" id="{632489C8-0E40-4F76-8991-63CED644059A}"/>
                </a:ext>
              </a:extLst>
            </p:cNvPr>
            <p:cNvSpPr/>
            <p:nvPr/>
          </p:nvSpPr>
          <p:spPr>
            <a:xfrm>
              <a:off x="727025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3" name="object 223">
              <a:extLst>
                <a:ext uri="{FF2B5EF4-FFF2-40B4-BE49-F238E27FC236}">
                  <a16:creationId xmlns="" xmlns:a16="http://schemas.microsoft.com/office/drawing/2014/main" id="{57E26BBF-3048-4726-99E0-17C69B557655}"/>
                </a:ext>
              </a:extLst>
            </p:cNvPr>
            <p:cNvSpPr/>
            <p:nvPr/>
          </p:nvSpPr>
          <p:spPr>
            <a:xfrm>
              <a:off x="7674160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4" name="object 224">
              <a:extLst>
                <a:ext uri="{FF2B5EF4-FFF2-40B4-BE49-F238E27FC236}">
                  <a16:creationId xmlns="" xmlns:a16="http://schemas.microsoft.com/office/drawing/2014/main" id="{6C14585F-5004-4316-BDC4-6288F356FA18}"/>
                </a:ext>
              </a:extLst>
            </p:cNvPr>
            <p:cNvSpPr/>
            <p:nvPr/>
          </p:nvSpPr>
          <p:spPr>
            <a:xfrm>
              <a:off x="8078056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5" name="object 225">
              <a:extLst>
                <a:ext uri="{FF2B5EF4-FFF2-40B4-BE49-F238E27FC236}">
                  <a16:creationId xmlns="" xmlns:a16="http://schemas.microsoft.com/office/drawing/2014/main" id="{220E7F24-08F3-425D-9347-5696E680FF15}"/>
                </a:ext>
              </a:extLst>
            </p:cNvPr>
            <p:cNvSpPr/>
            <p:nvPr/>
          </p:nvSpPr>
          <p:spPr>
            <a:xfrm>
              <a:off x="8481967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44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44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6" name="object 226">
              <a:extLst>
                <a:ext uri="{FF2B5EF4-FFF2-40B4-BE49-F238E27FC236}">
                  <a16:creationId xmlns="" xmlns:a16="http://schemas.microsoft.com/office/drawing/2014/main" id="{EEA6DD56-4692-4DAD-9BEB-36444B178674}"/>
                </a:ext>
              </a:extLst>
            </p:cNvPr>
            <p:cNvSpPr/>
            <p:nvPr/>
          </p:nvSpPr>
          <p:spPr>
            <a:xfrm>
              <a:off x="888585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64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7" name="object 227">
              <a:extLst>
                <a:ext uri="{FF2B5EF4-FFF2-40B4-BE49-F238E27FC236}">
                  <a16:creationId xmlns="" xmlns:a16="http://schemas.microsoft.com/office/drawing/2014/main" id="{3E884824-495C-4504-914B-95D5CC6982B9}"/>
                </a:ext>
              </a:extLst>
            </p:cNvPr>
            <p:cNvSpPr/>
            <p:nvPr/>
          </p:nvSpPr>
          <p:spPr>
            <a:xfrm>
              <a:off x="9289768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792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18" name="object 228">
              <a:extLst>
                <a:ext uri="{FF2B5EF4-FFF2-40B4-BE49-F238E27FC236}">
                  <a16:creationId xmlns="" xmlns:a16="http://schemas.microsoft.com/office/drawing/2014/main" id="{4DACA8B8-A0EC-403C-A3C4-DEFBE3628D08}"/>
                </a:ext>
              </a:extLst>
            </p:cNvPr>
            <p:cNvSpPr/>
            <p:nvPr/>
          </p:nvSpPr>
          <p:spPr>
            <a:xfrm>
              <a:off x="9693665" y="8481781"/>
              <a:ext cx="298271" cy="93294"/>
            </a:xfrm>
            <a:custGeom>
              <a:avLst/>
              <a:gdLst/>
              <a:ahLst/>
              <a:cxnLst/>
              <a:rect l="l" t="t" r="r" b="b"/>
              <a:pathLst>
                <a:path w="267970" h="64770">
                  <a:moveTo>
                    <a:pt x="267856" y="0"/>
                  </a:moveTo>
                  <a:lnTo>
                    <a:pt x="45052" y="0"/>
                  </a:lnTo>
                  <a:lnTo>
                    <a:pt x="0" y="64672"/>
                  </a:lnTo>
                  <a:lnTo>
                    <a:pt x="222804" y="64672"/>
                  </a:lnTo>
                  <a:lnTo>
                    <a:pt x="267856" y="0"/>
                  </a:lnTo>
                  <a:close/>
                </a:path>
              </a:pathLst>
            </a:custGeom>
            <a:solidFill>
              <a:srgbClr val="9791B9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="" xmlns:a16="http://schemas.microsoft.com/office/drawing/2014/main" id="{7F25FA84-7F67-4158-B7D8-34D02C6DA2D1}"/>
              </a:ext>
            </a:extLst>
          </p:cNvPr>
          <p:cNvGrpSpPr/>
          <p:nvPr/>
        </p:nvGrpSpPr>
        <p:grpSpPr>
          <a:xfrm>
            <a:off x="1144639" y="444493"/>
            <a:ext cx="8402534" cy="6670689"/>
            <a:chOff x="10546860" y="583668"/>
            <a:chExt cx="9031956" cy="7674903"/>
          </a:xfrm>
        </p:grpSpPr>
        <p:sp>
          <p:nvSpPr>
            <p:cNvPr id="87" name="object 18">
              <a:extLst>
                <a:ext uri="{FF2B5EF4-FFF2-40B4-BE49-F238E27FC236}">
                  <a16:creationId xmlns="" xmlns:a16="http://schemas.microsoft.com/office/drawing/2014/main" id="{F3231F02-DD45-4D44-824C-EFA986D2BE56}"/>
                </a:ext>
              </a:extLst>
            </p:cNvPr>
            <p:cNvSpPr/>
            <p:nvPr/>
          </p:nvSpPr>
          <p:spPr>
            <a:xfrm>
              <a:off x="14798555" y="8074620"/>
              <a:ext cx="43822" cy="21952"/>
            </a:xfrm>
            <a:custGeom>
              <a:avLst/>
              <a:gdLst/>
              <a:ahLst/>
              <a:cxnLst/>
              <a:rect l="l" t="t" r="r" b="b"/>
              <a:pathLst>
                <a:path w="39369" h="15240">
                  <a:moveTo>
                    <a:pt x="38912" y="0"/>
                  </a:moveTo>
                  <a:lnTo>
                    <a:pt x="31371" y="4581"/>
                  </a:lnTo>
                  <a:lnTo>
                    <a:pt x="23234" y="8020"/>
                  </a:lnTo>
                  <a:lnTo>
                    <a:pt x="14653" y="10256"/>
                  </a:lnTo>
                  <a:lnTo>
                    <a:pt x="1029" y="11747"/>
                  </a:lnTo>
                  <a:lnTo>
                    <a:pt x="0" y="12595"/>
                  </a:lnTo>
                  <a:lnTo>
                    <a:pt x="3439" y="13261"/>
                  </a:lnTo>
                  <a:lnTo>
                    <a:pt x="6842" y="13745"/>
                  </a:lnTo>
                  <a:lnTo>
                    <a:pt x="14193" y="14908"/>
                  </a:lnTo>
                  <a:lnTo>
                    <a:pt x="25772" y="10863"/>
                  </a:lnTo>
                  <a:lnTo>
                    <a:pt x="30810" y="7847"/>
                  </a:lnTo>
                  <a:lnTo>
                    <a:pt x="35121" y="3960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8" name="object 19">
              <a:extLst>
                <a:ext uri="{FF2B5EF4-FFF2-40B4-BE49-F238E27FC236}">
                  <a16:creationId xmlns="" xmlns:a16="http://schemas.microsoft.com/office/drawing/2014/main" id="{6EB4AB0A-8AC9-4EA7-A13D-B71FF81CE5F3}"/>
                </a:ext>
              </a:extLst>
            </p:cNvPr>
            <p:cNvSpPr/>
            <p:nvPr/>
          </p:nvSpPr>
          <p:spPr>
            <a:xfrm>
              <a:off x="14857061" y="7830733"/>
              <a:ext cx="24031" cy="236898"/>
            </a:xfrm>
            <a:custGeom>
              <a:avLst/>
              <a:gdLst/>
              <a:ahLst/>
              <a:cxnLst/>
              <a:rect l="l" t="t" r="r" b="b"/>
              <a:pathLst>
                <a:path w="21590" h="164465">
                  <a:moveTo>
                    <a:pt x="14893" y="0"/>
                  </a:moveTo>
                  <a:lnTo>
                    <a:pt x="12195" y="5494"/>
                  </a:lnTo>
                  <a:lnTo>
                    <a:pt x="14242" y="24761"/>
                  </a:lnTo>
                  <a:lnTo>
                    <a:pt x="15356" y="40204"/>
                  </a:lnTo>
                  <a:lnTo>
                    <a:pt x="16564" y="55519"/>
                  </a:lnTo>
                  <a:lnTo>
                    <a:pt x="19026" y="76101"/>
                  </a:lnTo>
                  <a:lnTo>
                    <a:pt x="18996" y="94207"/>
                  </a:lnTo>
                  <a:lnTo>
                    <a:pt x="18372" y="108193"/>
                  </a:lnTo>
                  <a:lnTo>
                    <a:pt x="17384" y="116445"/>
                  </a:lnTo>
                  <a:lnTo>
                    <a:pt x="16264" y="117351"/>
                  </a:lnTo>
                  <a:lnTo>
                    <a:pt x="16773" y="121977"/>
                  </a:lnTo>
                  <a:lnTo>
                    <a:pt x="3158" y="159686"/>
                  </a:lnTo>
                  <a:lnTo>
                    <a:pt x="0" y="164414"/>
                  </a:lnTo>
                  <a:lnTo>
                    <a:pt x="8544" y="155219"/>
                  </a:lnTo>
                  <a:lnTo>
                    <a:pt x="15188" y="143580"/>
                  </a:lnTo>
                  <a:lnTo>
                    <a:pt x="19328" y="130028"/>
                  </a:lnTo>
                  <a:lnTo>
                    <a:pt x="20265" y="116445"/>
                  </a:lnTo>
                  <a:lnTo>
                    <a:pt x="20203" y="94207"/>
                  </a:lnTo>
                  <a:lnTo>
                    <a:pt x="19984" y="83174"/>
                  </a:lnTo>
                  <a:lnTo>
                    <a:pt x="19402" y="66652"/>
                  </a:lnTo>
                  <a:lnTo>
                    <a:pt x="18661" y="51782"/>
                  </a:lnTo>
                  <a:lnTo>
                    <a:pt x="18594" y="49566"/>
                  </a:lnTo>
                  <a:lnTo>
                    <a:pt x="19462" y="40204"/>
                  </a:lnTo>
                  <a:lnTo>
                    <a:pt x="20378" y="40204"/>
                  </a:lnTo>
                  <a:lnTo>
                    <a:pt x="19525" y="28781"/>
                  </a:lnTo>
                  <a:lnTo>
                    <a:pt x="17373" y="9641"/>
                  </a:lnTo>
                  <a:lnTo>
                    <a:pt x="14893" y="0"/>
                  </a:lnTo>
                  <a:close/>
                </a:path>
                <a:path w="21590" h="164465">
                  <a:moveTo>
                    <a:pt x="20378" y="40204"/>
                  </a:moveTo>
                  <a:lnTo>
                    <a:pt x="19462" y="40204"/>
                  </a:lnTo>
                  <a:lnTo>
                    <a:pt x="20491" y="49566"/>
                  </a:lnTo>
                  <a:lnTo>
                    <a:pt x="21242" y="51782"/>
                  </a:lnTo>
                  <a:lnTo>
                    <a:pt x="20378" y="40204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89" name="object 20">
              <a:extLst>
                <a:ext uri="{FF2B5EF4-FFF2-40B4-BE49-F238E27FC236}">
                  <a16:creationId xmlns="" xmlns:a16="http://schemas.microsoft.com/office/drawing/2014/main" id="{6FEF4DE8-8B92-45BB-979F-CF6528522622}"/>
                </a:ext>
              </a:extLst>
            </p:cNvPr>
            <p:cNvSpPr/>
            <p:nvPr/>
          </p:nvSpPr>
          <p:spPr>
            <a:xfrm>
              <a:off x="14890104" y="1937895"/>
              <a:ext cx="1414" cy="30184"/>
            </a:xfrm>
            <a:custGeom>
              <a:avLst/>
              <a:gdLst/>
              <a:ahLst/>
              <a:cxnLst/>
              <a:rect l="l" t="t" r="r" b="b"/>
              <a:pathLst>
                <a:path w="1269" h="20955">
                  <a:moveTo>
                    <a:pt x="351" y="0"/>
                  </a:moveTo>
                  <a:lnTo>
                    <a:pt x="0" y="2688"/>
                  </a:lnTo>
                  <a:lnTo>
                    <a:pt x="96" y="14738"/>
                  </a:lnTo>
                  <a:lnTo>
                    <a:pt x="496" y="19777"/>
                  </a:lnTo>
                  <a:lnTo>
                    <a:pt x="859" y="2039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0" name="object 21">
              <a:extLst>
                <a:ext uri="{FF2B5EF4-FFF2-40B4-BE49-F238E27FC236}">
                  <a16:creationId xmlns="" xmlns:a16="http://schemas.microsoft.com/office/drawing/2014/main" id="{AF54FC02-8618-4323-B72B-9579D6FDA538}"/>
                </a:ext>
              </a:extLst>
            </p:cNvPr>
            <p:cNvSpPr/>
            <p:nvPr/>
          </p:nvSpPr>
          <p:spPr>
            <a:xfrm>
              <a:off x="14894731" y="1552242"/>
              <a:ext cx="707" cy="23781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266" y="0"/>
                  </a:moveTo>
                  <a:lnTo>
                    <a:pt x="87" y="9858"/>
                  </a:lnTo>
                  <a:lnTo>
                    <a:pt x="0" y="15937"/>
                  </a:lnTo>
                  <a:lnTo>
                    <a:pt x="363" y="9858"/>
                  </a:lnTo>
                  <a:lnTo>
                    <a:pt x="557" y="3754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1" name="object 22">
              <a:extLst>
                <a:ext uri="{FF2B5EF4-FFF2-40B4-BE49-F238E27FC236}">
                  <a16:creationId xmlns="" xmlns:a16="http://schemas.microsoft.com/office/drawing/2014/main" id="{C180553D-43F7-41D3-B197-E4EC3B89092F}"/>
                </a:ext>
              </a:extLst>
            </p:cNvPr>
            <p:cNvSpPr/>
            <p:nvPr/>
          </p:nvSpPr>
          <p:spPr>
            <a:xfrm>
              <a:off x="14888094" y="4162229"/>
              <a:ext cx="0" cy="85064"/>
            </a:xfrm>
            <a:custGeom>
              <a:avLst/>
              <a:gdLst/>
              <a:ahLst/>
              <a:cxnLst/>
              <a:rect l="l" t="t" r="r" b="b"/>
              <a:pathLst>
                <a:path h="59054">
                  <a:moveTo>
                    <a:pt x="0" y="58774"/>
                  </a:moveTo>
                  <a:lnTo>
                    <a:pt x="0" y="0"/>
                  </a:lnTo>
                  <a:lnTo>
                    <a:pt x="0" y="58774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2" name="object 23">
              <a:extLst>
                <a:ext uri="{FF2B5EF4-FFF2-40B4-BE49-F238E27FC236}">
                  <a16:creationId xmlns="" xmlns:a16="http://schemas.microsoft.com/office/drawing/2014/main" id="{F3DD2DDE-8F87-4713-B62F-9A817B506BCA}"/>
                </a:ext>
              </a:extLst>
            </p:cNvPr>
            <p:cNvSpPr/>
            <p:nvPr/>
          </p:nvSpPr>
          <p:spPr>
            <a:xfrm>
              <a:off x="14869937" y="7397568"/>
              <a:ext cx="1414" cy="33843"/>
            </a:xfrm>
            <a:custGeom>
              <a:avLst/>
              <a:gdLst/>
              <a:ahLst/>
              <a:cxnLst/>
              <a:rect l="l" t="t" r="r" b="b"/>
              <a:pathLst>
                <a:path w="1269" h="23495">
                  <a:moveTo>
                    <a:pt x="0" y="0"/>
                  </a:moveTo>
                  <a:lnTo>
                    <a:pt x="205" y="8853"/>
                  </a:lnTo>
                  <a:lnTo>
                    <a:pt x="569" y="16240"/>
                  </a:lnTo>
                  <a:lnTo>
                    <a:pt x="1053" y="22974"/>
                  </a:lnTo>
                  <a:lnTo>
                    <a:pt x="629" y="1392"/>
                  </a:lnTo>
                  <a:lnTo>
                    <a:pt x="230" y="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3" name="object 24">
              <a:extLst>
                <a:ext uri="{FF2B5EF4-FFF2-40B4-BE49-F238E27FC236}">
                  <a16:creationId xmlns="" xmlns:a16="http://schemas.microsoft.com/office/drawing/2014/main" id="{BC75E3D5-FD5D-4D96-B4C0-190E6B35D60F}"/>
                </a:ext>
              </a:extLst>
            </p:cNvPr>
            <p:cNvSpPr/>
            <p:nvPr/>
          </p:nvSpPr>
          <p:spPr>
            <a:xfrm>
              <a:off x="14891276" y="5228898"/>
              <a:ext cx="2120" cy="34757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0" y="0"/>
                  </a:moveTo>
                  <a:lnTo>
                    <a:pt x="0" y="12861"/>
                  </a:lnTo>
                  <a:lnTo>
                    <a:pt x="460" y="16652"/>
                  </a:lnTo>
                  <a:lnTo>
                    <a:pt x="1017" y="20200"/>
                  </a:lnTo>
                  <a:lnTo>
                    <a:pt x="1634" y="23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4" name="object 25">
              <a:extLst>
                <a:ext uri="{FF2B5EF4-FFF2-40B4-BE49-F238E27FC236}">
                  <a16:creationId xmlns="" xmlns:a16="http://schemas.microsoft.com/office/drawing/2014/main" id="{9BC87814-7EED-404D-8F9E-2CAEF0FF7C06}"/>
                </a:ext>
              </a:extLst>
            </p:cNvPr>
            <p:cNvSpPr/>
            <p:nvPr/>
          </p:nvSpPr>
          <p:spPr>
            <a:xfrm>
              <a:off x="14886677" y="5970510"/>
              <a:ext cx="5654" cy="38416"/>
            </a:xfrm>
            <a:custGeom>
              <a:avLst/>
              <a:gdLst/>
              <a:ahLst/>
              <a:cxnLst/>
              <a:rect l="l" t="t" r="r" b="b"/>
              <a:pathLst>
                <a:path w="5080" h="26670">
                  <a:moveTo>
                    <a:pt x="0" y="0"/>
                  </a:moveTo>
                  <a:lnTo>
                    <a:pt x="920" y="5520"/>
                  </a:lnTo>
                  <a:lnTo>
                    <a:pt x="1595" y="11791"/>
                  </a:lnTo>
                  <a:lnTo>
                    <a:pt x="2057" y="18773"/>
                  </a:lnTo>
                  <a:lnTo>
                    <a:pt x="2337" y="26425"/>
                  </a:lnTo>
                  <a:lnTo>
                    <a:pt x="2979" y="26619"/>
                  </a:lnTo>
                  <a:lnTo>
                    <a:pt x="3754" y="25033"/>
                  </a:lnTo>
                  <a:lnTo>
                    <a:pt x="4747" y="20976"/>
                  </a:lnTo>
                  <a:lnTo>
                    <a:pt x="4892" y="8853"/>
                  </a:lnTo>
                  <a:lnTo>
                    <a:pt x="1489" y="4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5" name="object 26">
              <a:extLst>
                <a:ext uri="{FF2B5EF4-FFF2-40B4-BE49-F238E27FC236}">
                  <a16:creationId xmlns="" xmlns:a16="http://schemas.microsoft.com/office/drawing/2014/main" id="{48315CF3-17C2-4850-83A8-844A9AD8C4D4}"/>
                </a:ext>
              </a:extLst>
            </p:cNvPr>
            <p:cNvSpPr/>
            <p:nvPr/>
          </p:nvSpPr>
          <p:spPr>
            <a:xfrm>
              <a:off x="14892094" y="4669426"/>
              <a:ext cx="1414" cy="7317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1223" y="0"/>
                  </a:moveTo>
                  <a:lnTo>
                    <a:pt x="787" y="0"/>
                  </a:lnTo>
                  <a:lnTo>
                    <a:pt x="370" y="2058"/>
                  </a:lnTo>
                  <a:lnTo>
                    <a:pt x="0" y="4880"/>
                  </a:lnTo>
                  <a:lnTo>
                    <a:pt x="508" y="3984"/>
                  </a:lnTo>
                  <a:lnTo>
                    <a:pt x="962" y="1925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6" name="object 27">
              <a:extLst>
                <a:ext uri="{FF2B5EF4-FFF2-40B4-BE49-F238E27FC236}">
                  <a16:creationId xmlns="" xmlns:a16="http://schemas.microsoft.com/office/drawing/2014/main" id="{B2F14A48-EDC7-45E5-9947-8F62E2E5F629}"/>
                </a:ext>
              </a:extLst>
            </p:cNvPr>
            <p:cNvSpPr/>
            <p:nvPr/>
          </p:nvSpPr>
          <p:spPr>
            <a:xfrm>
              <a:off x="14113144" y="8079378"/>
              <a:ext cx="5654" cy="915"/>
            </a:xfrm>
            <a:custGeom>
              <a:avLst/>
              <a:gdLst/>
              <a:ahLst/>
              <a:cxnLst/>
              <a:rect l="l" t="t" r="r" b="b"/>
              <a:pathLst>
                <a:path w="5080" h="634">
                  <a:moveTo>
                    <a:pt x="435" y="0"/>
                  </a:moveTo>
                  <a:lnTo>
                    <a:pt x="0" y="254"/>
                  </a:lnTo>
                  <a:lnTo>
                    <a:pt x="617" y="399"/>
                  </a:lnTo>
                  <a:lnTo>
                    <a:pt x="472" y="617"/>
                  </a:lnTo>
                  <a:lnTo>
                    <a:pt x="3596" y="254"/>
                  </a:lnTo>
                  <a:lnTo>
                    <a:pt x="4553" y="24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7" name="object 28">
              <a:extLst>
                <a:ext uri="{FF2B5EF4-FFF2-40B4-BE49-F238E27FC236}">
                  <a16:creationId xmlns="" xmlns:a16="http://schemas.microsoft.com/office/drawing/2014/main" id="{A1968C33-7870-430F-9F52-FC8B44E181A4}"/>
                </a:ext>
              </a:extLst>
            </p:cNvPr>
            <p:cNvSpPr/>
            <p:nvPr/>
          </p:nvSpPr>
          <p:spPr>
            <a:xfrm>
              <a:off x="14793338" y="8103669"/>
              <a:ext cx="12016" cy="3659"/>
            </a:xfrm>
            <a:custGeom>
              <a:avLst/>
              <a:gdLst/>
              <a:ahLst/>
              <a:cxnLst/>
              <a:rect l="l" t="t" r="r" b="b"/>
              <a:pathLst>
                <a:path w="10794" h="2540">
                  <a:moveTo>
                    <a:pt x="10463" y="0"/>
                  </a:moveTo>
                  <a:lnTo>
                    <a:pt x="1852" y="181"/>
                  </a:lnTo>
                  <a:lnTo>
                    <a:pt x="0" y="1453"/>
                  </a:lnTo>
                  <a:lnTo>
                    <a:pt x="0" y="2095"/>
                  </a:lnTo>
                  <a:lnTo>
                    <a:pt x="10463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8" name="object 29">
              <a:extLst>
                <a:ext uri="{FF2B5EF4-FFF2-40B4-BE49-F238E27FC236}">
                  <a16:creationId xmlns="" xmlns:a16="http://schemas.microsoft.com/office/drawing/2014/main" id="{5D898D80-C2BB-4C5B-82C7-6A74AE45678C}"/>
                </a:ext>
              </a:extLst>
            </p:cNvPr>
            <p:cNvSpPr/>
            <p:nvPr/>
          </p:nvSpPr>
          <p:spPr>
            <a:xfrm>
              <a:off x="14899872" y="839394"/>
              <a:ext cx="707" cy="13720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0" y="0"/>
                  </a:moveTo>
                  <a:lnTo>
                    <a:pt x="48" y="5480"/>
                  </a:lnTo>
                  <a:lnTo>
                    <a:pt x="148" y="8454"/>
                  </a:lnTo>
                  <a:lnTo>
                    <a:pt x="210" y="8922"/>
                  </a:lnTo>
                  <a:lnTo>
                    <a:pt x="152" y="5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99" name="object 30">
              <a:extLst>
                <a:ext uri="{FF2B5EF4-FFF2-40B4-BE49-F238E27FC236}">
                  <a16:creationId xmlns="" xmlns:a16="http://schemas.microsoft.com/office/drawing/2014/main" id="{795ECB0C-FB95-4830-8E4F-76564FC8A7B7}"/>
                </a:ext>
              </a:extLst>
            </p:cNvPr>
            <p:cNvSpPr/>
            <p:nvPr/>
          </p:nvSpPr>
          <p:spPr>
            <a:xfrm>
              <a:off x="10552998" y="1404591"/>
              <a:ext cx="8482" cy="80491"/>
            </a:xfrm>
            <a:custGeom>
              <a:avLst/>
              <a:gdLst/>
              <a:ahLst/>
              <a:cxnLst/>
              <a:rect l="l" t="t" r="r" b="b"/>
              <a:pathLst>
                <a:path w="7620" h="55880">
                  <a:moveTo>
                    <a:pt x="4621" y="13401"/>
                  </a:moveTo>
                  <a:lnTo>
                    <a:pt x="1599" y="13401"/>
                  </a:lnTo>
                  <a:lnTo>
                    <a:pt x="2902" y="27363"/>
                  </a:lnTo>
                  <a:lnTo>
                    <a:pt x="4134" y="47790"/>
                  </a:lnTo>
                  <a:lnTo>
                    <a:pt x="5522" y="55509"/>
                  </a:lnTo>
                  <a:lnTo>
                    <a:pt x="7290" y="31348"/>
                  </a:lnTo>
                  <a:lnTo>
                    <a:pt x="5862" y="24385"/>
                  </a:lnTo>
                  <a:lnTo>
                    <a:pt x="4621" y="13401"/>
                  </a:lnTo>
                  <a:close/>
                </a:path>
                <a:path w="7620" h="55880">
                  <a:moveTo>
                    <a:pt x="1782" y="0"/>
                  </a:moveTo>
                  <a:lnTo>
                    <a:pt x="0" y="25075"/>
                  </a:lnTo>
                  <a:lnTo>
                    <a:pt x="1599" y="13401"/>
                  </a:lnTo>
                  <a:lnTo>
                    <a:pt x="4621" y="13401"/>
                  </a:lnTo>
                  <a:lnTo>
                    <a:pt x="3881" y="6853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0" name="object 31">
              <a:extLst>
                <a:ext uri="{FF2B5EF4-FFF2-40B4-BE49-F238E27FC236}">
                  <a16:creationId xmlns="" xmlns:a16="http://schemas.microsoft.com/office/drawing/2014/main" id="{9AFE4B3F-5245-4A7B-8AF0-026CAAC8A9BC}"/>
                </a:ext>
              </a:extLst>
            </p:cNvPr>
            <p:cNvSpPr/>
            <p:nvPr/>
          </p:nvSpPr>
          <p:spPr>
            <a:xfrm>
              <a:off x="14870276" y="7345956"/>
              <a:ext cx="707" cy="32013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45" y="21944"/>
                  </a:moveTo>
                  <a:lnTo>
                    <a:pt x="108" y="0"/>
                  </a:lnTo>
                  <a:lnTo>
                    <a:pt x="0" y="9991"/>
                  </a:lnTo>
                  <a:lnTo>
                    <a:pt x="0" y="16725"/>
                  </a:lnTo>
                  <a:lnTo>
                    <a:pt x="145" y="21944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1" name="object 32">
              <a:extLst>
                <a:ext uri="{FF2B5EF4-FFF2-40B4-BE49-F238E27FC236}">
                  <a16:creationId xmlns="" xmlns:a16="http://schemas.microsoft.com/office/drawing/2014/main" id="{2DC0F7D9-B562-4097-AAB9-7EBBB455EDD6}"/>
                </a:ext>
              </a:extLst>
            </p:cNvPr>
            <p:cNvSpPr/>
            <p:nvPr/>
          </p:nvSpPr>
          <p:spPr>
            <a:xfrm>
              <a:off x="10561107" y="1438224"/>
              <a:ext cx="707" cy="11891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339" y="0"/>
                  </a:moveTo>
                  <a:lnTo>
                    <a:pt x="0" y="799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2" name="object 33">
              <a:extLst>
                <a:ext uri="{FF2B5EF4-FFF2-40B4-BE49-F238E27FC236}">
                  <a16:creationId xmlns="" xmlns:a16="http://schemas.microsoft.com/office/drawing/2014/main" id="{AA34871D-2633-44F5-9557-8399585957B3}"/>
                </a:ext>
              </a:extLst>
            </p:cNvPr>
            <p:cNvSpPr/>
            <p:nvPr/>
          </p:nvSpPr>
          <p:spPr>
            <a:xfrm>
              <a:off x="13751950" y="594945"/>
              <a:ext cx="13429" cy="2744"/>
            </a:xfrm>
            <a:custGeom>
              <a:avLst/>
              <a:gdLst/>
              <a:ahLst/>
              <a:cxnLst/>
              <a:rect l="l" t="t" r="r" b="b"/>
              <a:pathLst>
                <a:path w="12065" h="1905">
                  <a:moveTo>
                    <a:pt x="0" y="0"/>
                  </a:moveTo>
                  <a:lnTo>
                    <a:pt x="2337" y="593"/>
                  </a:lnTo>
                  <a:lnTo>
                    <a:pt x="11638" y="1489"/>
                  </a:lnTo>
                  <a:lnTo>
                    <a:pt x="11238" y="1138"/>
                  </a:lnTo>
                  <a:lnTo>
                    <a:pt x="8610" y="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3" name="object 34">
              <a:extLst>
                <a:ext uri="{FF2B5EF4-FFF2-40B4-BE49-F238E27FC236}">
                  <a16:creationId xmlns="" xmlns:a16="http://schemas.microsoft.com/office/drawing/2014/main" id="{19C8B132-6930-4C15-AC4B-5DC5FD4DE4A4}"/>
                </a:ext>
              </a:extLst>
            </p:cNvPr>
            <p:cNvSpPr/>
            <p:nvPr/>
          </p:nvSpPr>
          <p:spPr>
            <a:xfrm>
              <a:off x="14674121" y="601267"/>
              <a:ext cx="24031" cy="915"/>
            </a:xfrm>
            <a:custGeom>
              <a:avLst/>
              <a:gdLst/>
              <a:ahLst/>
              <a:cxnLst/>
              <a:rect l="l" t="t" r="r" b="b"/>
              <a:pathLst>
                <a:path w="21590" h="635">
                  <a:moveTo>
                    <a:pt x="0" y="0"/>
                  </a:moveTo>
                  <a:lnTo>
                    <a:pt x="8332" y="302"/>
                  </a:lnTo>
                  <a:lnTo>
                    <a:pt x="21012" y="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4" name="object 35">
              <a:extLst>
                <a:ext uri="{FF2B5EF4-FFF2-40B4-BE49-F238E27FC236}">
                  <a16:creationId xmlns="" xmlns:a16="http://schemas.microsoft.com/office/drawing/2014/main" id="{251539CC-BC18-45CE-9223-97CA3ECB3BF7}"/>
                </a:ext>
              </a:extLst>
            </p:cNvPr>
            <p:cNvSpPr/>
            <p:nvPr/>
          </p:nvSpPr>
          <p:spPr>
            <a:xfrm>
              <a:off x="13226594" y="601197"/>
              <a:ext cx="34633" cy="915"/>
            </a:xfrm>
            <a:custGeom>
              <a:avLst/>
              <a:gdLst/>
              <a:ahLst/>
              <a:cxnLst/>
              <a:rect l="l" t="t" r="r" b="b"/>
              <a:pathLst>
                <a:path w="31115" h="635">
                  <a:moveTo>
                    <a:pt x="9804" y="0"/>
                  </a:moveTo>
                  <a:lnTo>
                    <a:pt x="0" y="193"/>
                  </a:lnTo>
                  <a:lnTo>
                    <a:pt x="4747" y="605"/>
                  </a:lnTo>
                  <a:lnTo>
                    <a:pt x="9386" y="306"/>
                  </a:lnTo>
                  <a:lnTo>
                    <a:pt x="15067" y="151"/>
                  </a:lnTo>
                  <a:lnTo>
                    <a:pt x="20340" y="151"/>
                  </a:lnTo>
                  <a:lnTo>
                    <a:pt x="17021" y="54"/>
                  </a:lnTo>
                  <a:lnTo>
                    <a:pt x="9804" y="0"/>
                  </a:lnTo>
                  <a:close/>
                </a:path>
                <a:path w="31115" h="635">
                  <a:moveTo>
                    <a:pt x="21425" y="182"/>
                  </a:moveTo>
                  <a:lnTo>
                    <a:pt x="30919" y="459"/>
                  </a:lnTo>
                  <a:lnTo>
                    <a:pt x="22130" y="186"/>
                  </a:lnTo>
                  <a:lnTo>
                    <a:pt x="21425" y="182"/>
                  </a:lnTo>
                  <a:close/>
                </a:path>
                <a:path w="31115" h="635">
                  <a:moveTo>
                    <a:pt x="20340" y="151"/>
                  </a:moveTo>
                  <a:lnTo>
                    <a:pt x="15067" y="151"/>
                  </a:lnTo>
                  <a:lnTo>
                    <a:pt x="21425" y="182"/>
                  </a:lnTo>
                  <a:lnTo>
                    <a:pt x="20340" y="151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5" name="object 36">
              <a:extLst>
                <a:ext uri="{FF2B5EF4-FFF2-40B4-BE49-F238E27FC236}">
                  <a16:creationId xmlns="" xmlns:a16="http://schemas.microsoft.com/office/drawing/2014/main" id="{338E351B-8EB7-4882-8906-0DF42D96FA04}"/>
                </a:ext>
              </a:extLst>
            </p:cNvPr>
            <p:cNvSpPr/>
            <p:nvPr/>
          </p:nvSpPr>
          <p:spPr>
            <a:xfrm>
              <a:off x="12750006" y="601895"/>
              <a:ext cx="26152" cy="1829"/>
            </a:xfrm>
            <a:custGeom>
              <a:avLst/>
              <a:gdLst/>
              <a:ahLst/>
              <a:cxnLst/>
              <a:rect l="l" t="t" r="r" b="b"/>
              <a:pathLst>
                <a:path w="23495" h="1269">
                  <a:moveTo>
                    <a:pt x="0" y="0"/>
                  </a:moveTo>
                  <a:lnTo>
                    <a:pt x="8465" y="690"/>
                  </a:lnTo>
                  <a:lnTo>
                    <a:pt x="23010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6" name="object 37">
              <a:extLst>
                <a:ext uri="{FF2B5EF4-FFF2-40B4-BE49-F238E27FC236}">
                  <a16:creationId xmlns="" xmlns:a16="http://schemas.microsoft.com/office/drawing/2014/main" id="{FCD25F1B-876B-4D5F-BEB2-B39F1C6B8D25}"/>
                </a:ext>
              </a:extLst>
            </p:cNvPr>
            <p:cNvSpPr/>
            <p:nvPr/>
          </p:nvSpPr>
          <p:spPr>
            <a:xfrm>
              <a:off x="12560636" y="8081746"/>
              <a:ext cx="43115" cy="4573"/>
            </a:xfrm>
            <a:custGeom>
              <a:avLst/>
              <a:gdLst/>
              <a:ahLst/>
              <a:cxnLst/>
              <a:rect l="l" t="t" r="r" b="b"/>
              <a:pathLst>
                <a:path w="38734" h="3175">
                  <a:moveTo>
                    <a:pt x="0" y="0"/>
                  </a:moveTo>
                  <a:lnTo>
                    <a:pt x="10064" y="956"/>
                  </a:lnTo>
                  <a:lnTo>
                    <a:pt x="16325" y="2010"/>
                  </a:lnTo>
                  <a:lnTo>
                    <a:pt x="21206" y="3064"/>
                  </a:lnTo>
                  <a:lnTo>
                    <a:pt x="26374" y="1531"/>
                  </a:lnTo>
                  <a:lnTo>
                    <a:pt x="38533" y="537"/>
                  </a:lnTo>
                  <a:lnTo>
                    <a:pt x="36728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7" name="object 38">
              <a:extLst>
                <a:ext uri="{FF2B5EF4-FFF2-40B4-BE49-F238E27FC236}">
                  <a16:creationId xmlns="" xmlns:a16="http://schemas.microsoft.com/office/drawing/2014/main" id="{81D7F59B-10EF-4D03-883C-08517DDC4AA7}"/>
                </a:ext>
              </a:extLst>
            </p:cNvPr>
            <p:cNvSpPr/>
            <p:nvPr/>
          </p:nvSpPr>
          <p:spPr>
            <a:xfrm>
              <a:off x="14870437" y="7377565"/>
              <a:ext cx="2120" cy="24696"/>
            </a:xfrm>
            <a:custGeom>
              <a:avLst/>
              <a:gdLst/>
              <a:ahLst/>
              <a:cxnLst/>
              <a:rect l="l" t="t" r="r" b="b"/>
              <a:pathLst>
                <a:path w="1905" h="17145">
                  <a:moveTo>
                    <a:pt x="0" y="0"/>
                  </a:moveTo>
                  <a:lnTo>
                    <a:pt x="181" y="15283"/>
                  </a:lnTo>
                  <a:lnTo>
                    <a:pt x="690" y="16604"/>
                  </a:lnTo>
                  <a:lnTo>
                    <a:pt x="1174" y="16906"/>
                  </a:lnTo>
                  <a:lnTo>
                    <a:pt x="1465" y="13648"/>
                  </a:lnTo>
                  <a:lnTo>
                    <a:pt x="605" y="10960"/>
                  </a:lnTo>
                  <a:lnTo>
                    <a:pt x="181" y="70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8" name="object 39">
              <a:extLst>
                <a:ext uri="{FF2B5EF4-FFF2-40B4-BE49-F238E27FC236}">
                  <a16:creationId xmlns="" xmlns:a16="http://schemas.microsoft.com/office/drawing/2014/main" id="{56BE4895-E6D5-4AE4-BA9B-F3CBD0480636}"/>
                </a:ext>
              </a:extLst>
            </p:cNvPr>
            <p:cNvSpPr/>
            <p:nvPr/>
          </p:nvSpPr>
          <p:spPr>
            <a:xfrm>
              <a:off x="10584092" y="5893501"/>
              <a:ext cx="707" cy="24696"/>
            </a:xfrm>
            <a:custGeom>
              <a:avLst/>
              <a:gdLst/>
              <a:ahLst/>
              <a:cxnLst/>
              <a:rect l="l" t="t" r="r" b="b"/>
              <a:pathLst>
                <a:path w="634" h="17145">
                  <a:moveTo>
                    <a:pt x="0" y="0"/>
                  </a:moveTo>
                  <a:lnTo>
                    <a:pt x="411" y="16737"/>
                  </a:lnTo>
                  <a:lnTo>
                    <a:pt x="387" y="4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09" name="object 40">
              <a:extLst>
                <a:ext uri="{FF2B5EF4-FFF2-40B4-BE49-F238E27FC236}">
                  <a16:creationId xmlns="" xmlns:a16="http://schemas.microsoft.com/office/drawing/2014/main" id="{C0F088DF-3ADC-44F7-8AC3-ECF701220CC9}"/>
                </a:ext>
              </a:extLst>
            </p:cNvPr>
            <p:cNvSpPr/>
            <p:nvPr/>
          </p:nvSpPr>
          <p:spPr>
            <a:xfrm>
              <a:off x="12862955" y="637165"/>
              <a:ext cx="55837" cy="3659"/>
            </a:xfrm>
            <a:custGeom>
              <a:avLst/>
              <a:gdLst/>
              <a:ahLst/>
              <a:cxnLst/>
              <a:rect l="l" t="t" r="r" b="b"/>
              <a:pathLst>
                <a:path w="50165" h="2539">
                  <a:moveTo>
                    <a:pt x="8477" y="0"/>
                  </a:moveTo>
                  <a:lnTo>
                    <a:pt x="5449" y="254"/>
                  </a:lnTo>
                  <a:lnTo>
                    <a:pt x="2010" y="484"/>
                  </a:lnTo>
                  <a:lnTo>
                    <a:pt x="0" y="871"/>
                  </a:lnTo>
                  <a:lnTo>
                    <a:pt x="49557" y="2349"/>
                  </a:lnTo>
                  <a:lnTo>
                    <a:pt x="39651" y="1534"/>
                  </a:lnTo>
                  <a:lnTo>
                    <a:pt x="29480" y="888"/>
                  </a:lnTo>
                  <a:lnTo>
                    <a:pt x="19079" y="385"/>
                  </a:lnTo>
                  <a:lnTo>
                    <a:pt x="8477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0" name="object 41">
              <a:extLst>
                <a:ext uri="{FF2B5EF4-FFF2-40B4-BE49-F238E27FC236}">
                  <a16:creationId xmlns="" xmlns:a16="http://schemas.microsoft.com/office/drawing/2014/main" id="{CF2ED4E6-0658-4C7A-9EA6-F89FCD9F04D2}"/>
                </a:ext>
              </a:extLst>
            </p:cNvPr>
            <p:cNvSpPr/>
            <p:nvPr/>
          </p:nvSpPr>
          <p:spPr>
            <a:xfrm>
              <a:off x="10546860" y="609542"/>
              <a:ext cx="4354615" cy="7518550"/>
            </a:xfrm>
            <a:custGeom>
              <a:avLst/>
              <a:gdLst/>
              <a:ahLst/>
              <a:cxnLst/>
              <a:rect l="l" t="t" r="r" b="b"/>
              <a:pathLst>
                <a:path w="3912234" h="5219700">
                  <a:moveTo>
                    <a:pt x="910901" y="5206999"/>
                  </a:moveTo>
                  <a:lnTo>
                    <a:pt x="56981" y="5206999"/>
                  </a:lnTo>
                  <a:lnTo>
                    <a:pt x="65628" y="5219699"/>
                  </a:lnTo>
                  <a:lnTo>
                    <a:pt x="899712" y="5219699"/>
                  </a:lnTo>
                  <a:lnTo>
                    <a:pt x="910901" y="5206999"/>
                  </a:lnTo>
                  <a:close/>
                </a:path>
                <a:path w="3912234" h="5219700">
                  <a:moveTo>
                    <a:pt x="3023571" y="5206999"/>
                  </a:moveTo>
                  <a:lnTo>
                    <a:pt x="919992" y="5206999"/>
                  </a:lnTo>
                  <a:lnTo>
                    <a:pt x="959248" y="5219699"/>
                  </a:lnTo>
                  <a:lnTo>
                    <a:pt x="2952529" y="5219699"/>
                  </a:lnTo>
                  <a:lnTo>
                    <a:pt x="3023571" y="5206999"/>
                  </a:lnTo>
                  <a:close/>
                </a:path>
                <a:path w="3912234" h="5219700">
                  <a:moveTo>
                    <a:pt x="3397815" y="5206999"/>
                  </a:moveTo>
                  <a:lnTo>
                    <a:pt x="3072052" y="5206999"/>
                  </a:lnTo>
                  <a:lnTo>
                    <a:pt x="3118276" y="5219699"/>
                  </a:lnTo>
                  <a:lnTo>
                    <a:pt x="3350932" y="5219699"/>
                  </a:lnTo>
                  <a:lnTo>
                    <a:pt x="3397815" y="5206999"/>
                  </a:lnTo>
                  <a:close/>
                </a:path>
                <a:path w="3912234" h="5219700">
                  <a:moveTo>
                    <a:pt x="3467371" y="5206999"/>
                  </a:moveTo>
                  <a:lnTo>
                    <a:pt x="3397815" y="5206999"/>
                  </a:lnTo>
                  <a:lnTo>
                    <a:pt x="3434677" y="5219699"/>
                  </a:lnTo>
                  <a:lnTo>
                    <a:pt x="3457993" y="5219699"/>
                  </a:lnTo>
                  <a:lnTo>
                    <a:pt x="3467371" y="5206999"/>
                  </a:lnTo>
                  <a:close/>
                </a:path>
                <a:path w="3912234" h="5219700">
                  <a:moveTo>
                    <a:pt x="3593293" y="5206999"/>
                  </a:moveTo>
                  <a:lnTo>
                    <a:pt x="3467371" y="5206999"/>
                  </a:lnTo>
                  <a:lnTo>
                    <a:pt x="3479402" y="5219699"/>
                  </a:lnTo>
                  <a:lnTo>
                    <a:pt x="3480794" y="5219699"/>
                  </a:lnTo>
                  <a:lnTo>
                    <a:pt x="3593293" y="5206999"/>
                  </a:lnTo>
                  <a:close/>
                </a:path>
                <a:path w="3912234" h="5219700">
                  <a:moveTo>
                    <a:pt x="3808175" y="5206999"/>
                  </a:moveTo>
                  <a:lnTo>
                    <a:pt x="3623157" y="5206999"/>
                  </a:lnTo>
                  <a:lnTo>
                    <a:pt x="3633236" y="5219699"/>
                  </a:lnTo>
                  <a:lnTo>
                    <a:pt x="3823884" y="5219699"/>
                  </a:lnTo>
                  <a:lnTo>
                    <a:pt x="3808175" y="5206999"/>
                  </a:lnTo>
                  <a:close/>
                </a:path>
                <a:path w="3912234" h="5219700">
                  <a:moveTo>
                    <a:pt x="38749" y="5199860"/>
                  </a:moveTo>
                  <a:lnTo>
                    <a:pt x="42630" y="5206999"/>
                  </a:lnTo>
                  <a:lnTo>
                    <a:pt x="43023" y="5206999"/>
                  </a:lnTo>
                  <a:lnTo>
                    <a:pt x="38749" y="5199860"/>
                  </a:lnTo>
                  <a:close/>
                </a:path>
                <a:path w="3912234" h="5219700">
                  <a:moveTo>
                    <a:pt x="584231" y="5194299"/>
                  </a:moveTo>
                  <a:lnTo>
                    <a:pt x="41879" y="5194299"/>
                  </a:lnTo>
                  <a:lnTo>
                    <a:pt x="45452" y="5206999"/>
                  </a:lnTo>
                  <a:lnTo>
                    <a:pt x="595302" y="5206999"/>
                  </a:lnTo>
                  <a:lnTo>
                    <a:pt x="584231" y="5194299"/>
                  </a:lnTo>
                  <a:close/>
                </a:path>
                <a:path w="3912234" h="5219700">
                  <a:moveTo>
                    <a:pt x="1638236" y="5194299"/>
                  </a:moveTo>
                  <a:lnTo>
                    <a:pt x="615233" y="5194299"/>
                  </a:lnTo>
                  <a:lnTo>
                    <a:pt x="610050" y="5206999"/>
                  </a:lnTo>
                  <a:lnTo>
                    <a:pt x="1625731" y="5206999"/>
                  </a:lnTo>
                  <a:lnTo>
                    <a:pt x="1638236" y="5194299"/>
                  </a:lnTo>
                  <a:close/>
                </a:path>
                <a:path w="3912234" h="5219700">
                  <a:moveTo>
                    <a:pt x="1762355" y="5194299"/>
                  </a:moveTo>
                  <a:lnTo>
                    <a:pt x="1713464" y="5194299"/>
                  </a:lnTo>
                  <a:lnTo>
                    <a:pt x="1666515" y="5206999"/>
                  </a:lnTo>
                  <a:lnTo>
                    <a:pt x="1767792" y="5206999"/>
                  </a:lnTo>
                  <a:lnTo>
                    <a:pt x="1762355" y="5194299"/>
                  </a:lnTo>
                  <a:close/>
                </a:path>
                <a:path w="3912234" h="5219700">
                  <a:moveTo>
                    <a:pt x="3807920" y="5194299"/>
                  </a:moveTo>
                  <a:lnTo>
                    <a:pt x="1840881" y="5194299"/>
                  </a:lnTo>
                  <a:lnTo>
                    <a:pt x="1842480" y="5206999"/>
                  </a:lnTo>
                  <a:lnTo>
                    <a:pt x="3827157" y="5206999"/>
                  </a:lnTo>
                  <a:lnTo>
                    <a:pt x="3807920" y="5194299"/>
                  </a:lnTo>
                  <a:close/>
                </a:path>
                <a:path w="3912234" h="5219700">
                  <a:moveTo>
                    <a:pt x="27685" y="5181599"/>
                  </a:moveTo>
                  <a:lnTo>
                    <a:pt x="35420" y="5194299"/>
                  </a:lnTo>
                  <a:lnTo>
                    <a:pt x="38749" y="5199860"/>
                  </a:lnTo>
                  <a:lnTo>
                    <a:pt x="35727" y="5194299"/>
                  </a:lnTo>
                  <a:lnTo>
                    <a:pt x="27685" y="5181599"/>
                  </a:lnTo>
                  <a:close/>
                </a:path>
                <a:path w="3912234" h="5219700">
                  <a:moveTo>
                    <a:pt x="33765" y="5156199"/>
                  </a:moveTo>
                  <a:lnTo>
                    <a:pt x="14781" y="5156199"/>
                  </a:lnTo>
                  <a:lnTo>
                    <a:pt x="18968" y="5168899"/>
                  </a:lnTo>
                  <a:lnTo>
                    <a:pt x="25522" y="5181599"/>
                  </a:lnTo>
                  <a:lnTo>
                    <a:pt x="35000" y="5194299"/>
                  </a:lnTo>
                  <a:lnTo>
                    <a:pt x="35420" y="5194299"/>
                  </a:lnTo>
                  <a:lnTo>
                    <a:pt x="27685" y="5181599"/>
                  </a:lnTo>
                  <a:lnTo>
                    <a:pt x="49888" y="5181599"/>
                  </a:lnTo>
                  <a:lnTo>
                    <a:pt x="43155" y="5168899"/>
                  </a:lnTo>
                  <a:lnTo>
                    <a:pt x="37683" y="5168899"/>
                  </a:lnTo>
                  <a:lnTo>
                    <a:pt x="33765" y="5156199"/>
                  </a:lnTo>
                  <a:close/>
                </a:path>
                <a:path w="3912234" h="5219700">
                  <a:moveTo>
                    <a:pt x="57587" y="5181599"/>
                  </a:moveTo>
                  <a:lnTo>
                    <a:pt x="27685" y="5181599"/>
                  </a:lnTo>
                  <a:lnTo>
                    <a:pt x="35727" y="5194299"/>
                  </a:lnTo>
                  <a:lnTo>
                    <a:pt x="62964" y="5194299"/>
                  </a:lnTo>
                  <a:lnTo>
                    <a:pt x="57587" y="5181599"/>
                  </a:lnTo>
                  <a:close/>
                </a:path>
                <a:path w="3912234" h="5219700">
                  <a:moveTo>
                    <a:pt x="5764" y="5067299"/>
                  </a:moveTo>
                  <a:lnTo>
                    <a:pt x="8457" y="5092699"/>
                  </a:lnTo>
                  <a:lnTo>
                    <a:pt x="9455" y="5105399"/>
                  </a:lnTo>
                  <a:lnTo>
                    <a:pt x="10270" y="5118099"/>
                  </a:lnTo>
                  <a:lnTo>
                    <a:pt x="10655" y="5130799"/>
                  </a:lnTo>
                  <a:lnTo>
                    <a:pt x="10904" y="5130799"/>
                  </a:lnTo>
                  <a:lnTo>
                    <a:pt x="11368" y="5143499"/>
                  </a:lnTo>
                  <a:lnTo>
                    <a:pt x="12401" y="5156199"/>
                  </a:lnTo>
                  <a:lnTo>
                    <a:pt x="32723" y="5156199"/>
                  </a:lnTo>
                  <a:lnTo>
                    <a:pt x="32106" y="5143499"/>
                  </a:lnTo>
                  <a:lnTo>
                    <a:pt x="31246" y="5143499"/>
                  </a:lnTo>
                  <a:lnTo>
                    <a:pt x="30822" y="5105399"/>
                  </a:lnTo>
                  <a:lnTo>
                    <a:pt x="30623" y="5079999"/>
                  </a:lnTo>
                  <a:lnTo>
                    <a:pt x="9131" y="5079999"/>
                  </a:lnTo>
                  <a:lnTo>
                    <a:pt x="5764" y="5067299"/>
                  </a:lnTo>
                  <a:close/>
                </a:path>
                <a:path w="3912234" h="5219700">
                  <a:moveTo>
                    <a:pt x="3996" y="4698999"/>
                  </a:moveTo>
                  <a:lnTo>
                    <a:pt x="3295" y="4775199"/>
                  </a:lnTo>
                  <a:lnTo>
                    <a:pt x="3242" y="4851399"/>
                  </a:lnTo>
                  <a:lnTo>
                    <a:pt x="4488" y="4876799"/>
                  </a:lnTo>
                  <a:lnTo>
                    <a:pt x="7569" y="4889499"/>
                  </a:lnTo>
                  <a:lnTo>
                    <a:pt x="5599" y="4914899"/>
                  </a:lnTo>
                  <a:lnTo>
                    <a:pt x="5879" y="4952999"/>
                  </a:lnTo>
                  <a:lnTo>
                    <a:pt x="7395" y="5016499"/>
                  </a:lnTo>
                  <a:lnTo>
                    <a:pt x="9131" y="5079999"/>
                  </a:lnTo>
                  <a:lnTo>
                    <a:pt x="30623" y="5079999"/>
                  </a:lnTo>
                  <a:lnTo>
                    <a:pt x="30523" y="5067299"/>
                  </a:lnTo>
                  <a:lnTo>
                    <a:pt x="30434" y="5003799"/>
                  </a:lnTo>
                  <a:lnTo>
                    <a:pt x="30944" y="4965699"/>
                  </a:lnTo>
                  <a:lnTo>
                    <a:pt x="32045" y="4914899"/>
                  </a:lnTo>
                  <a:lnTo>
                    <a:pt x="32859" y="4914899"/>
                  </a:lnTo>
                  <a:lnTo>
                    <a:pt x="32619" y="4889499"/>
                  </a:lnTo>
                  <a:lnTo>
                    <a:pt x="30408" y="4864099"/>
                  </a:lnTo>
                  <a:lnTo>
                    <a:pt x="28550" y="4825999"/>
                  </a:lnTo>
                  <a:lnTo>
                    <a:pt x="29126" y="4775199"/>
                  </a:lnTo>
                  <a:lnTo>
                    <a:pt x="29839" y="4775199"/>
                  </a:lnTo>
                  <a:lnTo>
                    <a:pt x="30004" y="4749799"/>
                  </a:lnTo>
                  <a:lnTo>
                    <a:pt x="30118" y="4724399"/>
                  </a:lnTo>
                  <a:lnTo>
                    <a:pt x="5692" y="4724399"/>
                  </a:lnTo>
                  <a:lnTo>
                    <a:pt x="4214" y="4711699"/>
                  </a:lnTo>
                  <a:lnTo>
                    <a:pt x="3996" y="4698999"/>
                  </a:lnTo>
                  <a:close/>
                </a:path>
                <a:path w="3912234" h="5219700">
                  <a:moveTo>
                    <a:pt x="3884850" y="4838699"/>
                  </a:moveTo>
                  <a:lnTo>
                    <a:pt x="3886535" y="4927599"/>
                  </a:lnTo>
                  <a:lnTo>
                    <a:pt x="3887928" y="4965699"/>
                  </a:lnTo>
                  <a:lnTo>
                    <a:pt x="3889973" y="4991099"/>
                  </a:lnTo>
                  <a:lnTo>
                    <a:pt x="3890740" y="4965699"/>
                  </a:lnTo>
                  <a:lnTo>
                    <a:pt x="3889721" y="4965699"/>
                  </a:lnTo>
                  <a:lnTo>
                    <a:pt x="3888547" y="4952999"/>
                  </a:lnTo>
                  <a:lnTo>
                    <a:pt x="3887745" y="4952999"/>
                  </a:lnTo>
                  <a:lnTo>
                    <a:pt x="3886861" y="4914899"/>
                  </a:lnTo>
                  <a:lnTo>
                    <a:pt x="3887497" y="4902199"/>
                  </a:lnTo>
                  <a:lnTo>
                    <a:pt x="3888832" y="4889499"/>
                  </a:lnTo>
                  <a:lnTo>
                    <a:pt x="3890046" y="4876799"/>
                  </a:lnTo>
                  <a:lnTo>
                    <a:pt x="3887942" y="4876799"/>
                  </a:lnTo>
                  <a:lnTo>
                    <a:pt x="3886817" y="4864099"/>
                  </a:lnTo>
                  <a:lnTo>
                    <a:pt x="3884850" y="4838699"/>
                  </a:lnTo>
                  <a:close/>
                </a:path>
                <a:path w="3912234" h="5219700">
                  <a:moveTo>
                    <a:pt x="32859" y="4914899"/>
                  </a:moveTo>
                  <a:lnTo>
                    <a:pt x="32045" y="4914899"/>
                  </a:lnTo>
                  <a:lnTo>
                    <a:pt x="33099" y="4940299"/>
                  </a:lnTo>
                  <a:lnTo>
                    <a:pt x="32859" y="4914899"/>
                  </a:lnTo>
                  <a:close/>
                </a:path>
                <a:path w="3912234" h="5219700">
                  <a:moveTo>
                    <a:pt x="3884959" y="4737099"/>
                  </a:moveTo>
                  <a:lnTo>
                    <a:pt x="3889319" y="4876799"/>
                  </a:lnTo>
                  <a:lnTo>
                    <a:pt x="3890046" y="4876799"/>
                  </a:lnTo>
                  <a:lnTo>
                    <a:pt x="3890809" y="4914899"/>
                  </a:lnTo>
                  <a:lnTo>
                    <a:pt x="3893564" y="4876799"/>
                  </a:lnTo>
                  <a:lnTo>
                    <a:pt x="3892900" y="4825999"/>
                  </a:lnTo>
                  <a:lnTo>
                    <a:pt x="3891389" y="4775199"/>
                  </a:lnTo>
                  <a:lnTo>
                    <a:pt x="3888589" y="4775199"/>
                  </a:lnTo>
                  <a:lnTo>
                    <a:pt x="3886072" y="4749799"/>
                  </a:lnTo>
                  <a:lnTo>
                    <a:pt x="3884959" y="4737099"/>
                  </a:lnTo>
                  <a:close/>
                </a:path>
                <a:path w="3912234" h="5219700">
                  <a:moveTo>
                    <a:pt x="29839" y="4775199"/>
                  </a:moveTo>
                  <a:lnTo>
                    <a:pt x="29126" y="4775199"/>
                  </a:lnTo>
                  <a:lnTo>
                    <a:pt x="29756" y="4787899"/>
                  </a:lnTo>
                  <a:lnTo>
                    <a:pt x="29839" y="4775199"/>
                  </a:lnTo>
                  <a:close/>
                </a:path>
                <a:path w="3912234" h="5219700">
                  <a:moveTo>
                    <a:pt x="3890446" y="4546599"/>
                  </a:moveTo>
                  <a:lnTo>
                    <a:pt x="3889508" y="4584699"/>
                  </a:lnTo>
                  <a:lnTo>
                    <a:pt x="3889421" y="4597399"/>
                  </a:lnTo>
                  <a:lnTo>
                    <a:pt x="3889353" y="4635499"/>
                  </a:lnTo>
                  <a:lnTo>
                    <a:pt x="3889567" y="4660899"/>
                  </a:lnTo>
                  <a:lnTo>
                    <a:pt x="3890373" y="4686299"/>
                  </a:lnTo>
                  <a:lnTo>
                    <a:pt x="3888870" y="4686299"/>
                  </a:lnTo>
                  <a:lnTo>
                    <a:pt x="3888062" y="4698999"/>
                  </a:lnTo>
                  <a:lnTo>
                    <a:pt x="3887139" y="4698999"/>
                  </a:lnTo>
                  <a:lnTo>
                    <a:pt x="3887918" y="4724399"/>
                  </a:lnTo>
                  <a:lnTo>
                    <a:pt x="3889194" y="4737099"/>
                  </a:lnTo>
                  <a:lnTo>
                    <a:pt x="3890081" y="4749799"/>
                  </a:lnTo>
                  <a:lnTo>
                    <a:pt x="3889695" y="4775199"/>
                  </a:lnTo>
                  <a:lnTo>
                    <a:pt x="3891389" y="4775199"/>
                  </a:lnTo>
                  <a:lnTo>
                    <a:pt x="3891012" y="4762499"/>
                  </a:lnTo>
                  <a:lnTo>
                    <a:pt x="3890094" y="4711699"/>
                  </a:lnTo>
                  <a:lnTo>
                    <a:pt x="3893466" y="4711699"/>
                  </a:lnTo>
                  <a:lnTo>
                    <a:pt x="3890966" y="4673599"/>
                  </a:lnTo>
                  <a:lnTo>
                    <a:pt x="3892173" y="4660899"/>
                  </a:lnTo>
                  <a:lnTo>
                    <a:pt x="3896379" y="4660899"/>
                  </a:lnTo>
                  <a:lnTo>
                    <a:pt x="3896651" y="4648199"/>
                  </a:lnTo>
                  <a:lnTo>
                    <a:pt x="3895849" y="4622799"/>
                  </a:lnTo>
                  <a:lnTo>
                    <a:pt x="3896828" y="4597399"/>
                  </a:lnTo>
                  <a:lnTo>
                    <a:pt x="3897688" y="4597399"/>
                  </a:lnTo>
                  <a:lnTo>
                    <a:pt x="3897316" y="4584699"/>
                  </a:lnTo>
                  <a:lnTo>
                    <a:pt x="3893271" y="4584699"/>
                  </a:lnTo>
                  <a:lnTo>
                    <a:pt x="3891885" y="4571999"/>
                  </a:lnTo>
                  <a:lnTo>
                    <a:pt x="3890852" y="4559299"/>
                  </a:lnTo>
                  <a:lnTo>
                    <a:pt x="3890446" y="4546599"/>
                  </a:lnTo>
                  <a:close/>
                </a:path>
                <a:path w="3912234" h="5219700">
                  <a:moveTo>
                    <a:pt x="3893466" y="4711699"/>
                  </a:moveTo>
                  <a:lnTo>
                    <a:pt x="3890094" y="4711699"/>
                  </a:lnTo>
                  <a:lnTo>
                    <a:pt x="3895133" y="4737099"/>
                  </a:lnTo>
                  <a:lnTo>
                    <a:pt x="3893466" y="4711699"/>
                  </a:lnTo>
                  <a:close/>
                </a:path>
                <a:path w="3912234" h="5219700">
                  <a:moveTo>
                    <a:pt x="1247" y="4203699"/>
                  </a:moveTo>
                  <a:lnTo>
                    <a:pt x="2697" y="4241799"/>
                  </a:lnTo>
                  <a:lnTo>
                    <a:pt x="6128" y="4279899"/>
                  </a:lnTo>
                  <a:lnTo>
                    <a:pt x="9640" y="4305299"/>
                  </a:lnTo>
                  <a:lnTo>
                    <a:pt x="11335" y="4343399"/>
                  </a:lnTo>
                  <a:lnTo>
                    <a:pt x="6212" y="4368799"/>
                  </a:lnTo>
                  <a:lnTo>
                    <a:pt x="6008" y="4419599"/>
                  </a:lnTo>
                  <a:lnTo>
                    <a:pt x="5484" y="4470399"/>
                  </a:lnTo>
                  <a:lnTo>
                    <a:pt x="4878" y="4521199"/>
                  </a:lnTo>
                  <a:lnTo>
                    <a:pt x="4431" y="4571999"/>
                  </a:lnTo>
                  <a:lnTo>
                    <a:pt x="4383" y="4622799"/>
                  </a:lnTo>
                  <a:lnTo>
                    <a:pt x="4974" y="4673599"/>
                  </a:lnTo>
                  <a:lnTo>
                    <a:pt x="6443" y="4724399"/>
                  </a:lnTo>
                  <a:lnTo>
                    <a:pt x="30118" y="4724399"/>
                  </a:lnTo>
                  <a:lnTo>
                    <a:pt x="30173" y="4521199"/>
                  </a:lnTo>
                  <a:lnTo>
                    <a:pt x="30249" y="4483099"/>
                  </a:lnTo>
                  <a:lnTo>
                    <a:pt x="30544" y="4444999"/>
                  </a:lnTo>
                  <a:lnTo>
                    <a:pt x="31114" y="4394199"/>
                  </a:lnTo>
                  <a:lnTo>
                    <a:pt x="32040" y="4356099"/>
                  </a:lnTo>
                  <a:lnTo>
                    <a:pt x="33401" y="4305299"/>
                  </a:lnTo>
                  <a:lnTo>
                    <a:pt x="31486" y="4267199"/>
                  </a:lnTo>
                  <a:lnTo>
                    <a:pt x="31671" y="4229099"/>
                  </a:lnTo>
                  <a:lnTo>
                    <a:pt x="3693" y="4229099"/>
                  </a:lnTo>
                  <a:lnTo>
                    <a:pt x="1247" y="4203699"/>
                  </a:lnTo>
                  <a:close/>
                </a:path>
                <a:path w="3912234" h="5219700">
                  <a:moveTo>
                    <a:pt x="3896379" y="4660899"/>
                  </a:moveTo>
                  <a:lnTo>
                    <a:pt x="3894941" y="4660899"/>
                  </a:lnTo>
                  <a:lnTo>
                    <a:pt x="3895835" y="4686299"/>
                  </a:lnTo>
                  <a:lnTo>
                    <a:pt x="3896379" y="4660899"/>
                  </a:lnTo>
                  <a:close/>
                </a:path>
                <a:path w="3912234" h="5219700">
                  <a:moveTo>
                    <a:pt x="3896283" y="4038599"/>
                  </a:moveTo>
                  <a:lnTo>
                    <a:pt x="3884831" y="4038599"/>
                  </a:lnTo>
                  <a:lnTo>
                    <a:pt x="3884525" y="4051299"/>
                  </a:lnTo>
                  <a:lnTo>
                    <a:pt x="3883885" y="4063999"/>
                  </a:lnTo>
                  <a:lnTo>
                    <a:pt x="3885856" y="4063999"/>
                  </a:lnTo>
                  <a:lnTo>
                    <a:pt x="3886918" y="4102099"/>
                  </a:lnTo>
                  <a:lnTo>
                    <a:pt x="3886581" y="4152899"/>
                  </a:lnTo>
                  <a:lnTo>
                    <a:pt x="3885607" y="4203699"/>
                  </a:lnTo>
                  <a:lnTo>
                    <a:pt x="3884758" y="4254499"/>
                  </a:lnTo>
                  <a:lnTo>
                    <a:pt x="3884797" y="4305299"/>
                  </a:lnTo>
                  <a:lnTo>
                    <a:pt x="3886485" y="4368799"/>
                  </a:lnTo>
                  <a:lnTo>
                    <a:pt x="3888462" y="4432299"/>
                  </a:lnTo>
                  <a:lnTo>
                    <a:pt x="3892933" y="4521199"/>
                  </a:lnTo>
                  <a:lnTo>
                    <a:pt x="3894733" y="4584699"/>
                  </a:lnTo>
                  <a:lnTo>
                    <a:pt x="3897316" y="4584699"/>
                  </a:lnTo>
                  <a:lnTo>
                    <a:pt x="3896198" y="4546599"/>
                  </a:lnTo>
                  <a:lnTo>
                    <a:pt x="3899379" y="4546599"/>
                  </a:lnTo>
                  <a:lnTo>
                    <a:pt x="3899726" y="4521199"/>
                  </a:lnTo>
                  <a:lnTo>
                    <a:pt x="3898705" y="4470399"/>
                  </a:lnTo>
                  <a:lnTo>
                    <a:pt x="3897857" y="4432299"/>
                  </a:lnTo>
                  <a:lnTo>
                    <a:pt x="3899069" y="4406899"/>
                  </a:lnTo>
                  <a:lnTo>
                    <a:pt x="3899371" y="4406899"/>
                  </a:lnTo>
                  <a:lnTo>
                    <a:pt x="3898484" y="4368799"/>
                  </a:lnTo>
                  <a:lnTo>
                    <a:pt x="3897492" y="4356099"/>
                  </a:lnTo>
                  <a:lnTo>
                    <a:pt x="3894966" y="4356099"/>
                  </a:lnTo>
                  <a:lnTo>
                    <a:pt x="3893319" y="4343399"/>
                  </a:lnTo>
                  <a:lnTo>
                    <a:pt x="3891342" y="4317999"/>
                  </a:lnTo>
                  <a:lnTo>
                    <a:pt x="3900461" y="4254499"/>
                  </a:lnTo>
                  <a:lnTo>
                    <a:pt x="3896755" y="4241799"/>
                  </a:lnTo>
                  <a:lnTo>
                    <a:pt x="3896904" y="4229099"/>
                  </a:lnTo>
                  <a:lnTo>
                    <a:pt x="3897201" y="4216399"/>
                  </a:lnTo>
                  <a:lnTo>
                    <a:pt x="3898645" y="4216399"/>
                  </a:lnTo>
                  <a:lnTo>
                    <a:pt x="3897967" y="4203699"/>
                  </a:lnTo>
                  <a:lnTo>
                    <a:pt x="3895928" y="4203699"/>
                  </a:lnTo>
                  <a:lnTo>
                    <a:pt x="3894648" y="4190999"/>
                  </a:lnTo>
                  <a:lnTo>
                    <a:pt x="3895920" y="4140199"/>
                  </a:lnTo>
                  <a:lnTo>
                    <a:pt x="3895970" y="4076699"/>
                  </a:lnTo>
                  <a:lnTo>
                    <a:pt x="3896283" y="4038599"/>
                  </a:lnTo>
                  <a:close/>
                </a:path>
                <a:path w="3912234" h="5219700">
                  <a:moveTo>
                    <a:pt x="3899379" y="4546599"/>
                  </a:moveTo>
                  <a:lnTo>
                    <a:pt x="3896198" y="4546599"/>
                  </a:lnTo>
                  <a:lnTo>
                    <a:pt x="3897186" y="4559299"/>
                  </a:lnTo>
                  <a:lnTo>
                    <a:pt x="3899039" y="4559299"/>
                  </a:lnTo>
                  <a:lnTo>
                    <a:pt x="3899032" y="4571999"/>
                  </a:lnTo>
                  <a:lnTo>
                    <a:pt x="3899379" y="4546599"/>
                  </a:lnTo>
                  <a:close/>
                </a:path>
                <a:path w="3912234" h="5219700">
                  <a:moveTo>
                    <a:pt x="6600" y="3238499"/>
                  </a:moveTo>
                  <a:lnTo>
                    <a:pt x="4029" y="3263899"/>
                  </a:lnTo>
                  <a:lnTo>
                    <a:pt x="3029" y="3301999"/>
                  </a:lnTo>
                  <a:lnTo>
                    <a:pt x="2955" y="3390899"/>
                  </a:lnTo>
                  <a:lnTo>
                    <a:pt x="9349" y="3390899"/>
                  </a:lnTo>
                  <a:lnTo>
                    <a:pt x="7005" y="3441699"/>
                  </a:lnTo>
                  <a:lnTo>
                    <a:pt x="5938" y="3505199"/>
                  </a:lnTo>
                  <a:lnTo>
                    <a:pt x="5877" y="3568699"/>
                  </a:lnTo>
                  <a:lnTo>
                    <a:pt x="6214" y="3619499"/>
                  </a:lnTo>
                  <a:lnTo>
                    <a:pt x="7218" y="3721099"/>
                  </a:lnTo>
                  <a:lnTo>
                    <a:pt x="7341" y="3784599"/>
                  </a:lnTo>
                  <a:lnTo>
                    <a:pt x="6489" y="3822699"/>
                  </a:lnTo>
                  <a:lnTo>
                    <a:pt x="4432" y="3848099"/>
                  </a:lnTo>
                  <a:lnTo>
                    <a:pt x="5378" y="3873499"/>
                  </a:lnTo>
                  <a:lnTo>
                    <a:pt x="6665" y="3936999"/>
                  </a:lnTo>
                  <a:lnTo>
                    <a:pt x="7617" y="3962399"/>
                  </a:lnTo>
                  <a:lnTo>
                    <a:pt x="4190" y="3962399"/>
                  </a:lnTo>
                  <a:lnTo>
                    <a:pt x="3725" y="4013199"/>
                  </a:lnTo>
                  <a:lnTo>
                    <a:pt x="3405" y="4063999"/>
                  </a:lnTo>
                  <a:lnTo>
                    <a:pt x="3350" y="4165599"/>
                  </a:lnTo>
                  <a:lnTo>
                    <a:pt x="3693" y="4229099"/>
                  </a:lnTo>
                  <a:lnTo>
                    <a:pt x="31671" y="4229099"/>
                  </a:lnTo>
                  <a:lnTo>
                    <a:pt x="31603" y="4165599"/>
                  </a:lnTo>
                  <a:lnTo>
                    <a:pt x="28557" y="4127499"/>
                  </a:lnTo>
                  <a:lnTo>
                    <a:pt x="30433" y="4089399"/>
                  </a:lnTo>
                  <a:lnTo>
                    <a:pt x="31926" y="4051299"/>
                  </a:lnTo>
                  <a:lnTo>
                    <a:pt x="33199" y="4025899"/>
                  </a:lnTo>
                  <a:lnTo>
                    <a:pt x="34415" y="3987799"/>
                  </a:lnTo>
                  <a:lnTo>
                    <a:pt x="35739" y="3924299"/>
                  </a:lnTo>
                  <a:lnTo>
                    <a:pt x="35174" y="3898899"/>
                  </a:lnTo>
                  <a:lnTo>
                    <a:pt x="33545" y="3886199"/>
                  </a:lnTo>
                  <a:lnTo>
                    <a:pt x="31714" y="3860799"/>
                  </a:lnTo>
                  <a:lnTo>
                    <a:pt x="30543" y="3822699"/>
                  </a:lnTo>
                  <a:lnTo>
                    <a:pt x="34261" y="3822699"/>
                  </a:lnTo>
                  <a:lnTo>
                    <a:pt x="30349" y="3771899"/>
                  </a:lnTo>
                  <a:lnTo>
                    <a:pt x="34818" y="3733799"/>
                  </a:lnTo>
                  <a:lnTo>
                    <a:pt x="34499" y="3721099"/>
                  </a:lnTo>
                  <a:lnTo>
                    <a:pt x="31112" y="3721099"/>
                  </a:lnTo>
                  <a:lnTo>
                    <a:pt x="30742" y="3695699"/>
                  </a:lnTo>
                  <a:lnTo>
                    <a:pt x="31295" y="3644899"/>
                  </a:lnTo>
                  <a:lnTo>
                    <a:pt x="32915" y="3594099"/>
                  </a:lnTo>
                  <a:lnTo>
                    <a:pt x="33880" y="3581399"/>
                  </a:lnTo>
                  <a:lnTo>
                    <a:pt x="34817" y="3568699"/>
                  </a:lnTo>
                  <a:lnTo>
                    <a:pt x="35630" y="3568699"/>
                  </a:lnTo>
                  <a:lnTo>
                    <a:pt x="32469" y="3403599"/>
                  </a:lnTo>
                  <a:lnTo>
                    <a:pt x="36751" y="3403599"/>
                  </a:lnTo>
                  <a:lnTo>
                    <a:pt x="35884" y="3365499"/>
                  </a:lnTo>
                  <a:lnTo>
                    <a:pt x="33573" y="3365499"/>
                  </a:lnTo>
                  <a:lnTo>
                    <a:pt x="32905" y="3352799"/>
                  </a:lnTo>
                  <a:lnTo>
                    <a:pt x="34201" y="3327399"/>
                  </a:lnTo>
                  <a:lnTo>
                    <a:pt x="34773" y="3276599"/>
                  </a:lnTo>
                  <a:lnTo>
                    <a:pt x="34757" y="3251199"/>
                  </a:lnTo>
                  <a:lnTo>
                    <a:pt x="6503" y="3251199"/>
                  </a:lnTo>
                  <a:lnTo>
                    <a:pt x="6600" y="3238499"/>
                  </a:lnTo>
                  <a:close/>
                </a:path>
                <a:path w="3912234" h="5219700">
                  <a:moveTo>
                    <a:pt x="3897290" y="4190999"/>
                  </a:moveTo>
                  <a:lnTo>
                    <a:pt x="3896597" y="4190999"/>
                  </a:lnTo>
                  <a:lnTo>
                    <a:pt x="3895928" y="4203699"/>
                  </a:lnTo>
                  <a:lnTo>
                    <a:pt x="3897967" y="4203699"/>
                  </a:lnTo>
                  <a:lnTo>
                    <a:pt x="3897290" y="4190999"/>
                  </a:lnTo>
                  <a:close/>
                </a:path>
                <a:path w="3912234" h="5219700">
                  <a:moveTo>
                    <a:pt x="3884809" y="4063999"/>
                  </a:moveTo>
                  <a:lnTo>
                    <a:pt x="3882319" y="4063999"/>
                  </a:lnTo>
                  <a:lnTo>
                    <a:pt x="3883052" y="4089399"/>
                  </a:lnTo>
                  <a:lnTo>
                    <a:pt x="3883879" y="4076699"/>
                  </a:lnTo>
                  <a:lnTo>
                    <a:pt x="3884809" y="4063999"/>
                  </a:lnTo>
                  <a:close/>
                </a:path>
                <a:path w="3912234" h="5219700">
                  <a:moveTo>
                    <a:pt x="3890549" y="3848099"/>
                  </a:moveTo>
                  <a:lnTo>
                    <a:pt x="3889351" y="3848099"/>
                  </a:lnTo>
                  <a:lnTo>
                    <a:pt x="3888446" y="3860799"/>
                  </a:lnTo>
                  <a:lnTo>
                    <a:pt x="3886582" y="3860799"/>
                  </a:lnTo>
                  <a:lnTo>
                    <a:pt x="3885802" y="3886199"/>
                  </a:lnTo>
                  <a:lnTo>
                    <a:pt x="3884196" y="3911599"/>
                  </a:lnTo>
                  <a:lnTo>
                    <a:pt x="3883409" y="3911599"/>
                  </a:lnTo>
                  <a:lnTo>
                    <a:pt x="3884358" y="3936999"/>
                  </a:lnTo>
                  <a:lnTo>
                    <a:pt x="3883889" y="3962399"/>
                  </a:lnTo>
                  <a:lnTo>
                    <a:pt x="3883677" y="4000499"/>
                  </a:lnTo>
                  <a:lnTo>
                    <a:pt x="3885395" y="4038599"/>
                  </a:lnTo>
                  <a:lnTo>
                    <a:pt x="3895918" y="4038599"/>
                  </a:lnTo>
                  <a:lnTo>
                    <a:pt x="3894842" y="4013199"/>
                  </a:lnTo>
                  <a:lnTo>
                    <a:pt x="3897391" y="4000499"/>
                  </a:lnTo>
                  <a:lnTo>
                    <a:pt x="3897040" y="3962399"/>
                  </a:lnTo>
                  <a:lnTo>
                    <a:pt x="3896044" y="3924299"/>
                  </a:lnTo>
                  <a:lnTo>
                    <a:pt x="3896659" y="3886199"/>
                  </a:lnTo>
                  <a:lnTo>
                    <a:pt x="3893292" y="3886199"/>
                  </a:lnTo>
                  <a:lnTo>
                    <a:pt x="3890549" y="3848099"/>
                  </a:lnTo>
                  <a:close/>
                </a:path>
                <a:path w="3912234" h="5219700">
                  <a:moveTo>
                    <a:pt x="3896639" y="4036918"/>
                  </a:moveTo>
                  <a:lnTo>
                    <a:pt x="3896283" y="4038599"/>
                  </a:lnTo>
                  <a:lnTo>
                    <a:pt x="3896584" y="4038599"/>
                  </a:lnTo>
                  <a:lnTo>
                    <a:pt x="3896639" y="4036918"/>
                  </a:lnTo>
                  <a:close/>
                </a:path>
                <a:path w="3912234" h="5219700">
                  <a:moveTo>
                    <a:pt x="3897412" y="4013199"/>
                  </a:moveTo>
                  <a:lnTo>
                    <a:pt x="3896639" y="4036918"/>
                  </a:lnTo>
                  <a:lnTo>
                    <a:pt x="3898972" y="4025899"/>
                  </a:lnTo>
                  <a:lnTo>
                    <a:pt x="3897412" y="4013199"/>
                  </a:lnTo>
                  <a:close/>
                </a:path>
                <a:path w="3912234" h="5219700">
                  <a:moveTo>
                    <a:pt x="3898510" y="3670299"/>
                  </a:moveTo>
                  <a:lnTo>
                    <a:pt x="3886219" y="3670299"/>
                  </a:lnTo>
                  <a:lnTo>
                    <a:pt x="3890102" y="3721099"/>
                  </a:lnTo>
                  <a:lnTo>
                    <a:pt x="3890841" y="3771899"/>
                  </a:lnTo>
                  <a:lnTo>
                    <a:pt x="3891037" y="3822699"/>
                  </a:lnTo>
                  <a:lnTo>
                    <a:pt x="3893292" y="3886199"/>
                  </a:lnTo>
                  <a:lnTo>
                    <a:pt x="3896659" y="3886199"/>
                  </a:lnTo>
                  <a:lnTo>
                    <a:pt x="3898329" y="3911599"/>
                  </a:lnTo>
                  <a:lnTo>
                    <a:pt x="3899023" y="3924299"/>
                  </a:lnTo>
                  <a:lnTo>
                    <a:pt x="3899649" y="3924299"/>
                  </a:lnTo>
                  <a:lnTo>
                    <a:pt x="3901115" y="3898899"/>
                  </a:lnTo>
                  <a:lnTo>
                    <a:pt x="3898960" y="3873499"/>
                  </a:lnTo>
                  <a:lnTo>
                    <a:pt x="3899523" y="3835399"/>
                  </a:lnTo>
                  <a:lnTo>
                    <a:pt x="3900921" y="3797299"/>
                  </a:lnTo>
                  <a:lnTo>
                    <a:pt x="3901273" y="3759199"/>
                  </a:lnTo>
                  <a:lnTo>
                    <a:pt x="3899110" y="3733799"/>
                  </a:lnTo>
                  <a:lnTo>
                    <a:pt x="3898527" y="3695699"/>
                  </a:lnTo>
                  <a:lnTo>
                    <a:pt x="3898510" y="3670299"/>
                  </a:lnTo>
                  <a:close/>
                </a:path>
                <a:path w="3912234" h="5219700">
                  <a:moveTo>
                    <a:pt x="33862" y="3695699"/>
                  </a:moveTo>
                  <a:lnTo>
                    <a:pt x="33490" y="3708399"/>
                  </a:lnTo>
                  <a:lnTo>
                    <a:pt x="32805" y="3721099"/>
                  </a:lnTo>
                  <a:lnTo>
                    <a:pt x="34499" y="3721099"/>
                  </a:lnTo>
                  <a:lnTo>
                    <a:pt x="33862" y="3695699"/>
                  </a:lnTo>
                  <a:close/>
                </a:path>
                <a:path w="3912234" h="5219700">
                  <a:moveTo>
                    <a:pt x="3890264" y="3517899"/>
                  </a:moveTo>
                  <a:lnTo>
                    <a:pt x="3888207" y="3543299"/>
                  </a:lnTo>
                  <a:lnTo>
                    <a:pt x="3887345" y="3568699"/>
                  </a:lnTo>
                  <a:lnTo>
                    <a:pt x="3887083" y="3581399"/>
                  </a:lnTo>
                  <a:lnTo>
                    <a:pt x="3886825" y="3606799"/>
                  </a:lnTo>
                  <a:lnTo>
                    <a:pt x="3885190" y="3695699"/>
                  </a:lnTo>
                  <a:lnTo>
                    <a:pt x="3886219" y="3670299"/>
                  </a:lnTo>
                  <a:lnTo>
                    <a:pt x="3898510" y="3670299"/>
                  </a:lnTo>
                  <a:lnTo>
                    <a:pt x="3898493" y="3644899"/>
                  </a:lnTo>
                  <a:lnTo>
                    <a:pt x="3898082" y="3594099"/>
                  </a:lnTo>
                  <a:lnTo>
                    <a:pt x="3892069" y="3594099"/>
                  </a:lnTo>
                  <a:lnTo>
                    <a:pt x="3890264" y="3517899"/>
                  </a:lnTo>
                  <a:close/>
                </a:path>
                <a:path w="3912234" h="5219700">
                  <a:moveTo>
                    <a:pt x="3889162" y="3441699"/>
                  </a:moveTo>
                  <a:lnTo>
                    <a:pt x="3890153" y="3479799"/>
                  </a:lnTo>
                  <a:lnTo>
                    <a:pt x="3891901" y="3517899"/>
                  </a:lnTo>
                  <a:lnTo>
                    <a:pt x="3893006" y="3555999"/>
                  </a:lnTo>
                  <a:lnTo>
                    <a:pt x="3892069" y="3594099"/>
                  </a:lnTo>
                  <a:lnTo>
                    <a:pt x="3898082" y="3594099"/>
                  </a:lnTo>
                  <a:lnTo>
                    <a:pt x="3897979" y="3581399"/>
                  </a:lnTo>
                  <a:lnTo>
                    <a:pt x="3899004" y="3555999"/>
                  </a:lnTo>
                  <a:lnTo>
                    <a:pt x="3899938" y="3505199"/>
                  </a:lnTo>
                  <a:lnTo>
                    <a:pt x="3900257" y="3479799"/>
                  </a:lnTo>
                  <a:lnTo>
                    <a:pt x="3891693" y="3479799"/>
                  </a:lnTo>
                  <a:lnTo>
                    <a:pt x="3891033" y="3467099"/>
                  </a:lnTo>
                  <a:lnTo>
                    <a:pt x="3890482" y="3454399"/>
                  </a:lnTo>
                  <a:lnTo>
                    <a:pt x="3889162" y="3441699"/>
                  </a:lnTo>
                  <a:close/>
                </a:path>
                <a:path w="3912234" h="5219700">
                  <a:moveTo>
                    <a:pt x="3891063" y="3378199"/>
                  </a:moveTo>
                  <a:lnTo>
                    <a:pt x="3891795" y="3403599"/>
                  </a:lnTo>
                  <a:lnTo>
                    <a:pt x="3892642" y="3428999"/>
                  </a:lnTo>
                  <a:lnTo>
                    <a:pt x="3893269" y="3454399"/>
                  </a:lnTo>
                  <a:lnTo>
                    <a:pt x="3893340" y="3479799"/>
                  </a:lnTo>
                  <a:lnTo>
                    <a:pt x="3900257" y="3479799"/>
                  </a:lnTo>
                  <a:lnTo>
                    <a:pt x="3900894" y="3428999"/>
                  </a:lnTo>
                  <a:lnTo>
                    <a:pt x="3901550" y="3390899"/>
                  </a:lnTo>
                  <a:lnTo>
                    <a:pt x="3892529" y="3390899"/>
                  </a:lnTo>
                  <a:lnTo>
                    <a:pt x="3891063" y="3378199"/>
                  </a:lnTo>
                  <a:close/>
                </a:path>
                <a:path w="3912234" h="5219700">
                  <a:moveTo>
                    <a:pt x="35542" y="3403599"/>
                  </a:moveTo>
                  <a:lnTo>
                    <a:pt x="32469" y="3403599"/>
                  </a:lnTo>
                  <a:lnTo>
                    <a:pt x="33431" y="3416299"/>
                  </a:lnTo>
                  <a:lnTo>
                    <a:pt x="34157" y="3428999"/>
                  </a:lnTo>
                  <a:lnTo>
                    <a:pt x="35436" y="3454399"/>
                  </a:lnTo>
                  <a:lnTo>
                    <a:pt x="34392" y="3416299"/>
                  </a:lnTo>
                  <a:lnTo>
                    <a:pt x="35542" y="3403599"/>
                  </a:lnTo>
                  <a:close/>
                </a:path>
                <a:path w="3912234" h="5219700">
                  <a:moveTo>
                    <a:pt x="3898656" y="3276599"/>
                  </a:moveTo>
                  <a:lnTo>
                    <a:pt x="3888447" y="3276599"/>
                  </a:lnTo>
                  <a:lnTo>
                    <a:pt x="3889392" y="3289299"/>
                  </a:lnTo>
                  <a:lnTo>
                    <a:pt x="3890264" y="3289299"/>
                  </a:lnTo>
                  <a:lnTo>
                    <a:pt x="3888991" y="3314699"/>
                  </a:lnTo>
                  <a:lnTo>
                    <a:pt x="3890792" y="3327399"/>
                  </a:lnTo>
                  <a:lnTo>
                    <a:pt x="3892895" y="3340099"/>
                  </a:lnTo>
                  <a:lnTo>
                    <a:pt x="3892529" y="3390899"/>
                  </a:lnTo>
                  <a:lnTo>
                    <a:pt x="3901550" y="3390899"/>
                  </a:lnTo>
                  <a:lnTo>
                    <a:pt x="3901912" y="3369893"/>
                  </a:lnTo>
                  <a:lnTo>
                    <a:pt x="3900261" y="3352799"/>
                  </a:lnTo>
                  <a:lnTo>
                    <a:pt x="3899128" y="3314699"/>
                  </a:lnTo>
                  <a:lnTo>
                    <a:pt x="3898656" y="3276599"/>
                  </a:lnTo>
                  <a:close/>
                </a:path>
                <a:path w="3912234" h="5219700">
                  <a:moveTo>
                    <a:pt x="3901987" y="3365499"/>
                  </a:moveTo>
                  <a:lnTo>
                    <a:pt x="3901912" y="3369893"/>
                  </a:lnTo>
                  <a:lnTo>
                    <a:pt x="3902714" y="3378199"/>
                  </a:lnTo>
                  <a:lnTo>
                    <a:pt x="3901987" y="3365499"/>
                  </a:lnTo>
                  <a:close/>
                </a:path>
                <a:path w="3912234" h="5219700">
                  <a:moveTo>
                    <a:pt x="3892128" y="3238499"/>
                  </a:moveTo>
                  <a:lnTo>
                    <a:pt x="3890499" y="3238499"/>
                  </a:lnTo>
                  <a:lnTo>
                    <a:pt x="3888922" y="3263899"/>
                  </a:lnTo>
                  <a:lnTo>
                    <a:pt x="3887575" y="3289299"/>
                  </a:lnTo>
                  <a:lnTo>
                    <a:pt x="3888447" y="3276599"/>
                  </a:lnTo>
                  <a:lnTo>
                    <a:pt x="3898656" y="3276599"/>
                  </a:lnTo>
                  <a:lnTo>
                    <a:pt x="3898499" y="3263899"/>
                  </a:lnTo>
                  <a:lnTo>
                    <a:pt x="3893631" y="3263899"/>
                  </a:lnTo>
                  <a:lnTo>
                    <a:pt x="3892128" y="3238499"/>
                  </a:lnTo>
                  <a:close/>
                </a:path>
                <a:path w="3912234" h="5219700">
                  <a:moveTo>
                    <a:pt x="3903083" y="3238499"/>
                  </a:moveTo>
                  <a:lnTo>
                    <a:pt x="3899913" y="3238499"/>
                  </a:lnTo>
                  <a:lnTo>
                    <a:pt x="3901197" y="3251199"/>
                  </a:lnTo>
                  <a:lnTo>
                    <a:pt x="3902204" y="3251199"/>
                  </a:lnTo>
                  <a:lnTo>
                    <a:pt x="3903102" y="3276599"/>
                  </a:lnTo>
                  <a:lnTo>
                    <a:pt x="3903083" y="3238499"/>
                  </a:lnTo>
                  <a:close/>
                </a:path>
                <a:path w="3912234" h="5219700">
                  <a:moveTo>
                    <a:pt x="3900606" y="3174999"/>
                  </a:moveTo>
                  <a:lnTo>
                    <a:pt x="3890688" y="3174999"/>
                  </a:lnTo>
                  <a:lnTo>
                    <a:pt x="3891853" y="3187699"/>
                  </a:lnTo>
                  <a:lnTo>
                    <a:pt x="3892786" y="3213099"/>
                  </a:lnTo>
                  <a:lnTo>
                    <a:pt x="3893406" y="3238499"/>
                  </a:lnTo>
                  <a:lnTo>
                    <a:pt x="3893631" y="3263899"/>
                  </a:lnTo>
                  <a:lnTo>
                    <a:pt x="3898499" y="3263899"/>
                  </a:lnTo>
                  <a:lnTo>
                    <a:pt x="3898185" y="3238499"/>
                  </a:lnTo>
                  <a:lnTo>
                    <a:pt x="3903083" y="3238499"/>
                  </a:lnTo>
                  <a:lnTo>
                    <a:pt x="3903077" y="3225799"/>
                  </a:lnTo>
                  <a:lnTo>
                    <a:pt x="3902126" y="3213099"/>
                  </a:lnTo>
                  <a:lnTo>
                    <a:pt x="3901388" y="3200399"/>
                  </a:lnTo>
                  <a:lnTo>
                    <a:pt x="3900822" y="3187699"/>
                  </a:lnTo>
                  <a:lnTo>
                    <a:pt x="3900606" y="3174999"/>
                  </a:lnTo>
                  <a:close/>
                </a:path>
                <a:path w="3912234" h="5219700">
                  <a:moveTo>
                    <a:pt x="4045" y="1206499"/>
                  </a:moveTo>
                  <a:lnTo>
                    <a:pt x="4052" y="1269999"/>
                  </a:lnTo>
                  <a:lnTo>
                    <a:pt x="4599" y="1320799"/>
                  </a:lnTo>
                  <a:lnTo>
                    <a:pt x="5461" y="1384299"/>
                  </a:lnTo>
                  <a:lnTo>
                    <a:pt x="6417" y="1435099"/>
                  </a:lnTo>
                  <a:lnTo>
                    <a:pt x="7242" y="1485899"/>
                  </a:lnTo>
                  <a:lnTo>
                    <a:pt x="7715" y="1536699"/>
                  </a:lnTo>
                  <a:lnTo>
                    <a:pt x="7611" y="1587499"/>
                  </a:lnTo>
                  <a:lnTo>
                    <a:pt x="6709" y="1625599"/>
                  </a:lnTo>
                  <a:lnTo>
                    <a:pt x="4904" y="1625599"/>
                  </a:lnTo>
                  <a:lnTo>
                    <a:pt x="5627" y="1638299"/>
                  </a:lnTo>
                  <a:lnTo>
                    <a:pt x="6573" y="1663699"/>
                  </a:lnTo>
                  <a:lnTo>
                    <a:pt x="7078" y="1676399"/>
                  </a:lnTo>
                  <a:lnTo>
                    <a:pt x="6479" y="1701799"/>
                  </a:lnTo>
                  <a:lnTo>
                    <a:pt x="4565" y="1701799"/>
                  </a:lnTo>
                  <a:lnTo>
                    <a:pt x="5310" y="1714499"/>
                  </a:lnTo>
                  <a:lnTo>
                    <a:pt x="6256" y="1739899"/>
                  </a:lnTo>
                  <a:lnTo>
                    <a:pt x="6887" y="1777999"/>
                  </a:lnTo>
                  <a:lnTo>
                    <a:pt x="6685" y="1803399"/>
                  </a:lnTo>
                  <a:lnTo>
                    <a:pt x="4469" y="1803399"/>
                  </a:lnTo>
                  <a:lnTo>
                    <a:pt x="4199" y="1841499"/>
                  </a:lnTo>
                  <a:lnTo>
                    <a:pt x="4925" y="1892299"/>
                  </a:lnTo>
                  <a:lnTo>
                    <a:pt x="6393" y="1943099"/>
                  </a:lnTo>
                  <a:lnTo>
                    <a:pt x="8161" y="1993899"/>
                  </a:lnTo>
                  <a:lnTo>
                    <a:pt x="9794" y="2044699"/>
                  </a:lnTo>
                  <a:lnTo>
                    <a:pt x="10851" y="2095499"/>
                  </a:lnTo>
                  <a:lnTo>
                    <a:pt x="7481" y="2120899"/>
                  </a:lnTo>
                  <a:lnTo>
                    <a:pt x="5209" y="2158999"/>
                  </a:lnTo>
                  <a:lnTo>
                    <a:pt x="3775" y="2209799"/>
                  </a:lnTo>
                  <a:lnTo>
                    <a:pt x="2918" y="2260599"/>
                  </a:lnTo>
                  <a:lnTo>
                    <a:pt x="2167" y="2260599"/>
                  </a:lnTo>
                  <a:lnTo>
                    <a:pt x="2174" y="2311399"/>
                  </a:lnTo>
                  <a:lnTo>
                    <a:pt x="2615" y="2362199"/>
                  </a:lnTo>
                  <a:lnTo>
                    <a:pt x="3389" y="2412999"/>
                  </a:lnTo>
                  <a:lnTo>
                    <a:pt x="4394" y="2463799"/>
                  </a:lnTo>
                  <a:lnTo>
                    <a:pt x="6689" y="2565399"/>
                  </a:lnTo>
                  <a:lnTo>
                    <a:pt x="7775" y="2616199"/>
                  </a:lnTo>
                  <a:lnTo>
                    <a:pt x="8683" y="2666999"/>
                  </a:lnTo>
                  <a:lnTo>
                    <a:pt x="7071" y="2705099"/>
                  </a:lnTo>
                  <a:lnTo>
                    <a:pt x="6007" y="2755899"/>
                  </a:lnTo>
                  <a:lnTo>
                    <a:pt x="5362" y="2793999"/>
                  </a:lnTo>
                  <a:lnTo>
                    <a:pt x="5077" y="2844799"/>
                  </a:lnTo>
                  <a:lnTo>
                    <a:pt x="4767" y="2920999"/>
                  </a:lnTo>
                  <a:lnTo>
                    <a:pt x="4641" y="2959099"/>
                  </a:lnTo>
                  <a:lnTo>
                    <a:pt x="4372" y="3022599"/>
                  </a:lnTo>
                  <a:lnTo>
                    <a:pt x="3874" y="3073399"/>
                  </a:lnTo>
                  <a:lnTo>
                    <a:pt x="3015" y="3124199"/>
                  </a:lnTo>
                  <a:lnTo>
                    <a:pt x="5518" y="3124199"/>
                  </a:lnTo>
                  <a:lnTo>
                    <a:pt x="6879" y="3136899"/>
                  </a:lnTo>
                  <a:lnTo>
                    <a:pt x="7702" y="3162299"/>
                  </a:lnTo>
                  <a:lnTo>
                    <a:pt x="7745" y="3187699"/>
                  </a:lnTo>
                  <a:lnTo>
                    <a:pt x="8533" y="3213099"/>
                  </a:lnTo>
                  <a:lnTo>
                    <a:pt x="8606" y="3238499"/>
                  </a:lnTo>
                  <a:lnTo>
                    <a:pt x="6503" y="3251199"/>
                  </a:lnTo>
                  <a:lnTo>
                    <a:pt x="34757" y="3251199"/>
                  </a:lnTo>
                  <a:lnTo>
                    <a:pt x="34741" y="3225799"/>
                  </a:lnTo>
                  <a:lnTo>
                    <a:pt x="34225" y="3174999"/>
                  </a:lnTo>
                  <a:lnTo>
                    <a:pt x="36828" y="3174999"/>
                  </a:lnTo>
                  <a:lnTo>
                    <a:pt x="36793" y="3073399"/>
                  </a:lnTo>
                  <a:lnTo>
                    <a:pt x="36594" y="3022599"/>
                  </a:lnTo>
                  <a:lnTo>
                    <a:pt x="35946" y="2920999"/>
                  </a:lnTo>
                  <a:lnTo>
                    <a:pt x="35702" y="2870199"/>
                  </a:lnTo>
                  <a:lnTo>
                    <a:pt x="35669" y="2844799"/>
                  </a:lnTo>
                  <a:lnTo>
                    <a:pt x="32286" y="2844799"/>
                  </a:lnTo>
                  <a:lnTo>
                    <a:pt x="30493" y="2832099"/>
                  </a:lnTo>
                  <a:lnTo>
                    <a:pt x="29526" y="2806699"/>
                  </a:lnTo>
                  <a:lnTo>
                    <a:pt x="30433" y="2803782"/>
                  </a:lnTo>
                  <a:lnTo>
                    <a:pt x="29005" y="2781299"/>
                  </a:lnTo>
                  <a:lnTo>
                    <a:pt x="29914" y="2755899"/>
                  </a:lnTo>
                  <a:lnTo>
                    <a:pt x="34215" y="2755899"/>
                  </a:lnTo>
                  <a:lnTo>
                    <a:pt x="33401" y="2717799"/>
                  </a:lnTo>
                  <a:lnTo>
                    <a:pt x="36465" y="2717799"/>
                  </a:lnTo>
                  <a:lnTo>
                    <a:pt x="36223" y="2705099"/>
                  </a:lnTo>
                  <a:lnTo>
                    <a:pt x="37233" y="2666999"/>
                  </a:lnTo>
                  <a:lnTo>
                    <a:pt x="37905" y="2628899"/>
                  </a:lnTo>
                  <a:lnTo>
                    <a:pt x="36405" y="2590799"/>
                  </a:lnTo>
                  <a:lnTo>
                    <a:pt x="37580" y="2590799"/>
                  </a:lnTo>
                  <a:lnTo>
                    <a:pt x="36054" y="2298699"/>
                  </a:lnTo>
                  <a:lnTo>
                    <a:pt x="34161" y="2285999"/>
                  </a:lnTo>
                  <a:lnTo>
                    <a:pt x="33108" y="2273299"/>
                  </a:lnTo>
                  <a:lnTo>
                    <a:pt x="32177" y="2247899"/>
                  </a:lnTo>
                  <a:lnTo>
                    <a:pt x="30652" y="2222499"/>
                  </a:lnTo>
                  <a:lnTo>
                    <a:pt x="31455" y="2171699"/>
                  </a:lnTo>
                  <a:lnTo>
                    <a:pt x="32425" y="2133599"/>
                  </a:lnTo>
                  <a:lnTo>
                    <a:pt x="33341" y="2082799"/>
                  </a:lnTo>
                  <a:lnTo>
                    <a:pt x="33982" y="2019299"/>
                  </a:lnTo>
                  <a:lnTo>
                    <a:pt x="34128" y="1968499"/>
                  </a:lnTo>
                  <a:lnTo>
                    <a:pt x="32929" y="1943099"/>
                  </a:lnTo>
                  <a:lnTo>
                    <a:pt x="31792" y="1930399"/>
                  </a:lnTo>
                  <a:lnTo>
                    <a:pt x="30594" y="1930399"/>
                  </a:lnTo>
                  <a:lnTo>
                    <a:pt x="29211" y="1917699"/>
                  </a:lnTo>
                  <a:lnTo>
                    <a:pt x="30995" y="1904999"/>
                  </a:lnTo>
                  <a:lnTo>
                    <a:pt x="32062" y="1879599"/>
                  </a:lnTo>
                  <a:lnTo>
                    <a:pt x="32963" y="1854199"/>
                  </a:lnTo>
                  <a:lnTo>
                    <a:pt x="34192" y="1854199"/>
                  </a:lnTo>
                  <a:lnTo>
                    <a:pt x="34020" y="1816099"/>
                  </a:lnTo>
                  <a:lnTo>
                    <a:pt x="33940" y="1803399"/>
                  </a:lnTo>
                  <a:lnTo>
                    <a:pt x="6685" y="1803399"/>
                  </a:lnTo>
                  <a:lnTo>
                    <a:pt x="4650" y="1777999"/>
                  </a:lnTo>
                  <a:lnTo>
                    <a:pt x="33778" y="1777999"/>
                  </a:lnTo>
                  <a:lnTo>
                    <a:pt x="33445" y="1739899"/>
                  </a:lnTo>
                  <a:lnTo>
                    <a:pt x="32944" y="1701799"/>
                  </a:lnTo>
                  <a:lnTo>
                    <a:pt x="5740" y="1701799"/>
                  </a:lnTo>
                  <a:lnTo>
                    <a:pt x="4674" y="1689099"/>
                  </a:lnTo>
                  <a:lnTo>
                    <a:pt x="32757" y="1689099"/>
                  </a:lnTo>
                  <a:lnTo>
                    <a:pt x="32196" y="1650999"/>
                  </a:lnTo>
                  <a:lnTo>
                    <a:pt x="31553" y="1612899"/>
                  </a:lnTo>
                  <a:lnTo>
                    <a:pt x="28242" y="1612899"/>
                  </a:lnTo>
                  <a:lnTo>
                    <a:pt x="28248" y="1587499"/>
                  </a:lnTo>
                  <a:lnTo>
                    <a:pt x="28882" y="1574799"/>
                  </a:lnTo>
                  <a:lnTo>
                    <a:pt x="29896" y="1562099"/>
                  </a:lnTo>
                  <a:lnTo>
                    <a:pt x="31040" y="1549399"/>
                  </a:lnTo>
                  <a:lnTo>
                    <a:pt x="30459" y="1511299"/>
                  </a:lnTo>
                  <a:lnTo>
                    <a:pt x="30446" y="1460499"/>
                  </a:lnTo>
                  <a:lnTo>
                    <a:pt x="31071" y="1409699"/>
                  </a:lnTo>
                  <a:lnTo>
                    <a:pt x="32104" y="1358899"/>
                  </a:lnTo>
                  <a:lnTo>
                    <a:pt x="33314" y="1308099"/>
                  </a:lnTo>
                  <a:lnTo>
                    <a:pt x="34686" y="1231899"/>
                  </a:lnTo>
                  <a:lnTo>
                    <a:pt x="5630" y="1231899"/>
                  </a:lnTo>
                  <a:lnTo>
                    <a:pt x="4682" y="1219199"/>
                  </a:lnTo>
                  <a:lnTo>
                    <a:pt x="4045" y="1206499"/>
                  </a:lnTo>
                  <a:close/>
                </a:path>
                <a:path w="3912234" h="5219700">
                  <a:moveTo>
                    <a:pt x="3885527" y="3086099"/>
                  </a:moveTo>
                  <a:lnTo>
                    <a:pt x="3885299" y="3098799"/>
                  </a:lnTo>
                  <a:lnTo>
                    <a:pt x="3886825" y="3225799"/>
                  </a:lnTo>
                  <a:lnTo>
                    <a:pt x="3888297" y="3213099"/>
                  </a:lnTo>
                  <a:lnTo>
                    <a:pt x="3888983" y="3200399"/>
                  </a:lnTo>
                  <a:lnTo>
                    <a:pt x="3889556" y="3200399"/>
                  </a:lnTo>
                  <a:lnTo>
                    <a:pt x="3890688" y="3174999"/>
                  </a:lnTo>
                  <a:lnTo>
                    <a:pt x="3900606" y="3174999"/>
                  </a:lnTo>
                  <a:lnTo>
                    <a:pt x="3900389" y="3162299"/>
                  </a:lnTo>
                  <a:lnTo>
                    <a:pt x="3903545" y="3162299"/>
                  </a:lnTo>
                  <a:lnTo>
                    <a:pt x="3903059" y="3124199"/>
                  </a:lnTo>
                  <a:lnTo>
                    <a:pt x="3886752" y="3124199"/>
                  </a:lnTo>
                  <a:lnTo>
                    <a:pt x="3886516" y="3111499"/>
                  </a:lnTo>
                  <a:lnTo>
                    <a:pt x="3885527" y="3086099"/>
                  </a:lnTo>
                  <a:close/>
                </a:path>
                <a:path w="3912234" h="5219700">
                  <a:moveTo>
                    <a:pt x="36828" y="3174999"/>
                  </a:moveTo>
                  <a:lnTo>
                    <a:pt x="34225" y="3174999"/>
                  </a:lnTo>
                  <a:lnTo>
                    <a:pt x="36792" y="3187699"/>
                  </a:lnTo>
                  <a:lnTo>
                    <a:pt x="36828" y="3174999"/>
                  </a:lnTo>
                  <a:close/>
                </a:path>
                <a:path w="3912234" h="5219700">
                  <a:moveTo>
                    <a:pt x="3903545" y="3162299"/>
                  </a:moveTo>
                  <a:lnTo>
                    <a:pt x="3900389" y="3162299"/>
                  </a:lnTo>
                  <a:lnTo>
                    <a:pt x="3903707" y="3174999"/>
                  </a:lnTo>
                  <a:lnTo>
                    <a:pt x="3903545" y="3162299"/>
                  </a:lnTo>
                  <a:close/>
                </a:path>
                <a:path w="3912234" h="5219700">
                  <a:moveTo>
                    <a:pt x="3901156" y="2666999"/>
                  </a:moveTo>
                  <a:lnTo>
                    <a:pt x="3889537" y="2666999"/>
                  </a:lnTo>
                  <a:lnTo>
                    <a:pt x="3887224" y="2717799"/>
                  </a:lnTo>
                  <a:lnTo>
                    <a:pt x="3886297" y="2768599"/>
                  </a:lnTo>
                  <a:lnTo>
                    <a:pt x="3886377" y="2819399"/>
                  </a:lnTo>
                  <a:lnTo>
                    <a:pt x="3887084" y="2870199"/>
                  </a:lnTo>
                  <a:lnTo>
                    <a:pt x="3888039" y="2920999"/>
                  </a:lnTo>
                  <a:lnTo>
                    <a:pt x="3888863" y="2971799"/>
                  </a:lnTo>
                  <a:lnTo>
                    <a:pt x="3889176" y="3022599"/>
                  </a:lnTo>
                  <a:lnTo>
                    <a:pt x="3888599" y="3073399"/>
                  </a:lnTo>
                  <a:lnTo>
                    <a:pt x="3886752" y="3124199"/>
                  </a:lnTo>
                  <a:lnTo>
                    <a:pt x="3903059" y="3124199"/>
                  </a:lnTo>
                  <a:lnTo>
                    <a:pt x="3901966" y="3073399"/>
                  </a:lnTo>
                  <a:lnTo>
                    <a:pt x="3901323" y="3022599"/>
                  </a:lnTo>
                  <a:lnTo>
                    <a:pt x="3901743" y="2984499"/>
                  </a:lnTo>
                  <a:lnTo>
                    <a:pt x="3893428" y="2984499"/>
                  </a:lnTo>
                  <a:lnTo>
                    <a:pt x="3891318" y="2946399"/>
                  </a:lnTo>
                  <a:lnTo>
                    <a:pt x="3892748" y="2933699"/>
                  </a:lnTo>
                  <a:lnTo>
                    <a:pt x="3895852" y="2933699"/>
                  </a:lnTo>
                  <a:lnTo>
                    <a:pt x="3895638" y="2920999"/>
                  </a:lnTo>
                  <a:lnTo>
                    <a:pt x="3896981" y="2920999"/>
                  </a:lnTo>
                  <a:lnTo>
                    <a:pt x="3896586" y="2895599"/>
                  </a:lnTo>
                  <a:lnTo>
                    <a:pt x="3898586" y="2895599"/>
                  </a:lnTo>
                  <a:lnTo>
                    <a:pt x="3899173" y="2882899"/>
                  </a:lnTo>
                  <a:lnTo>
                    <a:pt x="3901055" y="2882899"/>
                  </a:lnTo>
                  <a:lnTo>
                    <a:pt x="3901462" y="2870199"/>
                  </a:lnTo>
                  <a:lnTo>
                    <a:pt x="3902533" y="2844799"/>
                  </a:lnTo>
                  <a:lnTo>
                    <a:pt x="3903804" y="2832099"/>
                  </a:lnTo>
                  <a:lnTo>
                    <a:pt x="3901651" y="2832099"/>
                  </a:lnTo>
                  <a:lnTo>
                    <a:pt x="3900772" y="2819399"/>
                  </a:lnTo>
                  <a:lnTo>
                    <a:pt x="3900280" y="2806699"/>
                  </a:lnTo>
                  <a:lnTo>
                    <a:pt x="3900671" y="2768599"/>
                  </a:lnTo>
                  <a:lnTo>
                    <a:pt x="3901801" y="2768599"/>
                  </a:lnTo>
                  <a:lnTo>
                    <a:pt x="3903197" y="2755899"/>
                  </a:lnTo>
                  <a:lnTo>
                    <a:pt x="3904385" y="2743199"/>
                  </a:lnTo>
                  <a:lnTo>
                    <a:pt x="3903634" y="2730499"/>
                  </a:lnTo>
                  <a:lnTo>
                    <a:pt x="3903342" y="2705099"/>
                  </a:lnTo>
                  <a:lnTo>
                    <a:pt x="3902694" y="2692399"/>
                  </a:lnTo>
                  <a:lnTo>
                    <a:pt x="3900873" y="2679699"/>
                  </a:lnTo>
                  <a:lnTo>
                    <a:pt x="3901156" y="2666999"/>
                  </a:lnTo>
                  <a:close/>
                </a:path>
                <a:path w="3912234" h="5219700">
                  <a:moveTo>
                    <a:pt x="3902024" y="2959099"/>
                  </a:moveTo>
                  <a:lnTo>
                    <a:pt x="3899334" y="2971799"/>
                  </a:lnTo>
                  <a:lnTo>
                    <a:pt x="3896285" y="2984499"/>
                  </a:lnTo>
                  <a:lnTo>
                    <a:pt x="3901743" y="2984499"/>
                  </a:lnTo>
                  <a:lnTo>
                    <a:pt x="3902024" y="2959099"/>
                  </a:lnTo>
                  <a:close/>
                </a:path>
                <a:path w="3912234" h="5219700">
                  <a:moveTo>
                    <a:pt x="3895852" y="2933699"/>
                  </a:moveTo>
                  <a:lnTo>
                    <a:pt x="3894306" y="2933699"/>
                  </a:lnTo>
                  <a:lnTo>
                    <a:pt x="3895678" y="2946399"/>
                  </a:lnTo>
                  <a:lnTo>
                    <a:pt x="3896550" y="2959099"/>
                  </a:lnTo>
                  <a:lnTo>
                    <a:pt x="3895852" y="2933699"/>
                  </a:lnTo>
                  <a:close/>
                </a:path>
                <a:path w="3912234" h="5219700">
                  <a:moveTo>
                    <a:pt x="3898006" y="2920999"/>
                  </a:moveTo>
                  <a:lnTo>
                    <a:pt x="3895871" y="2920999"/>
                  </a:lnTo>
                  <a:lnTo>
                    <a:pt x="3898681" y="2946399"/>
                  </a:lnTo>
                  <a:lnTo>
                    <a:pt x="3898844" y="2933699"/>
                  </a:lnTo>
                  <a:lnTo>
                    <a:pt x="3898006" y="2920999"/>
                  </a:lnTo>
                  <a:close/>
                </a:path>
                <a:path w="3912234" h="5219700">
                  <a:moveTo>
                    <a:pt x="3901055" y="2882899"/>
                  </a:moveTo>
                  <a:lnTo>
                    <a:pt x="3900195" y="2882899"/>
                  </a:lnTo>
                  <a:lnTo>
                    <a:pt x="3900157" y="2895599"/>
                  </a:lnTo>
                  <a:lnTo>
                    <a:pt x="3899907" y="2895599"/>
                  </a:lnTo>
                  <a:lnTo>
                    <a:pt x="3899790" y="2908299"/>
                  </a:lnTo>
                  <a:lnTo>
                    <a:pt x="3900147" y="2920999"/>
                  </a:lnTo>
                  <a:lnTo>
                    <a:pt x="3900648" y="2895599"/>
                  </a:lnTo>
                  <a:lnTo>
                    <a:pt x="3901055" y="2882899"/>
                  </a:lnTo>
                  <a:close/>
                </a:path>
                <a:path w="3912234" h="5219700">
                  <a:moveTo>
                    <a:pt x="35618" y="2806699"/>
                  </a:moveTo>
                  <a:lnTo>
                    <a:pt x="34221" y="2832099"/>
                  </a:lnTo>
                  <a:lnTo>
                    <a:pt x="32286" y="2844799"/>
                  </a:lnTo>
                  <a:lnTo>
                    <a:pt x="35669" y="2844799"/>
                  </a:lnTo>
                  <a:lnTo>
                    <a:pt x="35618" y="2806699"/>
                  </a:lnTo>
                  <a:close/>
                </a:path>
                <a:path w="3912234" h="5219700">
                  <a:moveTo>
                    <a:pt x="30907" y="2802257"/>
                  </a:moveTo>
                  <a:lnTo>
                    <a:pt x="30433" y="2803782"/>
                  </a:lnTo>
                  <a:lnTo>
                    <a:pt x="30618" y="2806699"/>
                  </a:lnTo>
                  <a:lnTo>
                    <a:pt x="30907" y="2802257"/>
                  </a:lnTo>
                  <a:close/>
                </a:path>
                <a:path w="3912234" h="5219700">
                  <a:moveTo>
                    <a:pt x="33474" y="2793999"/>
                  </a:moveTo>
                  <a:lnTo>
                    <a:pt x="31444" y="2793999"/>
                  </a:lnTo>
                  <a:lnTo>
                    <a:pt x="30907" y="2802257"/>
                  </a:lnTo>
                  <a:lnTo>
                    <a:pt x="33474" y="2793999"/>
                  </a:lnTo>
                  <a:close/>
                </a:path>
                <a:path w="3912234" h="5219700">
                  <a:moveTo>
                    <a:pt x="34215" y="2755899"/>
                  </a:moveTo>
                  <a:lnTo>
                    <a:pt x="33385" y="2755899"/>
                  </a:lnTo>
                  <a:lnTo>
                    <a:pt x="34758" y="2781299"/>
                  </a:lnTo>
                  <a:lnTo>
                    <a:pt x="34215" y="2755899"/>
                  </a:lnTo>
                  <a:close/>
                </a:path>
                <a:path w="3912234" h="5219700">
                  <a:moveTo>
                    <a:pt x="36465" y="2717799"/>
                  </a:moveTo>
                  <a:lnTo>
                    <a:pt x="34576" y="2717799"/>
                  </a:lnTo>
                  <a:lnTo>
                    <a:pt x="35206" y="2730499"/>
                  </a:lnTo>
                  <a:lnTo>
                    <a:pt x="36708" y="2730499"/>
                  </a:lnTo>
                  <a:lnTo>
                    <a:pt x="36465" y="2717799"/>
                  </a:lnTo>
                  <a:close/>
                </a:path>
                <a:path w="3912234" h="5219700">
                  <a:moveTo>
                    <a:pt x="3887370" y="2451099"/>
                  </a:moveTo>
                  <a:lnTo>
                    <a:pt x="3886600" y="2489199"/>
                  </a:lnTo>
                  <a:lnTo>
                    <a:pt x="3886292" y="2539999"/>
                  </a:lnTo>
                  <a:lnTo>
                    <a:pt x="3886119" y="2590799"/>
                  </a:lnTo>
                  <a:lnTo>
                    <a:pt x="3885759" y="2628899"/>
                  </a:lnTo>
                  <a:lnTo>
                    <a:pt x="3886712" y="2641599"/>
                  </a:lnTo>
                  <a:lnTo>
                    <a:pt x="3887371" y="2654299"/>
                  </a:lnTo>
                  <a:lnTo>
                    <a:pt x="3888169" y="2666999"/>
                  </a:lnTo>
                  <a:lnTo>
                    <a:pt x="3901841" y="2666999"/>
                  </a:lnTo>
                  <a:lnTo>
                    <a:pt x="3903525" y="2654299"/>
                  </a:lnTo>
                  <a:lnTo>
                    <a:pt x="3902732" y="2616199"/>
                  </a:lnTo>
                  <a:lnTo>
                    <a:pt x="3902234" y="2565399"/>
                  </a:lnTo>
                  <a:lnTo>
                    <a:pt x="3901622" y="2539999"/>
                  </a:lnTo>
                  <a:lnTo>
                    <a:pt x="3898863" y="2539999"/>
                  </a:lnTo>
                  <a:lnTo>
                    <a:pt x="3897849" y="2489199"/>
                  </a:lnTo>
                  <a:lnTo>
                    <a:pt x="3897760" y="2463799"/>
                  </a:lnTo>
                  <a:lnTo>
                    <a:pt x="3889004" y="2463799"/>
                  </a:lnTo>
                  <a:lnTo>
                    <a:pt x="3887370" y="2451099"/>
                  </a:lnTo>
                  <a:close/>
                </a:path>
                <a:path w="3912234" h="5219700">
                  <a:moveTo>
                    <a:pt x="3901317" y="2527299"/>
                  </a:moveTo>
                  <a:lnTo>
                    <a:pt x="3899262" y="2539999"/>
                  </a:lnTo>
                  <a:lnTo>
                    <a:pt x="3901622" y="2539999"/>
                  </a:lnTo>
                  <a:lnTo>
                    <a:pt x="3901317" y="2527299"/>
                  </a:lnTo>
                  <a:close/>
                </a:path>
                <a:path w="3912234" h="5219700">
                  <a:moveTo>
                    <a:pt x="3887793" y="2158999"/>
                  </a:moveTo>
                  <a:lnTo>
                    <a:pt x="3885420" y="2158999"/>
                  </a:lnTo>
                  <a:lnTo>
                    <a:pt x="3885362" y="2171699"/>
                  </a:lnTo>
                  <a:lnTo>
                    <a:pt x="3885272" y="2222499"/>
                  </a:lnTo>
                  <a:lnTo>
                    <a:pt x="3885442" y="2247899"/>
                  </a:lnTo>
                  <a:lnTo>
                    <a:pt x="3886068" y="2298699"/>
                  </a:lnTo>
                  <a:lnTo>
                    <a:pt x="3886947" y="2349499"/>
                  </a:lnTo>
                  <a:lnTo>
                    <a:pt x="3887965" y="2400299"/>
                  </a:lnTo>
                  <a:lnTo>
                    <a:pt x="3889004" y="2463799"/>
                  </a:lnTo>
                  <a:lnTo>
                    <a:pt x="3897760" y="2463799"/>
                  </a:lnTo>
                  <a:lnTo>
                    <a:pt x="3897671" y="2438399"/>
                  </a:lnTo>
                  <a:lnTo>
                    <a:pt x="3898044" y="2387599"/>
                  </a:lnTo>
                  <a:lnTo>
                    <a:pt x="3899305" y="2298699"/>
                  </a:lnTo>
                  <a:lnTo>
                    <a:pt x="3899625" y="2247899"/>
                  </a:lnTo>
                  <a:lnTo>
                    <a:pt x="3899359" y="2197099"/>
                  </a:lnTo>
                  <a:lnTo>
                    <a:pt x="3900558" y="2197099"/>
                  </a:lnTo>
                  <a:lnTo>
                    <a:pt x="3900371" y="2184399"/>
                  </a:lnTo>
                  <a:lnTo>
                    <a:pt x="3888266" y="2184399"/>
                  </a:lnTo>
                  <a:lnTo>
                    <a:pt x="3887793" y="2158999"/>
                  </a:lnTo>
                  <a:close/>
                </a:path>
                <a:path w="3912234" h="5219700">
                  <a:moveTo>
                    <a:pt x="3898117" y="2031999"/>
                  </a:moveTo>
                  <a:lnTo>
                    <a:pt x="3888411" y="2031999"/>
                  </a:lnTo>
                  <a:lnTo>
                    <a:pt x="3890670" y="2044699"/>
                  </a:lnTo>
                  <a:lnTo>
                    <a:pt x="3889610" y="2082799"/>
                  </a:lnTo>
                  <a:lnTo>
                    <a:pt x="3887914" y="2133599"/>
                  </a:lnTo>
                  <a:lnTo>
                    <a:pt x="3888266" y="2184399"/>
                  </a:lnTo>
                  <a:lnTo>
                    <a:pt x="3900371" y="2184399"/>
                  </a:lnTo>
                  <a:lnTo>
                    <a:pt x="3899809" y="2146299"/>
                  </a:lnTo>
                  <a:lnTo>
                    <a:pt x="3899312" y="2095499"/>
                  </a:lnTo>
                  <a:lnTo>
                    <a:pt x="3898591" y="2044699"/>
                  </a:lnTo>
                  <a:lnTo>
                    <a:pt x="3898117" y="2031999"/>
                  </a:lnTo>
                  <a:close/>
                </a:path>
                <a:path w="3912234" h="5219700">
                  <a:moveTo>
                    <a:pt x="3885278" y="1663699"/>
                  </a:moveTo>
                  <a:lnTo>
                    <a:pt x="3883518" y="1663699"/>
                  </a:lnTo>
                  <a:lnTo>
                    <a:pt x="3883991" y="1714499"/>
                  </a:lnTo>
                  <a:lnTo>
                    <a:pt x="3884708" y="1752599"/>
                  </a:lnTo>
                  <a:lnTo>
                    <a:pt x="3886429" y="1854199"/>
                  </a:lnTo>
                  <a:lnTo>
                    <a:pt x="3887212" y="1904999"/>
                  </a:lnTo>
                  <a:lnTo>
                    <a:pt x="3887795" y="1955799"/>
                  </a:lnTo>
                  <a:lnTo>
                    <a:pt x="3887930" y="1981199"/>
                  </a:lnTo>
                  <a:lnTo>
                    <a:pt x="3888015" y="2019299"/>
                  </a:lnTo>
                  <a:lnTo>
                    <a:pt x="3887915" y="2044699"/>
                  </a:lnTo>
                  <a:lnTo>
                    <a:pt x="3888411" y="2031999"/>
                  </a:lnTo>
                  <a:lnTo>
                    <a:pt x="3898117" y="2031999"/>
                  </a:lnTo>
                  <a:lnTo>
                    <a:pt x="3897167" y="2006599"/>
                  </a:lnTo>
                  <a:lnTo>
                    <a:pt x="3897532" y="1981199"/>
                  </a:lnTo>
                  <a:lnTo>
                    <a:pt x="3898440" y="1968499"/>
                  </a:lnTo>
                  <a:lnTo>
                    <a:pt x="3900776" y="1968499"/>
                  </a:lnTo>
                  <a:lnTo>
                    <a:pt x="3900081" y="1930399"/>
                  </a:lnTo>
                  <a:lnTo>
                    <a:pt x="3899571" y="1904999"/>
                  </a:lnTo>
                  <a:lnTo>
                    <a:pt x="3899598" y="1879599"/>
                  </a:lnTo>
                  <a:lnTo>
                    <a:pt x="3900510" y="1841499"/>
                  </a:lnTo>
                  <a:lnTo>
                    <a:pt x="3902891" y="1841499"/>
                  </a:lnTo>
                  <a:lnTo>
                    <a:pt x="3903497" y="1816099"/>
                  </a:lnTo>
                  <a:lnTo>
                    <a:pt x="3903296" y="1777999"/>
                  </a:lnTo>
                  <a:lnTo>
                    <a:pt x="3901721" y="1739899"/>
                  </a:lnTo>
                  <a:lnTo>
                    <a:pt x="3903603" y="1739899"/>
                  </a:lnTo>
                  <a:lnTo>
                    <a:pt x="3904685" y="1714499"/>
                  </a:lnTo>
                  <a:lnTo>
                    <a:pt x="3886328" y="1714499"/>
                  </a:lnTo>
                  <a:lnTo>
                    <a:pt x="3885738" y="1689099"/>
                  </a:lnTo>
                  <a:lnTo>
                    <a:pt x="3885278" y="1663699"/>
                  </a:lnTo>
                  <a:close/>
                </a:path>
                <a:path w="3912234" h="5219700">
                  <a:moveTo>
                    <a:pt x="3902891" y="1841499"/>
                  </a:moveTo>
                  <a:lnTo>
                    <a:pt x="3900510" y="1841499"/>
                  </a:lnTo>
                  <a:lnTo>
                    <a:pt x="3901678" y="1854199"/>
                  </a:lnTo>
                  <a:lnTo>
                    <a:pt x="3902235" y="1854199"/>
                  </a:lnTo>
                  <a:lnTo>
                    <a:pt x="3902048" y="1892299"/>
                  </a:lnTo>
                  <a:lnTo>
                    <a:pt x="3902891" y="1841499"/>
                  </a:lnTo>
                  <a:close/>
                </a:path>
                <a:path w="3912234" h="5219700">
                  <a:moveTo>
                    <a:pt x="34192" y="1854199"/>
                  </a:moveTo>
                  <a:lnTo>
                    <a:pt x="32963" y="1854199"/>
                  </a:lnTo>
                  <a:lnTo>
                    <a:pt x="34249" y="1866899"/>
                  </a:lnTo>
                  <a:lnTo>
                    <a:pt x="34192" y="1854199"/>
                  </a:lnTo>
                  <a:close/>
                </a:path>
                <a:path w="3912234" h="5219700">
                  <a:moveTo>
                    <a:pt x="3888036" y="1435099"/>
                  </a:moveTo>
                  <a:lnTo>
                    <a:pt x="3887915" y="1460499"/>
                  </a:lnTo>
                  <a:lnTo>
                    <a:pt x="3887820" y="1511299"/>
                  </a:lnTo>
                  <a:lnTo>
                    <a:pt x="3888075" y="1549399"/>
                  </a:lnTo>
                  <a:lnTo>
                    <a:pt x="3888610" y="1600199"/>
                  </a:lnTo>
                  <a:lnTo>
                    <a:pt x="3888753" y="1625599"/>
                  </a:lnTo>
                  <a:lnTo>
                    <a:pt x="3888813" y="1663699"/>
                  </a:lnTo>
                  <a:lnTo>
                    <a:pt x="3888484" y="1714499"/>
                  </a:lnTo>
                  <a:lnTo>
                    <a:pt x="3904685" y="1714499"/>
                  </a:lnTo>
                  <a:lnTo>
                    <a:pt x="3904852" y="1701799"/>
                  </a:lnTo>
                  <a:lnTo>
                    <a:pt x="3902472" y="1701799"/>
                  </a:lnTo>
                  <a:lnTo>
                    <a:pt x="3902365" y="1689099"/>
                  </a:lnTo>
                  <a:lnTo>
                    <a:pt x="3902462" y="1612899"/>
                  </a:lnTo>
                  <a:lnTo>
                    <a:pt x="3902557" y="1600199"/>
                  </a:lnTo>
                  <a:lnTo>
                    <a:pt x="3907030" y="1600199"/>
                  </a:lnTo>
                  <a:lnTo>
                    <a:pt x="3907692" y="1562099"/>
                  </a:lnTo>
                  <a:lnTo>
                    <a:pt x="3907266" y="1511299"/>
                  </a:lnTo>
                  <a:lnTo>
                    <a:pt x="3906005" y="1460499"/>
                  </a:lnTo>
                  <a:lnTo>
                    <a:pt x="3889210" y="1460499"/>
                  </a:lnTo>
                  <a:lnTo>
                    <a:pt x="3888989" y="1447799"/>
                  </a:lnTo>
                  <a:lnTo>
                    <a:pt x="3888379" y="1447799"/>
                  </a:lnTo>
                  <a:lnTo>
                    <a:pt x="3888036" y="1435099"/>
                  </a:lnTo>
                  <a:close/>
                </a:path>
                <a:path w="3912234" h="5219700">
                  <a:moveTo>
                    <a:pt x="3904652" y="1650999"/>
                  </a:moveTo>
                  <a:lnTo>
                    <a:pt x="3902472" y="1701799"/>
                  </a:lnTo>
                  <a:lnTo>
                    <a:pt x="3904852" y="1701799"/>
                  </a:lnTo>
                  <a:lnTo>
                    <a:pt x="3904774" y="1663699"/>
                  </a:lnTo>
                  <a:lnTo>
                    <a:pt x="3904652" y="1650999"/>
                  </a:lnTo>
                  <a:close/>
                </a:path>
                <a:path w="3912234" h="5219700">
                  <a:moveTo>
                    <a:pt x="3907030" y="1600199"/>
                  </a:moveTo>
                  <a:lnTo>
                    <a:pt x="3902557" y="1600199"/>
                  </a:lnTo>
                  <a:lnTo>
                    <a:pt x="3906590" y="1625599"/>
                  </a:lnTo>
                  <a:lnTo>
                    <a:pt x="3907030" y="1600199"/>
                  </a:lnTo>
                  <a:close/>
                </a:path>
                <a:path w="3912234" h="5219700">
                  <a:moveTo>
                    <a:pt x="31125" y="1587499"/>
                  </a:moveTo>
                  <a:lnTo>
                    <a:pt x="29597" y="1600199"/>
                  </a:lnTo>
                  <a:lnTo>
                    <a:pt x="28956" y="1612899"/>
                  </a:lnTo>
                  <a:lnTo>
                    <a:pt x="31553" y="1612899"/>
                  </a:lnTo>
                  <a:lnTo>
                    <a:pt x="31125" y="1587499"/>
                  </a:lnTo>
                  <a:close/>
                </a:path>
                <a:path w="3912234" h="5219700">
                  <a:moveTo>
                    <a:pt x="31122" y="1549399"/>
                  </a:moveTo>
                  <a:lnTo>
                    <a:pt x="31343" y="1562099"/>
                  </a:lnTo>
                  <a:lnTo>
                    <a:pt x="31122" y="1549399"/>
                  </a:lnTo>
                  <a:close/>
                </a:path>
                <a:path w="3912234" h="5219700">
                  <a:moveTo>
                    <a:pt x="3904600" y="1409699"/>
                  </a:moveTo>
                  <a:lnTo>
                    <a:pt x="3889340" y="1409699"/>
                  </a:lnTo>
                  <a:lnTo>
                    <a:pt x="3889788" y="1422399"/>
                  </a:lnTo>
                  <a:lnTo>
                    <a:pt x="3889210" y="1460499"/>
                  </a:lnTo>
                  <a:lnTo>
                    <a:pt x="3906005" y="1460499"/>
                  </a:lnTo>
                  <a:lnTo>
                    <a:pt x="3904600" y="1409699"/>
                  </a:lnTo>
                  <a:close/>
                </a:path>
                <a:path w="3912234" h="5219700">
                  <a:moveTo>
                    <a:pt x="3889077" y="1333499"/>
                  </a:moveTo>
                  <a:lnTo>
                    <a:pt x="3886231" y="1333499"/>
                  </a:lnTo>
                  <a:lnTo>
                    <a:pt x="3889295" y="1358899"/>
                  </a:lnTo>
                  <a:lnTo>
                    <a:pt x="3887964" y="1384299"/>
                  </a:lnTo>
                  <a:lnTo>
                    <a:pt x="3885953" y="1384299"/>
                  </a:lnTo>
                  <a:lnTo>
                    <a:pt x="3886172" y="1409699"/>
                  </a:lnTo>
                  <a:lnTo>
                    <a:pt x="3887099" y="1422399"/>
                  </a:lnTo>
                  <a:lnTo>
                    <a:pt x="3888299" y="1409699"/>
                  </a:lnTo>
                  <a:lnTo>
                    <a:pt x="3904600" y="1409699"/>
                  </a:lnTo>
                  <a:lnTo>
                    <a:pt x="3903743" y="1371599"/>
                  </a:lnTo>
                  <a:lnTo>
                    <a:pt x="3903935" y="1346199"/>
                  </a:lnTo>
                  <a:lnTo>
                    <a:pt x="3890022" y="1346199"/>
                  </a:lnTo>
                  <a:lnTo>
                    <a:pt x="3889077" y="1333499"/>
                  </a:lnTo>
                  <a:close/>
                </a:path>
                <a:path w="3912234" h="5219700">
                  <a:moveTo>
                    <a:pt x="3887762" y="1168399"/>
                  </a:moveTo>
                  <a:lnTo>
                    <a:pt x="3884959" y="1168399"/>
                  </a:lnTo>
                  <a:lnTo>
                    <a:pt x="3886779" y="1206499"/>
                  </a:lnTo>
                  <a:lnTo>
                    <a:pt x="3887400" y="1257299"/>
                  </a:lnTo>
                  <a:lnTo>
                    <a:pt x="3888066" y="1308099"/>
                  </a:lnTo>
                  <a:lnTo>
                    <a:pt x="3890022" y="1346199"/>
                  </a:lnTo>
                  <a:lnTo>
                    <a:pt x="3903935" y="1346199"/>
                  </a:lnTo>
                  <a:lnTo>
                    <a:pt x="3904127" y="1320799"/>
                  </a:lnTo>
                  <a:lnTo>
                    <a:pt x="3901164" y="1320799"/>
                  </a:lnTo>
                  <a:lnTo>
                    <a:pt x="3902384" y="1269999"/>
                  </a:lnTo>
                  <a:lnTo>
                    <a:pt x="3904537" y="1231899"/>
                  </a:lnTo>
                  <a:lnTo>
                    <a:pt x="3906590" y="1193799"/>
                  </a:lnTo>
                  <a:lnTo>
                    <a:pt x="3907510" y="1181099"/>
                  </a:lnTo>
                  <a:lnTo>
                    <a:pt x="3889515" y="1181099"/>
                  </a:lnTo>
                  <a:lnTo>
                    <a:pt x="3887762" y="1168399"/>
                  </a:lnTo>
                  <a:close/>
                </a:path>
                <a:path w="3912234" h="5219700">
                  <a:moveTo>
                    <a:pt x="3904899" y="1269999"/>
                  </a:moveTo>
                  <a:lnTo>
                    <a:pt x="3903990" y="1295399"/>
                  </a:lnTo>
                  <a:lnTo>
                    <a:pt x="3902989" y="1320799"/>
                  </a:lnTo>
                  <a:lnTo>
                    <a:pt x="3904127" y="1320799"/>
                  </a:lnTo>
                  <a:lnTo>
                    <a:pt x="3906444" y="1282699"/>
                  </a:lnTo>
                  <a:lnTo>
                    <a:pt x="3904899" y="1269999"/>
                  </a:lnTo>
                  <a:close/>
                </a:path>
                <a:path w="3912234" h="5219700">
                  <a:moveTo>
                    <a:pt x="1562" y="939799"/>
                  </a:moveTo>
                  <a:lnTo>
                    <a:pt x="2130" y="990599"/>
                  </a:lnTo>
                  <a:lnTo>
                    <a:pt x="2517" y="1041399"/>
                  </a:lnTo>
                  <a:lnTo>
                    <a:pt x="3209" y="1104899"/>
                  </a:lnTo>
                  <a:lnTo>
                    <a:pt x="4694" y="1168399"/>
                  </a:lnTo>
                  <a:lnTo>
                    <a:pt x="7460" y="1219199"/>
                  </a:lnTo>
                  <a:lnTo>
                    <a:pt x="6638" y="1219199"/>
                  </a:lnTo>
                  <a:lnTo>
                    <a:pt x="5630" y="1231899"/>
                  </a:lnTo>
                  <a:lnTo>
                    <a:pt x="34686" y="1231899"/>
                  </a:lnTo>
                  <a:lnTo>
                    <a:pt x="35338" y="1193799"/>
                  </a:lnTo>
                  <a:lnTo>
                    <a:pt x="35573" y="1168399"/>
                  </a:lnTo>
                  <a:lnTo>
                    <a:pt x="35493" y="1130299"/>
                  </a:lnTo>
                  <a:lnTo>
                    <a:pt x="35296" y="1104899"/>
                  </a:lnTo>
                  <a:lnTo>
                    <a:pt x="34380" y="1079499"/>
                  </a:lnTo>
                  <a:lnTo>
                    <a:pt x="34249" y="1079499"/>
                  </a:lnTo>
                  <a:lnTo>
                    <a:pt x="33967" y="1068549"/>
                  </a:lnTo>
                  <a:lnTo>
                    <a:pt x="33943" y="1066799"/>
                  </a:lnTo>
                  <a:lnTo>
                    <a:pt x="31801" y="977899"/>
                  </a:lnTo>
                  <a:lnTo>
                    <a:pt x="3899" y="977899"/>
                  </a:lnTo>
                  <a:lnTo>
                    <a:pt x="1562" y="939799"/>
                  </a:lnTo>
                  <a:close/>
                </a:path>
                <a:path w="3912234" h="5219700">
                  <a:moveTo>
                    <a:pt x="3899883" y="914399"/>
                  </a:moveTo>
                  <a:lnTo>
                    <a:pt x="3887357" y="914399"/>
                  </a:lnTo>
                  <a:lnTo>
                    <a:pt x="3889212" y="939799"/>
                  </a:lnTo>
                  <a:lnTo>
                    <a:pt x="3890930" y="939799"/>
                  </a:lnTo>
                  <a:lnTo>
                    <a:pt x="3891976" y="952499"/>
                  </a:lnTo>
                  <a:lnTo>
                    <a:pt x="3891814" y="990599"/>
                  </a:lnTo>
                  <a:lnTo>
                    <a:pt x="3891571" y="990599"/>
                  </a:lnTo>
                  <a:lnTo>
                    <a:pt x="3891283" y="1015999"/>
                  </a:lnTo>
                  <a:lnTo>
                    <a:pt x="3890579" y="1041399"/>
                  </a:lnTo>
                  <a:lnTo>
                    <a:pt x="3889339" y="1073117"/>
                  </a:lnTo>
                  <a:lnTo>
                    <a:pt x="3890129" y="1092199"/>
                  </a:lnTo>
                  <a:lnTo>
                    <a:pt x="3890956" y="1117599"/>
                  </a:lnTo>
                  <a:lnTo>
                    <a:pt x="3891303" y="1142999"/>
                  </a:lnTo>
                  <a:lnTo>
                    <a:pt x="3890918" y="1168399"/>
                  </a:lnTo>
                  <a:lnTo>
                    <a:pt x="3889515" y="1181099"/>
                  </a:lnTo>
                  <a:lnTo>
                    <a:pt x="3907510" y="1181099"/>
                  </a:lnTo>
                  <a:lnTo>
                    <a:pt x="3907552" y="1130299"/>
                  </a:lnTo>
                  <a:lnTo>
                    <a:pt x="3905587" y="1092199"/>
                  </a:lnTo>
                  <a:lnTo>
                    <a:pt x="3903491" y="1054099"/>
                  </a:lnTo>
                  <a:lnTo>
                    <a:pt x="3903226" y="1015999"/>
                  </a:lnTo>
                  <a:lnTo>
                    <a:pt x="3899800" y="1015999"/>
                  </a:lnTo>
                  <a:lnTo>
                    <a:pt x="3897925" y="1003299"/>
                  </a:lnTo>
                  <a:lnTo>
                    <a:pt x="3896525" y="965199"/>
                  </a:lnTo>
                  <a:lnTo>
                    <a:pt x="3897710" y="927099"/>
                  </a:lnTo>
                  <a:lnTo>
                    <a:pt x="3899883" y="914399"/>
                  </a:lnTo>
                  <a:close/>
                </a:path>
                <a:path w="3912234" h="5219700">
                  <a:moveTo>
                    <a:pt x="33922" y="1066799"/>
                  </a:moveTo>
                  <a:lnTo>
                    <a:pt x="34249" y="1079499"/>
                  </a:lnTo>
                  <a:lnTo>
                    <a:pt x="33985" y="1068549"/>
                  </a:lnTo>
                  <a:lnTo>
                    <a:pt x="33922" y="1066799"/>
                  </a:lnTo>
                  <a:close/>
                </a:path>
                <a:path w="3912234" h="5219700">
                  <a:moveTo>
                    <a:pt x="33985" y="1068549"/>
                  </a:moveTo>
                  <a:lnTo>
                    <a:pt x="34249" y="1079499"/>
                  </a:lnTo>
                  <a:lnTo>
                    <a:pt x="34380" y="1079499"/>
                  </a:lnTo>
                  <a:lnTo>
                    <a:pt x="33985" y="1068549"/>
                  </a:lnTo>
                  <a:close/>
                </a:path>
                <a:path w="3912234" h="5219700">
                  <a:moveTo>
                    <a:pt x="3889077" y="1066799"/>
                  </a:moveTo>
                  <a:lnTo>
                    <a:pt x="3889089" y="1079499"/>
                  </a:lnTo>
                  <a:lnTo>
                    <a:pt x="3889339" y="1073117"/>
                  </a:lnTo>
                  <a:lnTo>
                    <a:pt x="3889077" y="1066799"/>
                  </a:lnTo>
                  <a:close/>
                </a:path>
                <a:path w="3912234" h="5219700">
                  <a:moveTo>
                    <a:pt x="33943" y="1066799"/>
                  </a:moveTo>
                  <a:lnTo>
                    <a:pt x="33985" y="1068549"/>
                  </a:lnTo>
                  <a:lnTo>
                    <a:pt x="33943" y="1066799"/>
                  </a:lnTo>
                  <a:close/>
                </a:path>
                <a:path w="3912234" h="5219700">
                  <a:moveTo>
                    <a:pt x="3903138" y="1003299"/>
                  </a:moveTo>
                  <a:lnTo>
                    <a:pt x="3901691" y="1015999"/>
                  </a:lnTo>
                  <a:lnTo>
                    <a:pt x="3903226" y="1015999"/>
                  </a:lnTo>
                  <a:lnTo>
                    <a:pt x="3903138" y="1003299"/>
                  </a:lnTo>
                  <a:close/>
                </a:path>
                <a:path w="3912234" h="5219700">
                  <a:moveTo>
                    <a:pt x="6022" y="673099"/>
                  </a:moveTo>
                  <a:lnTo>
                    <a:pt x="5110" y="673099"/>
                  </a:lnTo>
                  <a:lnTo>
                    <a:pt x="4348" y="711199"/>
                  </a:lnTo>
                  <a:lnTo>
                    <a:pt x="3077" y="723899"/>
                  </a:lnTo>
                  <a:lnTo>
                    <a:pt x="1546" y="736599"/>
                  </a:lnTo>
                  <a:lnTo>
                    <a:pt x="0" y="761999"/>
                  </a:lnTo>
                  <a:lnTo>
                    <a:pt x="6200" y="761999"/>
                  </a:lnTo>
                  <a:lnTo>
                    <a:pt x="7097" y="825499"/>
                  </a:lnTo>
                  <a:lnTo>
                    <a:pt x="5964" y="850899"/>
                  </a:lnTo>
                  <a:lnTo>
                    <a:pt x="4153" y="888999"/>
                  </a:lnTo>
                  <a:lnTo>
                    <a:pt x="3014" y="927099"/>
                  </a:lnTo>
                  <a:lnTo>
                    <a:pt x="3899" y="977899"/>
                  </a:lnTo>
                  <a:lnTo>
                    <a:pt x="31801" y="977899"/>
                  </a:lnTo>
                  <a:lnTo>
                    <a:pt x="30882" y="939799"/>
                  </a:lnTo>
                  <a:lnTo>
                    <a:pt x="31501" y="927099"/>
                  </a:lnTo>
                  <a:lnTo>
                    <a:pt x="34814" y="927099"/>
                  </a:lnTo>
                  <a:lnTo>
                    <a:pt x="33536" y="876299"/>
                  </a:lnTo>
                  <a:lnTo>
                    <a:pt x="32940" y="825499"/>
                  </a:lnTo>
                  <a:lnTo>
                    <a:pt x="32986" y="774699"/>
                  </a:lnTo>
                  <a:lnTo>
                    <a:pt x="33316" y="736599"/>
                  </a:lnTo>
                  <a:lnTo>
                    <a:pt x="33445" y="711199"/>
                  </a:lnTo>
                  <a:lnTo>
                    <a:pt x="7214" y="711199"/>
                  </a:lnTo>
                  <a:lnTo>
                    <a:pt x="6571" y="698499"/>
                  </a:lnTo>
                  <a:lnTo>
                    <a:pt x="6022" y="673099"/>
                  </a:lnTo>
                  <a:close/>
                </a:path>
                <a:path w="3912234" h="5219700">
                  <a:moveTo>
                    <a:pt x="3884790" y="863599"/>
                  </a:moveTo>
                  <a:lnTo>
                    <a:pt x="3885638" y="977899"/>
                  </a:lnTo>
                  <a:lnTo>
                    <a:pt x="3887357" y="914399"/>
                  </a:lnTo>
                  <a:lnTo>
                    <a:pt x="3886643" y="914399"/>
                  </a:lnTo>
                  <a:lnTo>
                    <a:pt x="3884790" y="863599"/>
                  </a:lnTo>
                  <a:close/>
                </a:path>
                <a:path w="3912234" h="5219700">
                  <a:moveTo>
                    <a:pt x="3905654" y="749299"/>
                  </a:moveTo>
                  <a:lnTo>
                    <a:pt x="3884911" y="749299"/>
                  </a:lnTo>
                  <a:lnTo>
                    <a:pt x="3885359" y="800099"/>
                  </a:lnTo>
                  <a:lnTo>
                    <a:pt x="3886304" y="838199"/>
                  </a:lnTo>
                  <a:lnTo>
                    <a:pt x="3886758" y="863599"/>
                  </a:lnTo>
                  <a:lnTo>
                    <a:pt x="3886871" y="888999"/>
                  </a:lnTo>
                  <a:lnTo>
                    <a:pt x="3886643" y="914399"/>
                  </a:lnTo>
                  <a:lnTo>
                    <a:pt x="3902169" y="914399"/>
                  </a:lnTo>
                  <a:lnTo>
                    <a:pt x="3903695" y="927099"/>
                  </a:lnTo>
                  <a:lnTo>
                    <a:pt x="3903816" y="939799"/>
                  </a:lnTo>
                  <a:lnTo>
                    <a:pt x="3903368" y="952499"/>
                  </a:lnTo>
                  <a:lnTo>
                    <a:pt x="3902884" y="952499"/>
                  </a:lnTo>
                  <a:lnTo>
                    <a:pt x="3903306" y="965199"/>
                  </a:lnTo>
                  <a:lnTo>
                    <a:pt x="3903843" y="977899"/>
                  </a:lnTo>
                  <a:lnTo>
                    <a:pt x="3904576" y="977899"/>
                  </a:lnTo>
                  <a:lnTo>
                    <a:pt x="3905584" y="965199"/>
                  </a:lnTo>
                  <a:lnTo>
                    <a:pt x="3904143" y="965199"/>
                  </a:lnTo>
                  <a:lnTo>
                    <a:pt x="3905003" y="927099"/>
                  </a:lnTo>
                  <a:lnTo>
                    <a:pt x="3905642" y="901699"/>
                  </a:lnTo>
                  <a:lnTo>
                    <a:pt x="3906180" y="876299"/>
                  </a:lnTo>
                  <a:lnTo>
                    <a:pt x="3904700" y="876299"/>
                  </a:lnTo>
                  <a:lnTo>
                    <a:pt x="3905610" y="825499"/>
                  </a:lnTo>
                  <a:lnTo>
                    <a:pt x="3905654" y="749299"/>
                  </a:lnTo>
                  <a:close/>
                </a:path>
                <a:path w="3912234" h="5219700">
                  <a:moveTo>
                    <a:pt x="34814" y="927099"/>
                  </a:moveTo>
                  <a:lnTo>
                    <a:pt x="31501" y="927099"/>
                  </a:lnTo>
                  <a:lnTo>
                    <a:pt x="33732" y="952499"/>
                  </a:lnTo>
                  <a:lnTo>
                    <a:pt x="35133" y="939799"/>
                  </a:lnTo>
                  <a:lnTo>
                    <a:pt x="34814" y="927099"/>
                  </a:lnTo>
                  <a:close/>
                </a:path>
                <a:path w="3912234" h="5219700">
                  <a:moveTo>
                    <a:pt x="3906025" y="838199"/>
                  </a:moveTo>
                  <a:lnTo>
                    <a:pt x="3905311" y="863599"/>
                  </a:lnTo>
                  <a:lnTo>
                    <a:pt x="3904700" y="876299"/>
                  </a:lnTo>
                  <a:lnTo>
                    <a:pt x="3906180" y="876299"/>
                  </a:lnTo>
                  <a:lnTo>
                    <a:pt x="3906449" y="863599"/>
                  </a:lnTo>
                  <a:lnTo>
                    <a:pt x="3907813" y="863599"/>
                  </a:lnTo>
                  <a:lnTo>
                    <a:pt x="3906855" y="850899"/>
                  </a:lnTo>
                  <a:lnTo>
                    <a:pt x="3906025" y="838199"/>
                  </a:lnTo>
                  <a:close/>
                </a:path>
                <a:path w="3912234" h="5219700">
                  <a:moveTo>
                    <a:pt x="6200" y="761999"/>
                  </a:moveTo>
                  <a:lnTo>
                    <a:pt x="1697" y="761999"/>
                  </a:lnTo>
                  <a:lnTo>
                    <a:pt x="2768" y="774699"/>
                  </a:lnTo>
                  <a:lnTo>
                    <a:pt x="3152" y="800099"/>
                  </a:lnTo>
                  <a:lnTo>
                    <a:pt x="2785" y="825499"/>
                  </a:lnTo>
                  <a:lnTo>
                    <a:pt x="6200" y="761999"/>
                  </a:lnTo>
                  <a:close/>
                </a:path>
                <a:path w="3912234" h="5219700">
                  <a:moveTo>
                    <a:pt x="3883777" y="355599"/>
                  </a:moveTo>
                  <a:lnTo>
                    <a:pt x="3883627" y="355599"/>
                  </a:lnTo>
                  <a:lnTo>
                    <a:pt x="3884206" y="406399"/>
                  </a:lnTo>
                  <a:lnTo>
                    <a:pt x="3885325" y="457199"/>
                  </a:lnTo>
                  <a:lnTo>
                    <a:pt x="3886603" y="507999"/>
                  </a:lnTo>
                  <a:lnTo>
                    <a:pt x="3887662" y="558799"/>
                  </a:lnTo>
                  <a:lnTo>
                    <a:pt x="3888121" y="609599"/>
                  </a:lnTo>
                  <a:lnTo>
                    <a:pt x="3887600" y="660399"/>
                  </a:lnTo>
                  <a:lnTo>
                    <a:pt x="3885065" y="660399"/>
                  </a:lnTo>
                  <a:lnTo>
                    <a:pt x="3884228" y="673099"/>
                  </a:lnTo>
                  <a:lnTo>
                    <a:pt x="3883521" y="698499"/>
                  </a:lnTo>
                  <a:lnTo>
                    <a:pt x="3881375" y="711199"/>
                  </a:lnTo>
                  <a:lnTo>
                    <a:pt x="3882719" y="774699"/>
                  </a:lnTo>
                  <a:lnTo>
                    <a:pt x="3884911" y="749299"/>
                  </a:lnTo>
                  <a:lnTo>
                    <a:pt x="3905654" y="749299"/>
                  </a:lnTo>
                  <a:lnTo>
                    <a:pt x="3905743" y="723899"/>
                  </a:lnTo>
                  <a:lnTo>
                    <a:pt x="3905954" y="698499"/>
                  </a:lnTo>
                  <a:lnTo>
                    <a:pt x="3903965" y="698499"/>
                  </a:lnTo>
                  <a:lnTo>
                    <a:pt x="3903695" y="685799"/>
                  </a:lnTo>
                  <a:lnTo>
                    <a:pt x="3904096" y="634999"/>
                  </a:lnTo>
                  <a:lnTo>
                    <a:pt x="3903473" y="609599"/>
                  </a:lnTo>
                  <a:lnTo>
                    <a:pt x="3902315" y="596899"/>
                  </a:lnTo>
                  <a:lnTo>
                    <a:pt x="3901108" y="584199"/>
                  </a:lnTo>
                  <a:lnTo>
                    <a:pt x="3900340" y="558799"/>
                  </a:lnTo>
                  <a:lnTo>
                    <a:pt x="3902061" y="533399"/>
                  </a:lnTo>
                  <a:lnTo>
                    <a:pt x="3904293" y="533399"/>
                  </a:lnTo>
                  <a:lnTo>
                    <a:pt x="3903731" y="495299"/>
                  </a:lnTo>
                  <a:lnTo>
                    <a:pt x="3904976" y="469899"/>
                  </a:lnTo>
                  <a:lnTo>
                    <a:pt x="3908285" y="469899"/>
                  </a:lnTo>
                  <a:lnTo>
                    <a:pt x="3907850" y="444499"/>
                  </a:lnTo>
                  <a:lnTo>
                    <a:pt x="3908664" y="393699"/>
                  </a:lnTo>
                  <a:lnTo>
                    <a:pt x="3909615" y="368299"/>
                  </a:lnTo>
                  <a:lnTo>
                    <a:pt x="3884175" y="368299"/>
                  </a:lnTo>
                  <a:lnTo>
                    <a:pt x="3883777" y="355599"/>
                  </a:lnTo>
                  <a:close/>
                </a:path>
                <a:path w="3912234" h="5219700">
                  <a:moveTo>
                    <a:pt x="36441" y="482599"/>
                  </a:moveTo>
                  <a:lnTo>
                    <a:pt x="8534" y="482599"/>
                  </a:lnTo>
                  <a:lnTo>
                    <a:pt x="9074" y="495299"/>
                  </a:lnTo>
                  <a:lnTo>
                    <a:pt x="9655" y="520699"/>
                  </a:lnTo>
                  <a:lnTo>
                    <a:pt x="12958" y="533399"/>
                  </a:lnTo>
                  <a:lnTo>
                    <a:pt x="13205" y="558799"/>
                  </a:lnTo>
                  <a:lnTo>
                    <a:pt x="13250" y="571499"/>
                  </a:lnTo>
                  <a:lnTo>
                    <a:pt x="13117" y="584199"/>
                  </a:lnTo>
                  <a:lnTo>
                    <a:pt x="12825" y="584199"/>
                  </a:lnTo>
                  <a:lnTo>
                    <a:pt x="8404" y="698499"/>
                  </a:lnTo>
                  <a:lnTo>
                    <a:pt x="7214" y="711199"/>
                  </a:lnTo>
                  <a:lnTo>
                    <a:pt x="33445" y="711199"/>
                  </a:lnTo>
                  <a:lnTo>
                    <a:pt x="33509" y="698499"/>
                  </a:lnTo>
                  <a:lnTo>
                    <a:pt x="33398" y="647699"/>
                  </a:lnTo>
                  <a:lnTo>
                    <a:pt x="32433" y="596899"/>
                  </a:lnTo>
                  <a:lnTo>
                    <a:pt x="34830" y="558799"/>
                  </a:lnTo>
                  <a:lnTo>
                    <a:pt x="36108" y="520699"/>
                  </a:lnTo>
                  <a:lnTo>
                    <a:pt x="36441" y="482599"/>
                  </a:lnTo>
                  <a:close/>
                </a:path>
                <a:path w="3912234" h="5219700">
                  <a:moveTo>
                    <a:pt x="3906166" y="673099"/>
                  </a:moveTo>
                  <a:lnTo>
                    <a:pt x="3905446" y="685799"/>
                  </a:lnTo>
                  <a:lnTo>
                    <a:pt x="3904631" y="698499"/>
                  </a:lnTo>
                  <a:lnTo>
                    <a:pt x="3905954" y="698499"/>
                  </a:lnTo>
                  <a:lnTo>
                    <a:pt x="3906166" y="673099"/>
                  </a:lnTo>
                  <a:close/>
                </a:path>
                <a:path w="3912234" h="5219700">
                  <a:moveTo>
                    <a:pt x="38816" y="50799"/>
                  </a:moveTo>
                  <a:lnTo>
                    <a:pt x="11314" y="50799"/>
                  </a:lnTo>
                  <a:lnTo>
                    <a:pt x="8769" y="63499"/>
                  </a:lnTo>
                  <a:lnTo>
                    <a:pt x="7024" y="63499"/>
                  </a:lnTo>
                  <a:lnTo>
                    <a:pt x="6566" y="76199"/>
                  </a:lnTo>
                  <a:lnTo>
                    <a:pt x="6538" y="88899"/>
                  </a:lnTo>
                  <a:lnTo>
                    <a:pt x="6699" y="88899"/>
                  </a:lnTo>
                  <a:lnTo>
                    <a:pt x="7181" y="126999"/>
                  </a:lnTo>
                  <a:lnTo>
                    <a:pt x="7333" y="152399"/>
                  </a:lnTo>
                  <a:lnTo>
                    <a:pt x="7410" y="190499"/>
                  </a:lnTo>
                  <a:lnTo>
                    <a:pt x="6891" y="279399"/>
                  </a:lnTo>
                  <a:lnTo>
                    <a:pt x="5736" y="380999"/>
                  </a:lnTo>
                  <a:lnTo>
                    <a:pt x="5366" y="444499"/>
                  </a:lnTo>
                  <a:lnTo>
                    <a:pt x="5353" y="495299"/>
                  </a:lnTo>
                  <a:lnTo>
                    <a:pt x="8534" y="482599"/>
                  </a:lnTo>
                  <a:lnTo>
                    <a:pt x="36441" y="482599"/>
                  </a:lnTo>
                  <a:lnTo>
                    <a:pt x="36366" y="406399"/>
                  </a:lnTo>
                  <a:lnTo>
                    <a:pt x="35805" y="317499"/>
                  </a:lnTo>
                  <a:lnTo>
                    <a:pt x="35679" y="241299"/>
                  </a:lnTo>
                  <a:lnTo>
                    <a:pt x="36222" y="190499"/>
                  </a:lnTo>
                  <a:lnTo>
                    <a:pt x="37168" y="165099"/>
                  </a:lnTo>
                  <a:lnTo>
                    <a:pt x="35472" y="165099"/>
                  </a:lnTo>
                  <a:lnTo>
                    <a:pt x="34779" y="139699"/>
                  </a:lnTo>
                  <a:lnTo>
                    <a:pt x="35357" y="126999"/>
                  </a:lnTo>
                  <a:lnTo>
                    <a:pt x="36426" y="114299"/>
                  </a:lnTo>
                  <a:lnTo>
                    <a:pt x="34104" y="114299"/>
                  </a:lnTo>
                  <a:lnTo>
                    <a:pt x="33874" y="88899"/>
                  </a:lnTo>
                  <a:lnTo>
                    <a:pt x="33813" y="76199"/>
                  </a:lnTo>
                  <a:lnTo>
                    <a:pt x="35509" y="63499"/>
                  </a:lnTo>
                  <a:lnTo>
                    <a:pt x="38816" y="50799"/>
                  </a:lnTo>
                  <a:close/>
                </a:path>
                <a:path w="3912234" h="5219700">
                  <a:moveTo>
                    <a:pt x="3908285" y="469899"/>
                  </a:moveTo>
                  <a:lnTo>
                    <a:pt x="3906349" y="469899"/>
                  </a:lnTo>
                  <a:lnTo>
                    <a:pt x="3907660" y="482599"/>
                  </a:lnTo>
                  <a:lnTo>
                    <a:pt x="3908721" y="495299"/>
                  </a:lnTo>
                  <a:lnTo>
                    <a:pt x="3908285" y="469899"/>
                  </a:lnTo>
                  <a:close/>
                </a:path>
                <a:path w="3912234" h="5219700">
                  <a:moveTo>
                    <a:pt x="3883022" y="228599"/>
                  </a:moveTo>
                  <a:lnTo>
                    <a:pt x="3881605" y="228599"/>
                  </a:lnTo>
                  <a:lnTo>
                    <a:pt x="3883314" y="253999"/>
                  </a:lnTo>
                  <a:lnTo>
                    <a:pt x="3884708" y="279399"/>
                  </a:lnTo>
                  <a:lnTo>
                    <a:pt x="3885471" y="317499"/>
                  </a:lnTo>
                  <a:lnTo>
                    <a:pt x="3885286" y="368299"/>
                  </a:lnTo>
                  <a:lnTo>
                    <a:pt x="3909615" y="368299"/>
                  </a:lnTo>
                  <a:lnTo>
                    <a:pt x="3910090" y="355599"/>
                  </a:lnTo>
                  <a:lnTo>
                    <a:pt x="3911058" y="317499"/>
                  </a:lnTo>
                  <a:lnTo>
                    <a:pt x="3908685" y="317499"/>
                  </a:lnTo>
                  <a:lnTo>
                    <a:pt x="3908991" y="304799"/>
                  </a:lnTo>
                  <a:lnTo>
                    <a:pt x="3909269" y="292099"/>
                  </a:lnTo>
                  <a:lnTo>
                    <a:pt x="3909679" y="279399"/>
                  </a:lnTo>
                  <a:lnTo>
                    <a:pt x="3910380" y="279399"/>
                  </a:lnTo>
                  <a:lnTo>
                    <a:pt x="3908802" y="266699"/>
                  </a:lnTo>
                  <a:lnTo>
                    <a:pt x="3905002" y="266699"/>
                  </a:lnTo>
                  <a:lnTo>
                    <a:pt x="3903029" y="241299"/>
                  </a:lnTo>
                  <a:lnTo>
                    <a:pt x="3883482" y="241299"/>
                  </a:lnTo>
                  <a:lnTo>
                    <a:pt x="3883022" y="228599"/>
                  </a:lnTo>
                  <a:close/>
                </a:path>
                <a:path w="3912234" h="5219700">
                  <a:moveTo>
                    <a:pt x="3911555" y="292099"/>
                  </a:moveTo>
                  <a:lnTo>
                    <a:pt x="3908685" y="317499"/>
                  </a:lnTo>
                  <a:lnTo>
                    <a:pt x="3911058" y="317499"/>
                  </a:lnTo>
                  <a:lnTo>
                    <a:pt x="3911812" y="342460"/>
                  </a:lnTo>
                  <a:lnTo>
                    <a:pt x="3911623" y="330199"/>
                  </a:lnTo>
                  <a:lnTo>
                    <a:pt x="3911555" y="292099"/>
                  </a:lnTo>
                  <a:close/>
                </a:path>
                <a:path w="3912234" h="5219700">
                  <a:moveTo>
                    <a:pt x="3880757" y="114299"/>
                  </a:moveTo>
                  <a:lnTo>
                    <a:pt x="3881946" y="165099"/>
                  </a:lnTo>
                  <a:lnTo>
                    <a:pt x="3883247" y="177799"/>
                  </a:lnTo>
                  <a:lnTo>
                    <a:pt x="3884287" y="203199"/>
                  </a:lnTo>
                  <a:lnTo>
                    <a:pt x="3884693" y="241299"/>
                  </a:lnTo>
                  <a:lnTo>
                    <a:pt x="3903029" y="241299"/>
                  </a:lnTo>
                  <a:lnTo>
                    <a:pt x="3903462" y="215899"/>
                  </a:lnTo>
                  <a:lnTo>
                    <a:pt x="3903368" y="203199"/>
                  </a:lnTo>
                  <a:lnTo>
                    <a:pt x="3903397" y="177799"/>
                  </a:lnTo>
                  <a:lnTo>
                    <a:pt x="3903521" y="165099"/>
                  </a:lnTo>
                  <a:lnTo>
                    <a:pt x="3905269" y="139699"/>
                  </a:lnTo>
                  <a:lnTo>
                    <a:pt x="3911588" y="139699"/>
                  </a:lnTo>
                  <a:lnTo>
                    <a:pt x="3911574" y="126999"/>
                  </a:lnTo>
                  <a:lnTo>
                    <a:pt x="3882008" y="126999"/>
                  </a:lnTo>
                  <a:lnTo>
                    <a:pt x="3880757" y="114299"/>
                  </a:lnTo>
                  <a:close/>
                </a:path>
                <a:path w="3912234" h="5219700">
                  <a:moveTo>
                    <a:pt x="3909498" y="177799"/>
                  </a:moveTo>
                  <a:lnTo>
                    <a:pt x="3908007" y="177799"/>
                  </a:lnTo>
                  <a:lnTo>
                    <a:pt x="3909085" y="190499"/>
                  </a:lnTo>
                  <a:lnTo>
                    <a:pt x="3909714" y="215899"/>
                  </a:lnTo>
                  <a:lnTo>
                    <a:pt x="3909465" y="203199"/>
                  </a:lnTo>
                  <a:lnTo>
                    <a:pt x="3909498" y="177799"/>
                  </a:lnTo>
                  <a:close/>
                </a:path>
                <a:path w="3912234" h="5219700">
                  <a:moveTo>
                    <a:pt x="3911588" y="139699"/>
                  </a:moveTo>
                  <a:lnTo>
                    <a:pt x="3905269" y="139699"/>
                  </a:lnTo>
                  <a:lnTo>
                    <a:pt x="3905111" y="177799"/>
                  </a:lnTo>
                  <a:lnTo>
                    <a:pt x="3905717" y="190499"/>
                  </a:lnTo>
                  <a:lnTo>
                    <a:pt x="3906783" y="190499"/>
                  </a:lnTo>
                  <a:lnTo>
                    <a:pt x="3908007" y="177799"/>
                  </a:lnTo>
                  <a:lnTo>
                    <a:pt x="3909498" y="177799"/>
                  </a:lnTo>
                  <a:lnTo>
                    <a:pt x="3909787" y="152399"/>
                  </a:lnTo>
                  <a:lnTo>
                    <a:pt x="3911190" y="152399"/>
                  </a:lnTo>
                  <a:lnTo>
                    <a:pt x="3911588" y="139699"/>
                  </a:lnTo>
                  <a:close/>
                </a:path>
                <a:path w="3912234" h="5219700">
                  <a:moveTo>
                    <a:pt x="37640" y="152399"/>
                  </a:moveTo>
                  <a:lnTo>
                    <a:pt x="35472" y="165099"/>
                  </a:lnTo>
                  <a:lnTo>
                    <a:pt x="37168" y="165099"/>
                  </a:lnTo>
                  <a:lnTo>
                    <a:pt x="37640" y="152399"/>
                  </a:lnTo>
                  <a:close/>
                </a:path>
                <a:path w="3912234" h="5219700">
                  <a:moveTo>
                    <a:pt x="3911190" y="152399"/>
                  </a:moveTo>
                  <a:lnTo>
                    <a:pt x="3910211" y="152399"/>
                  </a:lnTo>
                  <a:lnTo>
                    <a:pt x="3910586" y="165099"/>
                  </a:lnTo>
                  <a:lnTo>
                    <a:pt x="3910792" y="165099"/>
                  </a:lnTo>
                  <a:lnTo>
                    <a:pt x="3911190" y="152399"/>
                  </a:lnTo>
                  <a:close/>
                </a:path>
                <a:path w="3912234" h="5219700">
                  <a:moveTo>
                    <a:pt x="3910935" y="101599"/>
                  </a:moveTo>
                  <a:lnTo>
                    <a:pt x="3884100" y="101599"/>
                  </a:lnTo>
                  <a:lnTo>
                    <a:pt x="3883639" y="126999"/>
                  </a:lnTo>
                  <a:lnTo>
                    <a:pt x="3911574" y="126999"/>
                  </a:lnTo>
                  <a:lnTo>
                    <a:pt x="3911561" y="114299"/>
                  </a:lnTo>
                  <a:lnTo>
                    <a:pt x="3910935" y="101599"/>
                  </a:lnTo>
                  <a:close/>
                </a:path>
                <a:path w="3912234" h="5219700">
                  <a:moveTo>
                    <a:pt x="37204" y="101599"/>
                  </a:moveTo>
                  <a:lnTo>
                    <a:pt x="36178" y="101599"/>
                  </a:lnTo>
                  <a:lnTo>
                    <a:pt x="35463" y="114299"/>
                  </a:lnTo>
                  <a:lnTo>
                    <a:pt x="36426" y="114299"/>
                  </a:lnTo>
                  <a:lnTo>
                    <a:pt x="37204" y="101599"/>
                  </a:lnTo>
                  <a:close/>
                </a:path>
                <a:path w="3912234" h="5219700">
                  <a:moveTo>
                    <a:pt x="3884100" y="101599"/>
                  </a:moveTo>
                  <a:lnTo>
                    <a:pt x="3882549" y="101599"/>
                  </a:lnTo>
                  <a:lnTo>
                    <a:pt x="3883264" y="114299"/>
                  </a:lnTo>
                  <a:lnTo>
                    <a:pt x="3884100" y="101599"/>
                  </a:lnTo>
                  <a:close/>
                </a:path>
                <a:path w="3912234" h="5219700">
                  <a:moveTo>
                    <a:pt x="3881411" y="76199"/>
                  </a:moveTo>
                  <a:lnTo>
                    <a:pt x="3880612" y="76199"/>
                  </a:lnTo>
                  <a:lnTo>
                    <a:pt x="3881992" y="101599"/>
                  </a:lnTo>
                  <a:lnTo>
                    <a:pt x="3909932" y="101599"/>
                  </a:lnTo>
                  <a:lnTo>
                    <a:pt x="3909133" y="88899"/>
                  </a:lnTo>
                  <a:lnTo>
                    <a:pt x="3881859" y="88899"/>
                  </a:lnTo>
                  <a:lnTo>
                    <a:pt x="3881411" y="76199"/>
                  </a:lnTo>
                  <a:close/>
                </a:path>
                <a:path w="3912234" h="5219700">
                  <a:moveTo>
                    <a:pt x="3884911" y="25399"/>
                  </a:moveTo>
                  <a:lnTo>
                    <a:pt x="3862262" y="25399"/>
                  </a:lnTo>
                  <a:lnTo>
                    <a:pt x="3866719" y="38099"/>
                  </a:lnTo>
                  <a:lnTo>
                    <a:pt x="3875824" y="38099"/>
                  </a:lnTo>
                  <a:lnTo>
                    <a:pt x="3883518" y="63499"/>
                  </a:lnTo>
                  <a:lnTo>
                    <a:pt x="3885507" y="63499"/>
                  </a:lnTo>
                  <a:lnTo>
                    <a:pt x="3886098" y="76199"/>
                  </a:lnTo>
                  <a:lnTo>
                    <a:pt x="3885834" y="88899"/>
                  </a:lnTo>
                  <a:lnTo>
                    <a:pt x="3908467" y="88899"/>
                  </a:lnTo>
                  <a:lnTo>
                    <a:pt x="3907546" y="76199"/>
                  </a:lnTo>
                  <a:lnTo>
                    <a:pt x="3906086" y="63499"/>
                  </a:lnTo>
                  <a:lnTo>
                    <a:pt x="3902809" y="50799"/>
                  </a:lnTo>
                  <a:lnTo>
                    <a:pt x="3896243" y="38099"/>
                  </a:lnTo>
                  <a:lnTo>
                    <a:pt x="3884911" y="25399"/>
                  </a:lnTo>
                  <a:close/>
                </a:path>
                <a:path w="3912234" h="5219700">
                  <a:moveTo>
                    <a:pt x="63885" y="25399"/>
                  </a:moveTo>
                  <a:lnTo>
                    <a:pt x="25477" y="25399"/>
                  </a:lnTo>
                  <a:lnTo>
                    <a:pt x="19546" y="38099"/>
                  </a:lnTo>
                  <a:lnTo>
                    <a:pt x="14844" y="50799"/>
                  </a:lnTo>
                  <a:lnTo>
                    <a:pt x="43844" y="50799"/>
                  </a:lnTo>
                  <a:lnTo>
                    <a:pt x="50394" y="38099"/>
                  </a:lnTo>
                  <a:lnTo>
                    <a:pt x="58265" y="38099"/>
                  </a:lnTo>
                  <a:lnTo>
                    <a:pt x="63885" y="25399"/>
                  </a:lnTo>
                  <a:close/>
                </a:path>
                <a:path w="3912234" h="5219700">
                  <a:moveTo>
                    <a:pt x="3789037" y="12699"/>
                  </a:moveTo>
                  <a:lnTo>
                    <a:pt x="41493" y="12699"/>
                  </a:lnTo>
                  <a:lnTo>
                    <a:pt x="32808" y="25399"/>
                  </a:lnTo>
                  <a:lnTo>
                    <a:pt x="3774428" y="25399"/>
                  </a:lnTo>
                  <a:lnTo>
                    <a:pt x="3789037" y="12699"/>
                  </a:lnTo>
                  <a:close/>
                </a:path>
                <a:path w="3912234" h="5219700">
                  <a:moveTo>
                    <a:pt x="3879534" y="12699"/>
                  </a:moveTo>
                  <a:lnTo>
                    <a:pt x="3843952" y="12699"/>
                  </a:lnTo>
                  <a:lnTo>
                    <a:pt x="3849438" y="25399"/>
                  </a:lnTo>
                  <a:lnTo>
                    <a:pt x="3887418" y="25399"/>
                  </a:lnTo>
                  <a:lnTo>
                    <a:pt x="3879534" y="12699"/>
                  </a:lnTo>
                  <a:close/>
                </a:path>
                <a:path w="3912234" h="5219700">
                  <a:moveTo>
                    <a:pt x="240797" y="0"/>
                  </a:moveTo>
                  <a:lnTo>
                    <a:pt x="58544" y="0"/>
                  </a:lnTo>
                  <a:lnTo>
                    <a:pt x="51483" y="12699"/>
                  </a:lnTo>
                  <a:lnTo>
                    <a:pt x="245609" y="12699"/>
                  </a:lnTo>
                  <a:lnTo>
                    <a:pt x="240797" y="0"/>
                  </a:lnTo>
                  <a:close/>
                </a:path>
                <a:path w="3912234" h="5219700">
                  <a:moveTo>
                    <a:pt x="397460" y="0"/>
                  </a:moveTo>
                  <a:lnTo>
                    <a:pt x="349921" y="0"/>
                  </a:lnTo>
                  <a:lnTo>
                    <a:pt x="300518" y="12699"/>
                  </a:lnTo>
                  <a:lnTo>
                    <a:pt x="361050" y="12699"/>
                  </a:lnTo>
                  <a:lnTo>
                    <a:pt x="397460" y="0"/>
                  </a:lnTo>
                  <a:close/>
                </a:path>
                <a:path w="3912234" h="5219700">
                  <a:moveTo>
                    <a:pt x="618416" y="0"/>
                  </a:moveTo>
                  <a:lnTo>
                    <a:pt x="417226" y="0"/>
                  </a:lnTo>
                  <a:lnTo>
                    <a:pt x="361050" y="12699"/>
                  </a:lnTo>
                  <a:lnTo>
                    <a:pt x="639060" y="12699"/>
                  </a:lnTo>
                  <a:lnTo>
                    <a:pt x="618416" y="0"/>
                  </a:lnTo>
                  <a:close/>
                </a:path>
                <a:path w="3912234" h="5219700">
                  <a:moveTo>
                    <a:pt x="974970" y="0"/>
                  </a:moveTo>
                  <a:lnTo>
                    <a:pt x="693252" y="0"/>
                  </a:lnTo>
                  <a:lnTo>
                    <a:pt x="659729" y="12699"/>
                  </a:lnTo>
                  <a:lnTo>
                    <a:pt x="999629" y="12699"/>
                  </a:lnTo>
                  <a:lnTo>
                    <a:pt x="974970" y="0"/>
                  </a:lnTo>
                  <a:close/>
                </a:path>
                <a:path w="3912234" h="5219700">
                  <a:moveTo>
                    <a:pt x="1074832" y="0"/>
                  </a:moveTo>
                  <a:lnTo>
                    <a:pt x="1063249" y="0"/>
                  </a:lnTo>
                  <a:lnTo>
                    <a:pt x="1054290" y="12699"/>
                  </a:lnTo>
                  <a:lnTo>
                    <a:pt x="1059364" y="12699"/>
                  </a:lnTo>
                  <a:lnTo>
                    <a:pt x="1074832" y="0"/>
                  </a:lnTo>
                  <a:close/>
                </a:path>
                <a:path w="3912234" h="5219700">
                  <a:moveTo>
                    <a:pt x="1628692" y="0"/>
                  </a:moveTo>
                  <a:lnTo>
                    <a:pt x="1108557" y="0"/>
                  </a:lnTo>
                  <a:lnTo>
                    <a:pt x="1059364" y="12699"/>
                  </a:lnTo>
                  <a:lnTo>
                    <a:pt x="1641899" y="12699"/>
                  </a:lnTo>
                  <a:lnTo>
                    <a:pt x="1628692" y="0"/>
                  </a:lnTo>
                  <a:close/>
                </a:path>
                <a:path w="3912234" h="5219700">
                  <a:moveTo>
                    <a:pt x="2291545" y="0"/>
                  </a:moveTo>
                  <a:lnTo>
                    <a:pt x="1720219" y="0"/>
                  </a:lnTo>
                  <a:lnTo>
                    <a:pt x="1693654" y="12699"/>
                  </a:lnTo>
                  <a:lnTo>
                    <a:pt x="2336459" y="12699"/>
                  </a:lnTo>
                  <a:lnTo>
                    <a:pt x="2291545" y="0"/>
                  </a:lnTo>
                  <a:close/>
                </a:path>
                <a:path w="3912234" h="5219700">
                  <a:moveTo>
                    <a:pt x="3854249" y="0"/>
                  </a:moveTo>
                  <a:lnTo>
                    <a:pt x="2327409" y="0"/>
                  </a:lnTo>
                  <a:lnTo>
                    <a:pt x="2336459" y="12699"/>
                  </a:lnTo>
                  <a:lnTo>
                    <a:pt x="3863332" y="12699"/>
                  </a:lnTo>
                  <a:lnTo>
                    <a:pt x="3854249" y="0"/>
                  </a:lnTo>
                  <a:close/>
                </a:path>
                <a:path w="3912234" h="5219700">
                  <a:moveTo>
                    <a:pt x="3867069" y="3754"/>
                  </a:moveTo>
                  <a:lnTo>
                    <a:pt x="3869082" y="12699"/>
                  </a:lnTo>
                  <a:lnTo>
                    <a:pt x="3872772" y="12699"/>
                  </a:lnTo>
                  <a:lnTo>
                    <a:pt x="3867069" y="3754"/>
                  </a:lnTo>
                  <a:close/>
                </a:path>
                <a:path w="3912234" h="5219700">
                  <a:moveTo>
                    <a:pt x="3866224" y="0"/>
                  </a:moveTo>
                  <a:lnTo>
                    <a:pt x="3864675" y="0"/>
                  </a:lnTo>
                  <a:lnTo>
                    <a:pt x="3867069" y="3754"/>
                  </a:lnTo>
                  <a:lnTo>
                    <a:pt x="3866224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1" name="object 42">
              <a:extLst>
                <a:ext uri="{FF2B5EF4-FFF2-40B4-BE49-F238E27FC236}">
                  <a16:creationId xmlns="" xmlns:a16="http://schemas.microsoft.com/office/drawing/2014/main" id="{65398947-E6B0-45E4-BCFA-C80C2E8E9845}"/>
                </a:ext>
              </a:extLst>
            </p:cNvPr>
            <p:cNvSpPr/>
            <p:nvPr/>
          </p:nvSpPr>
          <p:spPr>
            <a:xfrm>
              <a:off x="11511920" y="8115494"/>
              <a:ext cx="23325" cy="1829"/>
            </a:xfrm>
            <a:custGeom>
              <a:avLst/>
              <a:gdLst/>
              <a:ahLst/>
              <a:cxnLst/>
              <a:rect l="l" t="t" r="r" b="b"/>
              <a:pathLst>
                <a:path w="20954" h="1270">
                  <a:moveTo>
                    <a:pt x="7654" y="0"/>
                  </a:moveTo>
                  <a:lnTo>
                    <a:pt x="0" y="1077"/>
                  </a:lnTo>
                  <a:lnTo>
                    <a:pt x="11626" y="1017"/>
                  </a:lnTo>
                  <a:lnTo>
                    <a:pt x="20527" y="762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2" name="object 43">
              <a:extLst>
                <a:ext uri="{FF2B5EF4-FFF2-40B4-BE49-F238E27FC236}">
                  <a16:creationId xmlns="" xmlns:a16="http://schemas.microsoft.com/office/drawing/2014/main" id="{76B6497C-D7B0-4FD6-80AE-35052E76EC0C}"/>
                </a:ext>
              </a:extLst>
            </p:cNvPr>
            <p:cNvSpPr/>
            <p:nvPr/>
          </p:nvSpPr>
          <p:spPr>
            <a:xfrm>
              <a:off x="14886592" y="4246901"/>
              <a:ext cx="707" cy="9147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234" y="4117"/>
                  </a:moveTo>
                  <a:lnTo>
                    <a:pt x="0" y="6043"/>
                  </a:lnTo>
                  <a:lnTo>
                    <a:pt x="205" y="4590"/>
                  </a:lnTo>
                  <a:lnTo>
                    <a:pt x="234" y="4117"/>
                  </a:lnTo>
                  <a:close/>
                </a:path>
                <a:path w="634" h="6350">
                  <a:moveTo>
                    <a:pt x="484" y="0"/>
                  </a:moveTo>
                  <a:lnTo>
                    <a:pt x="234" y="4117"/>
                  </a:lnTo>
                  <a:lnTo>
                    <a:pt x="399" y="288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3" name="object 44">
              <a:extLst>
                <a:ext uri="{FF2B5EF4-FFF2-40B4-BE49-F238E27FC236}">
                  <a16:creationId xmlns="" xmlns:a16="http://schemas.microsoft.com/office/drawing/2014/main" id="{8445B1FE-C11F-4F34-943D-0F6074B02B7E}"/>
                </a:ext>
              </a:extLst>
            </p:cNvPr>
            <p:cNvSpPr/>
            <p:nvPr/>
          </p:nvSpPr>
          <p:spPr>
            <a:xfrm>
              <a:off x="10585005" y="6112345"/>
              <a:ext cx="1414" cy="18293"/>
            </a:xfrm>
            <a:custGeom>
              <a:avLst/>
              <a:gdLst/>
              <a:ahLst/>
              <a:cxnLst/>
              <a:rect l="l" t="t" r="r" b="b"/>
              <a:pathLst>
                <a:path w="1270" h="12700">
                  <a:moveTo>
                    <a:pt x="859" y="0"/>
                  </a:moveTo>
                  <a:lnTo>
                    <a:pt x="0" y="193"/>
                  </a:lnTo>
                  <a:lnTo>
                    <a:pt x="750" y="1211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4" name="object 45">
              <a:extLst>
                <a:ext uri="{FF2B5EF4-FFF2-40B4-BE49-F238E27FC236}">
                  <a16:creationId xmlns="" xmlns:a16="http://schemas.microsoft.com/office/drawing/2014/main" id="{40C47DF5-C870-4D97-AED6-B40A1FF5CA00}"/>
                </a:ext>
              </a:extLst>
            </p:cNvPr>
            <p:cNvSpPr/>
            <p:nvPr/>
          </p:nvSpPr>
          <p:spPr>
            <a:xfrm>
              <a:off x="14873074" y="5333276"/>
              <a:ext cx="1414" cy="14635"/>
            </a:xfrm>
            <a:custGeom>
              <a:avLst/>
              <a:gdLst/>
              <a:ahLst/>
              <a:cxnLst/>
              <a:rect l="l" t="t" r="r" b="b"/>
              <a:pathLst>
                <a:path w="1269" h="10160">
                  <a:moveTo>
                    <a:pt x="859" y="0"/>
                  </a:moveTo>
                  <a:lnTo>
                    <a:pt x="569" y="1429"/>
                  </a:lnTo>
                  <a:lnTo>
                    <a:pt x="254" y="4263"/>
                  </a:lnTo>
                  <a:lnTo>
                    <a:pt x="0" y="9858"/>
                  </a:lnTo>
                  <a:lnTo>
                    <a:pt x="217" y="9434"/>
                  </a:lnTo>
                  <a:lnTo>
                    <a:pt x="590" y="4263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5" name="object 46">
              <a:extLst>
                <a:ext uri="{FF2B5EF4-FFF2-40B4-BE49-F238E27FC236}">
                  <a16:creationId xmlns="" xmlns:a16="http://schemas.microsoft.com/office/drawing/2014/main" id="{4ABF452B-775E-4DE4-9EAE-A4CBBE2596C4}"/>
                </a:ext>
              </a:extLst>
            </p:cNvPr>
            <p:cNvSpPr/>
            <p:nvPr/>
          </p:nvSpPr>
          <p:spPr>
            <a:xfrm>
              <a:off x="14871305" y="6160198"/>
              <a:ext cx="2120" cy="7317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0" y="0"/>
                  </a:moveTo>
                  <a:lnTo>
                    <a:pt x="605" y="3160"/>
                  </a:lnTo>
                  <a:lnTo>
                    <a:pt x="1453" y="4880"/>
                  </a:lnTo>
                  <a:lnTo>
                    <a:pt x="1489" y="4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16" name="object 47">
              <a:extLst>
                <a:ext uri="{FF2B5EF4-FFF2-40B4-BE49-F238E27FC236}">
                  <a16:creationId xmlns="" xmlns:a16="http://schemas.microsoft.com/office/drawing/2014/main" id="{A3850B35-8E02-4397-8361-F4A18BB214F0}"/>
                </a:ext>
              </a:extLst>
            </p:cNvPr>
            <p:cNvSpPr/>
            <p:nvPr/>
          </p:nvSpPr>
          <p:spPr>
            <a:xfrm>
              <a:off x="14694368" y="634723"/>
              <a:ext cx="22618" cy="915"/>
            </a:xfrm>
            <a:custGeom>
              <a:avLst/>
              <a:gdLst/>
              <a:ahLst/>
              <a:cxnLst/>
              <a:rect l="l" t="t" r="r" b="b"/>
              <a:pathLst>
                <a:path w="20319" h="635">
                  <a:moveTo>
                    <a:pt x="20018" y="0"/>
                  </a:moveTo>
                  <a:lnTo>
                    <a:pt x="10390" y="157"/>
                  </a:lnTo>
                  <a:lnTo>
                    <a:pt x="0" y="487"/>
                  </a:lnTo>
                  <a:lnTo>
                    <a:pt x="416" y="532"/>
                  </a:lnTo>
                  <a:lnTo>
                    <a:pt x="20018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7" name="object 48">
              <a:extLst>
                <a:ext uri="{FF2B5EF4-FFF2-40B4-BE49-F238E27FC236}">
                  <a16:creationId xmlns="" xmlns:a16="http://schemas.microsoft.com/office/drawing/2014/main" id="{879D10AA-D2D9-4E1F-877B-6E7D6CB3B28E}"/>
                </a:ext>
              </a:extLst>
            </p:cNvPr>
            <p:cNvSpPr/>
            <p:nvPr/>
          </p:nvSpPr>
          <p:spPr>
            <a:xfrm>
              <a:off x="14873898" y="2091306"/>
              <a:ext cx="2120" cy="54880"/>
            </a:xfrm>
            <a:custGeom>
              <a:avLst/>
              <a:gdLst/>
              <a:ahLst/>
              <a:cxnLst/>
              <a:rect l="l" t="t" r="r" b="b"/>
              <a:pathLst>
                <a:path w="1905" h="38100">
                  <a:moveTo>
                    <a:pt x="12" y="0"/>
                  </a:moveTo>
                  <a:lnTo>
                    <a:pt x="0" y="26634"/>
                  </a:lnTo>
                  <a:lnTo>
                    <a:pt x="523" y="34726"/>
                  </a:lnTo>
                  <a:lnTo>
                    <a:pt x="1622" y="379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8" name="object 49">
              <a:extLst>
                <a:ext uri="{FF2B5EF4-FFF2-40B4-BE49-F238E27FC236}">
                  <a16:creationId xmlns="" xmlns:a16="http://schemas.microsoft.com/office/drawing/2014/main" id="{F80C182B-EE5F-4DDD-9793-8D2DDB051FC2}"/>
                </a:ext>
              </a:extLst>
            </p:cNvPr>
            <p:cNvSpPr/>
            <p:nvPr/>
          </p:nvSpPr>
          <p:spPr>
            <a:xfrm>
              <a:off x="13240237" y="640547"/>
              <a:ext cx="9188" cy="915"/>
            </a:xfrm>
            <a:custGeom>
              <a:avLst/>
              <a:gdLst/>
              <a:ahLst/>
              <a:cxnLst/>
              <a:rect l="l" t="t" r="r" b="b"/>
              <a:pathLst>
                <a:path w="8254" h="635">
                  <a:moveTo>
                    <a:pt x="8138" y="0"/>
                  </a:moveTo>
                  <a:lnTo>
                    <a:pt x="0" y="0"/>
                  </a:lnTo>
                  <a:lnTo>
                    <a:pt x="7993" y="60"/>
                  </a:lnTo>
                  <a:lnTo>
                    <a:pt x="8138" y="36"/>
                  </a:lnTo>
                  <a:lnTo>
                    <a:pt x="7993" y="24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39" name="object 50">
              <a:extLst>
                <a:ext uri="{FF2B5EF4-FFF2-40B4-BE49-F238E27FC236}">
                  <a16:creationId xmlns="" xmlns:a16="http://schemas.microsoft.com/office/drawing/2014/main" id="{55E9C0BC-ED9F-4AF2-AEEF-0FBE974126BC}"/>
                </a:ext>
              </a:extLst>
            </p:cNvPr>
            <p:cNvSpPr/>
            <p:nvPr/>
          </p:nvSpPr>
          <p:spPr>
            <a:xfrm>
              <a:off x="14873594" y="2012229"/>
              <a:ext cx="707" cy="7957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45" y="0"/>
                  </a:moveTo>
                  <a:lnTo>
                    <a:pt x="23" y="13486"/>
                  </a:lnTo>
                  <a:lnTo>
                    <a:pt x="0" y="42393"/>
                  </a:lnTo>
                  <a:lnTo>
                    <a:pt x="285" y="54898"/>
                  </a:lnTo>
                  <a:lnTo>
                    <a:pt x="470" y="41494"/>
                  </a:lnTo>
                  <a:lnTo>
                    <a:pt x="585" y="29211"/>
                  </a:lnTo>
                  <a:lnTo>
                    <a:pt x="590" y="1348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0" name="object 51">
              <a:extLst>
                <a:ext uri="{FF2B5EF4-FFF2-40B4-BE49-F238E27FC236}">
                  <a16:creationId xmlns="" xmlns:a16="http://schemas.microsoft.com/office/drawing/2014/main" id="{9F97BB02-9FC5-413F-81A2-DDDEDC87124E}"/>
                </a:ext>
              </a:extLst>
            </p:cNvPr>
            <p:cNvSpPr/>
            <p:nvPr/>
          </p:nvSpPr>
          <p:spPr>
            <a:xfrm>
              <a:off x="14869433" y="7718065"/>
              <a:ext cx="707" cy="20123"/>
            </a:xfrm>
            <a:custGeom>
              <a:avLst/>
              <a:gdLst/>
              <a:ahLst/>
              <a:cxnLst/>
              <a:rect l="l" t="t" r="r" b="b"/>
              <a:pathLst>
                <a:path w="634" h="13970">
                  <a:moveTo>
                    <a:pt x="496" y="11820"/>
                  </a:moveTo>
                  <a:lnTo>
                    <a:pt x="230" y="11820"/>
                  </a:lnTo>
                  <a:lnTo>
                    <a:pt x="399" y="12522"/>
                  </a:lnTo>
                  <a:lnTo>
                    <a:pt x="544" y="13443"/>
                  </a:lnTo>
                  <a:lnTo>
                    <a:pt x="496" y="11820"/>
                  </a:lnTo>
                  <a:close/>
                </a:path>
                <a:path w="634" h="13970">
                  <a:moveTo>
                    <a:pt x="145" y="0"/>
                  </a:moveTo>
                  <a:lnTo>
                    <a:pt x="0" y="12014"/>
                  </a:lnTo>
                  <a:lnTo>
                    <a:pt x="230" y="11820"/>
                  </a:lnTo>
                  <a:lnTo>
                    <a:pt x="496" y="1182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1" name="object 52">
              <a:extLst>
                <a:ext uri="{FF2B5EF4-FFF2-40B4-BE49-F238E27FC236}">
                  <a16:creationId xmlns="" xmlns:a16="http://schemas.microsoft.com/office/drawing/2014/main" id="{73BF96E0-9051-4E9D-B925-20519D1B5859}"/>
                </a:ext>
              </a:extLst>
            </p:cNvPr>
            <p:cNvSpPr/>
            <p:nvPr/>
          </p:nvSpPr>
          <p:spPr>
            <a:xfrm>
              <a:off x="14870042" y="7737433"/>
              <a:ext cx="707" cy="20123"/>
            </a:xfrm>
            <a:custGeom>
              <a:avLst/>
              <a:gdLst/>
              <a:ahLst/>
              <a:cxnLst/>
              <a:rect l="l" t="t" r="r" b="b"/>
              <a:pathLst>
                <a:path w="634" h="13970">
                  <a:moveTo>
                    <a:pt x="0" y="0"/>
                  </a:moveTo>
                  <a:lnTo>
                    <a:pt x="399" y="13358"/>
                  </a:lnTo>
                  <a:lnTo>
                    <a:pt x="375" y="1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2" name="object 53">
              <a:extLst>
                <a:ext uri="{FF2B5EF4-FFF2-40B4-BE49-F238E27FC236}">
                  <a16:creationId xmlns="" xmlns:a16="http://schemas.microsoft.com/office/drawing/2014/main" id="{E6A36B65-7F0A-427F-B905-32BB306565B3}"/>
                </a:ext>
              </a:extLst>
            </p:cNvPr>
            <p:cNvSpPr/>
            <p:nvPr/>
          </p:nvSpPr>
          <p:spPr>
            <a:xfrm>
              <a:off x="14870493" y="7756673"/>
              <a:ext cx="1414" cy="41160"/>
            </a:xfrm>
            <a:custGeom>
              <a:avLst/>
              <a:gdLst/>
              <a:ahLst/>
              <a:cxnLst/>
              <a:rect l="l" t="t" r="r" b="b"/>
              <a:pathLst>
                <a:path w="1269" h="28575">
                  <a:moveTo>
                    <a:pt x="0" y="0"/>
                  </a:moveTo>
                  <a:lnTo>
                    <a:pt x="56" y="15300"/>
                  </a:lnTo>
                  <a:lnTo>
                    <a:pt x="304" y="22380"/>
                  </a:lnTo>
                  <a:lnTo>
                    <a:pt x="847" y="2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3" name="object 54">
              <a:extLst>
                <a:ext uri="{FF2B5EF4-FFF2-40B4-BE49-F238E27FC236}">
                  <a16:creationId xmlns="" xmlns:a16="http://schemas.microsoft.com/office/drawing/2014/main" id="{67E82C53-34D1-45D2-8705-436DB706C5D0}"/>
                </a:ext>
              </a:extLst>
            </p:cNvPr>
            <p:cNvSpPr/>
            <p:nvPr/>
          </p:nvSpPr>
          <p:spPr>
            <a:xfrm>
              <a:off x="14869956" y="7236791"/>
              <a:ext cx="1414" cy="5488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0" y="0"/>
                  </a:moveTo>
                  <a:lnTo>
                    <a:pt x="266" y="2046"/>
                  </a:lnTo>
                  <a:lnTo>
                    <a:pt x="653" y="3391"/>
                  </a:lnTo>
                  <a:lnTo>
                    <a:pt x="1247" y="3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4" name="object 55">
              <a:extLst>
                <a:ext uri="{FF2B5EF4-FFF2-40B4-BE49-F238E27FC236}">
                  <a16:creationId xmlns="" xmlns:a16="http://schemas.microsoft.com/office/drawing/2014/main" id="{8C1A08C3-E56C-436D-8AD7-1C2D934F68AB}"/>
                </a:ext>
              </a:extLst>
            </p:cNvPr>
            <p:cNvSpPr/>
            <p:nvPr/>
          </p:nvSpPr>
          <p:spPr>
            <a:xfrm>
              <a:off x="14870134" y="7097632"/>
              <a:ext cx="0" cy="139944"/>
            </a:xfrm>
            <a:custGeom>
              <a:avLst/>
              <a:gdLst/>
              <a:ahLst/>
              <a:cxnLst/>
              <a:rect l="l" t="t" r="r" b="b"/>
              <a:pathLst>
                <a:path h="97154">
                  <a:moveTo>
                    <a:pt x="0" y="0"/>
                  </a:moveTo>
                  <a:lnTo>
                    <a:pt x="0" y="96608"/>
                  </a:lnTo>
                </a:path>
              </a:pathLst>
            </a:custGeom>
            <a:ln w="3175">
              <a:solidFill>
                <a:srgbClr val="59A1D8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5" name="object 56">
              <a:extLst>
                <a:ext uri="{FF2B5EF4-FFF2-40B4-BE49-F238E27FC236}">
                  <a16:creationId xmlns="" xmlns:a16="http://schemas.microsoft.com/office/drawing/2014/main" id="{C372DD4D-6FAB-453E-AE13-2673B03373ED}"/>
                </a:ext>
              </a:extLst>
            </p:cNvPr>
            <p:cNvSpPr/>
            <p:nvPr/>
          </p:nvSpPr>
          <p:spPr>
            <a:xfrm>
              <a:off x="14886827" y="6494102"/>
              <a:ext cx="5654" cy="128053"/>
            </a:xfrm>
            <a:custGeom>
              <a:avLst/>
              <a:gdLst/>
              <a:ahLst/>
              <a:cxnLst/>
              <a:rect l="l" t="t" r="r" b="b"/>
              <a:pathLst>
                <a:path w="5080" h="88900">
                  <a:moveTo>
                    <a:pt x="4126" y="66363"/>
                  </a:moveTo>
                  <a:lnTo>
                    <a:pt x="2073" y="66363"/>
                  </a:lnTo>
                  <a:lnTo>
                    <a:pt x="2922" y="69468"/>
                  </a:lnTo>
                  <a:lnTo>
                    <a:pt x="3403" y="88336"/>
                  </a:lnTo>
                  <a:lnTo>
                    <a:pt x="4126" y="66363"/>
                  </a:lnTo>
                  <a:close/>
                </a:path>
                <a:path w="5080" h="88900">
                  <a:moveTo>
                    <a:pt x="993" y="0"/>
                  </a:moveTo>
                  <a:lnTo>
                    <a:pt x="0" y="84110"/>
                  </a:lnTo>
                  <a:lnTo>
                    <a:pt x="1039" y="73187"/>
                  </a:lnTo>
                  <a:lnTo>
                    <a:pt x="2073" y="66363"/>
                  </a:lnTo>
                  <a:lnTo>
                    <a:pt x="4126" y="66363"/>
                  </a:lnTo>
                  <a:lnTo>
                    <a:pt x="4473" y="55838"/>
                  </a:lnTo>
                  <a:lnTo>
                    <a:pt x="4520" y="47652"/>
                  </a:lnTo>
                  <a:lnTo>
                    <a:pt x="2949" y="47652"/>
                  </a:lnTo>
                  <a:lnTo>
                    <a:pt x="1922" y="47164"/>
                  </a:lnTo>
                  <a:lnTo>
                    <a:pt x="1164" y="34033"/>
                  </a:lnTo>
                  <a:lnTo>
                    <a:pt x="993" y="0"/>
                  </a:lnTo>
                  <a:close/>
                </a:path>
                <a:path w="5080" h="88900">
                  <a:moveTo>
                    <a:pt x="4542" y="43730"/>
                  </a:moveTo>
                  <a:lnTo>
                    <a:pt x="3929" y="43754"/>
                  </a:lnTo>
                  <a:lnTo>
                    <a:pt x="2949" y="47652"/>
                  </a:lnTo>
                  <a:lnTo>
                    <a:pt x="4520" y="47652"/>
                  </a:lnTo>
                  <a:lnTo>
                    <a:pt x="4542" y="4373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6" name="object 57">
              <a:extLst>
                <a:ext uri="{FF2B5EF4-FFF2-40B4-BE49-F238E27FC236}">
                  <a16:creationId xmlns="" xmlns:a16="http://schemas.microsoft.com/office/drawing/2014/main" id="{EFA641C7-41D9-4DC3-A42C-930DBA29008B}"/>
                </a:ext>
              </a:extLst>
            </p:cNvPr>
            <p:cNvSpPr/>
            <p:nvPr/>
          </p:nvSpPr>
          <p:spPr>
            <a:xfrm>
              <a:off x="14890053" y="6086040"/>
              <a:ext cx="3534" cy="60368"/>
            </a:xfrm>
            <a:custGeom>
              <a:avLst/>
              <a:gdLst/>
              <a:ahLst/>
              <a:cxnLst/>
              <a:rect l="l" t="t" r="r" b="b"/>
              <a:pathLst>
                <a:path w="3175" h="41910">
                  <a:moveTo>
                    <a:pt x="1307" y="0"/>
                  </a:moveTo>
                  <a:lnTo>
                    <a:pt x="731" y="4497"/>
                  </a:lnTo>
                  <a:lnTo>
                    <a:pt x="0" y="22471"/>
                  </a:lnTo>
                  <a:lnTo>
                    <a:pt x="569" y="41488"/>
                  </a:lnTo>
                  <a:lnTo>
                    <a:pt x="1276" y="39448"/>
                  </a:lnTo>
                  <a:lnTo>
                    <a:pt x="2007" y="29382"/>
                  </a:lnTo>
                  <a:lnTo>
                    <a:pt x="2652" y="24324"/>
                  </a:lnTo>
                  <a:lnTo>
                    <a:pt x="1893" y="7201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7" name="object 58">
              <a:extLst>
                <a:ext uri="{FF2B5EF4-FFF2-40B4-BE49-F238E27FC236}">
                  <a16:creationId xmlns="" xmlns:a16="http://schemas.microsoft.com/office/drawing/2014/main" id="{AC9DD459-B3A1-4CD3-99B7-84A47804B44D}"/>
                </a:ext>
              </a:extLst>
            </p:cNvPr>
            <p:cNvSpPr/>
            <p:nvPr/>
          </p:nvSpPr>
          <p:spPr>
            <a:xfrm>
              <a:off x="14890066" y="3388581"/>
              <a:ext cx="3534" cy="21952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92" y="0"/>
                  </a:moveTo>
                  <a:lnTo>
                    <a:pt x="2090" y="1058"/>
                  </a:lnTo>
                  <a:lnTo>
                    <a:pt x="1218" y="7857"/>
                  </a:lnTo>
                  <a:lnTo>
                    <a:pt x="0" y="10262"/>
                  </a:lnTo>
                  <a:lnTo>
                    <a:pt x="3100" y="14816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8" name="object 59">
              <a:extLst>
                <a:ext uri="{FF2B5EF4-FFF2-40B4-BE49-F238E27FC236}">
                  <a16:creationId xmlns="" xmlns:a16="http://schemas.microsoft.com/office/drawing/2014/main" id="{424C8FD1-A925-48D1-888A-3FBDDE5AD90D}"/>
                </a:ext>
              </a:extLst>
            </p:cNvPr>
            <p:cNvSpPr/>
            <p:nvPr/>
          </p:nvSpPr>
          <p:spPr>
            <a:xfrm>
              <a:off x="14870098" y="2884364"/>
              <a:ext cx="3534" cy="72259"/>
            </a:xfrm>
            <a:custGeom>
              <a:avLst/>
              <a:gdLst/>
              <a:ahLst/>
              <a:cxnLst/>
              <a:rect l="l" t="t" r="r" b="b"/>
              <a:pathLst>
                <a:path w="3175" h="50164">
                  <a:moveTo>
                    <a:pt x="1925" y="0"/>
                  </a:moveTo>
                  <a:lnTo>
                    <a:pt x="0" y="33898"/>
                  </a:lnTo>
                  <a:lnTo>
                    <a:pt x="2833" y="50042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49" name="object 60">
              <a:extLst>
                <a:ext uri="{FF2B5EF4-FFF2-40B4-BE49-F238E27FC236}">
                  <a16:creationId xmlns="" xmlns:a16="http://schemas.microsoft.com/office/drawing/2014/main" id="{37777D16-3544-44AD-8272-47A5C015DEFA}"/>
                </a:ext>
              </a:extLst>
            </p:cNvPr>
            <p:cNvSpPr/>
            <p:nvPr/>
          </p:nvSpPr>
          <p:spPr>
            <a:xfrm>
              <a:off x="14896037" y="2515980"/>
              <a:ext cx="1414" cy="84148"/>
            </a:xfrm>
            <a:custGeom>
              <a:avLst/>
              <a:gdLst/>
              <a:ahLst/>
              <a:cxnLst/>
              <a:rect l="l" t="t" r="r" b="b"/>
              <a:pathLst>
                <a:path w="1269" h="58420">
                  <a:moveTo>
                    <a:pt x="0" y="0"/>
                  </a:moveTo>
                  <a:lnTo>
                    <a:pt x="690" y="42896"/>
                  </a:lnTo>
                  <a:lnTo>
                    <a:pt x="1126" y="58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0" name="object 61">
              <a:extLst>
                <a:ext uri="{FF2B5EF4-FFF2-40B4-BE49-F238E27FC236}">
                  <a16:creationId xmlns="" xmlns:a16="http://schemas.microsoft.com/office/drawing/2014/main" id="{CBB720B0-633C-4465-9BD5-D0A69A1E3D5A}"/>
                </a:ext>
              </a:extLst>
            </p:cNvPr>
            <p:cNvSpPr/>
            <p:nvPr/>
          </p:nvSpPr>
          <p:spPr>
            <a:xfrm>
              <a:off x="12840893" y="597552"/>
              <a:ext cx="32512" cy="6403"/>
            </a:xfrm>
            <a:custGeom>
              <a:avLst/>
              <a:gdLst/>
              <a:ahLst/>
              <a:cxnLst/>
              <a:rect l="l" t="t" r="r" b="b"/>
              <a:pathLst>
                <a:path w="29209" h="4444">
                  <a:moveTo>
                    <a:pt x="0" y="0"/>
                  </a:moveTo>
                  <a:lnTo>
                    <a:pt x="10536" y="3814"/>
                  </a:lnTo>
                  <a:lnTo>
                    <a:pt x="24309" y="2769"/>
                  </a:lnTo>
                  <a:lnTo>
                    <a:pt x="28730" y="1217"/>
                  </a:lnTo>
                  <a:lnTo>
                    <a:pt x="2141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1" name="object 62">
              <a:extLst>
                <a:ext uri="{FF2B5EF4-FFF2-40B4-BE49-F238E27FC236}">
                  <a16:creationId xmlns="" xmlns:a16="http://schemas.microsoft.com/office/drawing/2014/main" id="{BA9D34A3-1977-475C-90B3-4DBBE590FC22}"/>
                </a:ext>
              </a:extLst>
            </p:cNvPr>
            <p:cNvSpPr/>
            <p:nvPr/>
          </p:nvSpPr>
          <p:spPr>
            <a:xfrm>
              <a:off x="11234011" y="600097"/>
              <a:ext cx="86230" cy="3659"/>
            </a:xfrm>
            <a:custGeom>
              <a:avLst/>
              <a:gdLst/>
              <a:ahLst/>
              <a:cxnLst/>
              <a:rect l="l" t="t" r="r" b="b"/>
              <a:pathLst>
                <a:path w="77470" h="2539">
                  <a:moveTo>
                    <a:pt x="19933" y="0"/>
                  </a:moveTo>
                  <a:lnTo>
                    <a:pt x="0" y="864"/>
                  </a:lnTo>
                  <a:lnTo>
                    <a:pt x="62699" y="2167"/>
                  </a:lnTo>
                  <a:lnTo>
                    <a:pt x="77013" y="2123"/>
                  </a:lnTo>
                  <a:lnTo>
                    <a:pt x="62031" y="855"/>
                  </a:lnTo>
                  <a:lnTo>
                    <a:pt x="41808" y="72"/>
                  </a:lnTo>
                  <a:lnTo>
                    <a:pt x="19933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2" name="object 63">
              <a:extLst>
                <a:ext uri="{FF2B5EF4-FFF2-40B4-BE49-F238E27FC236}">
                  <a16:creationId xmlns="" xmlns:a16="http://schemas.microsoft.com/office/drawing/2014/main" id="{EED97DBC-4E09-4307-BC54-D06B262EAEFC}"/>
                </a:ext>
              </a:extLst>
            </p:cNvPr>
            <p:cNvSpPr/>
            <p:nvPr/>
          </p:nvSpPr>
          <p:spPr>
            <a:xfrm>
              <a:off x="10550489" y="5550662"/>
              <a:ext cx="2120" cy="75001"/>
            </a:xfrm>
            <a:custGeom>
              <a:avLst/>
              <a:gdLst/>
              <a:ahLst/>
              <a:cxnLst/>
              <a:rect l="l" t="t" r="r" b="b"/>
              <a:pathLst>
                <a:path w="1904" h="52070">
                  <a:moveTo>
                    <a:pt x="0" y="0"/>
                  </a:moveTo>
                  <a:lnTo>
                    <a:pt x="1053" y="51810"/>
                  </a:lnTo>
                  <a:lnTo>
                    <a:pt x="1271" y="27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A1D8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3" name="object 64">
              <a:extLst>
                <a:ext uri="{FF2B5EF4-FFF2-40B4-BE49-F238E27FC236}">
                  <a16:creationId xmlns="" xmlns:a16="http://schemas.microsoft.com/office/drawing/2014/main" id="{566C138A-9CB3-4EF8-BDE3-C4DB15C43C9E}"/>
                </a:ext>
              </a:extLst>
            </p:cNvPr>
            <p:cNvSpPr/>
            <p:nvPr/>
          </p:nvSpPr>
          <p:spPr>
            <a:xfrm>
              <a:off x="19300255" y="8063343"/>
              <a:ext cx="43822" cy="21952"/>
            </a:xfrm>
            <a:custGeom>
              <a:avLst/>
              <a:gdLst/>
              <a:ahLst/>
              <a:cxnLst/>
              <a:rect l="l" t="t" r="r" b="b"/>
              <a:pathLst>
                <a:path w="39369" h="15240">
                  <a:moveTo>
                    <a:pt x="38912" y="0"/>
                  </a:moveTo>
                  <a:lnTo>
                    <a:pt x="31371" y="4581"/>
                  </a:lnTo>
                  <a:lnTo>
                    <a:pt x="23234" y="8020"/>
                  </a:lnTo>
                  <a:lnTo>
                    <a:pt x="14653" y="10256"/>
                  </a:lnTo>
                  <a:lnTo>
                    <a:pt x="1041" y="11747"/>
                  </a:lnTo>
                  <a:lnTo>
                    <a:pt x="0" y="12595"/>
                  </a:lnTo>
                  <a:lnTo>
                    <a:pt x="3439" y="13261"/>
                  </a:lnTo>
                  <a:lnTo>
                    <a:pt x="6842" y="13745"/>
                  </a:lnTo>
                  <a:lnTo>
                    <a:pt x="14193" y="14920"/>
                  </a:lnTo>
                  <a:lnTo>
                    <a:pt x="25772" y="10875"/>
                  </a:lnTo>
                  <a:lnTo>
                    <a:pt x="30810" y="7847"/>
                  </a:lnTo>
                  <a:lnTo>
                    <a:pt x="35121" y="3960"/>
                  </a:lnTo>
                  <a:lnTo>
                    <a:pt x="38912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4" name="object 65">
              <a:extLst>
                <a:ext uri="{FF2B5EF4-FFF2-40B4-BE49-F238E27FC236}">
                  <a16:creationId xmlns="" xmlns:a16="http://schemas.microsoft.com/office/drawing/2014/main" id="{2708412C-9168-4228-80F2-44C2BB925B00}"/>
                </a:ext>
              </a:extLst>
            </p:cNvPr>
            <p:cNvSpPr/>
            <p:nvPr/>
          </p:nvSpPr>
          <p:spPr>
            <a:xfrm>
              <a:off x="19358762" y="7819462"/>
              <a:ext cx="24031" cy="236898"/>
            </a:xfrm>
            <a:custGeom>
              <a:avLst/>
              <a:gdLst/>
              <a:ahLst/>
              <a:cxnLst/>
              <a:rect l="l" t="t" r="r" b="b"/>
              <a:pathLst>
                <a:path w="21590" h="164465">
                  <a:moveTo>
                    <a:pt x="14893" y="0"/>
                  </a:moveTo>
                  <a:lnTo>
                    <a:pt x="12195" y="5501"/>
                  </a:lnTo>
                  <a:lnTo>
                    <a:pt x="14242" y="24761"/>
                  </a:lnTo>
                  <a:lnTo>
                    <a:pt x="15356" y="40199"/>
                  </a:lnTo>
                  <a:lnTo>
                    <a:pt x="16564" y="55514"/>
                  </a:lnTo>
                  <a:lnTo>
                    <a:pt x="19026" y="76096"/>
                  </a:lnTo>
                  <a:lnTo>
                    <a:pt x="18996" y="94202"/>
                  </a:lnTo>
                  <a:lnTo>
                    <a:pt x="18372" y="108188"/>
                  </a:lnTo>
                  <a:lnTo>
                    <a:pt x="17384" y="116440"/>
                  </a:lnTo>
                  <a:lnTo>
                    <a:pt x="16264" y="117345"/>
                  </a:lnTo>
                  <a:lnTo>
                    <a:pt x="16773" y="121972"/>
                  </a:lnTo>
                  <a:lnTo>
                    <a:pt x="3158" y="159688"/>
                  </a:lnTo>
                  <a:lnTo>
                    <a:pt x="0" y="164408"/>
                  </a:lnTo>
                  <a:lnTo>
                    <a:pt x="8544" y="155214"/>
                  </a:lnTo>
                  <a:lnTo>
                    <a:pt x="15188" y="143574"/>
                  </a:lnTo>
                  <a:lnTo>
                    <a:pt x="19328" y="130023"/>
                  </a:lnTo>
                  <a:lnTo>
                    <a:pt x="20265" y="116440"/>
                  </a:lnTo>
                  <a:lnTo>
                    <a:pt x="20202" y="94202"/>
                  </a:lnTo>
                  <a:lnTo>
                    <a:pt x="19984" y="83173"/>
                  </a:lnTo>
                  <a:lnTo>
                    <a:pt x="19402" y="66648"/>
                  </a:lnTo>
                  <a:lnTo>
                    <a:pt x="18662" y="51789"/>
                  </a:lnTo>
                  <a:lnTo>
                    <a:pt x="18594" y="49561"/>
                  </a:lnTo>
                  <a:lnTo>
                    <a:pt x="19462" y="40199"/>
                  </a:lnTo>
                  <a:lnTo>
                    <a:pt x="20377" y="40199"/>
                  </a:lnTo>
                  <a:lnTo>
                    <a:pt x="19525" y="28781"/>
                  </a:lnTo>
                  <a:lnTo>
                    <a:pt x="17373" y="9638"/>
                  </a:lnTo>
                  <a:lnTo>
                    <a:pt x="14893" y="0"/>
                  </a:lnTo>
                  <a:close/>
                </a:path>
                <a:path w="21590" h="164465">
                  <a:moveTo>
                    <a:pt x="20377" y="40199"/>
                  </a:moveTo>
                  <a:lnTo>
                    <a:pt x="19462" y="40199"/>
                  </a:lnTo>
                  <a:lnTo>
                    <a:pt x="20491" y="49561"/>
                  </a:lnTo>
                  <a:lnTo>
                    <a:pt x="21242" y="51789"/>
                  </a:lnTo>
                  <a:lnTo>
                    <a:pt x="20377" y="40199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5" name="object 66">
              <a:extLst>
                <a:ext uri="{FF2B5EF4-FFF2-40B4-BE49-F238E27FC236}">
                  <a16:creationId xmlns="" xmlns:a16="http://schemas.microsoft.com/office/drawing/2014/main" id="{B7E1E81E-B168-4070-8355-6E5840E5F8B7}"/>
                </a:ext>
              </a:extLst>
            </p:cNvPr>
            <p:cNvSpPr/>
            <p:nvPr/>
          </p:nvSpPr>
          <p:spPr>
            <a:xfrm>
              <a:off x="19388833" y="4211905"/>
              <a:ext cx="707" cy="23781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472" y="0"/>
                  </a:moveTo>
                  <a:lnTo>
                    <a:pt x="0" y="16458"/>
                  </a:lnTo>
                  <a:lnTo>
                    <a:pt x="254" y="11977"/>
                  </a:lnTo>
                  <a:lnTo>
                    <a:pt x="399" y="6321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6" name="object 67">
              <a:extLst>
                <a:ext uri="{FF2B5EF4-FFF2-40B4-BE49-F238E27FC236}">
                  <a16:creationId xmlns="" xmlns:a16="http://schemas.microsoft.com/office/drawing/2014/main" id="{6690FC6C-DDC3-4771-A07F-29024B978A0F}"/>
                </a:ext>
              </a:extLst>
            </p:cNvPr>
            <p:cNvSpPr/>
            <p:nvPr/>
          </p:nvSpPr>
          <p:spPr>
            <a:xfrm>
              <a:off x="19391806" y="1926617"/>
              <a:ext cx="1414" cy="30184"/>
            </a:xfrm>
            <a:custGeom>
              <a:avLst/>
              <a:gdLst/>
              <a:ahLst/>
              <a:cxnLst/>
              <a:rect l="l" t="t" r="r" b="b"/>
              <a:pathLst>
                <a:path w="1269" h="20955">
                  <a:moveTo>
                    <a:pt x="351" y="0"/>
                  </a:moveTo>
                  <a:lnTo>
                    <a:pt x="0" y="2688"/>
                  </a:lnTo>
                  <a:lnTo>
                    <a:pt x="96" y="14738"/>
                  </a:lnTo>
                  <a:lnTo>
                    <a:pt x="496" y="19777"/>
                  </a:lnTo>
                  <a:lnTo>
                    <a:pt x="859" y="20394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7" name="object 68">
              <a:extLst>
                <a:ext uri="{FF2B5EF4-FFF2-40B4-BE49-F238E27FC236}">
                  <a16:creationId xmlns="" xmlns:a16="http://schemas.microsoft.com/office/drawing/2014/main" id="{CEE29684-9D3F-4600-AACE-50FB697C2BA2}"/>
                </a:ext>
              </a:extLst>
            </p:cNvPr>
            <p:cNvSpPr/>
            <p:nvPr/>
          </p:nvSpPr>
          <p:spPr>
            <a:xfrm>
              <a:off x="19396434" y="1540981"/>
              <a:ext cx="707" cy="23781"/>
            </a:xfrm>
            <a:custGeom>
              <a:avLst/>
              <a:gdLst/>
              <a:ahLst/>
              <a:cxnLst/>
              <a:rect l="l" t="t" r="r" b="b"/>
              <a:pathLst>
                <a:path w="634" h="16510">
                  <a:moveTo>
                    <a:pt x="266" y="0"/>
                  </a:moveTo>
                  <a:lnTo>
                    <a:pt x="87" y="9846"/>
                  </a:lnTo>
                  <a:lnTo>
                    <a:pt x="0" y="15925"/>
                  </a:lnTo>
                  <a:lnTo>
                    <a:pt x="363" y="9846"/>
                  </a:lnTo>
                  <a:lnTo>
                    <a:pt x="557" y="374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8" name="object 69">
              <a:extLst>
                <a:ext uri="{FF2B5EF4-FFF2-40B4-BE49-F238E27FC236}">
                  <a16:creationId xmlns="" xmlns:a16="http://schemas.microsoft.com/office/drawing/2014/main" id="{5F56B121-B653-4377-B31D-15C3D0DD973E}"/>
                </a:ext>
              </a:extLst>
            </p:cNvPr>
            <p:cNvSpPr/>
            <p:nvPr/>
          </p:nvSpPr>
          <p:spPr>
            <a:xfrm>
              <a:off x="19389357" y="4150952"/>
              <a:ext cx="1414" cy="61283"/>
            </a:xfrm>
            <a:custGeom>
              <a:avLst/>
              <a:gdLst/>
              <a:ahLst/>
              <a:cxnLst/>
              <a:rect l="l" t="t" r="r" b="b"/>
              <a:pathLst>
                <a:path w="1269" h="42545">
                  <a:moveTo>
                    <a:pt x="1259" y="0"/>
                  </a:moveTo>
                  <a:lnTo>
                    <a:pt x="551" y="2464"/>
                  </a:lnTo>
                  <a:lnTo>
                    <a:pt x="248" y="12315"/>
                  </a:lnTo>
                  <a:lnTo>
                    <a:pt x="0" y="42315"/>
                  </a:lnTo>
                  <a:lnTo>
                    <a:pt x="1259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59" name="object 70">
              <a:extLst>
                <a:ext uri="{FF2B5EF4-FFF2-40B4-BE49-F238E27FC236}">
                  <a16:creationId xmlns="" xmlns:a16="http://schemas.microsoft.com/office/drawing/2014/main" id="{FA0FBAD2-B1D8-4C10-943B-D3B5B8092CC2}"/>
                </a:ext>
              </a:extLst>
            </p:cNvPr>
            <p:cNvSpPr/>
            <p:nvPr/>
          </p:nvSpPr>
          <p:spPr>
            <a:xfrm>
              <a:off x="19371638" y="7386289"/>
              <a:ext cx="1414" cy="33843"/>
            </a:xfrm>
            <a:custGeom>
              <a:avLst/>
              <a:gdLst/>
              <a:ahLst/>
              <a:cxnLst/>
              <a:rect l="l" t="t" r="r" b="b"/>
              <a:pathLst>
                <a:path w="1269" h="23495">
                  <a:moveTo>
                    <a:pt x="0" y="0"/>
                  </a:moveTo>
                  <a:lnTo>
                    <a:pt x="205" y="8853"/>
                  </a:lnTo>
                  <a:lnTo>
                    <a:pt x="569" y="16240"/>
                  </a:lnTo>
                  <a:lnTo>
                    <a:pt x="1053" y="22974"/>
                  </a:lnTo>
                  <a:lnTo>
                    <a:pt x="629" y="1392"/>
                  </a:lnTo>
                  <a:lnTo>
                    <a:pt x="230" y="6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0" name="object 71">
              <a:extLst>
                <a:ext uri="{FF2B5EF4-FFF2-40B4-BE49-F238E27FC236}">
                  <a16:creationId xmlns="" xmlns:a16="http://schemas.microsoft.com/office/drawing/2014/main" id="{F7FA0F33-CC8B-48BE-B8DB-715494EBC42D}"/>
                </a:ext>
              </a:extLst>
            </p:cNvPr>
            <p:cNvSpPr/>
            <p:nvPr/>
          </p:nvSpPr>
          <p:spPr>
            <a:xfrm>
              <a:off x="19392977" y="5217619"/>
              <a:ext cx="2120" cy="34757"/>
            </a:xfrm>
            <a:custGeom>
              <a:avLst/>
              <a:gdLst/>
              <a:ahLst/>
              <a:cxnLst/>
              <a:rect l="l" t="t" r="r" b="b"/>
              <a:pathLst>
                <a:path w="1905" h="24129">
                  <a:moveTo>
                    <a:pt x="0" y="0"/>
                  </a:moveTo>
                  <a:lnTo>
                    <a:pt x="0" y="12861"/>
                  </a:lnTo>
                  <a:lnTo>
                    <a:pt x="460" y="16652"/>
                  </a:lnTo>
                  <a:lnTo>
                    <a:pt x="1017" y="20200"/>
                  </a:lnTo>
                  <a:lnTo>
                    <a:pt x="1634" y="235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1" name="object 72">
              <a:extLst>
                <a:ext uri="{FF2B5EF4-FFF2-40B4-BE49-F238E27FC236}">
                  <a16:creationId xmlns="" xmlns:a16="http://schemas.microsoft.com/office/drawing/2014/main" id="{31948054-0C4C-4D3F-B08B-30BF6C874E10}"/>
                </a:ext>
              </a:extLst>
            </p:cNvPr>
            <p:cNvSpPr/>
            <p:nvPr/>
          </p:nvSpPr>
          <p:spPr>
            <a:xfrm>
              <a:off x="19388379" y="5959233"/>
              <a:ext cx="5654" cy="38416"/>
            </a:xfrm>
            <a:custGeom>
              <a:avLst/>
              <a:gdLst/>
              <a:ahLst/>
              <a:cxnLst/>
              <a:rect l="l" t="t" r="r" b="b"/>
              <a:pathLst>
                <a:path w="5080" h="26670">
                  <a:moveTo>
                    <a:pt x="0" y="0"/>
                  </a:moveTo>
                  <a:lnTo>
                    <a:pt x="920" y="5520"/>
                  </a:lnTo>
                  <a:lnTo>
                    <a:pt x="1595" y="11791"/>
                  </a:lnTo>
                  <a:lnTo>
                    <a:pt x="2057" y="18773"/>
                  </a:lnTo>
                  <a:lnTo>
                    <a:pt x="2337" y="26425"/>
                  </a:lnTo>
                  <a:lnTo>
                    <a:pt x="2979" y="26619"/>
                  </a:lnTo>
                  <a:lnTo>
                    <a:pt x="3754" y="25033"/>
                  </a:lnTo>
                  <a:lnTo>
                    <a:pt x="4747" y="20976"/>
                  </a:lnTo>
                  <a:lnTo>
                    <a:pt x="4892" y="8853"/>
                  </a:lnTo>
                  <a:lnTo>
                    <a:pt x="1489" y="46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2" name="object 73">
              <a:extLst>
                <a:ext uri="{FF2B5EF4-FFF2-40B4-BE49-F238E27FC236}">
                  <a16:creationId xmlns="" xmlns:a16="http://schemas.microsoft.com/office/drawing/2014/main" id="{A1743DA7-3A31-4763-8740-8C285506FAFF}"/>
                </a:ext>
              </a:extLst>
            </p:cNvPr>
            <p:cNvSpPr/>
            <p:nvPr/>
          </p:nvSpPr>
          <p:spPr>
            <a:xfrm>
              <a:off x="19393794" y="4658148"/>
              <a:ext cx="1414" cy="7317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1223" y="0"/>
                  </a:moveTo>
                  <a:lnTo>
                    <a:pt x="787" y="0"/>
                  </a:lnTo>
                  <a:lnTo>
                    <a:pt x="370" y="2058"/>
                  </a:lnTo>
                  <a:lnTo>
                    <a:pt x="0" y="4880"/>
                  </a:lnTo>
                  <a:lnTo>
                    <a:pt x="508" y="3984"/>
                  </a:lnTo>
                  <a:lnTo>
                    <a:pt x="962" y="1925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3" name="object 74">
              <a:extLst>
                <a:ext uri="{FF2B5EF4-FFF2-40B4-BE49-F238E27FC236}">
                  <a16:creationId xmlns="" xmlns:a16="http://schemas.microsoft.com/office/drawing/2014/main" id="{622D1FEA-08FD-4A41-AA4A-5FECEAF22E06}"/>
                </a:ext>
              </a:extLst>
            </p:cNvPr>
            <p:cNvSpPr/>
            <p:nvPr/>
          </p:nvSpPr>
          <p:spPr>
            <a:xfrm>
              <a:off x="18614843" y="8068118"/>
              <a:ext cx="5654" cy="915"/>
            </a:xfrm>
            <a:custGeom>
              <a:avLst/>
              <a:gdLst/>
              <a:ahLst/>
              <a:cxnLst/>
              <a:rect l="l" t="t" r="r" b="b"/>
              <a:pathLst>
                <a:path w="5080" h="634">
                  <a:moveTo>
                    <a:pt x="435" y="0"/>
                  </a:moveTo>
                  <a:lnTo>
                    <a:pt x="0" y="242"/>
                  </a:lnTo>
                  <a:lnTo>
                    <a:pt x="617" y="387"/>
                  </a:lnTo>
                  <a:lnTo>
                    <a:pt x="472" y="605"/>
                  </a:lnTo>
                  <a:lnTo>
                    <a:pt x="3644" y="242"/>
                  </a:lnTo>
                  <a:lnTo>
                    <a:pt x="4553" y="12"/>
                  </a:lnTo>
                  <a:lnTo>
                    <a:pt x="435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4" name="object 75">
              <a:extLst>
                <a:ext uri="{FF2B5EF4-FFF2-40B4-BE49-F238E27FC236}">
                  <a16:creationId xmlns="" xmlns:a16="http://schemas.microsoft.com/office/drawing/2014/main" id="{7BD066EF-AABD-4FB1-9614-ED8546284DF4}"/>
                </a:ext>
              </a:extLst>
            </p:cNvPr>
            <p:cNvSpPr/>
            <p:nvPr/>
          </p:nvSpPr>
          <p:spPr>
            <a:xfrm>
              <a:off x="19295037" y="8092394"/>
              <a:ext cx="12016" cy="3659"/>
            </a:xfrm>
            <a:custGeom>
              <a:avLst/>
              <a:gdLst/>
              <a:ahLst/>
              <a:cxnLst/>
              <a:rect l="l" t="t" r="r" b="b"/>
              <a:pathLst>
                <a:path w="10794" h="2540">
                  <a:moveTo>
                    <a:pt x="10463" y="0"/>
                  </a:moveTo>
                  <a:lnTo>
                    <a:pt x="1852" y="193"/>
                  </a:lnTo>
                  <a:lnTo>
                    <a:pt x="0" y="1465"/>
                  </a:lnTo>
                  <a:lnTo>
                    <a:pt x="0" y="2095"/>
                  </a:lnTo>
                  <a:lnTo>
                    <a:pt x="10463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5" name="object 76">
              <a:extLst>
                <a:ext uri="{FF2B5EF4-FFF2-40B4-BE49-F238E27FC236}">
                  <a16:creationId xmlns="" xmlns:a16="http://schemas.microsoft.com/office/drawing/2014/main" id="{FBE96EF6-CA09-4E31-BE77-593E6B61332F}"/>
                </a:ext>
              </a:extLst>
            </p:cNvPr>
            <p:cNvSpPr/>
            <p:nvPr/>
          </p:nvSpPr>
          <p:spPr>
            <a:xfrm>
              <a:off x="19401574" y="828115"/>
              <a:ext cx="707" cy="13720"/>
            </a:xfrm>
            <a:custGeom>
              <a:avLst/>
              <a:gdLst/>
              <a:ahLst/>
              <a:cxnLst/>
              <a:rect l="l" t="t" r="r" b="b"/>
              <a:pathLst>
                <a:path w="634" h="9525">
                  <a:moveTo>
                    <a:pt x="0" y="0"/>
                  </a:moveTo>
                  <a:lnTo>
                    <a:pt x="48" y="5480"/>
                  </a:lnTo>
                  <a:lnTo>
                    <a:pt x="148" y="8454"/>
                  </a:lnTo>
                  <a:lnTo>
                    <a:pt x="210" y="8922"/>
                  </a:lnTo>
                  <a:lnTo>
                    <a:pt x="152" y="5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6" name="object 77">
              <a:extLst>
                <a:ext uri="{FF2B5EF4-FFF2-40B4-BE49-F238E27FC236}">
                  <a16:creationId xmlns="" xmlns:a16="http://schemas.microsoft.com/office/drawing/2014/main" id="{3BA03E1E-A927-4BF9-B71E-A178F42783B6}"/>
                </a:ext>
              </a:extLst>
            </p:cNvPr>
            <p:cNvSpPr/>
            <p:nvPr/>
          </p:nvSpPr>
          <p:spPr>
            <a:xfrm>
              <a:off x="15054700" y="1393319"/>
              <a:ext cx="8482" cy="80491"/>
            </a:xfrm>
            <a:custGeom>
              <a:avLst/>
              <a:gdLst/>
              <a:ahLst/>
              <a:cxnLst/>
              <a:rect l="l" t="t" r="r" b="b"/>
              <a:pathLst>
                <a:path w="7619" h="55880">
                  <a:moveTo>
                    <a:pt x="4620" y="13396"/>
                  </a:moveTo>
                  <a:lnTo>
                    <a:pt x="1599" y="13396"/>
                  </a:lnTo>
                  <a:lnTo>
                    <a:pt x="2902" y="27358"/>
                  </a:lnTo>
                  <a:lnTo>
                    <a:pt x="4134" y="47785"/>
                  </a:lnTo>
                  <a:lnTo>
                    <a:pt x="5522" y="55504"/>
                  </a:lnTo>
                  <a:lnTo>
                    <a:pt x="7290" y="31343"/>
                  </a:lnTo>
                  <a:lnTo>
                    <a:pt x="5862" y="24382"/>
                  </a:lnTo>
                  <a:lnTo>
                    <a:pt x="4620" y="13396"/>
                  </a:lnTo>
                  <a:close/>
                </a:path>
                <a:path w="7619" h="55880">
                  <a:moveTo>
                    <a:pt x="1782" y="0"/>
                  </a:moveTo>
                  <a:lnTo>
                    <a:pt x="0" y="25070"/>
                  </a:lnTo>
                  <a:lnTo>
                    <a:pt x="1599" y="13396"/>
                  </a:lnTo>
                  <a:lnTo>
                    <a:pt x="4620" y="13396"/>
                  </a:lnTo>
                  <a:lnTo>
                    <a:pt x="3881" y="6852"/>
                  </a:lnTo>
                  <a:lnTo>
                    <a:pt x="1782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7" name="object 78">
              <a:extLst>
                <a:ext uri="{FF2B5EF4-FFF2-40B4-BE49-F238E27FC236}">
                  <a16:creationId xmlns="" xmlns:a16="http://schemas.microsoft.com/office/drawing/2014/main" id="{BA5B7CB6-B6C2-49F3-8288-204DBD89CE5F}"/>
                </a:ext>
              </a:extLst>
            </p:cNvPr>
            <p:cNvSpPr/>
            <p:nvPr/>
          </p:nvSpPr>
          <p:spPr>
            <a:xfrm>
              <a:off x="19371977" y="7334679"/>
              <a:ext cx="707" cy="32013"/>
            </a:xfrm>
            <a:custGeom>
              <a:avLst/>
              <a:gdLst/>
              <a:ahLst/>
              <a:cxnLst/>
              <a:rect l="l" t="t" r="r" b="b"/>
              <a:pathLst>
                <a:path w="634" h="22225">
                  <a:moveTo>
                    <a:pt x="145" y="21944"/>
                  </a:moveTo>
                  <a:lnTo>
                    <a:pt x="108" y="0"/>
                  </a:lnTo>
                  <a:lnTo>
                    <a:pt x="0" y="9991"/>
                  </a:lnTo>
                  <a:lnTo>
                    <a:pt x="0" y="16725"/>
                  </a:lnTo>
                  <a:lnTo>
                    <a:pt x="145" y="21944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8" name="object 79">
              <a:extLst>
                <a:ext uri="{FF2B5EF4-FFF2-40B4-BE49-F238E27FC236}">
                  <a16:creationId xmlns="" xmlns:a16="http://schemas.microsoft.com/office/drawing/2014/main" id="{8B449D32-C7E9-4580-A999-F8E2E3E25638}"/>
                </a:ext>
              </a:extLst>
            </p:cNvPr>
            <p:cNvSpPr/>
            <p:nvPr/>
          </p:nvSpPr>
          <p:spPr>
            <a:xfrm>
              <a:off x="15062809" y="1426947"/>
              <a:ext cx="707" cy="11891"/>
            </a:xfrm>
            <a:custGeom>
              <a:avLst/>
              <a:gdLst/>
              <a:ahLst/>
              <a:cxnLst/>
              <a:rect l="l" t="t" r="r" b="b"/>
              <a:pathLst>
                <a:path w="634" h="8255">
                  <a:moveTo>
                    <a:pt x="339" y="0"/>
                  </a:moveTo>
                  <a:lnTo>
                    <a:pt x="0" y="7993"/>
                  </a:lnTo>
                  <a:lnTo>
                    <a:pt x="339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69" name="object 80">
              <a:extLst>
                <a:ext uri="{FF2B5EF4-FFF2-40B4-BE49-F238E27FC236}">
                  <a16:creationId xmlns="" xmlns:a16="http://schemas.microsoft.com/office/drawing/2014/main" id="{58BB7823-C932-4875-9B90-29D2F130C2F4}"/>
                </a:ext>
              </a:extLst>
            </p:cNvPr>
            <p:cNvSpPr/>
            <p:nvPr/>
          </p:nvSpPr>
          <p:spPr>
            <a:xfrm>
              <a:off x="18253650" y="583668"/>
              <a:ext cx="13429" cy="2744"/>
            </a:xfrm>
            <a:custGeom>
              <a:avLst/>
              <a:gdLst/>
              <a:ahLst/>
              <a:cxnLst/>
              <a:rect l="l" t="t" r="r" b="b"/>
              <a:pathLst>
                <a:path w="12065" h="1905">
                  <a:moveTo>
                    <a:pt x="0" y="0"/>
                  </a:moveTo>
                  <a:lnTo>
                    <a:pt x="2337" y="593"/>
                  </a:lnTo>
                  <a:lnTo>
                    <a:pt x="11626" y="1489"/>
                  </a:lnTo>
                  <a:lnTo>
                    <a:pt x="11238" y="1138"/>
                  </a:lnTo>
                  <a:lnTo>
                    <a:pt x="8610" y="7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0" name="object 81">
              <a:extLst>
                <a:ext uri="{FF2B5EF4-FFF2-40B4-BE49-F238E27FC236}">
                  <a16:creationId xmlns="" xmlns:a16="http://schemas.microsoft.com/office/drawing/2014/main" id="{E2D8A254-EEF7-4693-B7B0-76A0419F2C91}"/>
                </a:ext>
              </a:extLst>
            </p:cNvPr>
            <p:cNvSpPr/>
            <p:nvPr/>
          </p:nvSpPr>
          <p:spPr>
            <a:xfrm>
              <a:off x="19175821" y="589990"/>
              <a:ext cx="24031" cy="915"/>
            </a:xfrm>
            <a:custGeom>
              <a:avLst/>
              <a:gdLst/>
              <a:ahLst/>
              <a:cxnLst/>
              <a:rect l="l" t="t" r="r" b="b"/>
              <a:pathLst>
                <a:path w="21590" h="635">
                  <a:moveTo>
                    <a:pt x="0" y="0"/>
                  </a:moveTo>
                  <a:lnTo>
                    <a:pt x="8332" y="302"/>
                  </a:lnTo>
                  <a:lnTo>
                    <a:pt x="21012" y="4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1" name="object 82">
              <a:extLst>
                <a:ext uri="{FF2B5EF4-FFF2-40B4-BE49-F238E27FC236}">
                  <a16:creationId xmlns="" xmlns:a16="http://schemas.microsoft.com/office/drawing/2014/main" id="{9D0D87E0-9CEB-465A-83A7-D08B4EDAD489}"/>
                </a:ext>
              </a:extLst>
            </p:cNvPr>
            <p:cNvSpPr/>
            <p:nvPr/>
          </p:nvSpPr>
          <p:spPr>
            <a:xfrm>
              <a:off x="17728282" y="589922"/>
              <a:ext cx="34633" cy="915"/>
            </a:xfrm>
            <a:custGeom>
              <a:avLst/>
              <a:gdLst/>
              <a:ahLst/>
              <a:cxnLst/>
              <a:rect l="l" t="t" r="r" b="b"/>
              <a:pathLst>
                <a:path w="31115" h="635">
                  <a:moveTo>
                    <a:pt x="9811" y="0"/>
                  </a:moveTo>
                  <a:lnTo>
                    <a:pt x="0" y="193"/>
                  </a:lnTo>
                  <a:lnTo>
                    <a:pt x="4759" y="605"/>
                  </a:lnTo>
                  <a:lnTo>
                    <a:pt x="9399" y="306"/>
                  </a:lnTo>
                  <a:lnTo>
                    <a:pt x="15079" y="151"/>
                  </a:lnTo>
                  <a:lnTo>
                    <a:pt x="20351" y="151"/>
                  </a:lnTo>
                  <a:lnTo>
                    <a:pt x="17032" y="54"/>
                  </a:lnTo>
                  <a:lnTo>
                    <a:pt x="9811" y="0"/>
                  </a:lnTo>
                  <a:close/>
                </a:path>
                <a:path w="31115" h="635">
                  <a:moveTo>
                    <a:pt x="21436" y="182"/>
                  </a:moveTo>
                  <a:lnTo>
                    <a:pt x="30931" y="459"/>
                  </a:lnTo>
                  <a:lnTo>
                    <a:pt x="22143" y="186"/>
                  </a:lnTo>
                  <a:lnTo>
                    <a:pt x="21436" y="182"/>
                  </a:lnTo>
                  <a:close/>
                </a:path>
                <a:path w="31115" h="635">
                  <a:moveTo>
                    <a:pt x="20351" y="151"/>
                  </a:moveTo>
                  <a:lnTo>
                    <a:pt x="15079" y="151"/>
                  </a:lnTo>
                  <a:lnTo>
                    <a:pt x="21436" y="182"/>
                  </a:lnTo>
                  <a:lnTo>
                    <a:pt x="20351" y="151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2" name="object 83">
              <a:extLst>
                <a:ext uri="{FF2B5EF4-FFF2-40B4-BE49-F238E27FC236}">
                  <a16:creationId xmlns="" xmlns:a16="http://schemas.microsoft.com/office/drawing/2014/main" id="{6D1A2669-9AC8-470B-ADED-1734DF8077D5}"/>
                </a:ext>
              </a:extLst>
            </p:cNvPr>
            <p:cNvSpPr/>
            <p:nvPr/>
          </p:nvSpPr>
          <p:spPr>
            <a:xfrm>
              <a:off x="17251708" y="590618"/>
              <a:ext cx="26152" cy="1829"/>
            </a:xfrm>
            <a:custGeom>
              <a:avLst/>
              <a:gdLst/>
              <a:ahLst/>
              <a:cxnLst/>
              <a:rect l="l" t="t" r="r" b="b"/>
              <a:pathLst>
                <a:path w="23494" h="1269">
                  <a:moveTo>
                    <a:pt x="0" y="0"/>
                  </a:moveTo>
                  <a:lnTo>
                    <a:pt x="8465" y="690"/>
                  </a:lnTo>
                  <a:lnTo>
                    <a:pt x="23010" y="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3" name="object 84">
              <a:extLst>
                <a:ext uri="{FF2B5EF4-FFF2-40B4-BE49-F238E27FC236}">
                  <a16:creationId xmlns="" xmlns:a16="http://schemas.microsoft.com/office/drawing/2014/main" id="{766FF7D8-6D59-402E-BE79-82F65FB64036}"/>
                </a:ext>
              </a:extLst>
            </p:cNvPr>
            <p:cNvSpPr/>
            <p:nvPr/>
          </p:nvSpPr>
          <p:spPr>
            <a:xfrm>
              <a:off x="17062337" y="8070468"/>
              <a:ext cx="43115" cy="4573"/>
            </a:xfrm>
            <a:custGeom>
              <a:avLst/>
              <a:gdLst/>
              <a:ahLst/>
              <a:cxnLst/>
              <a:rect l="l" t="t" r="r" b="b"/>
              <a:pathLst>
                <a:path w="38734" h="3175">
                  <a:moveTo>
                    <a:pt x="0" y="0"/>
                  </a:moveTo>
                  <a:lnTo>
                    <a:pt x="10064" y="956"/>
                  </a:lnTo>
                  <a:lnTo>
                    <a:pt x="16325" y="2010"/>
                  </a:lnTo>
                  <a:lnTo>
                    <a:pt x="21206" y="3064"/>
                  </a:lnTo>
                  <a:lnTo>
                    <a:pt x="26374" y="1531"/>
                  </a:lnTo>
                  <a:lnTo>
                    <a:pt x="38533" y="537"/>
                  </a:lnTo>
                  <a:lnTo>
                    <a:pt x="36728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4" name="object 85">
              <a:extLst>
                <a:ext uri="{FF2B5EF4-FFF2-40B4-BE49-F238E27FC236}">
                  <a16:creationId xmlns="" xmlns:a16="http://schemas.microsoft.com/office/drawing/2014/main" id="{6633D75D-0EBC-48A2-9C83-85D2CCCA3644}"/>
                </a:ext>
              </a:extLst>
            </p:cNvPr>
            <p:cNvSpPr/>
            <p:nvPr/>
          </p:nvSpPr>
          <p:spPr>
            <a:xfrm>
              <a:off x="19372139" y="7366289"/>
              <a:ext cx="2120" cy="24696"/>
            </a:xfrm>
            <a:custGeom>
              <a:avLst/>
              <a:gdLst/>
              <a:ahLst/>
              <a:cxnLst/>
              <a:rect l="l" t="t" r="r" b="b"/>
              <a:pathLst>
                <a:path w="1905" h="17145">
                  <a:moveTo>
                    <a:pt x="0" y="0"/>
                  </a:moveTo>
                  <a:lnTo>
                    <a:pt x="181" y="15283"/>
                  </a:lnTo>
                  <a:lnTo>
                    <a:pt x="690" y="16616"/>
                  </a:lnTo>
                  <a:lnTo>
                    <a:pt x="1174" y="16906"/>
                  </a:lnTo>
                  <a:lnTo>
                    <a:pt x="1465" y="13648"/>
                  </a:lnTo>
                  <a:lnTo>
                    <a:pt x="605" y="10960"/>
                  </a:lnTo>
                  <a:lnTo>
                    <a:pt x="181" y="70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5" name="object 86">
              <a:extLst>
                <a:ext uri="{FF2B5EF4-FFF2-40B4-BE49-F238E27FC236}">
                  <a16:creationId xmlns="" xmlns:a16="http://schemas.microsoft.com/office/drawing/2014/main" id="{7E166B1D-5AC5-48DB-AB45-53C844733BE3}"/>
                </a:ext>
              </a:extLst>
            </p:cNvPr>
            <p:cNvSpPr/>
            <p:nvPr/>
          </p:nvSpPr>
          <p:spPr>
            <a:xfrm>
              <a:off x="15085794" y="5882222"/>
              <a:ext cx="707" cy="24696"/>
            </a:xfrm>
            <a:custGeom>
              <a:avLst/>
              <a:gdLst/>
              <a:ahLst/>
              <a:cxnLst/>
              <a:rect l="l" t="t" r="r" b="b"/>
              <a:pathLst>
                <a:path w="634" h="17145">
                  <a:moveTo>
                    <a:pt x="0" y="0"/>
                  </a:moveTo>
                  <a:lnTo>
                    <a:pt x="411" y="16749"/>
                  </a:lnTo>
                  <a:lnTo>
                    <a:pt x="387" y="4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6" name="object 87">
              <a:extLst>
                <a:ext uri="{FF2B5EF4-FFF2-40B4-BE49-F238E27FC236}">
                  <a16:creationId xmlns="" xmlns:a16="http://schemas.microsoft.com/office/drawing/2014/main" id="{74A6F611-A655-4E78-B81F-FE955203ADA4}"/>
                </a:ext>
              </a:extLst>
            </p:cNvPr>
            <p:cNvSpPr/>
            <p:nvPr/>
          </p:nvSpPr>
          <p:spPr>
            <a:xfrm>
              <a:off x="17364655" y="625888"/>
              <a:ext cx="55837" cy="3659"/>
            </a:xfrm>
            <a:custGeom>
              <a:avLst/>
              <a:gdLst/>
              <a:ahLst/>
              <a:cxnLst/>
              <a:rect l="l" t="t" r="r" b="b"/>
              <a:pathLst>
                <a:path w="50165" h="2539">
                  <a:moveTo>
                    <a:pt x="8477" y="0"/>
                  </a:moveTo>
                  <a:lnTo>
                    <a:pt x="5449" y="254"/>
                  </a:lnTo>
                  <a:lnTo>
                    <a:pt x="1998" y="484"/>
                  </a:lnTo>
                  <a:lnTo>
                    <a:pt x="0" y="871"/>
                  </a:lnTo>
                  <a:lnTo>
                    <a:pt x="49557" y="2349"/>
                  </a:lnTo>
                  <a:lnTo>
                    <a:pt x="39651" y="1534"/>
                  </a:lnTo>
                  <a:lnTo>
                    <a:pt x="29480" y="888"/>
                  </a:lnTo>
                  <a:lnTo>
                    <a:pt x="19079" y="385"/>
                  </a:lnTo>
                  <a:lnTo>
                    <a:pt x="8477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7" name="object 88">
              <a:extLst>
                <a:ext uri="{FF2B5EF4-FFF2-40B4-BE49-F238E27FC236}">
                  <a16:creationId xmlns="" xmlns:a16="http://schemas.microsoft.com/office/drawing/2014/main" id="{06012041-2D61-4844-8C14-7C2731FDC462}"/>
                </a:ext>
              </a:extLst>
            </p:cNvPr>
            <p:cNvSpPr/>
            <p:nvPr/>
          </p:nvSpPr>
          <p:spPr>
            <a:xfrm>
              <a:off x="17085938" y="8074878"/>
              <a:ext cx="707" cy="91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57" y="36"/>
                  </a:moveTo>
                  <a:lnTo>
                    <a:pt x="0" y="24"/>
                  </a:lnTo>
                  <a:lnTo>
                    <a:pt x="157" y="36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8" name="object 89">
              <a:extLst>
                <a:ext uri="{FF2B5EF4-FFF2-40B4-BE49-F238E27FC236}">
                  <a16:creationId xmlns="" xmlns:a16="http://schemas.microsoft.com/office/drawing/2014/main" id="{504E639D-F7B9-42D5-9D9C-0527099F4F6E}"/>
                </a:ext>
              </a:extLst>
            </p:cNvPr>
            <p:cNvSpPr/>
            <p:nvPr/>
          </p:nvSpPr>
          <p:spPr>
            <a:xfrm>
              <a:off x="15048560" y="598281"/>
              <a:ext cx="4354615" cy="7518550"/>
            </a:xfrm>
            <a:custGeom>
              <a:avLst/>
              <a:gdLst/>
              <a:ahLst/>
              <a:cxnLst/>
              <a:rect l="l" t="t" r="r" b="b"/>
              <a:pathLst>
                <a:path w="3912234" h="5219700">
                  <a:moveTo>
                    <a:pt x="910901" y="5206999"/>
                  </a:moveTo>
                  <a:lnTo>
                    <a:pt x="56981" y="5206999"/>
                  </a:lnTo>
                  <a:lnTo>
                    <a:pt x="65628" y="5219699"/>
                  </a:lnTo>
                  <a:lnTo>
                    <a:pt x="899712" y="5219699"/>
                  </a:lnTo>
                  <a:lnTo>
                    <a:pt x="910901" y="5206999"/>
                  </a:lnTo>
                  <a:close/>
                </a:path>
                <a:path w="3912234" h="5219700">
                  <a:moveTo>
                    <a:pt x="3023571" y="5206999"/>
                  </a:moveTo>
                  <a:lnTo>
                    <a:pt x="919992" y="5206999"/>
                  </a:lnTo>
                  <a:lnTo>
                    <a:pt x="959248" y="5219699"/>
                  </a:lnTo>
                  <a:lnTo>
                    <a:pt x="2952529" y="5219699"/>
                  </a:lnTo>
                  <a:lnTo>
                    <a:pt x="3023571" y="5206999"/>
                  </a:lnTo>
                  <a:close/>
                </a:path>
                <a:path w="3912234" h="5219700">
                  <a:moveTo>
                    <a:pt x="3397815" y="5206999"/>
                  </a:moveTo>
                  <a:lnTo>
                    <a:pt x="3072052" y="5206999"/>
                  </a:lnTo>
                  <a:lnTo>
                    <a:pt x="3118276" y="5219699"/>
                  </a:lnTo>
                  <a:lnTo>
                    <a:pt x="3350932" y="5219699"/>
                  </a:lnTo>
                  <a:lnTo>
                    <a:pt x="3397815" y="5206999"/>
                  </a:lnTo>
                  <a:close/>
                </a:path>
                <a:path w="3912234" h="5219700">
                  <a:moveTo>
                    <a:pt x="3467371" y="5206999"/>
                  </a:moveTo>
                  <a:lnTo>
                    <a:pt x="3397815" y="5206999"/>
                  </a:lnTo>
                  <a:lnTo>
                    <a:pt x="3434677" y="5219699"/>
                  </a:lnTo>
                  <a:lnTo>
                    <a:pt x="3457993" y="5219699"/>
                  </a:lnTo>
                  <a:lnTo>
                    <a:pt x="3467371" y="5206999"/>
                  </a:lnTo>
                  <a:close/>
                </a:path>
                <a:path w="3912234" h="5219700">
                  <a:moveTo>
                    <a:pt x="3593293" y="5206999"/>
                  </a:moveTo>
                  <a:lnTo>
                    <a:pt x="3467371" y="5206999"/>
                  </a:lnTo>
                  <a:lnTo>
                    <a:pt x="3479402" y="5219699"/>
                  </a:lnTo>
                  <a:lnTo>
                    <a:pt x="3480794" y="5219699"/>
                  </a:lnTo>
                  <a:lnTo>
                    <a:pt x="3593293" y="5206999"/>
                  </a:lnTo>
                  <a:close/>
                </a:path>
                <a:path w="3912234" h="5219700">
                  <a:moveTo>
                    <a:pt x="3808175" y="5206999"/>
                  </a:moveTo>
                  <a:lnTo>
                    <a:pt x="3623158" y="5206999"/>
                  </a:lnTo>
                  <a:lnTo>
                    <a:pt x="3633239" y="5219699"/>
                  </a:lnTo>
                  <a:lnTo>
                    <a:pt x="3823884" y="5219699"/>
                  </a:lnTo>
                  <a:lnTo>
                    <a:pt x="3808175" y="5206999"/>
                  </a:lnTo>
                  <a:close/>
                </a:path>
                <a:path w="3912234" h="5219700">
                  <a:moveTo>
                    <a:pt x="38749" y="5199860"/>
                  </a:moveTo>
                  <a:lnTo>
                    <a:pt x="42630" y="5206999"/>
                  </a:lnTo>
                  <a:lnTo>
                    <a:pt x="43023" y="5206999"/>
                  </a:lnTo>
                  <a:lnTo>
                    <a:pt x="38749" y="5199860"/>
                  </a:lnTo>
                  <a:close/>
                </a:path>
                <a:path w="3912234" h="5219700">
                  <a:moveTo>
                    <a:pt x="584231" y="5194299"/>
                  </a:moveTo>
                  <a:lnTo>
                    <a:pt x="41879" y="5194299"/>
                  </a:lnTo>
                  <a:lnTo>
                    <a:pt x="45440" y="5206999"/>
                  </a:lnTo>
                  <a:lnTo>
                    <a:pt x="595302" y="5206999"/>
                  </a:lnTo>
                  <a:lnTo>
                    <a:pt x="584231" y="5194299"/>
                  </a:lnTo>
                  <a:close/>
                </a:path>
                <a:path w="3912234" h="5219700">
                  <a:moveTo>
                    <a:pt x="1638236" y="5194299"/>
                  </a:moveTo>
                  <a:lnTo>
                    <a:pt x="615233" y="5194299"/>
                  </a:lnTo>
                  <a:lnTo>
                    <a:pt x="610050" y="5206999"/>
                  </a:lnTo>
                  <a:lnTo>
                    <a:pt x="1625731" y="5206999"/>
                  </a:lnTo>
                  <a:lnTo>
                    <a:pt x="1638236" y="5194299"/>
                  </a:lnTo>
                  <a:close/>
                </a:path>
                <a:path w="3912234" h="5219700">
                  <a:moveTo>
                    <a:pt x="1762355" y="5194299"/>
                  </a:moveTo>
                  <a:lnTo>
                    <a:pt x="1713464" y="5194299"/>
                  </a:lnTo>
                  <a:lnTo>
                    <a:pt x="1666515" y="5206999"/>
                  </a:lnTo>
                  <a:lnTo>
                    <a:pt x="1767792" y="5206999"/>
                  </a:lnTo>
                  <a:lnTo>
                    <a:pt x="1762355" y="5194299"/>
                  </a:lnTo>
                  <a:close/>
                </a:path>
                <a:path w="3912234" h="5219700">
                  <a:moveTo>
                    <a:pt x="3807920" y="5194299"/>
                  </a:moveTo>
                  <a:lnTo>
                    <a:pt x="1840881" y="5194299"/>
                  </a:lnTo>
                  <a:lnTo>
                    <a:pt x="1842480" y="5206999"/>
                  </a:lnTo>
                  <a:lnTo>
                    <a:pt x="3827157" y="5206999"/>
                  </a:lnTo>
                  <a:lnTo>
                    <a:pt x="3807920" y="5194299"/>
                  </a:lnTo>
                  <a:close/>
                </a:path>
                <a:path w="3912234" h="5219700">
                  <a:moveTo>
                    <a:pt x="27685" y="5181599"/>
                  </a:moveTo>
                  <a:lnTo>
                    <a:pt x="35420" y="5194299"/>
                  </a:lnTo>
                  <a:lnTo>
                    <a:pt x="38749" y="5199860"/>
                  </a:lnTo>
                  <a:lnTo>
                    <a:pt x="35727" y="5194299"/>
                  </a:lnTo>
                  <a:lnTo>
                    <a:pt x="27685" y="5181599"/>
                  </a:lnTo>
                  <a:close/>
                </a:path>
                <a:path w="3912234" h="5219700">
                  <a:moveTo>
                    <a:pt x="33765" y="5156199"/>
                  </a:moveTo>
                  <a:lnTo>
                    <a:pt x="14781" y="5156199"/>
                  </a:lnTo>
                  <a:lnTo>
                    <a:pt x="18968" y="5168899"/>
                  </a:lnTo>
                  <a:lnTo>
                    <a:pt x="25522" y="5181599"/>
                  </a:lnTo>
                  <a:lnTo>
                    <a:pt x="35000" y="5194299"/>
                  </a:lnTo>
                  <a:lnTo>
                    <a:pt x="35420" y="5194299"/>
                  </a:lnTo>
                  <a:lnTo>
                    <a:pt x="27685" y="5181599"/>
                  </a:lnTo>
                  <a:lnTo>
                    <a:pt x="49886" y="5181599"/>
                  </a:lnTo>
                  <a:lnTo>
                    <a:pt x="43151" y="5168899"/>
                  </a:lnTo>
                  <a:lnTo>
                    <a:pt x="37678" y="5168899"/>
                  </a:lnTo>
                  <a:lnTo>
                    <a:pt x="33765" y="5156199"/>
                  </a:lnTo>
                  <a:close/>
                </a:path>
                <a:path w="3912234" h="5219700">
                  <a:moveTo>
                    <a:pt x="57587" y="5181599"/>
                  </a:moveTo>
                  <a:lnTo>
                    <a:pt x="27685" y="5181599"/>
                  </a:lnTo>
                  <a:lnTo>
                    <a:pt x="35727" y="5194299"/>
                  </a:lnTo>
                  <a:lnTo>
                    <a:pt x="62964" y="5194299"/>
                  </a:lnTo>
                  <a:lnTo>
                    <a:pt x="57587" y="5181599"/>
                  </a:lnTo>
                  <a:close/>
                </a:path>
                <a:path w="3912234" h="5219700">
                  <a:moveTo>
                    <a:pt x="5764" y="5067299"/>
                  </a:moveTo>
                  <a:lnTo>
                    <a:pt x="8457" y="5092699"/>
                  </a:lnTo>
                  <a:lnTo>
                    <a:pt x="9455" y="5105399"/>
                  </a:lnTo>
                  <a:lnTo>
                    <a:pt x="10270" y="5118099"/>
                  </a:lnTo>
                  <a:lnTo>
                    <a:pt x="10655" y="5130799"/>
                  </a:lnTo>
                  <a:lnTo>
                    <a:pt x="10904" y="5130799"/>
                  </a:lnTo>
                  <a:lnTo>
                    <a:pt x="11368" y="5143499"/>
                  </a:lnTo>
                  <a:lnTo>
                    <a:pt x="12401" y="5156199"/>
                  </a:lnTo>
                  <a:lnTo>
                    <a:pt x="32723" y="5156199"/>
                  </a:lnTo>
                  <a:lnTo>
                    <a:pt x="32106" y="5143499"/>
                  </a:lnTo>
                  <a:lnTo>
                    <a:pt x="31246" y="5143499"/>
                  </a:lnTo>
                  <a:lnTo>
                    <a:pt x="30822" y="5105399"/>
                  </a:lnTo>
                  <a:lnTo>
                    <a:pt x="30623" y="5079999"/>
                  </a:lnTo>
                  <a:lnTo>
                    <a:pt x="9131" y="5079999"/>
                  </a:lnTo>
                  <a:lnTo>
                    <a:pt x="5764" y="5067299"/>
                  </a:lnTo>
                  <a:close/>
                </a:path>
                <a:path w="3912234" h="5219700">
                  <a:moveTo>
                    <a:pt x="3996" y="4698999"/>
                  </a:moveTo>
                  <a:lnTo>
                    <a:pt x="3292" y="4775199"/>
                  </a:lnTo>
                  <a:lnTo>
                    <a:pt x="3234" y="4851399"/>
                  </a:lnTo>
                  <a:lnTo>
                    <a:pt x="4477" y="4876799"/>
                  </a:lnTo>
                  <a:lnTo>
                    <a:pt x="7557" y="4889499"/>
                  </a:lnTo>
                  <a:lnTo>
                    <a:pt x="5594" y="4914899"/>
                  </a:lnTo>
                  <a:lnTo>
                    <a:pt x="5878" y="4952999"/>
                  </a:lnTo>
                  <a:lnTo>
                    <a:pt x="7395" y="5016499"/>
                  </a:lnTo>
                  <a:lnTo>
                    <a:pt x="9131" y="5079999"/>
                  </a:lnTo>
                  <a:lnTo>
                    <a:pt x="30623" y="5079999"/>
                  </a:lnTo>
                  <a:lnTo>
                    <a:pt x="30523" y="5067299"/>
                  </a:lnTo>
                  <a:lnTo>
                    <a:pt x="30434" y="5003799"/>
                  </a:lnTo>
                  <a:lnTo>
                    <a:pt x="30944" y="4965699"/>
                  </a:lnTo>
                  <a:lnTo>
                    <a:pt x="32045" y="4914899"/>
                  </a:lnTo>
                  <a:lnTo>
                    <a:pt x="32859" y="4914899"/>
                  </a:lnTo>
                  <a:lnTo>
                    <a:pt x="32619" y="4889499"/>
                  </a:lnTo>
                  <a:lnTo>
                    <a:pt x="30408" y="4864099"/>
                  </a:lnTo>
                  <a:lnTo>
                    <a:pt x="28550" y="4825999"/>
                  </a:lnTo>
                  <a:lnTo>
                    <a:pt x="29126" y="4775199"/>
                  </a:lnTo>
                  <a:lnTo>
                    <a:pt x="29827" y="4775199"/>
                  </a:lnTo>
                  <a:lnTo>
                    <a:pt x="29995" y="4749799"/>
                  </a:lnTo>
                  <a:lnTo>
                    <a:pt x="30110" y="4724399"/>
                  </a:lnTo>
                  <a:lnTo>
                    <a:pt x="5692" y="4724399"/>
                  </a:lnTo>
                  <a:lnTo>
                    <a:pt x="4214" y="4711699"/>
                  </a:lnTo>
                  <a:lnTo>
                    <a:pt x="3996" y="4698999"/>
                  </a:lnTo>
                  <a:close/>
                </a:path>
                <a:path w="3912234" h="5219700">
                  <a:moveTo>
                    <a:pt x="3884850" y="4838699"/>
                  </a:moveTo>
                  <a:lnTo>
                    <a:pt x="3886535" y="4927599"/>
                  </a:lnTo>
                  <a:lnTo>
                    <a:pt x="3887928" y="4965699"/>
                  </a:lnTo>
                  <a:lnTo>
                    <a:pt x="3889973" y="4991099"/>
                  </a:lnTo>
                  <a:lnTo>
                    <a:pt x="3890740" y="4965699"/>
                  </a:lnTo>
                  <a:lnTo>
                    <a:pt x="3889721" y="4965699"/>
                  </a:lnTo>
                  <a:lnTo>
                    <a:pt x="3888547" y="4952999"/>
                  </a:lnTo>
                  <a:lnTo>
                    <a:pt x="3887745" y="4952999"/>
                  </a:lnTo>
                  <a:lnTo>
                    <a:pt x="3886861" y="4914899"/>
                  </a:lnTo>
                  <a:lnTo>
                    <a:pt x="3887497" y="4902199"/>
                  </a:lnTo>
                  <a:lnTo>
                    <a:pt x="3888832" y="4889499"/>
                  </a:lnTo>
                  <a:lnTo>
                    <a:pt x="3890046" y="4876799"/>
                  </a:lnTo>
                  <a:lnTo>
                    <a:pt x="3887942" y="4876799"/>
                  </a:lnTo>
                  <a:lnTo>
                    <a:pt x="3886817" y="4864099"/>
                  </a:lnTo>
                  <a:lnTo>
                    <a:pt x="3884850" y="4838699"/>
                  </a:lnTo>
                  <a:close/>
                </a:path>
                <a:path w="3912234" h="5219700">
                  <a:moveTo>
                    <a:pt x="32859" y="4914899"/>
                  </a:moveTo>
                  <a:lnTo>
                    <a:pt x="32045" y="4914899"/>
                  </a:lnTo>
                  <a:lnTo>
                    <a:pt x="33099" y="4940299"/>
                  </a:lnTo>
                  <a:lnTo>
                    <a:pt x="32859" y="4914899"/>
                  </a:lnTo>
                  <a:close/>
                </a:path>
                <a:path w="3912234" h="5219700">
                  <a:moveTo>
                    <a:pt x="3884959" y="4737099"/>
                  </a:moveTo>
                  <a:lnTo>
                    <a:pt x="3889319" y="4876799"/>
                  </a:lnTo>
                  <a:lnTo>
                    <a:pt x="3890046" y="4876799"/>
                  </a:lnTo>
                  <a:lnTo>
                    <a:pt x="3890809" y="4914899"/>
                  </a:lnTo>
                  <a:lnTo>
                    <a:pt x="3893564" y="4876799"/>
                  </a:lnTo>
                  <a:lnTo>
                    <a:pt x="3892900" y="4825999"/>
                  </a:lnTo>
                  <a:lnTo>
                    <a:pt x="3891389" y="4775199"/>
                  </a:lnTo>
                  <a:lnTo>
                    <a:pt x="3888589" y="4775199"/>
                  </a:lnTo>
                  <a:lnTo>
                    <a:pt x="3886072" y="4749799"/>
                  </a:lnTo>
                  <a:lnTo>
                    <a:pt x="3884959" y="4737099"/>
                  </a:lnTo>
                  <a:close/>
                </a:path>
                <a:path w="3912234" h="5219700">
                  <a:moveTo>
                    <a:pt x="29827" y="4775199"/>
                  </a:moveTo>
                  <a:lnTo>
                    <a:pt x="29126" y="4775199"/>
                  </a:lnTo>
                  <a:lnTo>
                    <a:pt x="29744" y="4787899"/>
                  </a:lnTo>
                  <a:lnTo>
                    <a:pt x="29827" y="4775199"/>
                  </a:lnTo>
                  <a:close/>
                </a:path>
                <a:path w="3912234" h="5219700">
                  <a:moveTo>
                    <a:pt x="3890446" y="4546599"/>
                  </a:moveTo>
                  <a:lnTo>
                    <a:pt x="3889508" y="4584699"/>
                  </a:lnTo>
                  <a:lnTo>
                    <a:pt x="3889421" y="4597399"/>
                  </a:lnTo>
                  <a:lnTo>
                    <a:pt x="3889353" y="4635499"/>
                  </a:lnTo>
                  <a:lnTo>
                    <a:pt x="3889567" y="4660899"/>
                  </a:lnTo>
                  <a:lnTo>
                    <a:pt x="3890373" y="4686299"/>
                  </a:lnTo>
                  <a:lnTo>
                    <a:pt x="3888870" y="4686299"/>
                  </a:lnTo>
                  <a:lnTo>
                    <a:pt x="3888062" y="4698999"/>
                  </a:lnTo>
                  <a:lnTo>
                    <a:pt x="3887139" y="4698999"/>
                  </a:lnTo>
                  <a:lnTo>
                    <a:pt x="3887918" y="4724399"/>
                  </a:lnTo>
                  <a:lnTo>
                    <a:pt x="3889194" y="4737099"/>
                  </a:lnTo>
                  <a:lnTo>
                    <a:pt x="3890081" y="4749799"/>
                  </a:lnTo>
                  <a:lnTo>
                    <a:pt x="3889695" y="4775199"/>
                  </a:lnTo>
                  <a:lnTo>
                    <a:pt x="3891389" y="4775199"/>
                  </a:lnTo>
                  <a:lnTo>
                    <a:pt x="3891012" y="4762499"/>
                  </a:lnTo>
                  <a:lnTo>
                    <a:pt x="3890094" y="4711699"/>
                  </a:lnTo>
                  <a:lnTo>
                    <a:pt x="3893466" y="4711699"/>
                  </a:lnTo>
                  <a:lnTo>
                    <a:pt x="3890966" y="4673599"/>
                  </a:lnTo>
                  <a:lnTo>
                    <a:pt x="3892173" y="4660899"/>
                  </a:lnTo>
                  <a:lnTo>
                    <a:pt x="3896379" y="4660899"/>
                  </a:lnTo>
                  <a:lnTo>
                    <a:pt x="3896651" y="4648199"/>
                  </a:lnTo>
                  <a:lnTo>
                    <a:pt x="3895849" y="4622799"/>
                  </a:lnTo>
                  <a:lnTo>
                    <a:pt x="3896828" y="4597399"/>
                  </a:lnTo>
                  <a:lnTo>
                    <a:pt x="3897688" y="4597399"/>
                  </a:lnTo>
                  <a:lnTo>
                    <a:pt x="3897316" y="4584699"/>
                  </a:lnTo>
                  <a:lnTo>
                    <a:pt x="3893271" y="4584699"/>
                  </a:lnTo>
                  <a:lnTo>
                    <a:pt x="3891885" y="4571999"/>
                  </a:lnTo>
                  <a:lnTo>
                    <a:pt x="3890852" y="4559299"/>
                  </a:lnTo>
                  <a:lnTo>
                    <a:pt x="3890446" y="4546599"/>
                  </a:lnTo>
                  <a:close/>
                </a:path>
                <a:path w="3912234" h="5219700">
                  <a:moveTo>
                    <a:pt x="3893466" y="4711699"/>
                  </a:moveTo>
                  <a:lnTo>
                    <a:pt x="3890094" y="4711699"/>
                  </a:lnTo>
                  <a:lnTo>
                    <a:pt x="3895133" y="4737099"/>
                  </a:lnTo>
                  <a:lnTo>
                    <a:pt x="3893466" y="4711699"/>
                  </a:lnTo>
                  <a:close/>
                </a:path>
                <a:path w="3912234" h="5219700">
                  <a:moveTo>
                    <a:pt x="1247" y="4203699"/>
                  </a:moveTo>
                  <a:lnTo>
                    <a:pt x="2697" y="4241799"/>
                  </a:lnTo>
                  <a:lnTo>
                    <a:pt x="6128" y="4279899"/>
                  </a:lnTo>
                  <a:lnTo>
                    <a:pt x="9640" y="4305299"/>
                  </a:lnTo>
                  <a:lnTo>
                    <a:pt x="11335" y="4343399"/>
                  </a:lnTo>
                  <a:lnTo>
                    <a:pt x="6212" y="4368799"/>
                  </a:lnTo>
                  <a:lnTo>
                    <a:pt x="6008" y="4419599"/>
                  </a:lnTo>
                  <a:lnTo>
                    <a:pt x="5484" y="4470399"/>
                  </a:lnTo>
                  <a:lnTo>
                    <a:pt x="4878" y="4521199"/>
                  </a:lnTo>
                  <a:lnTo>
                    <a:pt x="4431" y="4571999"/>
                  </a:lnTo>
                  <a:lnTo>
                    <a:pt x="4383" y="4622799"/>
                  </a:lnTo>
                  <a:lnTo>
                    <a:pt x="4974" y="4673599"/>
                  </a:lnTo>
                  <a:lnTo>
                    <a:pt x="6443" y="4724399"/>
                  </a:lnTo>
                  <a:lnTo>
                    <a:pt x="30110" y="4724399"/>
                  </a:lnTo>
                  <a:lnTo>
                    <a:pt x="30167" y="4521199"/>
                  </a:lnTo>
                  <a:lnTo>
                    <a:pt x="30243" y="4483099"/>
                  </a:lnTo>
                  <a:lnTo>
                    <a:pt x="30538" y="4444999"/>
                  </a:lnTo>
                  <a:lnTo>
                    <a:pt x="31110" y="4394199"/>
                  </a:lnTo>
                  <a:lnTo>
                    <a:pt x="32037" y="4356099"/>
                  </a:lnTo>
                  <a:lnTo>
                    <a:pt x="33401" y="4305299"/>
                  </a:lnTo>
                  <a:lnTo>
                    <a:pt x="31486" y="4267199"/>
                  </a:lnTo>
                  <a:lnTo>
                    <a:pt x="31670" y="4229099"/>
                  </a:lnTo>
                  <a:lnTo>
                    <a:pt x="3693" y="4229099"/>
                  </a:lnTo>
                  <a:lnTo>
                    <a:pt x="1247" y="4203699"/>
                  </a:lnTo>
                  <a:close/>
                </a:path>
                <a:path w="3912234" h="5219700">
                  <a:moveTo>
                    <a:pt x="3896379" y="4660899"/>
                  </a:moveTo>
                  <a:lnTo>
                    <a:pt x="3894941" y="4660899"/>
                  </a:lnTo>
                  <a:lnTo>
                    <a:pt x="3895835" y="4686299"/>
                  </a:lnTo>
                  <a:lnTo>
                    <a:pt x="3896379" y="4660899"/>
                  </a:lnTo>
                  <a:close/>
                </a:path>
                <a:path w="3912234" h="5219700">
                  <a:moveTo>
                    <a:pt x="3896283" y="4038599"/>
                  </a:moveTo>
                  <a:lnTo>
                    <a:pt x="3884831" y="4038599"/>
                  </a:lnTo>
                  <a:lnTo>
                    <a:pt x="3884525" y="4051299"/>
                  </a:lnTo>
                  <a:lnTo>
                    <a:pt x="3883885" y="4063999"/>
                  </a:lnTo>
                  <a:lnTo>
                    <a:pt x="3885856" y="4063999"/>
                  </a:lnTo>
                  <a:lnTo>
                    <a:pt x="3886918" y="4102099"/>
                  </a:lnTo>
                  <a:lnTo>
                    <a:pt x="3886581" y="4152899"/>
                  </a:lnTo>
                  <a:lnTo>
                    <a:pt x="3885607" y="4203699"/>
                  </a:lnTo>
                  <a:lnTo>
                    <a:pt x="3884758" y="4254499"/>
                  </a:lnTo>
                  <a:lnTo>
                    <a:pt x="3884797" y="4305299"/>
                  </a:lnTo>
                  <a:lnTo>
                    <a:pt x="3886485" y="4368799"/>
                  </a:lnTo>
                  <a:lnTo>
                    <a:pt x="3888462" y="4432299"/>
                  </a:lnTo>
                  <a:lnTo>
                    <a:pt x="3892933" y="4521199"/>
                  </a:lnTo>
                  <a:lnTo>
                    <a:pt x="3894733" y="4584699"/>
                  </a:lnTo>
                  <a:lnTo>
                    <a:pt x="3897316" y="4584699"/>
                  </a:lnTo>
                  <a:lnTo>
                    <a:pt x="3896198" y="4546599"/>
                  </a:lnTo>
                  <a:lnTo>
                    <a:pt x="3899379" y="4546599"/>
                  </a:lnTo>
                  <a:lnTo>
                    <a:pt x="3899726" y="4521199"/>
                  </a:lnTo>
                  <a:lnTo>
                    <a:pt x="3898705" y="4470399"/>
                  </a:lnTo>
                  <a:lnTo>
                    <a:pt x="3897857" y="4432299"/>
                  </a:lnTo>
                  <a:lnTo>
                    <a:pt x="3899069" y="4406899"/>
                  </a:lnTo>
                  <a:lnTo>
                    <a:pt x="3899371" y="4406899"/>
                  </a:lnTo>
                  <a:lnTo>
                    <a:pt x="3898484" y="4368799"/>
                  </a:lnTo>
                  <a:lnTo>
                    <a:pt x="3897492" y="4356099"/>
                  </a:lnTo>
                  <a:lnTo>
                    <a:pt x="3894966" y="4356099"/>
                  </a:lnTo>
                  <a:lnTo>
                    <a:pt x="3893319" y="4343399"/>
                  </a:lnTo>
                  <a:lnTo>
                    <a:pt x="3891342" y="4317999"/>
                  </a:lnTo>
                  <a:lnTo>
                    <a:pt x="3900461" y="4254499"/>
                  </a:lnTo>
                  <a:lnTo>
                    <a:pt x="3896755" y="4241799"/>
                  </a:lnTo>
                  <a:lnTo>
                    <a:pt x="3896904" y="4229099"/>
                  </a:lnTo>
                  <a:lnTo>
                    <a:pt x="3897201" y="4216399"/>
                  </a:lnTo>
                  <a:lnTo>
                    <a:pt x="3898645" y="4216399"/>
                  </a:lnTo>
                  <a:lnTo>
                    <a:pt x="3897967" y="4203699"/>
                  </a:lnTo>
                  <a:lnTo>
                    <a:pt x="3895928" y="4203699"/>
                  </a:lnTo>
                  <a:lnTo>
                    <a:pt x="3894648" y="4190999"/>
                  </a:lnTo>
                  <a:lnTo>
                    <a:pt x="3895920" y="4140199"/>
                  </a:lnTo>
                  <a:lnTo>
                    <a:pt x="3895970" y="4076699"/>
                  </a:lnTo>
                  <a:lnTo>
                    <a:pt x="3896283" y="4038599"/>
                  </a:lnTo>
                  <a:close/>
                </a:path>
                <a:path w="3912234" h="5219700">
                  <a:moveTo>
                    <a:pt x="3899379" y="4546599"/>
                  </a:moveTo>
                  <a:lnTo>
                    <a:pt x="3896198" y="4546599"/>
                  </a:lnTo>
                  <a:lnTo>
                    <a:pt x="3897186" y="4559299"/>
                  </a:lnTo>
                  <a:lnTo>
                    <a:pt x="3899039" y="4559299"/>
                  </a:lnTo>
                  <a:lnTo>
                    <a:pt x="3899032" y="4571999"/>
                  </a:lnTo>
                  <a:lnTo>
                    <a:pt x="3899379" y="4546599"/>
                  </a:lnTo>
                  <a:close/>
                </a:path>
                <a:path w="3912234" h="5219700">
                  <a:moveTo>
                    <a:pt x="6600" y="3238499"/>
                  </a:moveTo>
                  <a:lnTo>
                    <a:pt x="4029" y="3263899"/>
                  </a:lnTo>
                  <a:lnTo>
                    <a:pt x="3027" y="3301999"/>
                  </a:lnTo>
                  <a:lnTo>
                    <a:pt x="2942" y="3390899"/>
                  </a:lnTo>
                  <a:lnTo>
                    <a:pt x="9349" y="3390899"/>
                  </a:lnTo>
                  <a:lnTo>
                    <a:pt x="7005" y="3441699"/>
                  </a:lnTo>
                  <a:lnTo>
                    <a:pt x="5938" y="3505199"/>
                  </a:lnTo>
                  <a:lnTo>
                    <a:pt x="5877" y="3568699"/>
                  </a:lnTo>
                  <a:lnTo>
                    <a:pt x="6214" y="3619499"/>
                  </a:lnTo>
                  <a:lnTo>
                    <a:pt x="7218" y="3721099"/>
                  </a:lnTo>
                  <a:lnTo>
                    <a:pt x="7341" y="3784599"/>
                  </a:lnTo>
                  <a:lnTo>
                    <a:pt x="6489" y="3822699"/>
                  </a:lnTo>
                  <a:lnTo>
                    <a:pt x="4432" y="3848099"/>
                  </a:lnTo>
                  <a:lnTo>
                    <a:pt x="5377" y="3873499"/>
                  </a:lnTo>
                  <a:lnTo>
                    <a:pt x="6660" y="3936999"/>
                  </a:lnTo>
                  <a:lnTo>
                    <a:pt x="7605" y="3962399"/>
                  </a:lnTo>
                  <a:lnTo>
                    <a:pt x="4178" y="3962399"/>
                  </a:lnTo>
                  <a:lnTo>
                    <a:pt x="3715" y="4013199"/>
                  </a:lnTo>
                  <a:lnTo>
                    <a:pt x="3397" y="4063999"/>
                  </a:lnTo>
                  <a:lnTo>
                    <a:pt x="3348" y="4165599"/>
                  </a:lnTo>
                  <a:lnTo>
                    <a:pt x="3693" y="4229099"/>
                  </a:lnTo>
                  <a:lnTo>
                    <a:pt x="31670" y="4229099"/>
                  </a:lnTo>
                  <a:lnTo>
                    <a:pt x="31598" y="4165599"/>
                  </a:lnTo>
                  <a:lnTo>
                    <a:pt x="28545" y="4127499"/>
                  </a:lnTo>
                  <a:lnTo>
                    <a:pt x="30427" y="4089399"/>
                  </a:lnTo>
                  <a:lnTo>
                    <a:pt x="31923" y="4051299"/>
                  </a:lnTo>
                  <a:lnTo>
                    <a:pt x="33198" y="4025899"/>
                  </a:lnTo>
                  <a:lnTo>
                    <a:pt x="34415" y="3987799"/>
                  </a:lnTo>
                  <a:lnTo>
                    <a:pt x="35739" y="3924299"/>
                  </a:lnTo>
                  <a:lnTo>
                    <a:pt x="35169" y="3898899"/>
                  </a:lnTo>
                  <a:lnTo>
                    <a:pt x="33541" y="3886199"/>
                  </a:lnTo>
                  <a:lnTo>
                    <a:pt x="31713" y="3860799"/>
                  </a:lnTo>
                  <a:lnTo>
                    <a:pt x="30543" y="3822699"/>
                  </a:lnTo>
                  <a:lnTo>
                    <a:pt x="34261" y="3822699"/>
                  </a:lnTo>
                  <a:lnTo>
                    <a:pt x="30349" y="3771899"/>
                  </a:lnTo>
                  <a:lnTo>
                    <a:pt x="34818" y="3733799"/>
                  </a:lnTo>
                  <a:lnTo>
                    <a:pt x="34499" y="3721099"/>
                  </a:lnTo>
                  <a:lnTo>
                    <a:pt x="31112" y="3721099"/>
                  </a:lnTo>
                  <a:lnTo>
                    <a:pt x="30737" y="3695699"/>
                  </a:lnTo>
                  <a:lnTo>
                    <a:pt x="31293" y="3644899"/>
                  </a:lnTo>
                  <a:lnTo>
                    <a:pt x="32915" y="3594099"/>
                  </a:lnTo>
                  <a:lnTo>
                    <a:pt x="33880" y="3581399"/>
                  </a:lnTo>
                  <a:lnTo>
                    <a:pt x="34817" y="3568699"/>
                  </a:lnTo>
                  <a:lnTo>
                    <a:pt x="35630" y="3568699"/>
                  </a:lnTo>
                  <a:lnTo>
                    <a:pt x="32469" y="3403599"/>
                  </a:lnTo>
                  <a:lnTo>
                    <a:pt x="36746" y="3403599"/>
                  </a:lnTo>
                  <a:lnTo>
                    <a:pt x="35872" y="3365499"/>
                  </a:lnTo>
                  <a:lnTo>
                    <a:pt x="33568" y="3365499"/>
                  </a:lnTo>
                  <a:lnTo>
                    <a:pt x="32905" y="3352799"/>
                  </a:lnTo>
                  <a:lnTo>
                    <a:pt x="34196" y="3327399"/>
                  </a:lnTo>
                  <a:lnTo>
                    <a:pt x="34768" y="3276599"/>
                  </a:lnTo>
                  <a:lnTo>
                    <a:pt x="34754" y="3251199"/>
                  </a:lnTo>
                  <a:lnTo>
                    <a:pt x="6503" y="3251199"/>
                  </a:lnTo>
                  <a:lnTo>
                    <a:pt x="6600" y="3238499"/>
                  </a:lnTo>
                  <a:close/>
                </a:path>
                <a:path w="3912234" h="5219700">
                  <a:moveTo>
                    <a:pt x="3897290" y="4190999"/>
                  </a:moveTo>
                  <a:lnTo>
                    <a:pt x="3896597" y="4190999"/>
                  </a:lnTo>
                  <a:lnTo>
                    <a:pt x="3895928" y="4203699"/>
                  </a:lnTo>
                  <a:lnTo>
                    <a:pt x="3897967" y="4203699"/>
                  </a:lnTo>
                  <a:lnTo>
                    <a:pt x="3897290" y="4190999"/>
                  </a:lnTo>
                  <a:close/>
                </a:path>
                <a:path w="3912234" h="5219700">
                  <a:moveTo>
                    <a:pt x="3884809" y="4063999"/>
                  </a:moveTo>
                  <a:lnTo>
                    <a:pt x="3882319" y="4063999"/>
                  </a:lnTo>
                  <a:lnTo>
                    <a:pt x="3883052" y="4089399"/>
                  </a:lnTo>
                  <a:lnTo>
                    <a:pt x="3883879" y="4076699"/>
                  </a:lnTo>
                  <a:lnTo>
                    <a:pt x="3884809" y="4063999"/>
                  </a:lnTo>
                  <a:close/>
                </a:path>
                <a:path w="3912234" h="5219700">
                  <a:moveTo>
                    <a:pt x="3890549" y="3848099"/>
                  </a:moveTo>
                  <a:lnTo>
                    <a:pt x="3889351" y="3848099"/>
                  </a:lnTo>
                  <a:lnTo>
                    <a:pt x="3888446" y="3860799"/>
                  </a:lnTo>
                  <a:lnTo>
                    <a:pt x="3886582" y="3860799"/>
                  </a:lnTo>
                  <a:lnTo>
                    <a:pt x="3885802" y="3886199"/>
                  </a:lnTo>
                  <a:lnTo>
                    <a:pt x="3884196" y="3911599"/>
                  </a:lnTo>
                  <a:lnTo>
                    <a:pt x="3883409" y="3911599"/>
                  </a:lnTo>
                  <a:lnTo>
                    <a:pt x="3884358" y="3936999"/>
                  </a:lnTo>
                  <a:lnTo>
                    <a:pt x="3883889" y="3962399"/>
                  </a:lnTo>
                  <a:lnTo>
                    <a:pt x="3883677" y="4000499"/>
                  </a:lnTo>
                  <a:lnTo>
                    <a:pt x="3885395" y="4038599"/>
                  </a:lnTo>
                  <a:lnTo>
                    <a:pt x="3895918" y="4038599"/>
                  </a:lnTo>
                  <a:lnTo>
                    <a:pt x="3894842" y="4013199"/>
                  </a:lnTo>
                  <a:lnTo>
                    <a:pt x="3897391" y="4000499"/>
                  </a:lnTo>
                  <a:lnTo>
                    <a:pt x="3897040" y="3962399"/>
                  </a:lnTo>
                  <a:lnTo>
                    <a:pt x="3896044" y="3924299"/>
                  </a:lnTo>
                  <a:lnTo>
                    <a:pt x="3896659" y="3886199"/>
                  </a:lnTo>
                  <a:lnTo>
                    <a:pt x="3893292" y="3886199"/>
                  </a:lnTo>
                  <a:lnTo>
                    <a:pt x="3890549" y="3848099"/>
                  </a:lnTo>
                  <a:close/>
                </a:path>
                <a:path w="3912234" h="5219700">
                  <a:moveTo>
                    <a:pt x="3896639" y="4036918"/>
                  </a:moveTo>
                  <a:lnTo>
                    <a:pt x="3896283" y="4038599"/>
                  </a:lnTo>
                  <a:lnTo>
                    <a:pt x="3896584" y="4038599"/>
                  </a:lnTo>
                  <a:lnTo>
                    <a:pt x="3896639" y="4036918"/>
                  </a:lnTo>
                  <a:close/>
                </a:path>
                <a:path w="3912234" h="5219700">
                  <a:moveTo>
                    <a:pt x="3897412" y="4013199"/>
                  </a:moveTo>
                  <a:lnTo>
                    <a:pt x="3896639" y="4036918"/>
                  </a:lnTo>
                  <a:lnTo>
                    <a:pt x="3898972" y="4025899"/>
                  </a:lnTo>
                  <a:lnTo>
                    <a:pt x="3897412" y="4013199"/>
                  </a:lnTo>
                  <a:close/>
                </a:path>
                <a:path w="3912234" h="5219700">
                  <a:moveTo>
                    <a:pt x="3898510" y="3670299"/>
                  </a:moveTo>
                  <a:lnTo>
                    <a:pt x="3886219" y="3670299"/>
                  </a:lnTo>
                  <a:lnTo>
                    <a:pt x="3890102" y="3721099"/>
                  </a:lnTo>
                  <a:lnTo>
                    <a:pt x="3890841" y="3771899"/>
                  </a:lnTo>
                  <a:lnTo>
                    <a:pt x="3891037" y="3822699"/>
                  </a:lnTo>
                  <a:lnTo>
                    <a:pt x="3893292" y="3886199"/>
                  </a:lnTo>
                  <a:lnTo>
                    <a:pt x="3896659" y="3886199"/>
                  </a:lnTo>
                  <a:lnTo>
                    <a:pt x="3898329" y="3911599"/>
                  </a:lnTo>
                  <a:lnTo>
                    <a:pt x="3899023" y="3924299"/>
                  </a:lnTo>
                  <a:lnTo>
                    <a:pt x="3899649" y="3924299"/>
                  </a:lnTo>
                  <a:lnTo>
                    <a:pt x="3901115" y="3898899"/>
                  </a:lnTo>
                  <a:lnTo>
                    <a:pt x="3898960" y="3873499"/>
                  </a:lnTo>
                  <a:lnTo>
                    <a:pt x="3899523" y="3835399"/>
                  </a:lnTo>
                  <a:lnTo>
                    <a:pt x="3900921" y="3797299"/>
                  </a:lnTo>
                  <a:lnTo>
                    <a:pt x="3901273" y="3759199"/>
                  </a:lnTo>
                  <a:lnTo>
                    <a:pt x="3899110" y="3733799"/>
                  </a:lnTo>
                  <a:lnTo>
                    <a:pt x="3898527" y="3695699"/>
                  </a:lnTo>
                  <a:lnTo>
                    <a:pt x="3898510" y="3670299"/>
                  </a:lnTo>
                  <a:close/>
                </a:path>
                <a:path w="3912234" h="5219700">
                  <a:moveTo>
                    <a:pt x="33862" y="3695699"/>
                  </a:moveTo>
                  <a:lnTo>
                    <a:pt x="33490" y="3708399"/>
                  </a:lnTo>
                  <a:lnTo>
                    <a:pt x="32805" y="3721099"/>
                  </a:lnTo>
                  <a:lnTo>
                    <a:pt x="34499" y="3721099"/>
                  </a:lnTo>
                  <a:lnTo>
                    <a:pt x="33862" y="3695699"/>
                  </a:lnTo>
                  <a:close/>
                </a:path>
                <a:path w="3912234" h="5219700">
                  <a:moveTo>
                    <a:pt x="3890264" y="3517899"/>
                  </a:moveTo>
                  <a:lnTo>
                    <a:pt x="3888207" y="3543299"/>
                  </a:lnTo>
                  <a:lnTo>
                    <a:pt x="3887345" y="3568699"/>
                  </a:lnTo>
                  <a:lnTo>
                    <a:pt x="3887083" y="3581399"/>
                  </a:lnTo>
                  <a:lnTo>
                    <a:pt x="3886825" y="3606799"/>
                  </a:lnTo>
                  <a:lnTo>
                    <a:pt x="3885190" y="3695699"/>
                  </a:lnTo>
                  <a:lnTo>
                    <a:pt x="3886219" y="3670299"/>
                  </a:lnTo>
                  <a:lnTo>
                    <a:pt x="3898510" y="3670299"/>
                  </a:lnTo>
                  <a:lnTo>
                    <a:pt x="3898493" y="3644899"/>
                  </a:lnTo>
                  <a:lnTo>
                    <a:pt x="3898082" y="3594099"/>
                  </a:lnTo>
                  <a:lnTo>
                    <a:pt x="3892069" y="3594099"/>
                  </a:lnTo>
                  <a:lnTo>
                    <a:pt x="3890264" y="3517899"/>
                  </a:lnTo>
                  <a:close/>
                </a:path>
                <a:path w="3912234" h="5219700">
                  <a:moveTo>
                    <a:pt x="3889162" y="3441699"/>
                  </a:moveTo>
                  <a:lnTo>
                    <a:pt x="3890153" y="3479799"/>
                  </a:lnTo>
                  <a:lnTo>
                    <a:pt x="3891901" y="3517899"/>
                  </a:lnTo>
                  <a:lnTo>
                    <a:pt x="3893006" y="3555999"/>
                  </a:lnTo>
                  <a:lnTo>
                    <a:pt x="3892069" y="3594099"/>
                  </a:lnTo>
                  <a:lnTo>
                    <a:pt x="3898082" y="3594099"/>
                  </a:lnTo>
                  <a:lnTo>
                    <a:pt x="3897979" y="3581399"/>
                  </a:lnTo>
                  <a:lnTo>
                    <a:pt x="3899004" y="3555999"/>
                  </a:lnTo>
                  <a:lnTo>
                    <a:pt x="3899938" y="3505199"/>
                  </a:lnTo>
                  <a:lnTo>
                    <a:pt x="3900257" y="3479799"/>
                  </a:lnTo>
                  <a:lnTo>
                    <a:pt x="3891693" y="3479799"/>
                  </a:lnTo>
                  <a:lnTo>
                    <a:pt x="3891033" y="3467099"/>
                  </a:lnTo>
                  <a:lnTo>
                    <a:pt x="3890482" y="3454399"/>
                  </a:lnTo>
                  <a:lnTo>
                    <a:pt x="3889162" y="3441699"/>
                  </a:lnTo>
                  <a:close/>
                </a:path>
                <a:path w="3912234" h="5219700">
                  <a:moveTo>
                    <a:pt x="3891063" y="3378199"/>
                  </a:moveTo>
                  <a:lnTo>
                    <a:pt x="3891795" y="3403599"/>
                  </a:lnTo>
                  <a:lnTo>
                    <a:pt x="3892642" y="3428999"/>
                  </a:lnTo>
                  <a:lnTo>
                    <a:pt x="3893269" y="3454399"/>
                  </a:lnTo>
                  <a:lnTo>
                    <a:pt x="3893340" y="3479799"/>
                  </a:lnTo>
                  <a:lnTo>
                    <a:pt x="3900257" y="3479799"/>
                  </a:lnTo>
                  <a:lnTo>
                    <a:pt x="3900894" y="3428999"/>
                  </a:lnTo>
                  <a:lnTo>
                    <a:pt x="3901550" y="3390899"/>
                  </a:lnTo>
                  <a:lnTo>
                    <a:pt x="3892529" y="3390899"/>
                  </a:lnTo>
                  <a:lnTo>
                    <a:pt x="3891063" y="3378199"/>
                  </a:lnTo>
                  <a:close/>
                </a:path>
                <a:path w="3912234" h="5219700">
                  <a:moveTo>
                    <a:pt x="35540" y="3403599"/>
                  </a:moveTo>
                  <a:lnTo>
                    <a:pt x="32469" y="3403599"/>
                  </a:lnTo>
                  <a:lnTo>
                    <a:pt x="33431" y="3416299"/>
                  </a:lnTo>
                  <a:lnTo>
                    <a:pt x="34157" y="3428999"/>
                  </a:lnTo>
                  <a:lnTo>
                    <a:pt x="35436" y="3454399"/>
                  </a:lnTo>
                  <a:lnTo>
                    <a:pt x="34392" y="3416299"/>
                  </a:lnTo>
                  <a:lnTo>
                    <a:pt x="35540" y="3403599"/>
                  </a:lnTo>
                  <a:close/>
                </a:path>
                <a:path w="3912234" h="5219700">
                  <a:moveTo>
                    <a:pt x="3898656" y="3276599"/>
                  </a:moveTo>
                  <a:lnTo>
                    <a:pt x="3888447" y="3276599"/>
                  </a:lnTo>
                  <a:lnTo>
                    <a:pt x="3889392" y="3289299"/>
                  </a:lnTo>
                  <a:lnTo>
                    <a:pt x="3890264" y="3289299"/>
                  </a:lnTo>
                  <a:lnTo>
                    <a:pt x="3888991" y="3314699"/>
                  </a:lnTo>
                  <a:lnTo>
                    <a:pt x="3890792" y="3327399"/>
                  </a:lnTo>
                  <a:lnTo>
                    <a:pt x="3892895" y="3340099"/>
                  </a:lnTo>
                  <a:lnTo>
                    <a:pt x="3892529" y="3390899"/>
                  </a:lnTo>
                  <a:lnTo>
                    <a:pt x="3901550" y="3390899"/>
                  </a:lnTo>
                  <a:lnTo>
                    <a:pt x="3901912" y="3369893"/>
                  </a:lnTo>
                  <a:lnTo>
                    <a:pt x="3900261" y="3352799"/>
                  </a:lnTo>
                  <a:lnTo>
                    <a:pt x="3899128" y="3314699"/>
                  </a:lnTo>
                  <a:lnTo>
                    <a:pt x="3898656" y="3276599"/>
                  </a:lnTo>
                  <a:close/>
                </a:path>
                <a:path w="3912234" h="5219700">
                  <a:moveTo>
                    <a:pt x="3901987" y="3365499"/>
                  </a:moveTo>
                  <a:lnTo>
                    <a:pt x="3901912" y="3369893"/>
                  </a:lnTo>
                  <a:lnTo>
                    <a:pt x="3902714" y="3378199"/>
                  </a:lnTo>
                  <a:lnTo>
                    <a:pt x="3901987" y="3365499"/>
                  </a:lnTo>
                  <a:close/>
                </a:path>
                <a:path w="3912234" h="5219700">
                  <a:moveTo>
                    <a:pt x="3892128" y="3238499"/>
                  </a:moveTo>
                  <a:lnTo>
                    <a:pt x="3890499" y="3238499"/>
                  </a:lnTo>
                  <a:lnTo>
                    <a:pt x="3888922" y="3263899"/>
                  </a:lnTo>
                  <a:lnTo>
                    <a:pt x="3887575" y="3289299"/>
                  </a:lnTo>
                  <a:lnTo>
                    <a:pt x="3888447" y="3276599"/>
                  </a:lnTo>
                  <a:lnTo>
                    <a:pt x="3898656" y="3276599"/>
                  </a:lnTo>
                  <a:lnTo>
                    <a:pt x="3898499" y="3263899"/>
                  </a:lnTo>
                  <a:lnTo>
                    <a:pt x="3893631" y="3263899"/>
                  </a:lnTo>
                  <a:lnTo>
                    <a:pt x="3892128" y="3238499"/>
                  </a:lnTo>
                  <a:close/>
                </a:path>
                <a:path w="3912234" h="5219700">
                  <a:moveTo>
                    <a:pt x="3903083" y="3238499"/>
                  </a:moveTo>
                  <a:lnTo>
                    <a:pt x="3899913" y="3238499"/>
                  </a:lnTo>
                  <a:lnTo>
                    <a:pt x="3901197" y="3251199"/>
                  </a:lnTo>
                  <a:lnTo>
                    <a:pt x="3902204" y="3251199"/>
                  </a:lnTo>
                  <a:lnTo>
                    <a:pt x="3903102" y="3276599"/>
                  </a:lnTo>
                  <a:lnTo>
                    <a:pt x="3903083" y="3238499"/>
                  </a:lnTo>
                  <a:close/>
                </a:path>
                <a:path w="3912234" h="5219700">
                  <a:moveTo>
                    <a:pt x="3900606" y="3174999"/>
                  </a:moveTo>
                  <a:lnTo>
                    <a:pt x="3890688" y="3174999"/>
                  </a:lnTo>
                  <a:lnTo>
                    <a:pt x="3891853" y="3187699"/>
                  </a:lnTo>
                  <a:lnTo>
                    <a:pt x="3892786" y="3213099"/>
                  </a:lnTo>
                  <a:lnTo>
                    <a:pt x="3893406" y="3238499"/>
                  </a:lnTo>
                  <a:lnTo>
                    <a:pt x="3893631" y="3263899"/>
                  </a:lnTo>
                  <a:lnTo>
                    <a:pt x="3898499" y="3263899"/>
                  </a:lnTo>
                  <a:lnTo>
                    <a:pt x="3898185" y="3238499"/>
                  </a:lnTo>
                  <a:lnTo>
                    <a:pt x="3903083" y="3238499"/>
                  </a:lnTo>
                  <a:lnTo>
                    <a:pt x="3903077" y="3225799"/>
                  </a:lnTo>
                  <a:lnTo>
                    <a:pt x="3902126" y="3213099"/>
                  </a:lnTo>
                  <a:lnTo>
                    <a:pt x="3901388" y="3200399"/>
                  </a:lnTo>
                  <a:lnTo>
                    <a:pt x="3900822" y="3187699"/>
                  </a:lnTo>
                  <a:lnTo>
                    <a:pt x="3900606" y="3174999"/>
                  </a:lnTo>
                  <a:close/>
                </a:path>
                <a:path w="3912234" h="5219700">
                  <a:moveTo>
                    <a:pt x="4045" y="1206499"/>
                  </a:moveTo>
                  <a:lnTo>
                    <a:pt x="4052" y="1269999"/>
                  </a:lnTo>
                  <a:lnTo>
                    <a:pt x="4599" y="1320799"/>
                  </a:lnTo>
                  <a:lnTo>
                    <a:pt x="5461" y="1384299"/>
                  </a:lnTo>
                  <a:lnTo>
                    <a:pt x="6417" y="1435099"/>
                  </a:lnTo>
                  <a:lnTo>
                    <a:pt x="7242" y="1485899"/>
                  </a:lnTo>
                  <a:lnTo>
                    <a:pt x="7715" y="1536699"/>
                  </a:lnTo>
                  <a:lnTo>
                    <a:pt x="7611" y="1587499"/>
                  </a:lnTo>
                  <a:lnTo>
                    <a:pt x="6709" y="1625599"/>
                  </a:lnTo>
                  <a:lnTo>
                    <a:pt x="4904" y="1625599"/>
                  </a:lnTo>
                  <a:lnTo>
                    <a:pt x="5627" y="1638299"/>
                  </a:lnTo>
                  <a:lnTo>
                    <a:pt x="6573" y="1663699"/>
                  </a:lnTo>
                  <a:lnTo>
                    <a:pt x="7078" y="1676399"/>
                  </a:lnTo>
                  <a:lnTo>
                    <a:pt x="6479" y="1701799"/>
                  </a:lnTo>
                  <a:lnTo>
                    <a:pt x="4565" y="1701799"/>
                  </a:lnTo>
                  <a:lnTo>
                    <a:pt x="5310" y="1714499"/>
                  </a:lnTo>
                  <a:lnTo>
                    <a:pt x="6256" y="1739899"/>
                  </a:lnTo>
                  <a:lnTo>
                    <a:pt x="6887" y="1777999"/>
                  </a:lnTo>
                  <a:lnTo>
                    <a:pt x="6685" y="1803399"/>
                  </a:lnTo>
                  <a:lnTo>
                    <a:pt x="4469" y="1803399"/>
                  </a:lnTo>
                  <a:lnTo>
                    <a:pt x="4199" y="1841499"/>
                  </a:lnTo>
                  <a:lnTo>
                    <a:pt x="4925" y="1892299"/>
                  </a:lnTo>
                  <a:lnTo>
                    <a:pt x="6393" y="1943099"/>
                  </a:lnTo>
                  <a:lnTo>
                    <a:pt x="8161" y="1993899"/>
                  </a:lnTo>
                  <a:lnTo>
                    <a:pt x="9794" y="2044699"/>
                  </a:lnTo>
                  <a:lnTo>
                    <a:pt x="10851" y="2095499"/>
                  </a:lnTo>
                  <a:lnTo>
                    <a:pt x="7481" y="2120899"/>
                  </a:lnTo>
                  <a:lnTo>
                    <a:pt x="5209" y="2158999"/>
                  </a:lnTo>
                  <a:lnTo>
                    <a:pt x="3775" y="2209799"/>
                  </a:lnTo>
                  <a:lnTo>
                    <a:pt x="2918" y="2260599"/>
                  </a:lnTo>
                  <a:lnTo>
                    <a:pt x="2167" y="2260599"/>
                  </a:lnTo>
                  <a:lnTo>
                    <a:pt x="2170" y="2311399"/>
                  </a:lnTo>
                  <a:lnTo>
                    <a:pt x="2610" y="2362199"/>
                  </a:lnTo>
                  <a:lnTo>
                    <a:pt x="3384" y="2412999"/>
                  </a:lnTo>
                  <a:lnTo>
                    <a:pt x="4390" y="2463799"/>
                  </a:lnTo>
                  <a:lnTo>
                    <a:pt x="6687" y="2565399"/>
                  </a:lnTo>
                  <a:lnTo>
                    <a:pt x="7774" y="2616199"/>
                  </a:lnTo>
                  <a:lnTo>
                    <a:pt x="8683" y="2666999"/>
                  </a:lnTo>
                  <a:lnTo>
                    <a:pt x="7071" y="2705099"/>
                  </a:lnTo>
                  <a:lnTo>
                    <a:pt x="6007" y="2755899"/>
                  </a:lnTo>
                  <a:lnTo>
                    <a:pt x="5361" y="2793999"/>
                  </a:lnTo>
                  <a:lnTo>
                    <a:pt x="5005" y="2857499"/>
                  </a:lnTo>
                  <a:lnTo>
                    <a:pt x="4637" y="2959099"/>
                  </a:lnTo>
                  <a:lnTo>
                    <a:pt x="4367" y="3022599"/>
                  </a:lnTo>
                  <a:lnTo>
                    <a:pt x="3865" y="3073399"/>
                  </a:lnTo>
                  <a:lnTo>
                    <a:pt x="3003" y="3124199"/>
                  </a:lnTo>
                  <a:lnTo>
                    <a:pt x="5516" y="3124199"/>
                  </a:lnTo>
                  <a:lnTo>
                    <a:pt x="6879" y="3136899"/>
                  </a:lnTo>
                  <a:lnTo>
                    <a:pt x="7702" y="3162299"/>
                  </a:lnTo>
                  <a:lnTo>
                    <a:pt x="7745" y="3187699"/>
                  </a:lnTo>
                  <a:lnTo>
                    <a:pt x="8533" y="3213099"/>
                  </a:lnTo>
                  <a:lnTo>
                    <a:pt x="8606" y="3238499"/>
                  </a:lnTo>
                  <a:lnTo>
                    <a:pt x="6503" y="3251199"/>
                  </a:lnTo>
                  <a:lnTo>
                    <a:pt x="34754" y="3251199"/>
                  </a:lnTo>
                  <a:lnTo>
                    <a:pt x="34739" y="3225799"/>
                  </a:lnTo>
                  <a:lnTo>
                    <a:pt x="34225" y="3174999"/>
                  </a:lnTo>
                  <a:lnTo>
                    <a:pt x="36828" y="3174999"/>
                  </a:lnTo>
                  <a:lnTo>
                    <a:pt x="36793" y="3073399"/>
                  </a:lnTo>
                  <a:lnTo>
                    <a:pt x="36594" y="3022599"/>
                  </a:lnTo>
                  <a:lnTo>
                    <a:pt x="35946" y="2920999"/>
                  </a:lnTo>
                  <a:lnTo>
                    <a:pt x="35702" y="2870199"/>
                  </a:lnTo>
                  <a:lnTo>
                    <a:pt x="35669" y="2844799"/>
                  </a:lnTo>
                  <a:lnTo>
                    <a:pt x="32277" y="2844799"/>
                  </a:lnTo>
                  <a:lnTo>
                    <a:pt x="30486" y="2832099"/>
                  </a:lnTo>
                  <a:lnTo>
                    <a:pt x="29526" y="2806699"/>
                  </a:lnTo>
                  <a:lnTo>
                    <a:pt x="30427" y="2803802"/>
                  </a:lnTo>
                  <a:lnTo>
                    <a:pt x="28993" y="2781299"/>
                  </a:lnTo>
                  <a:lnTo>
                    <a:pt x="29909" y="2755899"/>
                  </a:lnTo>
                  <a:lnTo>
                    <a:pt x="34210" y="2755899"/>
                  </a:lnTo>
                  <a:lnTo>
                    <a:pt x="33389" y="2717799"/>
                  </a:lnTo>
                  <a:lnTo>
                    <a:pt x="36462" y="2717799"/>
                  </a:lnTo>
                  <a:lnTo>
                    <a:pt x="36216" y="2705099"/>
                  </a:lnTo>
                  <a:lnTo>
                    <a:pt x="37224" y="2666999"/>
                  </a:lnTo>
                  <a:lnTo>
                    <a:pt x="37898" y="2628899"/>
                  </a:lnTo>
                  <a:lnTo>
                    <a:pt x="36405" y="2590799"/>
                  </a:lnTo>
                  <a:lnTo>
                    <a:pt x="37580" y="2590799"/>
                  </a:lnTo>
                  <a:lnTo>
                    <a:pt x="36054" y="2298699"/>
                  </a:lnTo>
                  <a:lnTo>
                    <a:pt x="34161" y="2285999"/>
                  </a:lnTo>
                  <a:lnTo>
                    <a:pt x="33108" y="2273299"/>
                  </a:lnTo>
                  <a:lnTo>
                    <a:pt x="32177" y="2247899"/>
                  </a:lnTo>
                  <a:lnTo>
                    <a:pt x="30652" y="2222499"/>
                  </a:lnTo>
                  <a:lnTo>
                    <a:pt x="31454" y="2171699"/>
                  </a:lnTo>
                  <a:lnTo>
                    <a:pt x="32422" y="2133599"/>
                  </a:lnTo>
                  <a:lnTo>
                    <a:pt x="33335" y="2082799"/>
                  </a:lnTo>
                  <a:lnTo>
                    <a:pt x="33977" y="2019299"/>
                  </a:lnTo>
                  <a:lnTo>
                    <a:pt x="34128" y="1968499"/>
                  </a:lnTo>
                  <a:lnTo>
                    <a:pt x="32929" y="1943099"/>
                  </a:lnTo>
                  <a:lnTo>
                    <a:pt x="31792" y="1930399"/>
                  </a:lnTo>
                  <a:lnTo>
                    <a:pt x="30594" y="1930399"/>
                  </a:lnTo>
                  <a:lnTo>
                    <a:pt x="29211" y="1917699"/>
                  </a:lnTo>
                  <a:lnTo>
                    <a:pt x="30995" y="1904999"/>
                  </a:lnTo>
                  <a:lnTo>
                    <a:pt x="32062" y="1879599"/>
                  </a:lnTo>
                  <a:lnTo>
                    <a:pt x="32963" y="1854199"/>
                  </a:lnTo>
                  <a:lnTo>
                    <a:pt x="34192" y="1854199"/>
                  </a:lnTo>
                  <a:lnTo>
                    <a:pt x="34020" y="1816099"/>
                  </a:lnTo>
                  <a:lnTo>
                    <a:pt x="33940" y="1803399"/>
                  </a:lnTo>
                  <a:lnTo>
                    <a:pt x="6685" y="1803399"/>
                  </a:lnTo>
                  <a:lnTo>
                    <a:pt x="4650" y="1777999"/>
                  </a:lnTo>
                  <a:lnTo>
                    <a:pt x="33778" y="1777999"/>
                  </a:lnTo>
                  <a:lnTo>
                    <a:pt x="33445" y="1739899"/>
                  </a:lnTo>
                  <a:lnTo>
                    <a:pt x="32944" y="1701799"/>
                  </a:lnTo>
                  <a:lnTo>
                    <a:pt x="5728" y="1701799"/>
                  </a:lnTo>
                  <a:lnTo>
                    <a:pt x="4674" y="1689099"/>
                  </a:lnTo>
                  <a:lnTo>
                    <a:pt x="32757" y="1689099"/>
                  </a:lnTo>
                  <a:lnTo>
                    <a:pt x="32196" y="1650999"/>
                  </a:lnTo>
                  <a:lnTo>
                    <a:pt x="31553" y="1612899"/>
                  </a:lnTo>
                  <a:lnTo>
                    <a:pt x="28230" y="1612899"/>
                  </a:lnTo>
                  <a:lnTo>
                    <a:pt x="28243" y="1587499"/>
                  </a:lnTo>
                  <a:lnTo>
                    <a:pt x="28879" y="1574799"/>
                  </a:lnTo>
                  <a:lnTo>
                    <a:pt x="29891" y="1562099"/>
                  </a:lnTo>
                  <a:lnTo>
                    <a:pt x="31028" y="1549399"/>
                  </a:lnTo>
                  <a:lnTo>
                    <a:pt x="30459" y="1511299"/>
                  </a:lnTo>
                  <a:lnTo>
                    <a:pt x="30446" y="1460499"/>
                  </a:lnTo>
                  <a:lnTo>
                    <a:pt x="31071" y="1409699"/>
                  </a:lnTo>
                  <a:lnTo>
                    <a:pt x="32104" y="1358899"/>
                  </a:lnTo>
                  <a:lnTo>
                    <a:pt x="33314" y="1308099"/>
                  </a:lnTo>
                  <a:lnTo>
                    <a:pt x="34686" y="1231899"/>
                  </a:lnTo>
                  <a:lnTo>
                    <a:pt x="5630" y="1231899"/>
                  </a:lnTo>
                  <a:lnTo>
                    <a:pt x="4682" y="1219199"/>
                  </a:lnTo>
                  <a:lnTo>
                    <a:pt x="4045" y="1206499"/>
                  </a:lnTo>
                  <a:close/>
                </a:path>
                <a:path w="3912234" h="5219700">
                  <a:moveTo>
                    <a:pt x="3885527" y="3086099"/>
                  </a:moveTo>
                  <a:lnTo>
                    <a:pt x="3885299" y="3098799"/>
                  </a:lnTo>
                  <a:lnTo>
                    <a:pt x="3886825" y="3225799"/>
                  </a:lnTo>
                  <a:lnTo>
                    <a:pt x="3888297" y="3213099"/>
                  </a:lnTo>
                  <a:lnTo>
                    <a:pt x="3888983" y="3200399"/>
                  </a:lnTo>
                  <a:lnTo>
                    <a:pt x="3889556" y="3200399"/>
                  </a:lnTo>
                  <a:lnTo>
                    <a:pt x="3890688" y="3174999"/>
                  </a:lnTo>
                  <a:lnTo>
                    <a:pt x="3900606" y="3174999"/>
                  </a:lnTo>
                  <a:lnTo>
                    <a:pt x="3900389" y="3162299"/>
                  </a:lnTo>
                  <a:lnTo>
                    <a:pt x="3903545" y="3162299"/>
                  </a:lnTo>
                  <a:lnTo>
                    <a:pt x="3903059" y="3124199"/>
                  </a:lnTo>
                  <a:lnTo>
                    <a:pt x="3886752" y="3124199"/>
                  </a:lnTo>
                  <a:lnTo>
                    <a:pt x="3886516" y="3111499"/>
                  </a:lnTo>
                  <a:lnTo>
                    <a:pt x="3885527" y="3086099"/>
                  </a:lnTo>
                  <a:close/>
                </a:path>
                <a:path w="3912234" h="5219700">
                  <a:moveTo>
                    <a:pt x="36828" y="3174999"/>
                  </a:moveTo>
                  <a:lnTo>
                    <a:pt x="34225" y="3174999"/>
                  </a:lnTo>
                  <a:lnTo>
                    <a:pt x="36792" y="3187699"/>
                  </a:lnTo>
                  <a:lnTo>
                    <a:pt x="36828" y="3174999"/>
                  </a:lnTo>
                  <a:close/>
                </a:path>
                <a:path w="3912234" h="5219700">
                  <a:moveTo>
                    <a:pt x="3903545" y="3162299"/>
                  </a:moveTo>
                  <a:lnTo>
                    <a:pt x="3900389" y="3162299"/>
                  </a:lnTo>
                  <a:lnTo>
                    <a:pt x="3903707" y="3174999"/>
                  </a:lnTo>
                  <a:lnTo>
                    <a:pt x="3903545" y="3162299"/>
                  </a:lnTo>
                  <a:close/>
                </a:path>
                <a:path w="3912234" h="5219700">
                  <a:moveTo>
                    <a:pt x="3901156" y="2666999"/>
                  </a:moveTo>
                  <a:lnTo>
                    <a:pt x="3889537" y="2666999"/>
                  </a:lnTo>
                  <a:lnTo>
                    <a:pt x="3887224" y="2717799"/>
                  </a:lnTo>
                  <a:lnTo>
                    <a:pt x="3886297" y="2768599"/>
                  </a:lnTo>
                  <a:lnTo>
                    <a:pt x="3886377" y="2819399"/>
                  </a:lnTo>
                  <a:lnTo>
                    <a:pt x="3887084" y="2870199"/>
                  </a:lnTo>
                  <a:lnTo>
                    <a:pt x="3888039" y="2920999"/>
                  </a:lnTo>
                  <a:lnTo>
                    <a:pt x="3888863" y="2971799"/>
                  </a:lnTo>
                  <a:lnTo>
                    <a:pt x="3889176" y="3022599"/>
                  </a:lnTo>
                  <a:lnTo>
                    <a:pt x="3888599" y="3073399"/>
                  </a:lnTo>
                  <a:lnTo>
                    <a:pt x="3886752" y="3124199"/>
                  </a:lnTo>
                  <a:lnTo>
                    <a:pt x="3903059" y="3124199"/>
                  </a:lnTo>
                  <a:lnTo>
                    <a:pt x="3901966" y="3073399"/>
                  </a:lnTo>
                  <a:lnTo>
                    <a:pt x="3901323" y="3022599"/>
                  </a:lnTo>
                  <a:lnTo>
                    <a:pt x="3901743" y="2984499"/>
                  </a:lnTo>
                  <a:lnTo>
                    <a:pt x="3893428" y="2984499"/>
                  </a:lnTo>
                  <a:lnTo>
                    <a:pt x="3891318" y="2946399"/>
                  </a:lnTo>
                  <a:lnTo>
                    <a:pt x="3892748" y="2933699"/>
                  </a:lnTo>
                  <a:lnTo>
                    <a:pt x="3895852" y="2933699"/>
                  </a:lnTo>
                  <a:lnTo>
                    <a:pt x="3895638" y="2920999"/>
                  </a:lnTo>
                  <a:lnTo>
                    <a:pt x="3896981" y="2920999"/>
                  </a:lnTo>
                  <a:lnTo>
                    <a:pt x="3896586" y="2895599"/>
                  </a:lnTo>
                  <a:lnTo>
                    <a:pt x="3898586" y="2895599"/>
                  </a:lnTo>
                  <a:lnTo>
                    <a:pt x="3899173" y="2882899"/>
                  </a:lnTo>
                  <a:lnTo>
                    <a:pt x="3901055" y="2882899"/>
                  </a:lnTo>
                  <a:lnTo>
                    <a:pt x="3901462" y="2870199"/>
                  </a:lnTo>
                  <a:lnTo>
                    <a:pt x="3902533" y="2844799"/>
                  </a:lnTo>
                  <a:lnTo>
                    <a:pt x="3903804" y="2832099"/>
                  </a:lnTo>
                  <a:lnTo>
                    <a:pt x="3901651" y="2832099"/>
                  </a:lnTo>
                  <a:lnTo>
                    <a:pt x="3900772" y="2819399"/>
                  </a:lnTo>
                  <a:lnTo>
                    <a:pt x="3900280" y="2806699"/>
                  </a:lnTo>
                  <a:lnTo>
                    <a:pt x="3900671" y="2768599"/>
                  </a:lnTo>
                  <a:lnTo>
                    <a:pt x="3901801" y="2768599"/>
                  </a:lnTo>
                  <a:lnTo>
                    <a:pt x="3903197" y="2755899"/>
                  </a:lnTo>
                  <a:lnTo>
                    <a:pt x="3904385" y="2743199"/>
                  </a:lnTo>
                  <a:lnTo>
                    <a:pt x="3903634" y="2730499"/>
                  </a:lnTo>
                  <a:lnTo>
                    <a:pt x="3903342" y="2705099"/>
                  </a:lnTo>
                  <a:lnTo>
                    <a:pt x="3902694" y="2692399"/>
                  </a:lnTo>
                  <a:lnTo>
                    <a:pt x="3900873" y="2679699"/>
                  </a:lnTo>
                  <a:lnTo>
                    <a:pt x="3901156" y="2666999"/>
                  </a:lnTo>
                  <a:close/>
                </a:path>
                <a:path w="3912234" h="5219700">
                  <a:moveTo>
                    <a:pt x="3902024" y="2959099"/>
                  </a:moveTo>
                  <a:lnTo>
                    <a:pt x="3899334" y="2971799"/>
                  </a:lnTo>
                  <a:lnTo>
                    <a:pt x="3896285" y="2984499"/>
                  </a:lnTo>
                  <a:lnTo>
                    <a:pt x="3901743" y="2984499"/>
                  </a:lnTo>
                  <a:lnTo>
                    <a:pt x="3902024" y="2959099"/>
                  </a:lnTo>
                  <a:close/>
                </a:path>
                <a:path w="3912234" h="5219700">
                  <a:moveTo>
                    <a:pt x="3895852" y="2933699"/>
                  </a:moveTo>
                  <a:lnTo>
                    <a:pt x="3894306" y="2933699"/>
                  </a:lnTo>
                  <a:lnTo>
                    <a:pt x="3895678" y="2946399"/>
                  </a:lnTo>
                  <a:lnTo>
                    <a:pt x="3896550" y="2959099"/>
                  </a:lnTo>
                  <a:lnTo>
                    <a:pt x="3895852" y="2933699"/>
                  </a:lnTo>
                  <a:close/>
                </a:path>
                <a:path w="3912234" h="5219700">
                  <a:moveTo>
                    <a:pt x="3898006" y="2920999"/>
                  </a:moveTo>
                  <a:lnTo>
                    <a:pt x="3895871" y="2920999"/>
                  </a:lnTo>
                  <a:lnTo>
                    <a:pt x="3898681" y="2946399"/>
                  </a:lnTo>
                  <a:lnTo>
                    <a:pt x="3898844" y="2933699"/>
                  </a:lnTo>
                  <a:lnTo>
                    <a:pt x="3898006" y="2920999"/>
                  </a:lnTo>
                  <a:close/>
                </a:path>
                <a:path w="3912234" h="5219700">
                  <a:moveTo>
                    <a:pt x="3901055" y="2882899"/>
                  </a:moveTo>
                  <a:lnTo>
                    <a:pt x="3900157" y="2882899"/>
                  </a:lnTo>
                  <a:lnTo>
                    <a:pt x="3899907" y="2895599"/>
                  </a:lnTo>
                  <a:lnTo>
                    <a:pt x="3899790" y="2908299"/>
                  </a:lnTo>
                  <a:lnTo>
                    <a:pt x="3900147" y="2920999"/>
                  </a:lnTo>
                  <a:lnTo>
                    <a:pt x="3900648" y="2895599"/>
                  </a:lnTo>
                  <a:lnTo>
                    <a:pt x="3901055" y="2882899"/>
                  </a:lnTo>
                  <a:close/>
                </a:path>
                <a:path w="3912234" h="5219700">
                  <a:moveTo>
                    <a:pt x="35618" y="2806699"/>
                  </a:moveTo>
                  <a:lnTo>
                    <a:pt x="34215" y="2832099"/>
                  </a:lnTo>
                  <a:lnTo>
                    <a:pt x="32277" y="2844799"/>
                  </a:lnTo>
                  <a:lnTo>
                    <a:pt x="35669" y="2844799"/>
                  </a:lnTo>
                  <a:lnTo>
                    <a:pt x="35618" y="2806699"/>
                  </a:lnTo>
                  <a:close/>
                </a:path>
                <a:path w="3912234" h="5219700">
                  <a:moveTo>
                    <a:pt x="30899" y="2802284"/>
                  </a:moveTo>
                  <a:lnTo>
                    <a:pt x="30427" y="2803802"/>
                  </a:lnTo>
                  <a:lnTo>
                    <a:pt x="30611" y="2806699"/>
                  </a:lnTo>
                  <a:lnTo>
                    <a:pt x="30899" y="2802284"/>
                  </a:lnTo>
                  <a:close/>
                </a:path>
                <a:path w="3912234" h="5219700">
                  <a:moveTo>
                    <a:pt x="33474" y="2793999"/>
                  </a:moveTo>
                  <a:lnTo>
                    <a:pt x="31438" y="2793999"/>
                  </a:lnTo>
                  <a:lnTo>
                    <a:pt x="30899" y="2802284"/>
                  </a:lnTo>
                  <a:lnTo>
                    <a:pt x="33474" y="2793999"/>
                  </a:lnTo>
                  <a:close/>
                </a:path>
                <a:path w="3912234" h="5219700">
                  <a:moveTo>
                    <a:pt x="34210" y="2755899"/>
                  </a:moveTo>
                  <a:lnTo>
                    <a:pt x="33385" y="2755899"/>
                  </a:lnTo>
                  <a:lnTo>
                    <a:pt x="34758" y="2781299"/>
                  </a:lnTo>
                  <a:lnTo>
                    <a:pt x="34210" y="2755899"/>
                  </a:lnTo>
                  <a:close/>
                </a:path>
                <a:path w="3912234" h="5219700">
                  <a:moveTo>
                    <a:pt x="36462" y="2717799"/>
                  </a:moveTo>
                  <a:lnTo>
                    <a:pt x="34576" y="2717799"/>
                  </a:lnTo>
                  <a:lnTo>
                    <a:pt x="35206" y="2730499"/>
                  </a:lnTo>
                  <a:lnTo>
                    <a:pt x="36708" y="2730499"/>
                  </a:lnTo>
                  <a:lnTo>
                    <a:pt x="36462" y="2717799"/>
                  </a:lnTo>
                  <a:close/>
                </a:path>
                <a:path w="3912234" h="5219700">
                  <a:moveTo>
                    <a:pt x="3887370" y="2451099"/>
                  </a:moveTo>
                  <a:lnTo>
                    <a:pt x="3886600" y="2489199"/>
                  </a:lnTo>
                  <a:lnTo>
                    <a:pt x="3886292" y="2539999"/>
                  </a:lnTo>
                  <a:lnTo>
                    <a:pt x="3886119" y="2590799"/>
                  </a:lnTo>
                  <a:lnTo>
                    <a:pt x="3885759" y="2628899"/>
                  </a:lnTo>
                  <a:lnTo>
                    <a:pt x="3886712" y="2641599"/>
                  </a:lnTo>
                  <a:lnTo>
                    <a:pt x="3887371" y="2654299"/>
                  </a:lnTo>
                  <a:lnTo>
                    <a:pt x="3888169" y="2666999"/>
                  </a:lnTo>
                  <a:lnTo>
                    <a:pt x="3901841" y="2666999"/>
                  </a:lnTo>
                  <a:lnTo>
                    <a:pt x="3903525" y="2654299"/>
                  </a:lnTo>
                  <a:lnTo>
                    <a:pt x="3902732" y="2616199"/>
                  </a:lnTo>
                  <a:lnTo>
                    <a:pt x="3902234" y="2565399"/>
                  </a:lnTo>
                  <a:lnTo>
                    <a:pt x="3901622" y="2539999"/>
                  </a:lnTo>
                  <a:lnTo>
                    <a:pt x="3898863" y="2539999"/>
                  </a:lnTo>
                  <a:lnTo>
                    <a:pt x="3897849" y="2489199"/>
                  </a:lnTo>
                  <a:lnTo>
                    <a:pt x="3897760" y="2463799"/>
                  </a:lnTo>
                  <a:lnTo>
                    <a:pt x="3889004" y="2463799"/>
                  </a:lnTo>
                  <a:lnTo>
                    <a:pt x="3887370" y="2451099"/>
                  </a:lnTo>
                  <a:close/>
                </a:path>
                <a:path w="3912234" h="5219700">
                  <a:moveTo>
                    <a:pt x="3901317" y="2527299"/>
                  </a:moveTo>
                  <a:lnTo>
                    <a:pt x="3899262" y="2539999"/>
                  </a:lnTo>
                  <a:lnTo>
                    <a:pt x="3901622" y="2539999"/>
                  </a:lnTo>
                  <a:lnTo>
                    <a:pt x="3901317" y="2527299"/>
                  </a:lnTo>
                  <a:close/>
                </a:path>
                <a:path w="3912234" h="5219700">
                  <a:moveTo>
                    <a:pt x="3887793" y="2158999"/>
                  </a:moveTo>
                  <a:lnTo>
                    <a:pt x="3885420" y="2158999"/>
                  </a:lnTo>
                  <a:lnTo>
                    <a:pt x="3885362" y="2171699"/>
                  </a:lnTo>
                  <a:lnTo>
                    <a:pt x="3885272" y="2222499"/>
                  </a:lnTo>
                  <a:lnTo>
                    <a:pt x="3885442" y="2247899"/>
                  </a:lnTo>
                  <a:lnTo>
                    <a:pt x="3886068" y="2298699"/>
                  </a:lnTo>
                  <a:lnTo>
                    <a:pt x="3886947" y="2349499"/>
                  </a:lnTo>
                  <a:lnTo>
                    <a:pt x="3887965" y="2400299"/>
                  </a:lnTo>
                  <a:lnTo>
                    <a:pt x="3889004" y="2463799"/>
                  </a:lnTo>
                  <a:lnTo>
                    <a:pt x="3897760" y="2463799"/>
                  </a:lnTo>
                  <a:lnTo>
                    <a:pt x="3897671" y="2438399"/>
                  </a:lnTo>
                  <a:lnTo>
                    <a:pt x="3898044" y="2387599"/>
                  </a:lnTo>
                  <a:lnTo>
                    <a:pt x="3899305" y="2298699"/>
                  </a:lnTo>
                  <a:lnTo>
                    <a:pt x="3899625" y="2247899"/>
                  </a:lnTo>
                  <a:lnTo>
                    <a:pt x="3899359" y="2197099"/>
                  </a:lnTo>
                  <a:lnTo>
                    <a:pt x="3900558" y="2197099"/>
                  </a:lnTo>
                  <a:lnTo>
                    <a:pt x="3900371" y="2184399"/>
                  </a:lnTo>
                  <a:lnTo>
                    <a:pt x="3888266" y="2184399"/>
                  </a:lnTo>
                  <a:lnTo>
                    <a:pt x="3887793" y="2158999"/>
                  </a:lnTo>
                  <a:close/>
                </a:path>
                <a:path w="3912234" h="5219700">
                  <a:moveTo>
                    <a:pt x="3898117" y="2031999"/>
                  </a:moveTo>
                  <a:lnTo>
                    <a:pt x="3888411" y="2031999"/>
                  </a:lnTo>
                  <a:lnTo>
                    <a:pt x="3890670" y="2044699"/>
                  </a:lnTo>
                  <a:lnTo>
                    <a:pt x="3889610" y="2082799"/>
                  </a:lnTo>
                  <a:lnTo>
                    <a:pt x="3887914" y="2133599"/>
                  </a:lnTo>
                  <a:lnTo>
                    <a:pt x="3888266" y="2184399"/>
                  </a:lnTo>
                  <a:lnTo>
                    <a:pt x="3900371" y="2184399"/>
                  </a:lnTo>
                  <a:lnTo>
                    <a:pt x="3899809" y="2146299"/>
                  </a:lnTo>
                  <a:lnTo>
                    <a:pt x="3899312" y="2095499"/>
                  </a:lnTo>
                  <a:lnTo>
                    <a:pt x="3898591" y="2044699"/>
                  </a:lnTo>
                  <a:lnTo>
                    <a:pt x="3898117" y="2031999"/>
                  </a:lnTo>
                  <a:close/>
                </a:path>
                <a:path w="3912234" h="5219700">
                  <a:moveTo>
                    <a:pt x="3885278" y="1663699"/>
                  </a:moveTo>
                  <a:lnTo>
                    <a:pt x="3883518" y="1663699"/>
                  </a:lnTo>
                  <a:lnTo>
                    <a:pt x="3883991" y="1714499"/>
                  </a:lnTo>
                  <a:lnTo>
                    <a:pt x="3884708" y="1752599"/>
                  </a:lnTo>
                  <a:lnTo>
                    <a:pt x="3886429" y="1854199"/>
                  </a:lnTo>
                  <a:lnTo>
                    <a:pt x="3887212" y="1904999"/>
                  </a:lnTo>
                  <a:lnTo>
                    <a:pt x="3887795" y="1955799"/>
                  </a:lnTo>
                  <a:lnTo>
                    <a:pt x="3887930" y="1981199"/>
                  </a:lnTo>
                  <a:lnTo>
                    <a:pt x="3888015" y="2019299"/>
                  </a:lnTo>
                  <a:lnTo>
                    <a:pt x="3887915" y="2044699"/>
                  </a:lnTo>
                  <a:lnTo>
                    <a:pt x="3888411" y="2031999"/>
                  </a:lnTo>
                  <a:lnTo>
                    <a:pt x="3898117" y="2031999"/>
                  </a:lnTo>
                  <a:lnTo>
                    <a:pt x="3897167" y="2006599"/>
                  </a:lnTo>
                  <a:lnTo>
                    <a:pt x="3897532" y="1981199"/>
                  </a:lnTo>
                  <a:lnTo>
                    <a:pt x="3898440" y="1968499"/>
                  </a:lnTo>
                  <a:lnTo>
                    <a:pt x="3900776" y="1968499"/>
                  </a:lnTo>
                  <a:lnTo>
                    <a:pt x="3900081" y="1930399"/>
                  </a:lnTo>
                  <a:lnTo>
                    <a:pt x="3899571" y="1904999"/>
                  </a:lnTo>
                  <a:lnTo>
                    <a:pt x="3899598" y="1879599"/>
                  </a:lnTo>
                  <a:lnTo>
                    <a:pt x="3900510" y="1841499"/>
                  </a:lnTo>
                  <a:lnTo>
                    <a:pt x="3902891" y="1841499"/>
                  </a:lnTo>
                  <a:lnTo>
                    <a:pt x="3903497" y="1816099"/>
                  </a:lnTo>
                  <a:lnTo>
                    <a:pt x="3903296" y="1777999"/>
                  </a:lnTo>
                  <a:lnTo>
                    <a:pt x="3901721" y="1739899"/>
                  </a:lnTo>
                  <a:lnTo>
                    <a:pt x="3903603" y="1739899"/>
                  </a:lnTo>
                  <a:lnTo>
                    <a:pt x="3904685" y="1714499"/>
                  </a:lnTo>
                  <a:lnTo>
                    <a:pt x="3886328" y="1714499"/>
                  </a:lnTo>
                  <a:lnTo>
                    <a:pt x="3885738" y="1689099"/>
                  </a:lnTo>
                  <a:lnTo>
                    <a:pt x="3885278" y="1663699"/>
                  </a:lnTo>
                  <a:close/>
                </a:path>
                <a:path w="3912234" h="5219700">
                  <a:moveTo>
                    <a:pt x="3902891" y="1841499"/>
                  </a:moveTo>
                  <a:lnTo>
                    <a:pt x="3900510" y="1841499"/>
                  </a:lnTo>
                  <a:lnTo>
                    <a:pt x="3901678" y="1854199"/>
                  </a:lnTo>
                  <a:lnTo>
                    <a:pt x="3902235" y="1854199"/>
                  </a:lnTo>
                  <a:lnTo>
                    <a:pt x="3902048" y="1892299"/>
                  </a:lnTo>
                  <a:lnTo>
                    <a:pt x="3902891" y="1841499"/>
                  </a:lnTo>
                  <a:close/>
                </a:path>
                <a:path w="3912234" h="5219700">
                  <a:moveTo>
                    <a:pt x="34192" y="1854199"/>
                  </a:moveTo>
                  <a:lnTo>
                    <a:pt x="32963" y="1854199"/>
                  </a:lnTo>
                  <a:lnTo>
                    <a:pt x="34249" y="1866899"/>
                  </a:lnTo>
                  <a:lnTo>
                    <a:pt x="34192" y="1854199"/>
                  </a:lnTo>
                  <a:close/>
                </a:path>
                <a:path w="3912234" h="5219700">
                  <a:moveTo>
                    <a:pt x="3888036" y="1435099"/>
                  </a:moveTo>
                  <a:lnTo>
                    <a:pt x="3887915" y="1460499"/>
                  </a:lnTo>
                  <a:lnTo>
                    <a:pt x="3887820" y="1511299"/>
                  </a:lnTo>
                  <a:lnTo>
                    <a:pt x="3888075" y="1549399"/>
                  </a:lnTo>
                  <a:lnTo>
                    <a:pt x="3888610" y="1600199"/>
                  </a:lnTo>
                  <a:lnTo>
                    <a:pt x="3888753" y="1625599"/>
                  </a:lnTo>
                  <a:lnTo>
                    <a:pt x="3888813" y="1663699"/>
                  </a:lnTo>
                  <a:lnTo>
                    <a:pt x="3888484" y="1714499"/>
                  </a:lnTo>
                  <a:lnTo>
                    <a:pt x="3904685" y="1714499"/>
                  </a:lnTo>
                  <a:lnTo>
                    <a:pt x="3904852" y="1701799"/>
                  </a:lnTo>
                  <a:lnTo>
                    <a:pt x="3902472" y="1701799"/>
                  </a:lnTo>
                  <a:lnTo>
                    <a:pt x="3902365" y="1689099"/>
                  </a:lnTo>
                  <a:lnTo>
                    <a:pt x="3902462" y="1612899"/>
                  </a:lnTo>
                  <a:lnTo>
                    <a:pt x="3902557" y="1600199"/>
                  </a:lnTo>
                  <a:lnTo>
                    <a:pt x="3907030" y="1600199"/>
                  </a:lnTo>
                  <a:lnTo>
                    <a:pt x="3907692" y="1562099"/>
                  </a:lnTo>
                  <a:lnTo>
                    <a:pt x="3907266" y="1511299"/>
                  </a:lnTo>
                  <a:lnTo>
                    <a:pt x="3906005" y="1460499"/>
                  </a:lnTo>
                  <a:lnTo>
                    <a:pt x="3889210" y="1460499"/>
                  </a:lnTo>
                  <a:lnTo>
                    <a:pt x="3888989" y="1447799"/>
                  </a:lnTo>
                  <a:lnTo>
                    <a:pt x="3888379" y="1447799"/>
                  </a:lnTo>
                  <a:lnTo>
                    <a:pt x="3888036" y="1435099"/>
                  </a:lnTo>
                  <a:close/>
                </a:path>
                <a:path w="3912234" h="5219700">
                  <a:moveTo>
                    <a:pt x="3904652" y="1650999"/>
                  </a:moveTo>
                  <a:lnTo>
                    <a:pt x="3902472" y="1701799"/>
                  </a:lnTo>
                  <a:lnTo>
                    <a:pt x="3904852" y="1701799"/>
                  </a:lnTo>
                  <a:lnTo>
                    <a:pt x="3904774" y="1663699"/>
                  </a:lnTo>
                  <a:lnTo>
                    <a:pt x="3904652" y="1650999"/>
                  </a:lnTo>
                  <a:close/>
                </a:path>
                <a:path w="3912234" h="5219700">
                  <a:moveTo>
                    <a:pt x="3907030" y="1600199"/>
                  </a:moveTo>
                  <a:lnTo>
                    <a:pt x="3902557" y="1600199"/>
                  </a:lnTo>
                  <a:lnTo>
                    <a:pt x="3906590" y="1625599"/>
                  </a:lnTo>
                  <a:lnTo>
                    <a:pt x="3907030" y="1600199"/>
                  </a:lnTo>
                  <a:close/>
                </a:path>
                <a:path w="3912234" h="5219700">
                  <a:moveTo>
                    <a:pt x="31125" y="1587499"/>
                  </a:moveTo>
                  <a:lnTo>
                    <a:pt x="29596" y="1600199"/>
                  </a:lnTo>
                  <a:lnTo>
                    <a:pt x="28951" y="1612899"/>
                  </a:lnTo>
                  <a:lnTo>
                    <a:pt x="31553" y="1612899"/>
                  </a:lnTo>
                  <a:lnTo>
                    <a:pt x="31125" y="1587499"/>
                  </a:lnTo>
                  <a:close/>
                </a:path>
                <a:path w="3912234" h="5219700">
                  <a:moveTo>
                    <a:pt x="31122" y="1549399"/>
                  </a:moveTo>
                  <a:lnTo>
                    <a:pt x="31343" y="1562099"/>
                  </a:lnTo>
                  <a:lnTo>
                    <a:pt x="31122" y="1549399"/>
                  </a:lnTo>
                  <a:close/>
                </a:path>
                <a:path w="3912234" h="5219700">
                  <a:moveTo>
                    <a:pt x="3904600" y="1409699"/>
                  </a:moveTo>
                  <a:lnTo>
                    <a:pt x="3889340" y="1409699"/>
                  </a:lnTo>
                  <a:lnTo>
                    <a:pt x="3889788" y="1422399"/>
                  </a:lnTo>
                  <a:lnTo>
                    <a:pt x="3889210" y="1460499"/>
                  </a:lnTo>
                  <a:lnTo>
                    <a:pt x="3906005" y="1460499"/>
                  </a:lnTo>
                  <a:lnTo>
                    <a:pt x="3904600" y="1409699"/>
                  </a:lnTo>
                  <a:close/>
                </a:path>
                <a:path w="3912234" h="5219700">
                  <a:moveTo>
                    <a:pt x="3889077" y="1333499"/>
                  </a:moveTo>
                  <a:lnTo>
                    <a:pt x="3886231" y="1333499"/>
                  </a:lnTo>
                  <a:lnTo>
                    <a:pt x="3889295" y="1358899"/>
                  </a:lnTo>
                  <a:lnTo>
                    <a:pt x="3887964" y="1384299"/>
                  </a:lnTo>
                  <a:lnTo>
                    <a:pt x="3885953" y="1384299"/>
                  </a:lnTo>
                  <a:lnTo>
                    <a:pt x="3886172" y="1409699"/>
                  </a:lnTo>
                  <a:lnTo>
                    <a:pt x="3887099" y="1422399"/>
                  </a:lnTo>
                  <a:lnTo>
                    <a:pt x="3888299" y="1409699"/>
                  </a:lnTo>
                  <a:lnTo>
                    <a:pt x="3904600" y="1409699"/>
                  </a:lnTo>
                  <a:lnTo>
                    <a:pt x="3903743" y="1371599"/>
                  </a:lnTo>
                  <a:lnTo>
                    <a:pt x="3903935" y="1346199"/>
                  </a:lnTo>
                  <a:lnTo>
                    <a:pt x="3890022" y="1346199"/>
                  </a:lnTo>
                  <a:lnTo>
                    <a:pt x="3889077" y="1333499"/>
                  </a:lnTo>
                  <a:close/>
                </a:path>
                <a:path w="3912234" h="5219700">
                  <a:moveTo>
                    <a:pt x="3887762" y="1168399"/>
                  </a:moveTo>
                  <a:lnTo>
                    <a:pt x="3884959" y="1168399"/>
                  </a:lnTo>
                  <a:lnTo>
                    <a:pt x="3886779" y="1206499"/>
                  </a:lnTo>
                  <a:lnTo>
                    <a:pt x="3887400" y="1257299"/>
                  </a:lnTo>
                  <a:lnTo>
                    <a:pt x="3888066" y="1308099"/>
                  </a:lnTo>
                  <a:lnTo>
                    <a:pt x="3890022" y="1346199"/>
                  </a:lnTo>
                  <a:lnTo>
                    <a:pt x="3903935" y="1346199"/>
                  </a:lnTo>
                  <a:lnTo>
                    <a:pt x="3904127" y="1320799"/>
                  </a:lnTo>
                  <a:lnTo>
                    <a:pt x="3901164" y="1320799"/>
                  </a:lnTo>
                  <a:lnTo>
                    <a:pt x="3902384" y="1269999"/>
                  </a:lnTo>
                  <a:lnTo>
                    <a:pt x="3904537" y="1231899"/>
                  </a:lnTo>
                  <a:lnTo>
                    <a:pt x="3906590" y="1193799"/>
                  </a:lnTo>
                  <a:lnTo>
                    <a:pt x="3907510" y="1181099"/>
                  </a:lnTo>
                  <a:lnTo>
                    <a:pt x="3889515" y="1181099"/>
                  </a:lnTo>
                  <a:lnTo>
                    <a:pt x="3887762" y="1168399"/>
                  </a:lnTo>
                  <a:close/>
                </a:path>
                <a:path w="3912234" h="5219700">
                  <a:moveTo>
                    <a:pt x="3904899" y="1269999"/>
                  </a:moveTo>
                  <a:lnTo>
                    <a:pt x="3903990" y="1295399"/>
                  </a:lnTo>
                  <a:lnTo>
                    <a:pt x="3902989" y="1320799"/>
                  </a:lnTo>
                  <a:lnTo>
                    <a:pt x="3904127" y="1320799"/>
                  </a:lnTo>
                  <a:lnTo>
                    <a:pt x="3906444" y="1282699"/>
                  </a:lnTo>
                  <a:lnTo>
                    <a:pt x="3904899" y="1269999"/>
                  </a:lnTo>
                  <a:close/>
                </a:path>
                <a:path w="3912234" h="5219700">
                  <a:moveTo>
                    <a:pt x="1550" y="939799"/>
                  </a:moveTo>
                  <a:lnTo>
                    <a:pt x="2122" y="990599"/>
                  </a:lnTo>
                  <a:lnTo>
                    <a:pt x="2510" y="1041399"/>
                  </a:lnTo>
                  <a:lnTo>
                    <a:pt x="3203" y="1104899"/>
                  </a:lnTo>
                  <a:lnTo>
                    <a:pt x="4690" y="1168399"/>
                  </a:lnTo>
                  <a:lnTo>
                    <a:pt x="7460" y="1219199"/>
                  </a:lnTo>
                  <a:lnTo>
                    <a:pt x="6638" y="1219199"/>
                  </a:lnTo>
                  <a:lnTo>
                    <a:pt x="5630" y="1231899"/>
                  </a:lnTo>
                  <a:lnTo>
                    <a:pt x="34686" y="1231899"/>
                  </a:lnTo>
                  <a:lnTo>
                    <a:pt x="35338" y="1193799"/>
                  </a:lnTo>
                  <a:lnTo>
                    <a:pt x="35573" y="1168399"/>
                  </a:lnTo>
                  <a:lnTo>
                    <a:pt x="35493" y="1130299"/>
                  </a:lnTo>
                  <a:lnTo>
                    <a:pt x="35296" y="1104899"/>
                  </a:lnTo>
                  <a:lnTo>
                    <a:pt x="34380" y="1079499"/>
                  </a:lnTo>
                  <a:lnTo>
                    <a:pt x="34237" y="1079499"/>
                  </a:lnTo>
                  <a:lnTo>
                    <a:pt x="31788" y="977899"/>
                  </a:lnTo>
                  <a:lnTo>
                    <a:pt x="3887" y="977899"/>
                  </a:lnTo>
                  <a:lnTo>
                    <a:pt x="1550" y="939799"/>
                  </a:lnTo>
                  <a:close/>
                </a:path>
                <a:path w="3912234" h="5219700">
                  <a:moveTo>
                    <a:pt x="3899883" y="914399"/>
                  </a:moveTo>
                  <a:lnTo>
                    <a:pt x="3887357" y="914399"/>
                  </a:lnTo>
                  <a:lnTo>
                    <a:pt x="3889212" y="939799"/>
                  </a:lnTo>
                  <a:lnTo>
                    <a:pt x="3890930" y="939799"/>
                  </a:lnTo>
                  <a:lnTo>
                    <a:pt x="3891976" y="952499"/>
                  </a:lnTo>
                  <a:lnTo>
                    <a:pt x="3891814" y="990599"/>
                  </a:lnTo>
                  <a:lnTo>
                    <a:pt x="3891571" y="990599"/>
                  </a:lnTo>
                  <a:lnTo>
                    <a:pt x="3891283" y="1015999"/>
                  </a:lnTo>
                  <a:lnTo>
                    <a:pt x="3890579" y="1041399"/>
                  </a:lnTo>
                  <a:lnTo>
                    <a:pt x="3889339" y="1073117"/>
                  </a:lnTo>
                  <a:lnTo>
                    <a:pt x="3890129" y="1092199"/>
                  </a:lnTo>
                  <a:lnTo>
                    <a:pt x="3890956" y="1117599"/>
                  </a:lnTo>
                  <a:lnTo>
                    <a:pt x="3891303" y="1142999"/>
                  </a:lnTo>
                  <a:lnTo>
                    <a:pt x="3890918" y="1168399"/>
                  </a:lnTo>
                  <a:lnTo>
                    <a:pt x="3889515" y="1181099"/>
                  </a:lnTo>
                  <a:lnTo>
                    <a:pt x="3907510" y="1181099"/>
                  </a:lnTo>
                  <a:lnTo>
                    <a:pt x="3907552" y="1130299"/>
                  </a:lnTo>
                  <a:lnTo>
                    <a:pt x="3905587" y="1092199"/>
                  </a:lnTo>
                  <a:lnTo>
                    <a:pt x="3903491" y="1054099"/>
                  </a:lnTo>
                  <a:lnTo>
                    <a:pt x="3903226" y="1015999"/>
                  </a:lnTo>
                  <a:lnTo>
                    <a:pt x="3899800" y="1015999"/>
                  </a:lnTo>
                  <a:lnTo>
                    <a:pt x="3897925" y="1003299"/>
                  </a:lnTo>
                  <a:lnTo>
                    <a:pt x="3896525" y="965199"/>
                  </a:lnTo>
                  <a:lnTo>
                    <a:pt x="3897710" y="927099"/>
                  </a:lnTo>
                  <a:lnTo>
                    <a:pt x="3899883" y="914399"/>
                  </a:lnTo>
                  <a:close/>
                </a:path>
                <a:path w="3912234" h="5219700">
                  <a:moveTo>
                    <a:pt x="33949" y="1067536"/>
                  </a:moveTo>
                  <a:lnTo>
                    <a:pt x="34237" y="1079499"/>
                  </a:lnTo>
                  <a:lnTo>
                    <a:pt x="34380" y="1079499"/>
                  </a:lnTo>
                  <a:lnTo>
                    <a:pt x="33949" y="1067536"/>
                  </a:lnTo>
                  <a:close/>
                </a:path>
                <a:path w="3912234" h="5219700">
                  <a:moveTo>
                    <a:pt x="3889077" y="1066799"/>
                  </a:moveTo>
                  <a:lnTo>
                    <a:pt x="3889089" y="1079499"/>
                  </a:lnTo>
                  <a:lnTo>
                    <a:pt x="3889339" y="1073117"/>
                  </a:lnTo>
                  <a:lnTo>
                    <a:pt x="3889077" y="1066799"/>
                  </a:lnTo>
                  <a:close/>
                </a:path>
                <a:path w="3912234" h="5219700">
                  <a:moveTo>
                    <a:pt x="33931" y="1066799"/>
                  </a:moveTo>
                  <a:lnTo>
                    <a:pt x="33949" y="1067536"/>
                  </a:lnTo>
                  <a:lnTo>
                    <a:pt x="33931" y="1066799"/>
                  </a:lnTo>
                  <a:close/>
                </a:path>
                <a:path w="3912234" h="5219700">
                  <a:moveTo>
                    <a:pt x="3903138" y="1003299"/>
                  </a:moveTo>
                  <a:lnTo>
                    <a:pt x="3901691" y="1015999"/>
                  </a:lnTo>
                  <a:lnTo>
                    <a:pt x="3903226" y="1015999"/>
                  </a:lnTo>
                  <a:lnTo>
                    <a:pt x="3903138" y="1003299"/>
                  </a:lnTo>
                  <a:close/>
                </a:path>
                <a:path w="3912234" h="5219700">
                  <a:moveTo>
                    <a:pt x="6022" y="673099"/>
                  </a:moveTo>
                  <a:lnTo>
                    <a:pt x="5110" y="673099"/>
                  </a:lnTo>
                  <a:lnTo>
                    <a:pt x="4348" y="711199"/>
                  </a:lnTo>
                  <a:lnTo>
                    <a:pt x="3077" y="723899"/>
                  </a:lnTo>
                  <a:lnTo>
                    <a:pt x="1546" y="736599"/>
                  </a:lnTo>
                  <a:lnTo>
                    <a:pt x="0" y="761999"/>
                  </a:lnTo>
                  <a:lnTo>
                    <a:pt x="6200" y="761999"/>
                  </a:lnTo>
                  <a:lnTo>
                    <a:pt x="7096" y="825499"/>
                  </a:lnTo>
                  <a:lnTo>
                    <a:pt x="5960" y="850899"/>
                  </a:lnTo>
                  <a:lnTo>
                    <a:pt x="4145" y="888999"/>
                  </a:lnTo>
                  <a:lnTo>
                    <a:pt x="3003" y="927099"/>
                  </a:lnTo>
                  <a:lnTo>
                    <a:pt x="3887" y="977899"/>
                  </a:lnTo>
                  <a:lnTo>
                    <a:pt x="31788" y="977899"/>
                  </a:lnTo>
                  <a:lnTo>
                    <a:pt x="30870" y="939799"/>
                  </a:lnTo>
                  <a:lnTo>
                    <a:pt x="31495" y="927099"/>
                  </a:lnTo>
                  <a:lnTo>
                    <a:pt x="34813" y="927099"/>
                  </a:lnTo>
                  <a:lnTo>
                    <a:pt x="33532" y="876299"/>
                  </a:lnTo>
                  <a:lnTo>
                    <a:pt x="32933" y="825499"/>
                  </a:lnTo>
                  <a:lnTo>
                    <a:pt x="32977" y="774699"/>
                  </a:lnTo>
                  <a:lnTo>
                    <a:pt x="33307" y="736599"/>
                  </a:lnTo>
                  <a:lnTo>
                    <a:pt x="33436" y="711199"/>
                  </a:lnTo>
                  <a:lnTo>
                    <a:pt x="7214" y="711199"/>
                  </a:lnTo>
                  <a:lnTo>
                    <a:pt x="6571" y="698499"/>
                  </a:lnTo>
                  <a:lnTo>
                    <a:pt x="6022" y="673099"/>
                  </a:lnTo>
                  <a:close/>
                </a:path>
                <a:path w="3912234" h="5219700">
                  <a:moveTo>
                    <a:pt x="3884790" y="863599"/>
                  </a:moveTo>
                  <a:lnTo>
                    <a:pt x="3885638" y="977899"/>
                  </a:lnTo>
                  <a:lnTo>
                    <a:pt x="3887357" y="914399"/>
                  </a:lnTo>
                  <a:lnTo>
                    <a:pt x="3886643" y="914399"/>
                  </a:lnTo>
                  <a:lnTo>
                    <a:pt x="3884790" y="863599"/>
                  </a:lnTo>
                  <a:close/>
                </a:path>
                <a:path w="3912234" h="5219700">
                  <a:moveTo>
                    <a:pt x="3905654" y="749299"/>
                  </a:moveTo>
                  <a:lnTo>
                    <a:pt x="3884911" y="749299"/>
                  </a:lnTo>
                  <a:lnTo>
                    <a:pt x="3885359" y="800099"/>
                  </a:lnTo>
                  <a:lnTo>
                    <a:pt x="3886304" y="838199"/>
                  </a:lnTo>
                  <a:lnTo>
                    <a:pt x="3886758" y="863599"/>
                  </a:lnTo>
                  <a:lnTo>
                    <a:pt x="3886871" y="888999"/>
                  </a:lnTo>
                  <a:lnTo>
                    <a:pt x="3886643" y="914399"/>
                  </a:lnTo>
                  <a:lnTo>
                    <a:pt x="3902169" y="914399"/>
                  </a:lnTo>
                  <a:lnTo>
                    <a:pt x="3903695" y="927099"/>
                  </a:lnTo>
                  <a:lnTo>
                    <a:pt x="3903816" y="939799"/>
                  </a:lnTo>
                  <a:lnTo>
                    <a:pt x="3903368" y="952499"/>
                  </a:lnTo>
                  <a:lnTo>
                    <a:pt x="3902884" y="952499"/>
                  </a:lnTo>
                  <a:lnTo>
                    <a:pt x="3903306" y="965199"/>
                  </a:lnTo>
                  <a:lnTo>
                    <a:pt x="3903843" y="977899"/>
                  </a:lnTo>
                  <a:lnTo>
                    <a:pt x="3904576" y="977899"/>
                  </a:lnTo>
                  <a:lnTo>
                    <a:pt x="3905584" y="965199"/>
                  </a:lnTo>
                  <a:lnTo>
                    <a:pt x="3904143" y="965199"/>
                  </a:lnTo>
                  <a:lnTo>
                    <a:pt x="3905003" y="927099"/>
                  </a:lnTo>
                  <a:lnTo>
                    <a:pt x="3905642" y="901699"/>
                  </a:lnTo>
                  <a:lnTo>
                    <a:pt x="3906180" y="876299"/>
                  </a:lnTo>
                  <a:lnTo>
                    <a:pt x="3904700" y="876299"/>
                  </a:lnTo>
                  <a:lnTo>
                    <a:pt x="3905610" y="825499"/>
                  </a:lnTo>
                  <a:lnTo>
                    <a:pt x="3905654" y="749299"/>
                  </a:lnTo>
                  <a:close/>
                </a:path>
                <a:path w="3912234" h="5219700">
                  <a:moveTo>
                    <a:pt x="34813" y="927099"/>
                  </a:moveTo>
                  <a:lnTo>
                    <a:pt x="31495" y="927099"/>
                  </a:lnTo>
                  <a:lnTo>
                    <a:pt x="33731" y="952499"/>
                  </a:lnTo>
                  <a:lnTo>
                    <a:pt x="35133" y="939799"/>
                  </a:lnTo>
                  <a:lnTo>
                    <a:pt x="34813" y="927099"/>
                  </a:lnTo>
                  <a:close/>
                </a:path>
                <a:path w="3912234" h="5219700">
                  <a:moveTo>
                    <a:pt x="3906025" y="838199"/>
                  </a:moveTo>
                  <a:lnTo>
                    <a:pt x="3905311" y="863599"/>
                  </a:lnTo>
                  <a:lnTo>
                    <a:pt x="3904700" y="876299"/>
                  </a:lnTo>
                  <a:lnTo>
                    <a:pt x="3906180" y="876299"/>
                  </a:lnTo>
                  <a:lnTo>
                    <a:pt x="3906449" y="863599"/>
                  </a:lnTo>
                  <a:lnTo>
                    <a:pt x="3907813" y="863599"/>
                  </a:lnTo>
                  <a:lnTo>
                    <a:pt x="3906855" y="850899"/>
                  </a:lnTo>
                  <a:lnTo>
                    <a:pt x="3906025" y="838199"/>
                  </a:lnTo>
                  <a:close/>
                </a:path>
                <a:path w="3912234" h="5219700">
                  <a:moveTo>
                    <a:pt x="6200" y="761999"/>
                  </a:moveTo>
                  <a:lnTo>
                    <a:pt x="1697" y="761999"/>
                  </a:lnTo>
                  <a:lnTo>
                    <a:pt x="2768" y="774699"/>
                  </a:lnTo>
                  <a:lnTo>
                    <a:pt x="3152" y="800099"/>
                  </a:lnTo>
                  <a:lnTo>
                    <a:pt x="2785" y="825499"/>
                  </a:lnTo>
                  <a:lnTo>
                    <a:pt x="6200" y="761999"/>
                  </a:lnTo>
                  <a:close/>
                </a:path>
                <a:path w="3912234" h="5219700">
                  <a:moveTo>
                    <a:pt x="3883777" y="355599"/>
                  </a:moveTo>
                  <a:lnTo>
                    <a:pt x="3883627" y="355599"/>
                  </a:lnTo>
                  <a:lnTo>
                    <a:pt x="3884206" y="406399"/>
                  </a:lnTo>
                  <a:lnTo>
                    <a:pt x="3885325" y="457199"/>
                  </a:lnTo>
                  <a:lnTo>
                    <a:pt x="3886603" y="507999"/>
                  </a:lnTo>
                  <a:lnTo>
                    <a:pt x="3887662" y="558799"/>
                  </a:lnTo>
                  <a:lnTo>
                    <a:pt x="3888121" y="609599"/>
                  </a:lnTo>
                  <a:lnTo>
                    <a:pt x="3887600" y="660399"/>
                  </a:lnTo>
                  <a:lnTo>
                    <a:pt x="3885065" y="660399"/>
                  </a:lnTo>
                  <a:lnTo>
                    <a:pt x="3884228" y="673099"/>
                  </a:lnTo>
                  <a:lnTo>
                    <a:pt x="3883521" y="698499"/>
                  </a:lnTo>
                  <a:lnTo>
                    <a:pt x="3881375" y="711199"/>
                  </a:lnTo>
                  <a:lnTo>
                    <a:pt x="3882719" y="774699"/>
                  </a:lnTo>
                  <a:lnTo>
                    <a:pt x="3884911" y="749299"/>
                  </a:lnTo>
                  <a:lnTo>
                    <a:pt x="3905654" y="749299"/>
                  </a:lnTo>
                  <a:lnTo>
                    <a:pt x="3905743" y="723899"/>
                  </a:lnTo>
                  <a:lnTo>
                    <a:pt x="3905954" y="698499"/>
                  </a:lnTo>
                  <a:lnTo>
                    <a:pt x="3903965" y="698499"/>
                  </a:lnTo>
                  <a:lnTo>
                    <a:pt x="3903695" y="685799"/>
                  </a:lnTo>
                  <a:lnTo>
                    <a:pt x="3904096" y="634999"/>
                  </a:lnTo>
                  <a:lnTo>
                    <a:pt x="3903473" y="609599"/>
                  </a:lnTo>
                  <a:lnTo>
                    <a:pt x="3902315" y="596899"/>
                  </a:lnTo>
                  <a:lnTo>
                    <a:pt x="3901108" y="584199"/>
                  </a:lnTo>
                  <a:lnTo>
                    <a:pt x="3900340" y="558799"/>
                  </a:lnTo>
                  <a:lnTo>
                    <a:pt x="3902061" y="533399"/>
                  </a:lnTo>
                  <a:lnTo>
                    <a:pt x="3904293" y="533399"/>
                  </a:lnTo>
                  <a:lnTo>
                    <a:pt x="3903731" y="495299"/>
                  </a:lnTo>
                  <a:lnTo>
                    <a:pt x="3904976" y="469899"/>
                  </a:lnTo>
                  <a:lnTo>
                    <a:pt x="3908285" y="469899"/>
                  </a:lnTo>
                  <a:lnTo>
                    <a:pt x="3907850" y="444499"/>
                  </a:lnTo>
                  <a:lnTo>
                    <a:pt x="3908664" y="393699"/>
                  </a:lnTo>
                  <a:lnTo>
                    <a:pt x="3909615" y="368299"/>
                  </a:lnTo>
                  <a:lnTo>
                    <a:pt x="3884175" y="368299"/>
                  </a:lnTo>
                  <a:lnTo>
                    <a:pt x="3883777" y="355599"/>
                  </a:lnTo>
                  <a:close/>
                </a:path>
                <a:path w="3912234" h="5219700">
                  <a:moveTo>
                    <a:pt x="36438" y="482599"/>
                  </a:moveTo>
                  <a:lnTo>
                    <a:pt x="8534" y="482599"/>
                  </a:lnTo>
                  <a:lnTo>
                    <a:pt x="9074" y="495299"/>
                  </a:lnTo>
                  <a:lnTo>
                    <a:pt x="9655" y="520699"/>
                  </a:lnTo>
                  <a:lnTo>
                    <a:pt x="12958" y="533399"/>
                  </a:lnTo>
                  <a:lnTo>
                    <a:pt x="13205" y="558799"/>
                  </a:lnTo>
                  <a:lnTo>
                    <a:pt x="13250" y="571499"/>
                  </a:lnTo>
                  <a:lnTo>
                    <a:pt x="13117" y="584199"/>
                  </a:lnTo>
                  <a:lnTo>
                    <a:pt x="12825" y="584199"/>
                  </a:lnTo>
                  <a:lnTo>
                    <a:pt x="8404" y="698499"/>
                  </a:lnTo>
                  <a:lnTo>
                    <a:pt x="7214" y="711199"/>
                  </a:lnTo>
                  <a:lnTo>
                    <a:pt x="33436" y="711199"/>
                  </a:lnTo>
                  <a:lnTo>
                    <a:pt x="33501" y="698499"/>
                  </a:lnTo>
                  <a:lnTo>
                    <a:pt x="33393" y="647699"/>
                  </a:lnTo>
                  <a:lnTo>
                    <a:pt x="32433" y="596899"/>
                  </a:lnTo>
                  <a:lnTo>
                    <a:pt x="34830" y="558799"/>
                  </a:lnTo>
                  <a:lnTo>
                    <a:pt x="36107" y="520699"/>
                  </a:lnTo>
                  <a:lnTo>
                    <a:pt x="36438" y="482599"/>
                  </a:lnTo>
                  <a:close/>
                </a:path>
                <a:path w="3912234" h="5219700">
                  <a:moveTo>
                    <a:pt x="3906166" y="673099"/>
                  </a:moveTo>
                  <a:lnTo>
                    <a:pt x="3905446" y="685799"/>
                  </a:lnTo>
                  <a:lnTo>
                    <a:pt x="3904631" y="698499"/>
                  </a:lnTo>
                  <a:lnTo>
                    <a:pt x="3905954" y="698499"/>
                  </a:lnTo>
                  <a:lnTo>
                    <a:pt x="3906166" y="673099"/>
                  </a:lnTo>
                  <a:close/>
                </a:path>
                <a:path w="3912234" h="5219700">
                  <a:moveTo>
                    <a:pt x="38816" y="50799"/>
                  </a:moveTo>
                  <a:lnTo>
                    <a:pt x="11308" y="50799"/>
                  </a:lnTo>
                  <a:lnTo>
                    <a:pt x="8762" y="63499"/>
                  </a:lnTo>
                  <a:lnTo>
                    <a:pt x="7012" y="63499"/>
                  </a:lnTo>
                  <a:lnTo>
                    <a:pt x="6555" y="76199"/>
                  </a:lnTo>
                  <a:lnTo>
                    <a:pt x="6532" y="88899"/>
                  </a:lnTo>
                  <a:lnTo>
                    <a:pt x="6697" y="88899"/>
                  </a:lnTo>
                  <a:lnTo>
                    <a:pt x="7181" y="126999"/>
                  </a:lnTo>
                  <a:lnTo>
                    <a:pt x="7327" y="152399"/>
                  </a:lnTo>
                  <a:lnTo>
                    <a:pt x="7398" y="190499"/>
                  </a:lnTo>
                  <a:lnTo>
                    <a:pt x="6878" y="279399"/>
                  </a:lnTo>
                  <a:lnTo>
                    <a:pt x="5734" y="380999"/>
                  </a:lnTo>
                  <a:lnTo>
                    <a:pt x="5366" y="444499"/>
                  </a:lnTo>
                  <a:lnTo>
                    <a:pt x="5353" y="495299"/>
                  </a:lnTo>
                  <a:lnTo>
                    <a:pt x="8534" y="482599"/>
                  </a:lnTo>
                  <a:lnTo>
                    <a:pt x="36438" y="482599"/>
                  </a:lnTo>
                  <a:lnTo>
                    <a:pt x="36361" y="406399"/>
                  </a:lnTo>
                  <a:lnTo>
                    <a:pt x="35796" y="317499"/>
                  </a:lnTo>
                  <a:lnTo>
                    <a:pt x="35668" y="241299"/>
                  </a:lnTo>
                  <a:lnTo>
                    <a:pt x="36211" y="190499"/>
                  </a:lnTo>
                  <a:lnTo>
                    <a:pt x="37156" y="165099"/>
                  </a:lnTo>
                  <a:lnTo>
                    <a:pt x="35472" y="165099"/>
                  </a:lnTo>
                  <a:lnTo>
                    <a:pt x="34779" y="139699"/>
                  </a:lnTo>
                  <a:lnTo>
                    <a:pt x="35357" y="126999"/>
                  </a:lnTo>
                  <a:lnTo>
                    <a:pt x="36426" y="114299"/>
                  </a:lnTo>
                  <a:lnTo>
                    <a:pt x="34092" y="114299"/>
                  </a:lnTo>
                  <a:lnTo>
                    <a:pt x="33874" y="88899"/>
                  </a:lnTo>
                  <a:lnTo>
                    <a:pt x="33813" y="76199"/>
                  </a:lnTo>
                  <a:lnTo>
                    <a:pt x="35509" y="63499"/>
                  </a:lnTo>
                  <a:lnTo>
                    <a:pt x="38816" y="50799"/>
                  </a:lnTo>
                  <a:close/>
                </a:path>
                <a:path w="3912234" h="5219700">
                  <a:moveTo>
                    <a:pt x="3908285" y="469899"/>
                  </a:moveTo>
                  <a:lnTo>
                    <a:pt x="3906349" y="469899"/>
                  </a:lnTo>
                  <a:lnTo>
                    <a:pt x="3907660" y="482599"/>
                  </a:lnTo>
                  <a:lnTo>
                    <a:pt x="3908721" y="495299"/>
                  </a:lnTo>
                  <a:lnTo>
                    <a:pt x="3908285" y="469899"/>
                  </a:lnTo>
                  <a:close/>
                </a:path>
                <a:path w="3912234" h="5219700">
                  <a:moveTo>
                    <a:pt x="3883022" y="228599"/>
                  </a:moveTo>
                  <a:lnTo>
                    <a:pt x="3881605" y="228599"/>
                  </a:lnTo>
                  <a:lnTo>
                    <a:pt x="3883314" y="253999"/>
                  </a:lnTo>
                  <a:lnTo>
                    <a:pt x="3884708" y="279399"/>
                  </a:lnTo>
                  <a:lnTo>
                    <a:pt x="3885471" y="317499"/>
                  </a:lnTo>
                  <a:lnTo>
                    <a:pt x="3885286" y="368299"/>
                  </a:lnTo>
                  <a:lnTo>
                    <a:pt x="3909615" y="368299"/>
                  </a:lnTo>
                  <a:lnTo>
                    <a:pt x="3910090" y="355599"/>
                  </a:lnTo>
                  <a:lnTo>
                    <a:pt x="3911058" y="317499"/>
                  </a:lnTo>
                  <a:lnTo>
                    <a:pt x="3908685" y="317499"/>
                  </a:lnTo>
                  <a:lnTo>
                    <a:pt x="3908991" y="304799"/>
                  </a:lnTo>
                  <a:lnTo>
                    <a:pt x="3909269" y="292099"/>
                  </a:lnTo>
                  <a:lnTo>
                    <a:pt x="3909679" y="279399"/>
                  </a:lnTo>
                  <a:lnTo>
                    <a:pt x="3910380" y="279399"/>
                  </a:lnTo>
                  <a:lnTo>
                    <a:pt x="3908802" y="266699"/>
                  </a:lnTo>
                  <a:lnTo>
                    <a:pt x="3905002" y="266699"/>
                  </a:lnTo>
                  <a:lnTo>
                    <a:pt x="3903029" y="241299"/>
                  </a:lnTo>
                  <a:lnTo>
                    <a:pt x="3883482" y="241299"/>
                  </a:lnTo>
                  <a:lnTo>
                    <a:pt x="3883022" y="228599"/>
                  </a:lnTo>
                  <a:close/>
                </a:path>
                <a:path w="3912234" h="5219700">
                  <a:moveTo>
                    <a:pt x="3911555" y="292099"/>
                  </a:moveTo>
                  <a:lnTo>
                    <a:pt x="3908685" y="317499"/>
                  </a:lnTo>
                  <a:lnTo>
                    <a:pt x="3911058" y="317499"/>
                  </a:lnTo>
                  <a:lnTo>
                    <a:pt x="3911812" y="342460"/>
                  </a:lnTo>
                  <a:lnTo>
                    <a:pt x="3911623" y="330199"/>
                  </a:lnTo>
                  <a:lnTo>
                    <a:pt x="3911555" y="292099"/>
                  </a:lnTo>
                  <a:close/>
                </a:path>
                <a:path w="3912234" h="5219700">
                  <a:moveTo>
                    <a:pt x="3880757" y="114299"/>
                  </a:moveTo>
                  <a:lnTo>
                    <a:pt x="3881946" y="165099"/>
                  </a:lnTo>
                  <a:lnTo>
                    <a:pt x="3883247" y="177799"/>
                  </a:lnTo>
                  <a:lnTo>
                    <a:pt x="3884287" y="203199"/>
                  </a:lnTo>
                  <a:lnTo>
                    <a:pt x="3884693" y="241299"/>
                  </a:lnTo>
                  <a:lnTo>
                    <a:pt x="3903029" y="241299"/>
                  </a:lnTo>
                  <a:lnTo>
                    <a:pt x="3903462" y="215899"/>
                  </a:lnTo>
                  <a:lnTo>
                    <a:pt x="3903368" y="203199"/>
                  </a:lnTo>
                  <a:lnTo>
                    <a:pt x="3903397" y="177799"/>
                  </a:lnTo>
                  <a:lnTo>
                    <a:pt x="3903521" y="165099"/>
                  </a:lnTo>
                  <a:lnTo>
                    <a:pt x="3905269" y="139699"/>
                  </a:lnTo>
                  <a:lnTo>
                    <a:pt x="3911588" y="139699"/>
                  </a:lnTo>
                  <a:lnTo>
                    <a:pt x="3911574" y="126999"/>
                  </a:lnTo>
                  <a:lnTo>
                    <a:pt x="3882008" y="126999"/>
                  </a:lnTo>
                  <a:lnTo>
                    <a:pt x="3880757" y="114299"/>
                  </a:lnTo>
                  <a:close/>
                </a:path>
                <a:path w="3912234" h="5219700">
                  <a:moveTo>
                    <a:pt x="3909498" y="177799"/>
                  </a:moveTo>
                  <a:lnTo>
                    <a:pt x="3908007" y="177799"/>
                  </a:lnTo>
                  <a:lnTo>
                    <a:pt x="3909085" y="190499"/>
                  </a:lnTo>
                  <a:lnTo>
                    <a:pt x="3909714" y="215899"/>
                  </a:lnTo>
                  <a:lnTo>
                    <a:pt x="3909465" y="203199"/>
                  </a:lnTo>
                  <a:lnTo>
                    <a:pt x="3909498" y="177799"/>
                  </a:lnTo>
                  <a:close/>
                </a:path>
                <a:path w="3912234" h="5219700">
                  <a:moveTo>
                    <a:pt x="3911588" y="139699"/>
                  </a:moveTo>
                  <a:lnTo>
                    <a:pt x="3905269" y="139699"/>
                  </a:lnTo>
                  <a:lnTo>
                    <a:pt x="3905111" y="177799"/>
                  </a:lnTo>
                  <a:lnTo>
                    <a:pt x="3905717" y="190499"/>
                  </a:lnTo>
                  <a:lnTo>
                    <a:pt x="3906783" y="190499"/>
                  </a:lnTo>
                  <a:lnTo>
                    <a:pt x="3908007" y="177799"/>
                  </a:lnTo>
                  <a:lnTo>
                    <a:pt x="3909498" y="177799"/>
                  </a:lnTo>
                  <a:lnTo>
                    <a:pt x="3909787" y="152399"/>
                  </a:lnTo>
                  <a:lnTo>
                    <a:pt x="3911190" y="152399"/>
                  </a:lnTo>
                  <a:lnTo>
                    <a:pt x="3911588" y="139699"/>
                  </a:lnTo>
                  <a:close/>
                </a:path>
                <a:path w="3912234" h="5219700">
                  <a:moveTo>
                    <a:pt x="37628" y="152399"/>
                  </a:moveTo>
                  <a:lnTo>
                    <a:pt x="35472" y="165099"/>
                  </a:lnTo>
                  <a:lnTo>
                    <a:pt x="37156" y="165099"/>
                  </a:lnTo>
                  <a:lnTo>
                    <a:pt x="37628" y="152399"/>
                  </a:lnTo>
                  <a:close/>
                </a:path>
                <a:path w="3912234" h="5219700">
                  <a:moveTo>
                    <a:pt x="3911190" y="152399"/>
                  </a:moveTo>
                  <a:lnTo>
                    <a:pt x="3910211" y="152399"/>
                  </a:lnTo>
                  <a:lnTo>
                    <a:pt x="3910586" y="165099"/>
                  </a:lnTo>
                  <a:lnTo>
                    <a:pt x="3910792" y="165099"/>
                  </a:lnTo>
                  <a:lnTo>
                    <a:pt x="3911190" y="152399"/>
                  </a:lnTo>
                  <a:close/>
                </a:path>
                <a:path w="3912234" h="5219700">
                  <a:moveTo>
                    <a:pt x="3910935" y="101599"/>
                  </a:moveTo>
                  <a:lnTo>
                    <a:pt x="3884100" y="101599"/>
                  </a:lnTo>
                  <a:lnTo>
                    <a:pt x="3883639" y="126999"/>
                  </a:lnTo>
                  <a:lnTo>
                    <a:pt x="3911574" y="126999"/>
                  </a:lnTo>
                  <a:lnTo>
                    <a:pt x="3911561" y="114299"/>
                  </a:lnTo>
                  <a:lnTo>
                    <a:pt x="3910935" y="101599"/>
                  </a:lnTo>
                  <a:close/>
                </a:path>
                <a:path w="3912234" h="5219700">
                  <a:moveTo>
                    <a:pt x="37204" y="101599"/>
                  </a:moveTo>
                  <a:lnTo>
                    <a:pt x="36176" y="101599"/>
                  </a:lnTo>
                  <a:lnTo>
                    <a:pt x="35457" y="114299"/>
                  </a:lnTo>
                  <a:lnTo>
                    <a:pt x="36426" y="114299"/>
                  </a:lnTo>
                  <a:lnTo>
                    <a:pt x="37204" y="101599"/>
                  </a:lnTo>
                  <a:close/>
                </a:path>
                <a:path w="3912234" h="5219700">
                  <a:moveTo>
                    <a:pt x="3884100" y="101599"/>
                  </a:moveTo>
                  <a:lnTo>
                    <a:pt x="3882549" y="101599"/>
                  </a:lnTo>
                  <a:lnTo>
                    <a:pt x="3883264" y="114299"/>
                  </a:lnTo>
                  <a:lnTo>
                    <a:pt x="3884100" y="101599"/>
                  </a:lnTo>
                  <a:close/>
                </a:path>
                <a:path w="3912234" h="5219700">
                  <a:moveTo>
                    <a:pt x="3881411" y="76199"/>
                  </a:moveTo>
                  <a:lnTo>
                    <a:pt x="3880612" y="76199"/>
                  </a:lnTo>
                  <a:lnTo>
                    <a:pt x="3881992" y="101599"/>
                  </a:lnTo>
                  <a:lnTo>
                    <a:pt x="3909932" y="101599"/>
                  </a:lnTo>
                  <a:lnTo>
                    <a:pt x="3909133" y="88899"/>
                  </a:lnTo>
                  <a:lnTo>
                    <a:pt x="3881859" y="88899"/>
                  </a:lnTo>
                  <a:lnTo>
                    <a:pt x="3881411" y="76199"/>
                  </a:lnTo>
                  <a:close/>
                </a:path>
                <a:path w="3912234" h="5219700">
                  <a:moveTo>
                    <a:pt x="3884911" y="25399"/>
                  </a:moveTo>
                  <a:lnTo>
                    <a:pt x="3862262" y="25399"/>
                  </a:lnTo>
                  <a:lnTo>
                    <a:pt x="3866719" y="38099"/>
                  </a:lnTo>
                  <a:lnTo>
                    <a:pt x="3875824" y="38099"/>
                  </a:lnTo>
                  <a:lnTo>
                    <a:pt x="3883518" y="63499"/>
                  </a:lnTo>
                  <a:lnTo>
                    <a:pt x="3885508" y="63499"/>
                  </a:lnTo>
                  <a:lnTo>
                    <a:pt x="3886099" y="76199"/>
                  </a:lnTo>
                  <a:lnTo>
                    <a:pt x="3885840" y="88899"/>
                  </a:lnTo>
                  <a:lnTo>
                    <a:pt x="3908467" y="88899"/>
                  </a:lnTo>
                  <a:lnTo>
                    <a:pt x="3907546" y="76199"/>
                  </a:lnTo>
                  <a:lnTo>
                    <a:pt x="3906086" y="63499"/>
                  </a:lnTo>
                  <a:lnTo>
                    <a:pt x="3902809" y="50799"/>
                  </a:lnTo>
                  <a:lnTo>
                    <a:pt x="3896243" y="38099"/>
                  </a:lnTo>
                  <a:lnTo>
                    <a:pt x="3884911" y="25399"/>
                  </a:lnTo>
                  <a:close/>
                </a:path>
                <a:path w="3912234" h="5219700">
                  <a:moveTo>
                    <a:pt x="63885" y="25399"/>
                  </a:moveTo>
                  <a:lnTo>
                    <a:pt x="25477" y="25399"/>
                  </a:lnTo>
                  <a:lnTo>
                    <a:pt x="19546" y="38099"/>
                  </a:lnTo>
                  <a:lnTo>
                    <a:pt x="14839" y="50799"/>
                  </a:lnTo>
                  <a:lnTo>
                    <a:pt x="43844" y="50799"/>
                  </a:lnTo>
                  <a:lnTo>
                    <a:pt x="50394" y="38099"/>
                  </a:lnTo>
                  <a:lnTo>
                    <a:pt x="58265" y="38099"/>
                  </a:lnTo>
                  <a:lnTo>
                    <a:pt x="63885" y="25399"/>
                  </a:lnTo>
                  <a:close/>
                </a:path>
                <a:path w="3912234" h="5219700">
                  <a:moveTo>
                    <a:pt x="3789032" y="12699"/>
                  </a:moveTo>
                  <a:lnTo>
                    <a:pt x="41493" y="12699"/>
                  </a:lnTo>
                  <a:lnTo>
                    <a:pt x="32808" y="25399"/>
                  </a:lnTo>
                  <a:lnTo>
                    <a:pt x="3774423" y="25399"/>
                  </a:lnTo>
                  <a:lnTo>
                    <a:pt x="3789032" y="12699"/>
                  </a:lnTo>
                  <a:close/>
                </a:path>
                <a:path w="3912234" h="5219700">
                  <a:moveTo>
                    <a:pt x="3879534" y="12699"/>
                  </a:moveTo>
                  <a:lnTo>
                    <a:pt x="3843952" y="12699"/>
                  </a:lnTo>
                  <a:lnTo>
                    <a:pt x="3849438" y="25399"/>
                  </a:lnTo>
                  <a:lnTo>
                    <a:pt x="3887418" y="25399"/>
                  </a:lnTo>
                  <a:lnTo>
                    <a:pt x="3879534" y="12699"/>
                  </a:lnTo>
                  <a:close/>
                </a:path>
                <a:path w="3912234" h="5219700">
                  <a:moveTo>
                    <a:pt x="240797" y="0"/>
                  </a:moveTo>
                  <a:lnTo>
                    <a:pt x="58544" y="0"/>
                  </a:lnTo>
                  <a:lnTo>
                    <a:pt x="51483" y="12699"/>
                  </a:lnTo>
                  <a:lnTo>
                    <a:pt x="245609" y="12699"/>
                  </a:lnTo>
                  <a:lnTo>
                    <a:pt x="240797" y="0"/>
                  </a:lnTo>
                  <a:close/>
                </a:path>
                <a:path w="3912234" h="5219700">
                  <a:moveTo>
                    <a:pt x="397455" y="0"/>
                  </a:moveTo>
                  <a:lnTo>
                    <a:pt x="349921" y="0"/>
                  </a:lnTo>
                  <a:lnTo>
                    <a:pt x="300518" y="12699"/>
                  </a:lnTo>
                  <a:lnTo>
                    <a:pt x="361050" y="12699"/>
                  </a:lnTo>
                  <a:lnTo>
                    <a:pt x="397455" y="0"/>
                  </a:lnTo>
                  <a:close/>
                </a:path>
                <a:path w="3912234" h="5219700">
                  <a:moveTo>
                    <a:pt x="618416" y="0"/>
                  </a:moveTo>
                  <a:lnTo>
                    <a:pt x="417221" y="0"/>
                  </a:lnTo>
                  <a:lnTo>
                    <a:pt x="361050" y="12699"/>
                  </a:lnTo>
                  <a:lnTo>
                    <a:pt x="639060" y="12699"/>
                  </a:lnTo>
                  <a:lnTo>
                    <a:pt x="618416" y="0"/>
                  </a:lnTo>
                  <a:close/>
                </a:path>
                <a:path w="3912234" h="5219700">
                  <a:moveTo>
                    <a:pt x="974970" y="0"/>
                  </a:moveTo>
                  <a:lnTo>
                    <a:pt x="693252" y="0"/>
                  </a:lnTo>
                  <a:lnTo>
                    <a:pt x="659729" y="12699"/>
                  </a:lnTo>
                  <a:lnTo>
                    <a:pt x="999629" y="12699"/>
                  </a:lnTo>
                  <a:lnTo>
                    <a:pt x="974970" y="0"/>
                  </a:lnTo>
                  <a:close/>
                </a:path>
                <a:path w="3912234" h="5219700">
                  <a:moveTo>
                    <a:pt x="1074832" y="0"/>
                  </a:moveTo>
                  <a:lnTo>
                    <a:pt x="1063249" y="0"/>
                  </a:lnTo>
                  <a:lnTo>
                    <a:pt x="1054290" y="12699"/>
                  </a:lnTo>
                  <a:lnTo>
                    <a:pt x="1059364" y="12699"/>
                  </a:lnTo>
                  <a:lnTo>
                    <a:pt x="1074832" y="0"/>
                  </a:lnTo>
                  <a:close/>
                </a:path>
                <a:path w="3912234" h="5219700">
                  <a:moveTo>
                    <a:pt x="1628692" y="0"/>
                  </a:moveTo>
                  <a:lnTo>
                    <a:pt x="1108557" y="0"/>
                  </a:lnTo>
                  <a:lnTo>
                    <a:pt x="1059364" y="12699"/>
                  </a:lnTo>
                  <a:lnTo>
                    <a:pt x="1641899" y="12699"/>
                  </a:lnTo>
                  <a:lnTo>
                    <a:pt x="1628692" y="0"/>
                  </a:lnTo>
                  <a:close/>
                </a:path>
                <a:path w="3912234" h="5219700">
                  <a:moveTo>
                    <a:pt x="2291545" y="0"/>
                  </a:moveTo>
                  <a:lnTo>
                    <a:pt x="1720217" y="0"/>
                  </a:lnTo>
                  <a:lnTo>
                    <a:pt x="1693654" y="12699"/>
                  </a:lnTo>
                  <a:lnTo>
                    <a:pt x="2336459" y="12699"/>
                  </a:lnTo>
                  <a:lnTo>
                    <a:pt x="2291545" y="0"/>
                  </a:lnTo>
                  <a:close/>
                </a:path>
                <a:path w="3912234" h="5219700">
                  <a:moveTo>
                    <a:pt x="3854249" y="0"/>
                  </a:moveTo>
                  <a:lnTo>
                    <a:pt x="2327409" y="0"/>
                  </a:lnTo>
                  <a:lnTo>
                    <a:pt x="2336459" y="12699"/>
                  </a:lnTo>
                  <a:lnTo>
                    <a:pt x="3863332" y="12699"/>
                  </a:lnTo>
                  <a:lnTo>
                    <a:pt x="3854249" y="0"/>
                  </a:lnTo>
                  <a:close/>
                </a:path>
                <a:path w="3912234" h="5219700">
                  <a:moveTo>
                    <a:pt x="3867069" y="3754"/>
                  </a:moveTo>
                  <a:lnTo>
                    <a:pt x="3869082" y="12699"/>
                  </a:lnTo>
                  <a:lnTo>
                    <a:pt x="3872772" y="12699"/>
                  </a:lnTo>
                  <a:lnTo>
                    <a:pt x="3867069" y="3754"/>
                  </a:lnTo>
                  <a:close/>
                </a:path>
                <a:path w="3912234" h="5219700">
                  <a:moveTo>
                    <a:pt x="3866224" y="0"/>
                  </a:moveTo>
                  <a:lnTo>
                    <a:pt x="3864675" y="0"/>
                  </a:lnTo>
                  <a:lnTo>
                    <a:pt x="3867069" y="3754"/>
                  </a:lnTo>
                  <a:lnTo>
                    <a:pt x="3866224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79" name="object 90">
              <a:extLst>
                <a:ext uri="{FF2B5EF4-FFF2-40B4-BE49-F238E27FC236}">
                  <a16:creationId xmlns="" xmlns:a16="http://schemas.microsoft.com/office/drawing/2014/main" id="{9731BDFA-7A71-441C-9C29-2BF8A3F59EA1}"/>
                </a:ext>
              </a:extLst>
            </p:cNvPr>
            <p:cNvSpPr/>
            <p:nvPr/>
          </p:nvSpPr>
          <p:spPr>
            <a:xfrm>
              <a:off x="16013621" y="8104234"/>
              <a:ext cx="23325" cy="1829"/>
            </a:xfrm>
            <a:custGeom>
              <a:avLst/>
              <a:gdLst/>
              <a:ahLst/>
              <a:cxnLst/>
              <a:rect l="l" t="t" r="r" b="b"/>
              <a:pathLst>
                <a:path w="20955" h="1270">
                  <a:moveTo>
                    <a:pt x="7654" y="0"/>
                  </a:moveTo>
                  <a:lnTo>
                    <a:pt x="0" y="1065"/>
                  </a:lnTo>
                  <a:lnTo>
                    <a:pt x="11626" y="1005"/>
                  </a:lnTo>
                  <a:lnTo>
                    <a:pt x="20527" y="750"/>
                  </a:lnTo>
                  <a:lnTo>
                    <a:pt x="7654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0" name="object 91">
              <a:extLst>
                <a:ext uri="{FF2B5EF4-FFF2-40B4-BE49-F238E27FC236}">
                  <a16:creationId xmlns="" xmlns:a16="http://schemas.microsoft.com/office/drawing/2014/main" id="{16F00AD9-C3C7-4201-8D98-7807E1FCF562}"/>
                </a:ext>
              </a:extLst>
            </p:cNvPr>
            <p:cNvSpPr/>
            <p:nvPr/>
          </p:nvSpPr>
          <p:spPr>
            <a:xfrm>
              <a:off x="19388294" y="4235624"/>
              <a:ext cx="707" cy="9147"/>
            </a:xfrm>
            <a:custGeom>
              <a:avLst/>
              <a:gdLst/>
              <a:ahLst/>
              <a:cxnLst/>
              <a:rect l="l" t="t" r="r" b="b"/>
              <a:pathLst>
                <a:path w="634" h="6350">
                  <a:moveTo>
                    <a:pt x="234" y="4117"/>
                  </a:moveTo>
                  <a:lnTo>
                    <a:pt x="0" y="6043"/>
                  </a:lnTo>
                  <a:lnTo>
                    <a:pt x="205" y="4590"/>
                  </a:lnTo>
                  <a:lnTo>
                    <a:pt x="234" y="4117"/>
                  </a:lnTo>
                  <a:close/>
                </a:path>
                <a:path w="634" h="6350">
                  <a:moveTo>
                    <a:pt x="484" y="0"/>
                  </a:moveTo>
                  <a:lnTo>
                    <a:pt x="234" y="4117"/>
                  </a:lnTo>
                  <a:lnTo>
                    <a:pt x="399" y="2882"/>
                  </a:lnTo>
                  <a:lnTo>
                    <a:pt x="484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1" name="object 92">
              <a:extLst>
                <a:ext uri="{FF2B5EF4-FFF2-40B4-BE49-F238E27FC236}">
                  <a16:creationId xmlns="" xmlns:a16="http://schemas.microsoft.com/office/drawing/2014/main" id="{4D4B04FA-7E7B-4FC9-808C-CC0F112FAE81}"/>
                </a:ext>
              </a:extLst>
            </p:cNvPr>
            <p:cNvSpPr/>
            <p:nvPr/>
          </p:nvSpPr>
          <p:spPr>
            <a:xfrm>
              <a:off x="15086707" y="6101068"/>
              <a:ext cx="1414" cy="18293"/>
            </a:xfrm>
            <a:custGeom>
              <a:avLst/>
              <a:gdLst/>
              <a:ahLst/>
              <a:cxnLst/>
              <a:rect l="l" t="t" r="r" b="b"/>
              <a:pathLst>
                <a:path w="1269" h="12700">
                  <a:moveTo>
                    <a:pt x="859" y="0"/>
                  </a:moveTo>
                  <a:lnTo>
                    <a:pt x="0" y="205"/>
                  </a:lnTo>
                  <a:lnTo>
                    <a:pt x="750" y="12110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2" name="object 93">
              <a:extLst>
                <a:ext uri="{FF2B5EF4-FFF2-40B4-BE49-F238E27FC236}">
                  <a16:creationId xmlns="" xmlns:a16="http://schemas.microsoft.com/office/drawing/2014/main" id="{848A6879-E344-473F-80EA-2C465CE34990}"/>
                </a:ext>
              </a:extLst>
            </p:cNvPr>
            <p:cNvSpPr/>
            <p:nvPr/>
          </p:nvSpPr>
          <p:spPr>
            <a:xfrm>
              <a:off x="19374774" y="5321997"/>
              <a:ext cx="1414" cy="14635"/>
            </a:xfrm>
            <a:custGeom>
              <a:avLst/>
              <a:gdLst/>
              <a:ahLst/>
              <a:cxnLst/>
              <a:rect l="l" t="t" r="r" b="b"/>
              <a:pathLst>
                <a:path w="1269" h="10160">
                  <a:moveTo>
                    <a:pt x="859" y="0"/>
                  </a:moveTo>
                  <a:lnTo>
                    <a:pt x="569" y="1429"/>
                  </a:lnTo>
                  <a:lnTo>
                    <a:pt x="254" y="4263"/>
                  </a:lnTo>
                  <a:lnTo>
                    <a:pt x="0" y="9858"/>
                  </a:lnTo>
                  <a:lnTo>
                    <a:pt x="217" y="9434"/>
                  </a:lnTo>
                  <a:lnTo>
                    <a:pt x="590" y="4263"/>
                  </a:lnTo>
                  <a:lnTo>
                    <a:pt x="859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3" name="object 94">
              <a:extLst>
                <a:ext uri="{FF2B5EF4-FFF2-40B4-BE49-F238E27FC236}">
                  <a16:creationId xmlns="" xmlns:a16="http://schemas.microsoft.com/office/drawing/2014/main" id="{67A31526-1D4F-4CB7-81D4-6DDA3C470CCF}"/>
                </a:ext>
              </a:extLst>
            </p:cNvPr>
            <p:cNvSpPr/>
            <p:nvPr/>
          </p:nvSpPr>
          <p:spPr>
            <a:xfrm>
              <a:off x="19373007" y="6148920"/>
              <a:ext cx="2120" cy="7317"/>
            </a:xfrm>
            <a:custGeom>
              <a:avLst/>
              <a:gdLst/>
              <a:ahLst/>
              <a:cxnLst/>
              <a:rect l="l" t="t" r="r" b="b"/>
              <a:pathLst>
                <a:path w="1905" h="5079">
                  <a:moveTo>
                    <a:pt x="0" y="0"/>
                  </a:moveTo>
                  <a:lnTo>
                    <a:pt x="605" y="3160"/>
                  </a:lnTo>
                  <a:lnTo>
                    <a:pt x="1453" y="4880"/>
                  </a:lnTo>
                  <a:lnTo>
                    <a:pt x="1489" y="43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4" name="object 95">
              <a:extLst>
                <a:ext uri="{FF2B5EF4-FFF2-40B4-BE49-F238E27FC236}">
                  <a16:creationId xmlns="" xmlns:a16="http://schemas.microsoft.com/office/drawing/2014/main" id="{49A49DB4-6FD0-46BE-B3AB-4F90B715BE85}"/>
                </a:ext>
              </a:extLst>
            </p:cNvPr>
            <p:cNvSpPr/>
            <p:nvPr/>
          </p:nvSpPr>
          <p:spPr>
            <a:xfrm>
              <a:off x="19196069" y="623446"/>
              <a:ext cx="22618" cy="915"/>
            </a:xfrm>
            <a:custGeom>
              <a:avLst/>
              <a:gdLst/>
              <a:ahLst/>
              <a:cxnLst/>
              <a:rect l="l" t="t" r="r" b="b"/>
              <a:pathLst>
                <a:path w="20319" h="635">
                  <a:moveTo>
                    <a:pt x="20018" y="0"/>
                  </a:moveTo>
                  <a:lnTo>
                    <a:pt x="10390" y="157"/>
                  </a:lnTo>
                  <a:lnTo>
                    <a:pt x="0" y="487"/>
                  </a:lnTo>
                  <a:lnTo>
                    <a:pt x="416" y="532"/>
                  </a:lnTo>
                  <a:lnTo>
                    <a:pt x="20018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5" name="object 96">
              <a:extLst>
                <a:ext uri="{FF2B5EF4-FFF2-40B4-BE49-F238E27FC236}">
                  <a16:creationId xmlns="" xmlns:a16="http://schemas.microsoft.com/office/drawing/2014/main" id="{6A721540-84DF-4423-AEF3-31662E0FB94A}"/>
                </a:ext>
              </a:extLst>
            </p:cNvPr>
            <p:cNvSpPr/>
            <p:nvPr/>
          </p:nvSpPr>
          <p:spPr>
            <a:xfrm>
              <a:off x="19375598" y="2080028"/>
              <a:ext cx="2120" cy="54880"/>
            </a:xfrm>
            <a:custGeom>
              <a:avLst/>
              <a:gdLst/>
              <a:ahLst/>
              <a:cxnLst/>
              <a:rect l="l" t="t" r="r" b="b"/>
              <a:pathLst>
                <a:path w="1905" h="38100">
                  <a:moveTo>
                    <a:pt x="12" y="0"/>
                  </a:moveTo>
                  <a:lnTo>
                    <a:pt x="0" y="26634"/>
                  </a:lnTo>
                  <a:lnTo>
                    <a:pt x="523" y="34726"/>
                  </a:lnTo>
                  <a:lnTo>
                    <a:pt x="1622" y="3795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6" name="object 97">
              <a:extLst>
                <a:ext uri="{FF2B5EF4-FFF2-40B4-BE49-F238E27FC236}">
                  <a16:creationId xmlns="" xmlns:a16="http://schemas.microsoft.com/office/drawing/2014/main" id="{7A39E133-F7D0-4C61-B22E-69AF39174D8D}"/>
                </a:ext>
              </a:extLst>
            </p:cNvPr>
            <p:cNvSpPr/>
            <p:nvPr/>
          </p:nvSpPr>
          <p:spPr>
            <a:xfrm>
              <a:off x="17741939" y="629270"/>
              <a:ext cx="9188" cy="915"/>
            </a:xfrm>
            <a:custGeom>
              <a:avLst/>
              <a:gdLst/>
              <a:ahLst/>
              <a:cxnLst/>
              <a:rect l="l" t="t" r="r" b="b"/>
              <a:pathLst>
                <a:path w="8255" h="635">
                  <a:moveTo>
                    <a:pt x="8138" y="0"/>
                  </a:moveTo>
                  <a:lnTo>
                    <a:pt x="0" y="0"/>
                  </a:lnTo>
                  <a:lnTo>
                    <a:pt x="7993" y="60"/>
                  </a:lnTo>
                  <a:lnTo>
                    <a:pt x="8138" y="36"/>
                  </a:lnTo>
                  <a:lnTo>
                    <a:pt x="7993" y="24"/>
                  </a:lnTo>
                  <a:lnTo>
                    <a:pt x="8138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187" name="object 98">
              <a:extLst>
                <a:ext uri="{FF2B5EF4-FFF2-40B4-BE49-F238E27FC236}">
                  <a16:creationId xmlns="" xmlns:a16="http://schemas.microsoft.com/office/drawing/2014/main" id="{A740CC6C-4A25-410D-BA7A-E24519A1154A}"/>
                </a:ext>
              </a:extLst>
            </p:cNvPr>
            <p:cNvSpPr/>
            <p:nvPr/>
          </p:nvSpPr>
          <p:spPr>
            <a:xfrm>
              <a:off x="19375295" y="2000951"/>
              <a:ext cx="707" cy="79574"/>
            </a:xfrm>
            <a:custGeom>
              <a:avLst/>
              <a:gdLst/>
              <a:ahLst/>
              <a:cxnLst/>
              <a:rect l="l" t="t" r="r" b="b"/>
              <a:pathLst>
                <a:path w="634" h="55244">
                  <a:moveTo>
                    <a:pt x="345" y="0"/>
                  </a:moveTo>
                  <a:lnTo>
                    <a:pt x="23" y="13486"/>
                  </a:lnTo>
                  <a:lnTo>
                    <a:pt x="0" y="42398"/>
                  </a:lnTo>
                  <a:lnTo>
                    <a:pt x="285" y="54898"/>
                  </a:lnTo>
                  <a:lnTo>
                    <a:pt x="470" y="41494"/>
                  </a:lnTo>
                  <a:lnTo>
                    <a:pt x="585" y="29216"/>
                  </a:lnTo>
                  <a:lnTo>
                    <a:pt x="590" y="13486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3" name="object 99">
              <a:extLst>
                <a:ext uri="{FF2B5EF4-FFF2-40B4-BE49-F238E27FC236}">
                  <a16:creationId xmlns="" xmlns:a16="http://schemas.microsoft.com/office/drawing/2014/main" id="{F41FFDC4-299E-4EDC-8D06-60F03F4C10DA}"/>
                </a:ext>
              </a:extLst>
            </p:cNvPr>
            <p:cNvSpPr/>
            <p:nvPr/>
          </p:nvSpPr>
          <p:spPr>
            <a:xfrm>
              <a:off x="19371133" y="7706787"/>
              <a:ext cx="707" cy="20123"/>
            </a:xfrm>
            <a:custGeom>
              <a:avLst/>
              <a:gdLst/>
              <a:ahLst/>
              <a:cxnLst/>
              <a:rect l="l" t="t" r="r" b="b"/>
              <a:pathLst>
                <a:path w="634" h="13970">
                  <a:moveTo>
                    <a:pt x="496" y="11820"/>
                  </a:moveTo>
                  <a:lnTo>
                    <a:pt x="230" y="11820"/>
                  </a:lnTo>
                  <a:lnTo>
                    <a:pt x="399" y="12522"/>
                  </a:lnTo>
                  <a:lnTo>
                    <a:pt x="544" y="13443"/>
                  </a:lnTo>
                  <a:lnTo>
                    <a:pt x="496" y="11820"/>
                  </a:lnTo>
                  <a:close/>
                </a:path>
                <a:path w="634" h="13970">
                  <a:moveTo>
                    <a:pt x="145" y="0"/>
                  </a:moveTo>
                  <a:lnTo>
                    <a:pt x="0" y="12014"/>
                  </a:lnTo>
                  <a:lnTo>
                    <a:pt x="230" y="11820"/>
                  </a:lnTo>
                  <a:lnTo>
                    <a:pt x="496" y="11820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4" name="object 100">
              <a:extLst>
                <a:ext uri="{FF2B5EF4-FFF2-40B4-BE49-F238E27FC236}">
                  <a16:creationId xmlns="" xmlns:a16="http://schemas.microsoft.com/office/drawing/2014/main" id="{FAAB5994-E0B7-4349-AF53-06F9F070E457}"/>
                </a:ext>
              </a:extLst>
            </p:cNvPr>
            <p:cNvSpPr/>
            <p:nvPr/>
          </p:nvSpPr>
          <p:spPr>
            <a:xfrm>
              <a:off x="19371744" y="7726155"/>
              <a:ext cx="707" cy="20123"/>
            </a:xfrm>
            <a:custGeom>
              <a:avLst/>
              <a:gdLst/>
              <a:ahLst/>
              <a:cxnLst/>
              <a:rect l="l" t="t" r="r" b="b"/>
              <a:pathLst>
                <a:path w="634" h="13970">
                  <a:moveTo>
                    <a:pt x="0" y="0"/>
                  </a:moveTo>
                  <a:lnTo>
                    <a:pt x="399" y="13358"/>
                  </a:lnTo>
                  <a:lnTo>
                    <a:pt x="375" y="19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5" name="object 101">
              <a:extLst>
                <a:ext uri="{FF2B5EF4-FFF2-40B4-BE49-F238E27FC236}">
                  <a16:creationId xmlns="" xmlns:a16="http://schemas.microsoft.com/office/drawing/2014/main" id="{FA4A2FEC-EA77-4C6E-9B91-CDC3B595ABB8}"/>
                </a:ext>
              </a:extLst>
            </p:cNvPr>
            <p:cNvSpPr/>
            <p:nvPr/>
          </p:nvSpPr>
          <p:spPr>
            <a:xfrm>
              <a:off x="19372196" y="7745396"/>
              <a:ext cx="1414" cy="41160"/>
            </a:xfrm>
            <a:custGeom>
              <a:avLst/>
              <a:gdLst/>
              <a:ahLst/>
              <a:cxnLst/>
              <a:rect l="l" t="t" r="r" b="b"/>
              <a:pathLst>
                <a:path w="1269" h="28575">
                  <a:moveTo>
                    <a:pt x="0" y="0"/>
                  </a:moveTo>
                  <a:lnTo>
                    <a:pt x="56" y="15302"/>
                  </a:lnTo>
                  <a:lnTo>
                    <a:pt x="304" y="22385"/>
                  </a:lnTo>
                  <a:lnTo>
                    <a:pt x="847" y="280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6" name="object 102">
              <a:extLst>
                <a:ext uri="{FF2B5EF4-FFF2-40B4-BE49-F238E27FC236}">
                  <a16:creationId xmlns="" xmlns:a16="http://schemas.microsoft.com/office/drawing/2014/main" id="{E1242E59-660B-4967-AE48-3D2A5890AA86}"/>
                </a:ext>
              </a:extLst>
            </p:cNvPr>
            <p:cNvSpPr/>
            <p:nvPr/>
          </p:nvSpPr>
          <p:spPr>
            <a:xfrm>
              <a:off x="19371657" y="7225513"/>
              <a:ext cx="1414" cy="5488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0" y="0"/>
                  </a:moveTo>
                  <a:lnTo>
                    <a:pt x="266" y="2046"/>
                  </a:lnTo>
                  <a:lnTo>
                    <a:pt x="653" y="3391"/>
                  </a:lnTo>
                  <a:lnTo>
                    <a:pt x="1247" y="37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7" name="object 103">
              <a:extLst>
                <a:ext uri="{FF2B5EF4-FFF2-40B4-BE49-F238E27FC236}">
                  <a16:creationId xmlns="" xmlns:a16="http://schemas.microsoft.com/office/drawing/2014/main" id="{4B2C4574-568D-4722-8007-FC209DE0657B}"/>
                </a:ext>
              </a:extLst>
            </p:cNvPr>
            <p:cNvSpPr/>
            <p:nvPr/>
          </p:nvSpPr>
          <p:spPr>
            <a:xfrm>
              <a:off x="19371835" y="7086354"/>
              <a:ext cx="0" cy="139944"/>
            </a:xfrm>
            <a:custGeom>
              <a:avLst/>
              <a:gdLst/>
              <a:ahLst/>
              <a:cxnLst/>
              <a:rect l="l" t="t" r="r" b="b"/>
              <a:pathLst>
                <a:path h="97154">
                  <a:moveTo>
                    <a:pt x="0" y="0"/>
                  </a:moveTo>
                  <a:lnTo>
                    <a:pt x="0" y="96608"/>
                  </a:lnTo>
                </a:path>
              </a:pathLst>
            </a:custGeom>
            <a:ln w="3175">
              <a:solidFill>
                <a:srgbClr val="F8B0B2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8" name="object 104">
              <a:extLst>
                <a:ext uri="{FF2B5EF4-FFF2-40B4-BE49-F238E27FC236}">
                  <a16:creationId xmlns="" xmlns:a16="http://schemas.microsoft.com/office/drawing/2014/main" id="{263776BD-47FC-441F-AB8B-24CB9E7CAD1C}"/>
                </a:ext>
              </a:extLst>
            </p:cNvPr>
            <p:cNvSpPr/>
            <p:nvPr/>
          </p:nvSpPr>
          <p:spPr>
            <a:xfrm>
              <a:off x="19388529" y="6482825"/>
              <a:ext cx="5654" cy="128053"/>
            </a:xfrm>
            <a:custGeom>
              <a:avLst/>
              <a:gdLst/>
              <a:ahLst/>
              <a:cxnLst/>
              <a:rect l="l" t="t" r="r" b="b"/>
              <a:pathLst>
                <a:path w="5080" h="88900">
                  <a:moveTo>
                    <a:pt x="4126" y="66363"/>
                  </a:moveTo>
                  <a:lnTo>
                    <a:pt x="2073" y="66363"/>
                  </a:lnTo>
                  <a:lnTo>
                    <a:pt x="2922" y="69468"/>
                  </a:lnTo>
                  <a:lnTo>
                    <a:pt x="3403" y="88336"/>
                  </a:lnTo>
                  <a:lnTo>
                    <a:pt x="4126" y="66363"/>
                  </a:lnTo>
                  <a:close/>
                </a:path>
                <a:path w="5080" h="88900">
                  <a:moveTo>
                    <a:pt x="993" y="0"/>
                  </a:moveTo>
                  <a:lnTo>
                    <a:pt x="0" y="84110"/>
                  </a:lnTo>
                  <a:lnTo>
                    <a:pt x="1039" y="73187"/>
                  </a:lnTo>
                  <a:lnTo>
                    <a:pt x="2073" y="66363"/>
                  </a:lnTo>
                  <a:lnTo>
                    <a:pt x="4126" y="66363"/>
                  </a:lnTo>
                  <a:lnTo>
                    <a:pt x="4473" y="55842"/>
                  </a:lnTo>
                  <a:lnTo>
                    <a:pt x="4520" y="47656"/>
                  </a:lnTo>
                  <a:lnTo>
                    <a:pt x="2949" y="47656"/>
                  </a:lnTo>
                  <a:lnTo>
                    <a:pt x="1922" y="47166"/>
                  </a:lnTo>
                  <a:lnTo>
                    <a:pt x="1164" y="34034"/>
                  </a:lnTo>
                  <a:lnTo>
                    <a:pt x="993" y="0"/>
                  </a:lnTo>
                  <a:close/>
                </a:path>
                <a:path w="5080" h="88900">
                  <a:moveTo>
                    <a:pt x="4542" y="43735"/>
                  </a:moveTo>
                  <a:lnTo>
                    <a:pt x="3929" y="43759"/>
                  </a:lnTo>
                  <a:lnTo>
                    <a:pt x="2949" y="47656"/>
                  </a:lnTo>
                  <a:lnTo>
                    <a:pt x="4520" y="47656"/>
                  </a:lnTo>
                  <a:lnTo>
                    <a:pt x="4542" y="43735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49" name="object 105">
              <a:extLst>
                <a:ext uri="{FF2B5EF4-FFF2-40B4-BE49-F238E27FC236}">
                  <a16:creationId xmlns="" xmlns:a16="http://schemas.microsoft.com/office/drawing/2014/main" id="{D3AF5D4C-E605-4C4A-9FCD-9CEEAE3FDC0C}"/>
                </a:ext>
              </a:extLst>
            </p:cNvPr>
            <p:cNvSpPr/>
            <p:nvPr/>
          </p:nvSpPr>
          <p:spPr>
            <a:xfrm>
              <a:off x="19391754" y="6074763"/>
              <a:ext cx="3534" cy="60368"/>
            </a:xfrm>
            <a:custGeom>
              <a:avLst/>
              <a:gdLst/>
              <a:ahLst/>
              <a:cxnLst/>
              <a:rect l="l" t="t" r="r" b="b"/>
              <a:pathLst>
                <a:path w="3175" h="41910">
                  <a:moveTo>
                    <a:pt x="1307" y="0"/>
                  </a:moveTo>
                  <a:lnTo>
                    <a:pt x="731" y="4497"/>
                  </a:lnTo>
                  <a:lnTo>
                    <a:pt x="0" y="22471"/>
                  </a:lnTo>
                  <a:lnTo>
                    <a:pt x="569" y="41488"/>
                  </a:lnTo>
                  <a:lnTo>
                    <a:pt x="1276" y="39448"/>
                  </a:lnTo>
                  <a:lnTo>
                    <a:pt x="2007" y="29382"/>
                  </a:lnTo>
                  <a:lnTo>
                    <a:pt x="2652" y="24324"/>
                  </a:lnTo>
                  <a:lnTo>
                    <a:pt x="1893" y="7201"/>
                  </a:lnTo>
                  <a:lnTo>
                    <a:pt x="1307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0" name="object 106">
              <a:extLst>
                <a:ext uri="{FF2B5EF4-FFF2-40B4-BE49-F238E27FC236}">
                  <a16:creationId xmlns="" xmlns:a16="http://schemas.microsoft.com/office/drawing/2014/main" id="{BB26F2C6-8D43-41D9-86CA-F127B520D082}"/>
                </a:ext>
              </a:extLst>
            </p:cNvPr>
            <p:cNvSpPr/>
            <p:nvPr/>
          </p:nvSpPr>
          <p:spPr>
            <a:xfrm>
              <a:off x="19391766" y="3377302"/>
              <a:ext cx="3534" cy="21952"/>
            </a:xfrm>
            <a:custGeom>
              <a:avLst/>
              <a:gdLst/>
              <a:ahLst/>
              <a:cxnLst/>
              <a:rect l="l" t="t" r="r" b="b"/>
              <a:pathLst>
                <a:path w="3175" h="15239">
                  <a:moveTo>
                    <a:pt x="2692" y="0"/>
                  </a:moveTo>
                  <a:lnTo>
                    <a:pt x="2090" y="1058"/>
                  </a:lnTo>
                  <a:lnTo>
                    <a:pt x="1218" y="7857"/>
                  </a:lnTo>
                  <a:lnTo>
                    <a:pt x="0" y="10262"/>
                  </a:lnTo>
                  <a:lnTo>
                    <a:pt x="3100" y="14816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1" name="object 107">
              <a:extLst>
                <a:ext uri="{FF2B5EF4-FFF2-40B4-BE49-F238E27FC236}">
                  <a16:creationId xmlns="" xmlns:a16="http://schemas.microsoft.com/office/drawing/2014/main" id="{78CF0CDC-E01E-407C-BF71-D6CAF444BDC1}"/>
                </a:ext>
              </a:extLst>
            </p:cNvPr>
            <p:cNvSpPr/>
            <p:nvPr/>
          </p:nvSpPr>
          <p:spPr>
            <a:xfrm>
              <a:off x="19371800" y="2873087"/>
              <a:ext cx="3534" cy="72259"/>
            </a:xfrm>
            <a:custGeom>
              <a:avLst/>
              <a:gdLst/>
              <a:ahLst/>
              <a:cxnLst/>
              <a:rect l="l" t="t" r="r" b="b"/>
              <a:pathLst>
                <a:path w="3175" h="50164">
                  <a:moveTo>
                    <a:pt x="1925" y="0"/>
                  </a:moveTo>
                  <a:lnTo>
                    <a:pt x="0" y="33910"/>
                  </a:lnTo>
                  <a:lnTo>
                    <a:pt x="2833" y="50042"/>
                  </a:lnTo>
                  <a:lnTo>
                    <a:pt x="1925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2" name="object 108">
              <a:extLst>
                <a:ext uri="{FF2B5EF4-FFF2-40B4-BE49-F238E27FC236}">
                  <a16:creationId xmlns="" xmlns:a16="http://schemas.microsoft.com/office/drawing/2014/main" id="{C0900B64-BAC6-4287-A48E-88937F4B1A1F}"/>
                </a:ext>
              </a:extLst>
            </p:cNvPr>
            <p:cNvSpPr/>
            <p:nvPr/>
          </p:nvSpPr>
          <p:spPr>
            <a:xfrm>
              <a:off x="19397739" y="2504701"/>
              <a:ext cx="1414" cy="84148"/>
            </a:xfrm>
            <a:custGeom>
              <a:avLst/>
              <a:gdLst/>
              <a:ahLst/>
              <a:cxnLst/>
              <a:rect l="l" t="t" r="r" b="b"/>
              <a:pathLst>
                <a:path w="1269" h="58420">
                  <a:moveTo>
                    <a:pt x="0" y="0"/>
                  </a:moveTo>
                  <a:lnTo>
                    <a:pt x="690" y="42896"/>
                  </a:lnTo>
                  <a:lnTo>
                    <a:pt x="1126" y="58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3" name="object 109">
              <a:extLst>
                <a:ext uri="{FF2B5EF4-FFF2-40B4-BE49-F238E27FC236}">
                  <a16:creationId xmlns="" xmlns:a16="http://schemas.microsoft.com/office/drawing/2014/main" id="{1502C7F1-9501-40AE-93B6-EEC8179599D1}"/>
                </a:ext>
              </a:extLst>
            </p:cNvPr>
            <p:cNvSpPr/>
            <p:nvPr/>
          </p:nvSpPr>
          <p:spPr>
            <a:xfrm>
              <a:off x="17342595" y="586273"/>
              <a:ext cx="32512" cy="6403"/>
            </a:xfrm>
            <a:custGeom>
              <a:avLst/>
              <a:gdLst/>
              <a:ahLst/>
              <a:cxnLst/>
              <a:rect l="l" t="t" r="r" b="b"/>
              <a:pathLst>
                <a:path w="29209" h="4444">
                  <a:moveTo>
                    <a:pt x="0" y="0"/>
                  </a:moveTo>
                  <a:lnTo>
                    <a:pt x="10536" y="3814"/>
                  </a:lnTo>
                  <a:lnTo>
                    <a:pt x="24309" y="2769"/>
                  </a:lnTo>
                  <a:lnTo>
                    <a:pt x="28730" y="1217"/>
                  </a:lnTo>
                  <a:lnTo>
                    <a:pt x="21419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4" name="object 110">
              <a:extLst>
                <a:ext uri="{FF2B5EF4-FFF2-40B4-BE49-F238E27FC236}">
                  <a16:creationId xmlns="" xmlns:a16="http://schemas.microsoft.com/office/drawing/2014/main" id="{A496E3E1-3B35-46CD-B670-DE4061A452D4}"/>
                </a:ext>
              </a:extLst>
            </p:cNvPr>
            <p:cNvSpPr/>
            <p:nvPr/>
          </p:nvSpPr>
          <p:spPr>
            <a:xfrm>
              <a:off x="15735712" y="588818"/>
              <a:ext cx="86230" cy="3659"/>
            </a:xfrm>
            <a:custGeom>
              <a:avLst/>
              <a:gdLst/>
              <a:ahLst/>
              <a:cxnLst/>
              <a:rect l="l" t="t" r="r" b="b"/>
              <a:pathLst>
                <a:path w="77469" h="2539">
                  <a:moveTo>
                    <a:pt x="19933" y="0"/>
                  </a:moveTo>
                  <a:lnTo>
                    <a:pt x="0" y="864"/>
                  </a:lnTo>
                  <a:lnTo>
                    <a:pt x="62699" y="2168"/>
                  </a:lnTo>
                  <a:lnTo>
                    <a:pt x="77013" y="2123"/>
                  </a:lnTo>
                  <a:lnTo>
                    <a:pt x="62031" y="855"/>
                  </a:lnTo>
                  <a:lnTo>
                    <a:pt x="41808" y="72"/>
                  </a:lnTo>
                  <a:lnTo>
                    <a:pt x="19933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5" name="object 111">
              <a:extLst>
                <a:ext uri="{FF2B5EF4-FFF2-40B4-BE49-F238E27FC236}">
                  <a16:creationId xmlns="" xmlns:a16="http://schemas.microsoft.com/office/drawing/2014/main" id="{99A8F60C-274D-4982-BEAD-7C07F93CECF6}"/>
                </a:ext>
              </a:extLst>
            </p:cNvPr>
            <p:cNvSpPr/>
            <p:nvPr/>
          </p:nvSpPr>
          <p:spPr>
            <a:xfrm>
              <a:off x="15052191" y="5539384"/>
              <a:ext cx="2120" cy="75001"/>
            </a:xfrm>
            <a:custGeom>
              <a:avLst/>
              <a:gdLst/>
              <a:ahLst/>
              <a:cxnLst/>
              <a:rect l="l" t="t" r="r" b="b"/>
              <a:pathLst>
                <a:path w="1905" h="52070">
                  <a:moveTo>
                    <a:pt x="0" y="0"/>
                  </a:moveTo>
                  <a:lnTo>
                    <a:pt x="1053" y="51810"/>
                  </a:lnTo>
                  <a:lnTo>
                    <a:pt x="1271" y="27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B0B2"/>
            </a:solid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6" name="object 112">
              <a:extLst>
                <a:ext uri="{FF2B5EF4-FFF2-40B4-BE49-F238E27FC236}">
                  <a16:creationId xmlns="" xmlns:a16="http://schemas.microsoft.com/office/drawing/2014/main" id="{CE4AAE29-A258-4C17-B1BE-B04950DC505F}"/>
                </a:ext>
              </a:extLst>
            </p:cNvPr>
            <p:cNvSpPr txBox="1"/>
            <p:nvPr/>
          </p:nvSpPr>
          <p:spPr>
            <a:xfrm>
              <a:off x="10672369" y="700386"/>
              <a:ext cx="4045742" cy="645752"/>
            </a:xfrm>
            <a:prstGeom prst="rect">
              <a:avLst/>
            </a:prstGeom>
          </p:spPr>
          <p:txBody>
            <a:bodyPr vert="horz" wrap="square" lIns="0" tIns="558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440"/>
                </a:spcBef>
              </a:pP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脳機</a:t>
              </a:r>
              <a:r>
                <a:rPr sz="1100" spc="-1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能</a:t>
              </a:r>
              <a:r>
                <a:rPr sz="1100" spc="-11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バ</a:t>
              </a:r>
              <a:r>
                <a:rPr sz="1100" spc="-13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ラ</a:t>
              </a:r>
              <a:r>
                <a:rPr sz="1100" spc="-7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ン</a:t>
              </a:r>
              <a:r>
                <a:rPr sz="1100" spc="-4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サ</a:t>
              </a:r>
              <a:r>
                <a:rPr sz="1100" spc="-5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ー</a:t>
              </a:r>
              <a:r>
                <a:rPr sz="1100" spc="-17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キ</a:t>
              </a:r>
              <a:r>
                <a:rPr sz="1100" spc="-18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ッ</a:t>
              </a:r>
              <a:r>
                <a:rPr sz="1100" spc="-8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ズ</a:t>
              </a:r>
              <a:r>
                <a:rPr sz="1100" spc="-6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を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導</a:t>
              </a:r>
              <a:r>
                <a:rPr sz="1100" spc="-1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入</a:t>
              </a:r>
              <a:r>
                <a:rPr sz="1100" spc="-58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、</a:t>
              </a:r>
              <a:r>
                <a:rPr sz="1100" spc="-6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子</a:t>
              </a:r>
              <a:r>
                <a:rPr sz="1100" spc="-6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ど</a:t>
              </a:r>
              <a:r>
                <a:rPr sz="1100" spc="-5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も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一</a:t>
              </a:r>
              <a:r>
                <a:rPr sz="1100" spc="-1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人</a:t>
              </a:r>
              <a:r>
                <a:rPr sz="1100" spc="-11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ひ</a:t>
              </a:r>
              <a:r>
                <a:rPr sz="1100" spc="-21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と</a:t>
              </a:r>
              <a:r>
                <a:rPr sz="1100" spc="-13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り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の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 marL="12700">
                <a:lnSpc>
                  <a:spcPct val="100000"/>
                </a:lnSpc>
                <a:spcBef>
                  <a:spcPts val="345"/>
                </a:spcBef>
              </a:pP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認知機</a:t>
              </a:r>
              <a:r>
                <a:rPr sz="1100" spc="-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能の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発</a:t>
              </a:r>
              <a:r>
                <a:rPr sz="1100" spc="-6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達を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定期</a:t>
              </a:r>
              <a:r>
                <a:rPr sz="1100" spc="-4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的に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検</a:t>
              </a:r>
              <a:r>
                <a:rPr sz="1100" spc="-9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査</a:t>
              </a:r>
              <a:r>
                <a:rPr sz="1100" spc="-10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し</a:t>
              </a:r>
              <a:r>
                <a:rPr sz="1100" spc="-58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、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知</a:t>
              </a:r>
              <a:r>
                <a:rPr sz="1100" spc="-3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的な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能</a:t>
              </a:r>
              <a:r>
                <a:rPr sz="1100" spc="-6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力を</a:t>
              </a:r>
              <a:r>
                <a:rPr sz="1100" spc="-1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高</a:t>
              </a:r>
              <a:r>
                <a:rPr sz="1100" spc="-13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め</a:t>
              </a:r>
              <a:r>
                <a:rPr sz="1100" spc="-14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ま</a:t>
              </a:r>
              <a:r>
                <a:rPr sz="1100" spc="-45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す</a:t>
              </a:r>
              <a:r>
                <a:rPr sz="1100" spc="0" dirty="0">
                  <a:solidFill>
                    <a:srgbClr val="396AB3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。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</p:txBody>
        </p:sp>
        <p:sp>
          <p:nvSpPr>
            <p:cNvPr id="257" name="object 113">
              <a:extLst>
                <a:ext uri="{FF2B5EF4-FFF2-40B4-BE49-F238E27FC236}">
                  <a16:creationId xmlns="" xmlns:a16="http://schemas.microsoft.com/office/drawing/2014/main" id="{8B97F1C0-A2A8-4B21-91D6-F55E3A3F91E6}"/>
                </a:ext>
              </a:extLst>
            </p:cNvPr>
            <p:cNvSpPr/>
            <p:nvPr/>
          </p:nvSpPr>
          <p:spPr>
            <a:xfrm>
              <a:off x="12014998" y="1536749"/>
              <a:ext cx="2735748" cy="236205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8" name="object 114">
              <a:extLst>
                <a:ext uri="{FF2B5EF4-FFF2-40B4-BE49-F238E27FC236}">
                  <a16:creationId xmlns="" xmlns:a16="http://schemas.microsoft.com/office/drawing/2014/main" id="{640F5119-7CB8-4340-9A04-791E823E5880}"/>
                </a:ext>
              </a:extLst>
            </p:cNvPr>
            <p:cNvSpPr/>
            <p:nvPr/>
          </p:nvSpPr>
          <p:spPr>
            <a:xfrm>
              <a:off x="10766641" y="1502746"/>
              <a:ext cx="1500709" cy="1516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59" name="object 115">
              <a:extLst>
                <a:ext uri="{FF2B5EF4-FFF2-40B4-BE49-F238E27FC236}">
                  <a16:creationId xmlns="" xmlns:a16="http://schemas.microsoft.com/office/drawing/2014/main" id="{113520C3-506B-4C6D-8578-A5DB50FC05C3}"/>
                </a:ext>
              </a:extLst>
            </p:cNvPr>
            <p:cNvSpPr txBox="1"/>
            <p:nvPr/>
          </p:nvSpPr>
          <p:spPr>
            <a:xfrm>
              <a:off x="10697883" y="7352298"/>
              <a:ext cx="3754539" cy="52755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70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[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脳機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能バ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ラ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ン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サー</a:t>
              </a:r>
              <a:r>
                <a:rPr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キ</a:t>
              </a:r>
              <a:r>
                <a:rPr sz="70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ッ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ズ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は</a:t>
              </a:r>
              <a:r>
                <a:rPr sz="70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]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2700">
                <a:lnSpc>
                  <a:spcPct val="100000"/>
                </a:lnSpc>
                <a:spcBef>
                  <a:spcPts val="45"/>
                </a:spcBef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お子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さ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ん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一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人</a:t>
              </a:r>
              <a:r>
                <a:rPr sz="70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ひ</a:t>
              </a:r>
              <a:r>
                <a:rPr sz="70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り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の認知機能の発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達を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検</a:t>
              </a:r>
              <a:r>
                <a:rPr sz="700" b="0" spc="-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査・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訓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練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る</a:t>
              </a:r>
              <a:r>
                <a:rPr lang="ja-JP" altLang="en-US"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ソ</a:t>
              </a:r>
              <a:r>
                <a:rPr sz="700" b="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フ</a:t>
              </a:r>
              <a:r>
                <a:rPr sz="70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ト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70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06045" marR="5080" indent="-93980">
                <a:lnSpc>
                  <a:spcPct val="105700"/>
                </a:lnSpc>
              </a:pP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※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レ</a:t>
              </a:r>
              <a:r>
                <a:rPr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デ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ッ</a:t>
              </a:r>
              <a:r>
                <a:rPr sz="70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ク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ス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認知研究所所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長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（五藤博義氏</a:t>
              </a:r>
              <a:r>
                <a:rPr sz="700" b="0" spc="-3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）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が開発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ベ</a:t>
              </a:r>
              <a:r>
                <a:rPr sz="700" b="0" spc="-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ネ</a:t>
              </a:r>
              <a:r>
                <a:rPr sz="70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ッ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セ研究所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長を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経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て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起業。 </a:t>
              </a:r>
              <a:endParaRPr lang="en-US" altLang="ja-JP" sz="700" b="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06045" marR="5080" indent="-93980">
                <a:lnSpc>
                  <a:spcPct val="105700"/>
                </a:lnSpc>
              </a:pP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30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年以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上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「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学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びの環境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」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の研究開発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取り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組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む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</p:txBody>
        </p:sp>
        <p:sp>
          <p:nvSpPr>
            <p:cNvPr id="260" name="object 116">
              <a:extLst>
                <a:ext uri="{FF2B5EF4-FFF2-40B4-BE49-F238E27FC236}">
                  <a16:creationId xmlns="" xmlns:a16="http://schemas.microsoft.com/office/drawing/2014/main" id="{B8C4544C-4D10-4109-974A-AEB06D7BE62E}"/>
                </a:ext>
              </a:extLst>
            </p:cNvPr>
            <p:cNvSpPr/>
            <p:nvPr/>
          </p:nvSpPr>
          <p:spPr>
            <a:xfrm>
              <a:off x="18329306" y="795945"/>
              <a:ext cx="936504" cy="4019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1" name="object 117">
              <a:extLst>
                <a:ext uri="{FF2B5EF4-FFF2-40B4-BE49-F238E27FC236}">
                  <a16:creationId xmlns="" xmlns:a16="http://schemas.microsoft.com/office/drawing/2014/main" id="{E7B8C576-744B-4B19-892F-477A30663C2A}"/>
                </a:ext>
              </a:extLst>
            </p:cNvPr>
            <p:cNvSpPr/>
            <p:nvPr/>
          </p:nvSpPr>
          <p:spPr>
            <a:xfrm>
              <a:off x="15124745" y="4635415"/>
              <a:ext cx="3068236" cy="22404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2" name="object 118">
              <a:extLst>
                <a:ext uri="{FF2B5EF4-FFF2-40B4-BE49-F238E27FC236}">
                  <a16:creationId xmlns="" xmlns:a16="http://schemas.microsoft.com/office/drawing/2014/main" id="{96867673-A625-45E8-BE75-6FAA19BEE587}"/>
                </a:ext>
              </a:extLst>
            </p:cNvPr>
            <p:cNvSpPr/>
            <p:nvPr/>
          </p:nvSpPr>
          <p:spPr>
            <a:xfrm>
              <a:off x="16216721" y="2706237"/>
              <a:ext cx="3102288" cy="226534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3" name="object 119">
              <a:extLst>
                <a:ext uri="{FF2B5EF4-FFF2-40B4-BE49-F238E27FC236}">
                  <a16:creationId xmlns="" xmlns:a16="http://schemas.microsoft.com/office/drawing/2014/main" id="{79169098-72CD-4D2E-AE6B-6B2F9F9B1CB5}"/>
                </a:ext>
              </a:extLst>
            </p:cNvPr>
            <p:cNvSpPr txBox="1"/>
            <p:nvPr/>
          </p:nvSpPr>
          <p:spPr>
            <a:xfrm>
              <a:off x="15181745" y="2870173"/>
              <a:ext cx="1022037" cy="946137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12700" marR="5080">
                <a:lnSpc>
                  <a:spcPct val="121100"/>
                </a:lnSpc>
                <a:spcBef>
                  <a:spcPts val="90"/>
                </a:spcBef>
              </a:pPr>
              <a:r>
                <a:rPr sz="70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HUGにログインをして </a:t>
              </a: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いただくと、施設の</a:t>
              </a:r>
              <a:endParaRPr lang="en-US" altLang="ja-JP" sz="70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>
                <a:lnSpc>
                  <a:spcPct val="121100"/>
                </a:lnSpc>
                <a:spcBef>
                  <a:spcPts val="9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ご利用予約をしたり</a:t>
              </a:r>
              <a:endParaRPr lang="en-US" altLang="ja-JP" sz="70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 marR="5080">
                <a:lnSpc>
                  <a:spcPct val="121100"/>
                </a:lnSpc>
                <a:spcBef>
                  <a:spcPts val="9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 一日の活動を</a:t>
              </a:r>
              <a:endParaRPr lang="en-US" altLang="ja-JP" sz="70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175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ご覧いただけます。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</p:txBody>
        </p:sp>
        <p:sp>
          <p:nvSpPr>
            <p:cNvPr id="264" name="object 120">
              <a:extLst>
                <a:ext uri="{FF2B5EF4-FFF2-40B4-BE49-F238E27FC236}">
                  <a16:creationId xmlns="" xmlns:a16="http://schemas.microsoft.com/office/drawing/2014/main" id="{F8856CD8-3DA4-403F-BF27-0539E2FD0EA3}"/>
                </a:ext>
              </a:extLst>
            </p:cNvPr>
            <p:cNvSpPr txBox="1"/>
            <p:nvPr/>
          </p:nvSpPr>
          <p:spPr>
            <a:xfrm>
              <a:off x="15085349" y="7352870"/>
              <a:ext cx="4184275" cy="527550"/>
            </a:xfrm>
            <a:prstGeom prst="rect">
              <a:avLst/>
            </a:prstGeom>
          </p:spPr>
          <p:txBody>
            <a:bodyPr vert="horz" wrap="square" lIns="0" tIns="1778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40"/>
                </a:spcBef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［成長療育支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援</a:t>
              </a:r>
              <a:r>
                <a:rPr sz="70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シ</a:t>
              </a:r>
              <a:r>
                <a:rPr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ス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テ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ム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 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HUG-ハ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グ</a:t>
              </a:r>
              <a:r>
                <a:rPr sz="70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-</a:t>
              </a:r>
              <a:r>
                <a:rPr sz="70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 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は］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59055">
                <a:lnSpc>
                  <a:spcPct val="100000"/>
                </a:lnSpc>
                <a:spcBef>
                  <a:spcPts val="45"/>
                </a:spcBef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お子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さ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ん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心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身体の成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長を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育</a:t>
              </a:r>
              <a:r>
                <a:rPr sz="700" b="0" spc="-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み・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支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援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る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た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め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</a:t>
              </a:r>
              <a:r>
                <a:rPr sz="70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シ</a:t>
              </a:r>
              <a:r>
                <a:rPr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ス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テ</a:t>
              </a:r>
              <a:r>
                <a:rPr sz="700" b="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ム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70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50495" marR="5080" indent="-91440">
                <a:lnSpc>
                  <a:spcPct val="105700"/>
                </a:lnSpc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※株式会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社</a:t>
              </a:r>
              <a:r>
                <a:rPr sz="700" b="0" spc="-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ネ</a:t>
              </a:r>
              <a:r>
                <a:rPr sz="700" b="0" spc="-1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ッ</a:t>
              </a:r>
              <a:r>
                <a:rPr sz="70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ト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アー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ツ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が開発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一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人</a:t>
              </a:r>
              <a:r>
                <a:rPr sz="70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ひ</a:t>
              </a:r>
              <a:r>
                <a:rPr sz="70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り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の情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報を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一元管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理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る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こ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</a:t>
              </a:r>
              <a:r>
                <a:rPr sz="700" b="0" spc="-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より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長期的な視野</a:t>
              </a:r>
              <a:endParaRPr lang="en-US" altLang="ja-JP" sz="700" b="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50495" marR="5080" indent="-91440">
                <a:lnSpc>
                  <a:spcPct val="105700"/>
                </a:lnSpc>
              </a:pPr>
              <a:r>
                <a:rPr lang="ja-JP" altLang="en-US"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   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で支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援を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行</a:t>
              </a:r>
              <a:r>
                <a:rPr sz="70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う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共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将来の自立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に活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か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せ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る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デ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ー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タ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を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蓄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積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し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70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lang="en-US" altLang="ja-JP" sz="700" b="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</p:txBody>
        </p:sp>
        <p:sp>
          <p:nvSpPr>
            <p:cNvPr id="265" name="object 121">
              <a:extLst>
                <a:ext uri="{FF2B5EF4-FFF2-40B4-BE49-F238E27FC236}">
                  <a16:creationId xmlns="" xmlns:a16="http://schemas.microsoft.com/office/drawing/2014/main" id="{137840E8-8163-44D7-9418-7EE553F1C680}"/>
                </a:ext>
              </a:extLst>
            </p:cNvPr>
            <p:cNvSpPr/>
            <p:nvPr/>
          </p:nvSpPr>
          <p:spPr>
            <a:xfrm>
              <a:off x="10983909" y="4707982"/>
              <a:ext cx="3440230" cy="256246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66" name="object 122">
              <a:extLst>
                <a:ext uri="{FF2B5EF4-FFF2-40B4-BE49-F238E27FC236}">
                  <a16:creationId xmlns="" xmlns:a16="http://schemas.microsoft.com/office/drawing/2014/main" id="{834BB4B0-21C9-4FD9-ABD8-F88BB938DE5E}"/>
                </a:ext>
              </a:extLst>
            </p:cNvPr>
            <p:cNvSpPr txBox="1"/>
            <p:nvPr/>
          </p:nvSpPr>
          <p:spPr>
            <a:xfrm>
              <a:off x="10721117" y="3939810"/>
              <a:ext cx="3983544" cy="523492"/>
            </a:xfrm>
            <a:prstGeom prst="rect">
              <a:avLst/>
            </a:prstGeom>
          </p:spPr>
          <p:txBody>
            <a:bodyPr vert="horz" wrap="square" lIns="0" tIns="11430" rIns="0" bIns="0" rtlCol="0">
              <a:spAutoFit/>
            </a:bodyPr>
            <a:lstStyle/>
            <a:p>
              <a:pPr marL="58419" marR="5080" indent="635">
                <a:lnSpc>
                  <a:spcPct val="132100"/>
                </a:lnSpc>
                <a:spcBef>
                  <a:spcPts val="90"/>
                </a:spcBef>
              </a:pP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何か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きない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ある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いは特異な行動は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特定の認知機能の弱</a:t>
              </a:r>
              <a:r>
                <a:rPr sz="700" b="0" spc="-3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さ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（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たは感覚の過敏</a:t>
              </a:r>
              <a:r>
                <a:rPr lang="ja-JP" altLang="en-US"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）</a:t>
              </a:r>
              <a:endParaRPr lang="en-US" altLang="ja-JP" sz="700" b="0" spc="3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58419" marR="5080" indent="635">
                <a:lnSpc>
                  <a:spcPct val="132100"/>
                </a:lnSpc>
                <a:spcBef>
                  <a:spcPts val="90"/>
                </a:spcBef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が関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係</a:t>
              </a:r>
              <a:r>
                <a:rPr sz="700" b="0" spc="-8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し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て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い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70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お子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さ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ん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どの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プ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ロ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セ</a:t>
              </a:r>
              <a:r>
                <a:rPr sz="70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ス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つ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ず</a:t>
              </a:r>
              <a:r>
                <a:rPr sz="700" b="0" spc="-6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く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かを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知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る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こ</a:t>
              </a:r>
              <a:r>
                <a:rPr sz="70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と</a:t>
              </a:r>
              <a:r>
                <a:rPr sz="70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700" b="0" spc="-3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目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見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え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ない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「</a:t>
              </a:r>
              <a:r>
                <a:rPr sz="70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困り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感</a:t>
              </a:r>
              <a:r>
                <a:rPr sz="700" b="0" spc="-3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」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を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把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握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し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700" b="0" spc="-1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</p:txBody>
        </p:sp>
        <p:sp>
          <p:nvSpPr>
            <p:cNvPr id="267" name="object 123">
              <a:extLst>
                <a:ext uri="{FF2B5EF4-FFF2-40B4-BE49-F238E27FC236}">
                  <a16:creationId xmlns="" xmlns:a16="http://schemas.microsoft.com/office/drawing/2014/main" id="{5E1C8A5A-20B9-4284-9431-81B93D447D15}"/>
                </a:ext>
              </a:extLst>
            </p:cNvPr>
            <p:cNvSpPr txBox="1"/>
            <p:nvPr/>
          </p:nvSpPr>
          <p:spPr>
            <a:xfrm>
              <a:off x="15111831" y="713174"/>
              <a:ext cx="4257783" cy="1447646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74930" marR="1206500">
                <a:lnSpc>
                  <a:spcPct val="112000"/>
                </a:lnSpc>
                <a:spcBef>
                  <a:spcPts val="95"/>
                </a:spcBef>
              </a:pP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専</a:t>
              </a:r>
              <a:r>
                <a:rPr sz="1100" spc="-5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用</a:t>
              </a:r>
              <a:r>
                <a:rPr sz="1100" spc="-6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の</a:t>
              </a:r>
              <a:r>
                <a:rPr sz="1100" spc="-11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マ</a:t>
              </a:r>
              <a:r>
                <a:rPr sz="1100" spc="-9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イ</a:t>
              </a:r>
              <a:r>
                <a:rPr sz="1100" spc="-4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ペ</a:t>
              </a:r>
              <a:r>
                <a:rPr sz="1100" spc="-5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ージ</a:t>
              </a:r>
              <a:r>
                <a:rPr sz="1100" spc="-11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か</a:t>
              </a:r>
              <a:r>
                <a:rPr sz="1100" spc="-7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ら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施</a:t>
              </a:r>
              <a:r>
                <a:rPr sz="1100" spc="-5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設の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予</a:t>
              </a:r>
              <a:r>
                <a:rPr sz="1100" spc="-6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約</a:t>
              </a:r>
              <a:r>
                <a:rPr sz="1100" spc="-15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を</a:t>
              </a:r>
              <a:r>
                <a:rPr sz="1100" spc="-12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し</a:t>
              </a:r>
              <a:r>
                <a:rPr sz="1100" spc="-15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た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り </a:t>
              </a:r>
              <a:r>
                <a:rPr sz="1100" spc="-65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毎</a:t>
              </a:r>
              <a:r>
                <a:rPr sz="1100" spc="-75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日</a:t>
              </a:r>
              <a:r>
                <a:rPr sz="1100" spc="-1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の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活動内</a:t>
              </a:r>
              <a:r>
                <a:rPr sz="1100" spc="-6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容</a:t>
              </a:r>
              <a:r>
                <a:rPr sz="1100" spc="-10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を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ご</a:t>
              </a:r>
              <a:r>
                <a:rPr sz="1100" spc="-4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覧</a:t>
              </a:r>
              <a:r>
                <a:rPr sz="1100" spc="-7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い</a:t>
              </a:r>
              <a:r>
                <a:rPr sz="1100" spc="-6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た</a:t>
              </a:r>
              <a:r>
                <a:rPr sz="1100" spc="-65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だ</a:t>
              </a:r>
              <a:r>
                <a:rPr sz="1100" spc="-15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け</a:t>
              </a:r>
              <a:r>
                <a:rPr sz="1100" spc="-14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ま</a:t>
              </a:r>
              <a:r>
                <a:rPr sz="1100" spc="-43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す</a:t>
              </a:r>
              <a:r>
                <a:rPr sz="1100" spc="0" dirty="0">
                  <a:solidFill>
                    <a:srgbClr val="D62D2A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201"/>
                </a:rPr>
                <a:t>！</a:t>
              </a:r>
              <a:endParaRPr sz="11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201"/>
              </a:endParaRPr>
            </a:p>
            <a:p>
              <a:pPr>
                <a:lnSpc>
                  <a:spcPct val="100000"/>
                </a:lnSpc>
                <a:spcBef>
                  <a:spcPts val="35"/>
                </a:spcBef>
              </a:pPr>
              <a:endParaRPr sz="1150" dirty="0">
                <a:latin typeface="游ゴシック" panose="020B0400000000000000" pitchFamily="50" charset="-128"/>
                <a:ea typeface="游ゴシック" panose="020B0400000000000000" pitchFamily="50" charset="-128"/>
                <a:cs typeface="Times New Roman"/>
              </a:endParaRPr>
            </a:p>
            <a:p>
              <a:pPr marL="15240">
                <a:lnSpc>
                  <a:spcPct val="100000"/>
                </a:lnSpc>
              </a:pP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パ</a:t>
              </a:r>
              <a:r>
                <a:rPr sz="70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ソ</a:t>
              </a: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コ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ン</a:t>
              </a:r>
              <a:r>
                <a:rPr sz="70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や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ス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マホ</a:t>
              </a: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か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ら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施設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利用予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約が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きま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700" b="0" spc="-2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施設の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空き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状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況も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簡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単</a:t>
              </a:r>
              <a:r>
                <a:rPr sz="70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チ</a:t>
              </a:r>
              <a:r>
                <a:rPr sz="700" b="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ェ</a:t>
              </a:r>
              <a:r>
                <a:rPr sz="700" b="0" spc="-9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ッ</a:t>
              </a: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ク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3335" marR="5080" indent="-1270">
                <a:lnSpc>
                  <a:spcPct val="132100"/>
                </a:lnSpc>
              </a:pP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700" b="0" spc="-2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た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「普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段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ど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ん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活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動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を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て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い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700" b="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の？</a:t>
              </a:r>
              <a:r>
                <a:rPr sz="700" b="0" spc="-4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」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「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楽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し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ん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い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る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か</a:t>
              </a:r>
              <a:r>
                <a:rPr sz="700" b="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700" b="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？</a:t>
              </a:r>
              <a:r>
                <a:rPr sz="700" b="0" spc="-2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」</a:t>
              </a: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ど</a:t>
              </a:r>
              <a:r>
                <a:rPr sz="700" b="0" spc="-2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70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一日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の様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子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や活動の記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録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※  </a:t>
              </a:r>
              <a:endParaRPr lang="en-US" altLang="ja-JP" sz="650" b="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13335" marR="5080" indent="-1270">
                <a:lnSpc>
                  <a:spcPct val="132100"/>
                </a:lnSpc>
              </a:pP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も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ご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確認頂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け</a:t>
              </a:r>
              <a:r>
                <a:rPr sz="70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ま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700" b="0" spc="-5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「</a:t>
              </a:r>
              <a:r>
                <a:rPr sz="70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ち</a:t>
              </a:r>
              <a:r>
                <a:rPr sz="70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ゃ</a:t>
              </a:r>
              <a:r>
                <a:rPr sz="70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んと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行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け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た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か</a:t>
              </a:r>
              <a:r>
                <a:rPr sz="700" b="0" spc="-1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700" b="0" spc="-1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？</a:t>
              </a:r>
              <a:r>
                <a:rPr sz="700" b="0" spc="-2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」</a:t>
              </a:r>
              <a:r>
                <a:rPr sz="70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な</a:t>
              </a:r>
              <a:r>
                <a:rPr sz="70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ど</a:t>
              </a:r>
              <a:r>
                <a:rPr sz="700" b="0" spc="-29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、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送迎の際の通</a:t>
              </a:r>
              <a:r>
                <a:rPr sz="70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知</a:t>
              </a:r>
              <a:r>
                <a:rPr sz="70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メ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ー</a:t>
              </a:r>
              <a:r>
                <a:rPr sz="700" b="0" spc="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ルも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設定可能</a:t>
              </a:r>
              <a:r>
                <a:rPr sz="700" b="0" spc="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で</a:t>
              </a:r>
              <a:r>
                <a:rPr sz="700" b="0" spc="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す</a:t>
              </a:r>
              <a:r>
                <a:rPr sz="700" b="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L"/>
                </a:rPr>
                <a:t>。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L"/>
              </a:endParaRPr>
            </a:p>
            <a:p>
              <a:pPr marL="99695" marR="125730" indent="-85090">
                <a:lnSpc>
                  <a:spcPct val="142200"/>
                </a:lnSpc>
                <a:spcBef>
                  <a:spcPts val="80"/>
                </a:spcBef>
              </a:pP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※その日の様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子を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職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員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が手入力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い</a:t>
              </a:r>
              <a:r>
                <a:rPr sz="6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た</a:t>
              </a:r>
              <a:r>
                <a:rPr sz="6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し</a:t>
              </a:r>
              <a:r>
                <a:rPr sz="6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65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6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</a:t>
              </a:r>
              <a:r>
                <a:rPr sz="65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</a:t>
              </a:r>
              <a:r>
                <a:rPr sz="650" b="0" spc="-3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活動記録</a:t>
              </a:r>
              <a:r>
                <a:rPr sz="6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は</a:t>
              </a:r>
              <a:r>
                <a:rPr sz="65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リ</a:t>
              </a:r>
              <a:r>
                <a:rPr sz="650" b="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ア</a:t>
              </a:r>
              <a:r>
                <a:rPr sz="6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ル</a:t>
              </a:r>
              <a:r>
                <a:rPr sz="6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タ</a:t>
              </a:r>
              <a:r>
                <a:rPr sz="650" b="0" spc="-8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イ</a:t>
              </a:r>
              <a:r>
                <a:rPr sz="650" b="0" spc="-114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ム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では</a:t>
              </a:r>
              <a:r>
                <a:rPr sz="6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あ</a:t>
              </a:r>
              <a:r>
                <a:rPr sz="65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り</a:t>
              </a:r>
              <a:r>
                <a:rPr sz="65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ませ</a:t>
              </a:r>
              <a:r>
                <a:rPr sz="6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んが</a:t>
              </a:r>
              <a:r>
                <a:rPr sz="650" b="0" spc="-3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、</a:t>
              </a:r>
              <a:r>
                <a:rPr sz="6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なる</a:t>
              </a:r>
              <a:r>
                <a:rPr sz="6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べ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く </a:t>
              </a:r>
              <a:endParaRPr lang="en-US" altLang="ja-JP" sz="650" b="0" spc="1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  <a:p>
              <a:pPr marL="99695" marR="125730" indent="-85090">
                <a:lnSpc>
                  <a:spcPct val="142200"/>
                </a:lnSpc>
                <a:spcBef>
                  <a:spcPts val="80"/>
                </a:spcBef>
              </a:pPr>
              <a:r>
                <a:rPr lang="ja-JP" altLang="en-US" sz="65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    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お子</a:t>
              </a:r>
              <a:r>
                <a:rPr sz="6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さ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ん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の様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子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が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分</a:t>
              </a:r>
              <a:r>
                <a:rPr sz="650" b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かる</a:t>
              </a:r>
              <a:r>
                <a:rPr sz="6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よ</a:t>
              </a:r>
              <a:r>
                <a:rPr sz="650" b="0" spc="-1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う</a:t>
              </a:r>
              <a:r>
                <a:rPr sz="650" b="0" spc="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に努</a:t>
              </a:r>
              <a:r>
                <a:rPr sz="6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め</a:t>
              </a:r>
              <a:r>
                <a:rPr sz="6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て</a:t>
              </a:r>
              <a:r>
                <a:rPr sz="650" b="0" spc="-4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お</a:t>
              </a:r>
              <a:r>
                <a:rPr sz="650" b="0" spc="-5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り</a:t>
              </a:r>
              <a:r>
                <a:rPr sz="6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ま</a:t>
              </a:r>
              <a:r>
                <a:rPr sz="650" b="0" spc="-1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す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FOT-ロダンカトレア Pro L"/>
                </a:rPr>
                <a:t>。</a:t>
              </a:r>
              <a:endParaRPr sz="650" dirty="0">
                <a:latin typeface="游ゴシック" panose="020B0400000000000000" pitchFamily="50" charset="-128"/>
                <a:ea typeface="游ゴシック" panose="020B0400000000000000" pitchFamily="50" charset="-128"/>
                <a:cs typeface="FOT-ロダンカトレア Pro L"/>
              </a:endParaRPr>
            </a:p>
          </p:txBody>
        </p:sp>
        <p:sp>
          <p:nvSpPr>
            <p:cNvPr id="268" name="object 124">
              <a:extLst>
                <a:ext uri="{FF2B5EF4-FFF2-40B4-BE49-F238E27FC236}">
                  <a16:creationId xmlns="" xmlns:a16="http://schemas.microsoft.com/office/drawing/2014/main" id="{3549E35B-A51D-4F1D-A2D7-30AD9097137A}"/>
                </a:ext>
              </a:extLst>
            </p:cNvPr>
            <p:cNvSpPr txBox="1"/>
            <p:nvPr/>
          </p:nvSpPr>
          <p:spPr>
            <a:xfrm>
              <a:off x="17501585" y="5547993"/>
              <a:ext cx="1910489" cy="1049005"/>
            </a:xfrm>
            <a:prstGeom prst="rect">
              <a:avLst/>
            </a:prstGeom>
          </p:spPr>
          <p:txBody>
            <a:bodyPr vert="horz" wrap="square" lIns="0" tIns="4572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36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・施設の活動記録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・サービス提供記録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・ご利用予約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・ご利用予定カレンダー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270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・発達指数グラフ（脳機能バランサー）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265"/>
                </a:spcBef>
              </a:pPr>
              <a:r>
                <a:rPr sz="700" spc="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あずきフォントB"/>
                </a:rPr>
                <a:t>・送迎通知メールの設定等</a:t>
              </a:r>
              <a:endParaRPr sz="700" dirty="0">
                <a:latin typeface="游ゴシック" panose="020B0400000000000000" pitchFamily="50" charset="-128"/>
                <a:ea typeface="游ゴシック" panose="020B0400000000000000" pitchFamily="50" charset="-128"/>
                <a:cs typeface="あずきフォントB"/>
              </a:endParaRPr>
            </a:p>
            <a:p>
              <a:pPr marL="12700">
                <a:lnSpc>
                  <a:spcPct val="100000"/>
                </a:lnSpc>
                <a:spcBef>
                  <a:spcPts val="470"/>
                </a:spcBef>
              </a:pPr>
              <a:r>
                <a:rPr sz="650" b="0" spc="-2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※</a:t>
              </a:r>
              <a:r>
                <a:rPr sz="650" b="0" spc="-5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ス</a:t>
              </a:r>
              <a:r>
                <a:rPr sz="6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マホ</a:t>
              </a:r>
              <a:r>
                <a:rPr sz="6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で</a:t>
              </a:r>
              <a:r>
                <a:rPr sz="650" b="0" spc="-4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も</a:t>
              </a:r>
              <a:r>
                <a:rPr sz="65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ご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利</a:t>
              </a:r>
              <a:r>
                <a:rPr sz="650" b="0" spc="-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用</a:t>
              </a:r>
              <a:r>
                <a:rPr sz="650" b="0" spc="-3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い</a:t>
              </a:r>
              <a:r>
                <a:rPr sz="650" b="0" spc="-3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た</a:t>
              </a:r>
              <a:r>
                <a:rPr sz="650" b="0" spc="-2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だ</a:t>
              </a:r>
              <a:r>
                <a:rPr sz="650" b="0" spc="-7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け</a:t>
              </a:r>
              <a:r>
                <a:rPr sz="650" b="0" spc="-7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ま</a:t>
              </a:r>
              <a:r>
                <a:rPr sz="650" b="0" spc="-5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す</a:t>
              </a:r>
              <a:r>
                <a:rPr sz="650" b="0" spc="10" dirty="0">
                  <a:latin typeface="游ゴシック" panose="020B0400000000000000" pitchFamily="50" charset="-128"/>
                  <a:ea typeface="游ゴシック" panose="020B0400000000000000" pitchFamily="50" charset="-128"/>
                  <a:cs typeface="A-OTF じゅん Pro 101"/>
                </a:rPr>
                <a:t>。</a:t>
              </a:r>
              <a:endParaRPr sz="6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じゅん Pro 101"/>
              </a:endParaRPr>
            </a:p>
          </p:txBody>
        </p:sp>
        <p:sp>
          <p:nvSpPr>
            <p:cNvPr id="269" name="object 128">
              <a:extLst>
                <a:ext uri="{FF2B5EF4-FFF2-40B4-BE49-F238E27FC236}">
                  <a16:creationId xmlns="" xmlns:a16="http://schemas.microsoft.com/office/drawing/2014/main" id="{877B2F0C-7CF4-4411-AE1E-69812BF1E304}"/>
                </a:ext>
              </a:extLst>
            </p:cNvPr>
            <p:cNvSpPr txBox="1"/>
            <p:nvPr/>
          </p:nvSpPr>
          <p:spPr>
            <a:xfrm>
              <a:off x="19476330" y="8095402"/>
              <a:ext cx="102486" cy="163169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endParaRPr sz="850" dirty="0"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  <p:grpSp>
        <p:nvGrpSpPr>
          <p:cNvPr id="270" name="グループ化 269">
            <a:extLst>
              <a:ext uri="{FF2B5EF4-FFF2-40B4-BE49-F238E27FC236}">
                <a16:creationId xmlns="" xmlns:a16="http://schemas.microsoft.com/office/drawing/2014/main" id="{88E080CD-DC9E-4567-BFC1-2F5A06C9C748}"/>
              </a:ext>
            </a:extLst>
          </p:cNvPr>
          <p:cNvGrpSpPr/>
          <p:nvPr/>
        </p:nvGrpSpPr>
        <p:grpSpPr>
          <a:xfrm>
            <a:off x="10334331" y="7208570"/>
            <a:ext cx="202131" cy="236175"/>
            <a:chOff x="9613894" y="6806634"/>
            <a:chExt cx="202131" cy="236175"/>
          </a:xfrm>
        </p:grpSpPr>
        <p:sp>
          <p:nvSpPr>
            <p:cNvPr id="271" name="object 47">
              <a:extLst>
                <a:ext uri="{FF2B5EF4-FFF2-40B4-BE49-F238E27FC236}">
                  <a16:creationId xmlns="" xmlns:a16="http://schemas.microsoft.com/office/drawing/2014/main" id="{CBF80CE9-E6EA-4585-803C-6E7124E09028}"/>
                </a:ext>
              </a:extLst>
            </p:cNvPr>
            <p:cNvSpPr/>
            <p:nvPr/>
          </p:nvSpPr>
          <p:spPr>
            <a:xfrm>
              <a:off x="9613894" y="6806634"/>
              <a:ext cx="202131" cy="23617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>
                    <a:lumMod val="50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endParaRPr>
            </a:p>
          </p:txBody>
        </p:sp>
        <p:sp>
          <p:nvSpPr>
            <p:cNvPr id="272" name="object 48">
              <a:extLst>
                <a:ext uri="{FF2B5EF4-FFF2-40B4-BE49-F238E27FC236}">
                  <a16:creationId xmlns="" xmlns:a16="http://schemas.microsoft.com/office/drawing/2014/main" id="{35A6AAE4-C660-4D22-9894-691C51CC6A86}"/>
                </a:ext>
              </a:extLst>
            </p:cNvPr>
            <p:cNvSpPr txBox="1"/>
            <p:nvPr/>
          </p:nvSpPr>
          <p:spPr>
            <a:xfrm>
              <a:off x="9663793" y="6852586"/>
              <a:ext cx="102333" cy="144270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5"/>
                </a:spcBef>
              </a:pPr>
              <a:r>
                <a:rPr lang="en-US" altLang="ja-JP" sz="850" dirty="0">
                  <a:solidFill>
                    <a:schemeClr val="bg1"/>
                  </a:solidFill>
                  <a:latin typeface="游ゴシック" panose="020B0400000000000000" pitchFamily="50" charset="-128"/>
                  <a:ea typeface="游ゴシック" panose="020B0400000000000000" pitchFamily="50" charset="-128"/>
                  <a:cs typeface="A-OTF 新丸ゴ Pro R"/>
                </a:rPr>
                <a:t>9</a:t>
              </a:r>
              <a:endParaRPr sz="85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cs typeface="A-OTF 新丸ゴ Pro R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8810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531</TotalTime>
  <Words>911</Words>
  <Application>Microsoft Office PowerPoint</Application>
  <PresentationFormat>ユーザー設定</PresentationFormat>
  <Paragraphs>344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35" baseType="lpstr">
      <vt:lpstr>A-OTF カクミン Pro M</vt:lpstr>
      <vt:lpstr>A-OTF じゅん Pro 101</vt:lpstr>
      <vt:lpstr>A-OTF じゅん Pro 201</vt:lpstr>
      <vt:lpstr>A-OTF じゅん Pro 34</vt:lpstr>
      <vt:lpstr>A-OTF じゅん Pro 501</vt:lpstr>
      <vt:lpstr>A-OTF 新丸ゴ Pro B</vt:lpstr>
      <vt:lpstr>A-OTF 新丸ゴ Pro L</vt:lpstr>
      <vt:lpstr>A-OTF 新丸ゴ Pro M</vt:lpstr>
      <vt:lpstr>A-OTF 新丸ゴ Pro R</vt:lpstr>
      <vt:lpstr>ＦＡ ゴシックＢ</vt:lpstr>
      <vt:lpstr>FOT-ロダンカトレア Pro L</vt:lpstr>
      <vt:lpstr>FOT-ロダンカトレア Pro M</vt:lpstr>
      <vt:lpstr>あずきフォントB</vt:lpstr>
      <vt:lpstr>みかちゃん</vt:lpstr>
      <vt:lpstr>みかちゃん-PB</vt:lpstr>
      <vt:lpstr>游ゴシック</vt:lpstr>
      <vt:lpstr>游ゴシック Light</vt:lpstr>
      <vt:lpstr>游明朝 Demibold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takahashi akimasa</dc:creator>
  <cp:lastModifiedBy>tarou hatanaka</cp:lastModifiedBy>
  <cp:revision>37</cp:revision>
  <cp:lastPrinted>2018-05-29T17:02:58Z</cp:lastPrinted>
  <dcterms:created xsi:type="dcterms:W3CDTF">2018-05-10T17:17:55Z</dcterms:created>
  <dcterms:modified xsi:type="dcterms:W3CDTF">2018-05-30T01:35:28Z</dcterms:modified>
</cp:coreProperties>
</file>