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2286" y="-12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3E3E3-D95C-40E9-875F-DB2523E3A079}" type="datetimeFigureOut">
              <a:rPr kumimoji="1" lang="ja-JP" altLang="en-US" smtClean="0"/>
              <a:t>2015/5/15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21D66-9F33-45A5-B529-B0B8C3D90A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4809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3E3E3-D95C-40E9-875F-DB2523E3A079}" type="datetimeFigureOut">
              <a:rPr kumimoji="1" lang="ja-JP" altLang="en-US" smtClean="0"/>
              <a:t>2015/5/15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21D66-9F33-45A5-B529-B0B8C3D90A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064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3E3E3-D95C-40E9-875F-DB2523E3A079}" type="datetimeFigureOut">
              <a:rPr kumimoji="1" lang="ja-JP" altLang="en-US" smtClean="0"/>
              <a:t>2015/5/15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21D66-9F33-45A5-B529-B0B8C3D90A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6880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3E3E3-D95C-40E9-875F-DB2523E3A079}" type="datetimeFigureOut">
              <a:rPr kumimoji="1" lang="ja-JP" altLang="en-US" smtClean="0"/>
              <a:t>2015/5/15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21D66-9F33-45A5-B529-B0B8C3D90A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6358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3E3E3-D95C-40E9-875F-DB2523E3A079}" type="datetimeFigureOut">
              <a:rPr kumimoji="1" lang="ja-JP" altLang="en-US" smtClean="0"/>
              <a:t>2015/5/15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21D66-9F33-45A5-B529-B0B8C3D90A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0110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3E3E3-D95C-40E9-875F-DB2523E3A079}" type="datetimeFigureOut">
              <a:rPr kumimoji="1" lang="ja-JP" altLang="en-US" smtClean="0"/>
              <a:t>2015/5/15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21D66-9F33-45A5-B529-B0B8C3D90A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9371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3E3E3-D95C-40E9-875F-DB2523E3A079}" type="datetimeFigureOut">
              <a:rPr kumimoji="1" lang="ja-JP" altLang="en-US" smtClean="0"/>
              <a:t>2015/5/15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21D66-9F33-45A5-B529-B0B8C3D90A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0561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3E3E3-D95C-40E9-875F-DB2523E3A079}" type="datetimeFigureOut">
              <a:rPr kumimoji="1" lang="ja-JP" altLang="en-US" smtClean="0"/>
              <a:t>2015/5/15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21D66-9F33-45A5-B529-B0B8C3D90A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1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3E3E3-D95C-40E9-875F-DB2523E3A079}" type="datetimeFigureOut">
              <a:rPr kumimoji="1" lang="ja-JP" altLang="en-US" smtClean="0"/>
              <a:t>2015/5/15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21D66-9F33-45A5-B529-B0B8C3D90A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2902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3E3E3-D95C-40E9-875F-DB2523E3A079}" type="datetimeFigureOut">
              <a:rPr kumimoji="1" lang="ja-JP" altLang="en-US" smtClean="0"/>
              <a:t>2015/5/15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21D66-9F33-45A5-B529-B0B8C3D90A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080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3E3E3-D95C-40E9-875F-DB2523E3A079}" type="datetimeFigureOut">
              <a:rPr kumimoji="1" lang="ja-JP" altLang="en-US" smtClean="0"/>
              <a:t>2015/5/15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21D66-9F33-45A5-B529-B0B8C3D90A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3434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3E3E3-D95C-40E9-875F-DB2523E3A079}" type="datetimeFigureOut">
              <a:rPr kumimoji="1" lang="ja-JP" altLang="en-US" smtClean="0"/>
              <a:t>2015/5/15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21D66-9F33-45A5-B529-B0B8C3D90A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3675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72715" y="178877"/>
            <a:ext cx="611257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演劇を通じた未来人材プロジェクト</a:t>
            </a:r>
            <a:endParaRPr lang="ja-JP" altLang="en-US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48680" y="5292080"/>
            <a:ext cx="5760640" cy="3600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55323" y="5292080"/>
            <a:ext cx="30251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800" dirty="0" smtClean="0">
                <a:solidFill>
                  <a:schemeClr val="bg1"/>
                </a:solidFill>
              </a:rPr>
              <a:t>２０１５</a:t>
            </a:r>
            <a:r>
              <a:rPr lang="en-US" altLang="ja-JP" sz="4800" dirty="0" smtClean="0">
                <a:solidFill>
                  <a:schemeClr val="bg1"/>
                </a:solidFill>
              </a:rPr>
              <a:t>.</a:t>
            </a:r>
            <a:r>
              <a:rPr lang="ja-JP" altLang="en-US" sz="4800" dirty="0" smtClean="0">
                <a:solidFill>
                  <a:schemeClr val="bg1"/>
                </a:solidFill>
              </a:rPr>
              <a:t>９</a:t>
            </a:r>
            <a:r>
              <a:rPr lang="en-US" altLang="ja-JP" sz="4800" dirty="0" smtClean="0">
                <a:solidFill>
                  <a:schemeClr val="bg1"/>
                </a:solidFill>
              </a:rPr>
              <a:t>.</a:t>
            </a:r>
            <a:r>
              <a:rPr lang="ja-JP" altLang="en-US" sz="4800" dirty="0" smtClean="0">
                <a:solidFill>
                  <a:schemeClr val="bg1"/>
                </a:solidFill>
              </a:rPr>
              <a:t>３</a:t>
            </a:r>
            <a:endParaRPr kumimoji="1" lang="ja-JP" altLang="en-US" sz="4800" dirty="0">
              <a:solidFill>
                <a:schemeClr val="bg1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398222" y="5382489"/>
            <a:ext cx="492443" cy="71269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2000" dirty="0" smtClean="0">
                <a:solidFill>
                  <a:schemeClr val="bg1"/>
                </a:solidFill>
              </a:rPr>
              <a:t>ＴＨＵ</a:t>
            </a:r>
            <a:endParaRPr kumimoji="1" lang="ja-JP" altLang="en-US" sz="2000" dirty="0">
              <a:solidFill>
                <a:schemeClr val="bg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866870" y="5220072"/>
            <a:ext cx="15392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solidFill>
                  <a:schemeClr val="bg1"/>
                </a:solidFill>
              </a:rPr>
              <a:t>19:00</a:t>
            </a:r>
            <a:r>
              <a:rPr kumimoji="1" lang="ja-JP" altLang="en-US" sz="3200" dirty="0" smtClean="0">
                <a:solidFill>
                  <a:schemeClr val="bg1"/>
                </a:solidFill>
              </a:rPr>
              <a:t>～</a:t>
            </a:r>
            <a:endParaRPr kumimoji="1" lang="ja-JP" altLang="en-US" sz="3200" dirty="0">
              <a:solidFill>
                <a:schemeClr val="bg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890665" y="5652120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chemeClr val="bg1"/>
                </a:solidFill>
              </a:rPr>
              <a:t>基山町立町民会館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548680" y="7922983"/>
            <a:ext cx="5753997" cy="584775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r>
              <a:rPr lang="en-US" altLang="ja-JP" dirty="0" smtClean="0">
                <a:solidFill>
                  <a:schemeClr val="bg1"/>
                </a:solidFill>
              </a:rPr>
              <a:t>【</a:t>
            </a:r>
            <a:r>
              <a:rPr lang="ja-JP" altLang="ja-JP" dirty="0" smtClean="0">
                <a:solidFill>
                  <a:schemeClr val="bg1"/>
                </a:solidFill>
              </a:rPr>
              <a:t>主催</a:t>
            </a:r>
            <a:r>
              <a:rPr lang="en-US" altLang="ja-JP" dirty="0" smtClean="0">
                <a:solidFill>
                  <a:schemeClr val="bg1"/>
                </a:solidFill>
              </a:rPr>
              <a:t>】</a:t>
            </a:r>
            <a:r>
              <a:rPr lang="ja-JP" altLang="ja-JP" dirty="0" smtClean="0">
                <a:solidFill>
                  <a:schemeClr val="bg1"/>
                </a:solidFill>
              </a:rPr>
              <a:t>基山町</a:t>
            </a:r>
            <a:r>
              <a:rPr lang="ja-JP" altLang="ja-JP" dirty="0">
                <a:solidFill>
                  <a:schemeClr val="bg1"/>
                </a:solidFill>
              </a:rPr>
              <a:t>、「霧島の花嫁」公演実行</a:t>
            </a:r>
            <a:r>
              <a:rPr lang="ja-JP" altLang="ja-JP" dirty="0" smtClean="0">
                <a:solidFill>
                  <a:schemeClr val="bg1"/>
                </a:solidFill>
              </a:rPr>
              <a:t>委員会</a:t>
            </a:r>
            <a:endParaRPr lang="en-US" altLang="ja-JP" dirty="0" smtClean="0">
              <a:solidFill>
                <a:schemeClr val="bg1"/>
              </a:solidFill>
            </a:endParaRPr>
          </a:p>
          <a:p>
            <a:r>
              <a:rPr lang="ja-JP" altLang="ja-JP" sz="1400" dirty="0" smtClean="0">
                <a:solidFill>
                  <a:schemeClr val="bg1"/>
                </a:solidFill>
              </a:rPr>
              <a:t>※基山</a:t>
            </a:r>
            <a:r>
              <a:rPr lang="ja-JP" altLang="ja-JP" sz="1400" dirty="0">
                <a:solidFill>
                  <a:schemeClr val="bg1"/>
                </a:solidFill>
              </a:rPr>
              <a:t>町立町民会館指定管理者（</a:t>
            </a:r>
            <a:r>
              <a:rPr lang="ja-JP" altLang="ja-JP" sz="1400" dirty="0" smtClean="0">
                <a:solidFill>
                  <a:schemeClr val="bg1"/>
                </a:solidFill>
              </a:rPr>
              <a:t>正式</a:t>
            </a:r>
            <a:r>
              <a:rPr lang="ja-JP" altLang="ja-JP" sz="1400" dirty="0">
                <a:solidFill>
                  <a:schemeClr val="bg1"/>
                </a:solidFill>
              </a:rPr>
              <a:t>名称を記載予定）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488347" y="794930"/>
            <a:ext cx="572464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ja-JP" sz="7200" dirty="0">
                <a:solidFill>
                  <a:schemeClr val="bg1"/>
                </a:solidFill>
              </a:rPr>
              <a:t>「霧島の花嫁」</a:t>
            </a:r>
            <a:endParaRPr lang="ja-JP" altLang="en-US" sz="7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10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47</Words>
  <Application>Microsoft Office PowerPoint</Application>
  <PresentationFormat>画面に合わせる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佐賀県</dc:creator>
  <cp:lastModifiedBy>佐賀県</cp:lastModifiedBy>
  <cp:revision>2</cp:revision>
  <dcterms:created xsi:type="dcterms:W3CDTF">2015-05-14T23:42:16Z</dcterms:created>
  <dcterms:modified xsi:type="dcterms:W3CDTF">2015-05-15T00:12:23Z</dcterms:modified>
</cp:coreProperties>
</file>