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1"/>
  </p:notesMasterIdLst>
  <p:handoutMasterIdLst>
    <p:handoutMasterId r:id="rId12"/>
  </p:handoutMasterIdLst>
  <p:sldIdLst>
    <p:sldId id="256" r:id="rId2"/>
    <p:sldId id="300" r:id="rId3"/>
    <p:sldId id="274" r:id="rId4"/>
    <p:sldId id="257" r:id="rId5"/>
    <p:sldId id="297" r:id="rId6"/>
    <p:sldId id="295" r:id="rId7"/>
    <p:sldId id="296" r:id="rId8"/>
    <p:sldId id="298" r:id="rId9"/>
    <p:sldId id="268" r:id="rId10"/>
  </p:sldIdLst>
  <p:sldSz cx="9144000" cy="6858000" type="screen4x3"/>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58" autoAdjust="0"/>
  </p:normalViewPr>
  <p:slideViewPr>
    <p:cSldViewPr>
      <p:cViewPr varScale="1">
        <p:scale>
          <a:sx n="69" d="100"/>
          <a:sy n="69" d="100"/>
        </p:scale>
        <p:origin x="-138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a:defRPr sz="1200"/>
            </a:lvl1pPr>
          </a:lstStyle>
          <a:p>
            <a:fld id="{4C537115-DD4E-4381-8902-FDDFA3708559}" type="datetimeFigureOut">
              <a:rPr kumimoji="1" lang="ja-JP" altLang="en-US" smtClean="0"/>
              <a:pPr/>
              <a:t>2016/5/22</a:t>
            </a:fld>
            <a:endParaRPr kumimoji="1" lang="ja-JP" altLang="en-US"/>
          </a:p>
        </p:txBody>
      </p:sp>
      <p:sp>
        <p:nvSpPr>
          <p:cNvPr id="4" name="フッター プレースホルダ 3"/>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a:defRPr sz="1200"/>
            </a:lvl1pPr>
          </a:lstStyle>
          <a:p>
            <a:fld id="{F249BCB3-9224-414B-8527-2CC0EEABBB5D}" type="slidenum">
              <a:rPr kumimoji="1" lang="ja-JP" altLang="en-US" smtClean="0"/>
              <a:pPr/>
              <a:t>‹#›</a:t>
            </a:fld>
            <a:endParaRPr kumimoji="1" lang="ja-JP" altLang="en-US"/>
          </a:p>
        </p:txBody>
      </p:sp>
    </p:spTree>
    <p:extLst>
      <p:ext uri="{BB962C8B-B14F-4D97-AF65-F5344CB8AC3E}">
        <p14:creationId xmlns:p14="http://schemas.microsoft.com/office/powerpoint/2010/main" val="3993372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FFAA70FA-AEE7-4145-A880-6D934C35BCB9}" type="datetimeFigureOut">
              <a:rPr kumimoji="1" lang="ja-JP" altLang="en-US" smtClean="0"/>
              <a:pPr/>
              <a:t>2016/5/22</a:t>
            </a:fld>
            <a:endParaRPr kumimoji="1" lang="ja-JP" altLang="en-US"/>
          </a:p>
        </p:txBody>
      </p:sp>
      <p:sp>
        <p:nvSpPr>
          <p:cNvPr id="4" name="スライド イメージ プレースホルダ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724202"/>
            <a:ext cx="5486400" cy="447556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93F6E429-67D3-4234-A698-9B4347C9FE48}" type="slidenum">
              <a:rPr kumimoji="1" lang="ja-JP" altLang="en-US" smtClean="0"/>
              <a:pPr/>
              <a:t>‹#›</a:t>
            </a:fld>
            <a:endParaRPr kumimoji="1" lang="ja-JP" altLang="en-US"/>
          </a:p>
        </p:txBody>
      </p:sp>
    </p:spTree>
    <p:extLst>
      <p:ext uri="{BB962C8B-B14F-4D97-AF65-F5344CB8AC3E}">
        <p14:creationId xmlns:p14="http://schemas.microsoft.com/office/powerpoint/2010/main" val="12908775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直線コネクタ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タイトル 28"/>
          <p:cNvSpPr>
            <a:spLocks noGrp="1"/>
          </p:cNvSpPr>
          <p:nvPr>
            <p:ph type="ctrTitle"/>
          </p:nvPr>
        </p:nvSpPr>
        <p:spPr>
          <a:xfrm>
            <a:off x="381000" y="4853411"/>
            <a:ext cx="8458200" cy="1222375"/>
          </a:xfrm>
        </p:spPr>
        <p:txBody>
          <a:bodyPr anchor="t"/>
          <a:lstStyle/>
          <a:p>
            <a:r>
              <a:rPr kumimoji="0" lang="ja-JP" altLang="en-US" smtClean="0"/>
              <a:t>マスタ タイトルの書式設定</a:t>
            </a:r>
            <a:endParaRPr kumimoji="0" lang="en-US"/>
          </a:p>
        </p:txBody>
      </p:sp>
      <p:sp>
        <p:nvSpPr>
          <p:cNvPr id="9" name="サブタイトル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16" name="日付プレースホルダ 15"/>
          <p:cNvSpPr>
            <a:spLocks noGrp="1"/>
          </p:cNvSpPr>
          <p:nvPr>
            <p:ph type="dt" sz="half" idx="10"/>
          </p:nvPr>
        </p:nvSpPr>
        <p:spPr/>
        <p:txBody>
          <a:bodyPr/>
          <a:lstStyle/>
          <a:p>
            <a:fld id="{CCECC051-E4E6-4E35-89D3-A05CAEE40DEB}" type="datetimeFigureOut">
              <a:rPr kumimoji="1" lang="ja-JP" altLang="en-US" smtClean="0"/>
              <a:pPr/>
              <a:t>2016/5/22</a:t>
            </a:fld>
            <a:endParaRPr kumimoji="1" lang="ja-JP" altLang="en-US"/>
          </a:p>
        </p:txBody>
      </p:sp>
      <p:sp>
        <p:nvSpPr>
          <p:cNvPr id="2" name="フッター プレースホルダ 1"/>
          <p:cNvSpPr>
            <a:spLocks noGrp="1"/>
          </p:cNvSpPr>
          <p:nvPr>
            <p:ph type="ftr" sz="quarter" idx="11"/>
          </p:nvPr>
        </p:nvSpPr>
        <p:spPr/>
        <p:txBody>
          <a:bodyPr/>
          <a:lstStyle/>
          <a:p>
            <a:endParaRPr kumimoji="1" lang="ja-JP" altLang="en-US"/>
          </a:p>
        </p:txBody>
      </p:sp>
      <p:sp>
        <p:nvSpPr>
          <p:cNvPr id="15" name="スライド番号プレースホルダ 14"/>
          <p:cNvSpPr>
            <a:spLocks noGrp="1"/>
          </p:cNvSpPr>
          <p:nvPr>
            <p:ph type="sldNum" sz="quarter" idx="12"/>
          </p:nvPr>
        </p:nvSpPr>
        <p:spPr>
          <a:xfrm>
            <a:off x="8229600" y="6473952"/>
            <a:ext cx="758952" cy="246888"/>
          </a:xfrm>
        </p:spPr>
        <p:txBody>
          <a:bodyPr/>
          <a:lstStyle/>
          <a:p>
            <a:fld id="{331E14FA-8DFB-478C-BA47-AC1E41A3A9DA}" type="slidenum">
              <a:rPr kumimoji="1" lang="ja-JP" altLang="en-US" smtClean="0"/>
              <a:pPr/>
              <a:t>‹#›</a:t>
            </a:fld>
            <a:endParaRPr kumimoji="1" lang="ja-JP" altLang="en-US"/>
          </a:p>
        </p:txBody>
      </p:sp>
    </p:spTree>
  </p:cSld>
  <p:clrMapOvr>
    <a:masterClrMapping/>
  </p:clrMapOvr>
  <p:transition spd="slow">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CCECC051-E4E6-4E35-89D3-A05CAEE40DEB}" type="datetimeFigureOut">
              <a:rPr kumimoji="1" lang="ja-JP" altLang="en-US" smtClean="0"/>
              <a:pPr/>
              <a:t>2016/5/22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31E14FA-8DFB-478C-BA47-AC1E41A3A9DA}" type="slidenum">
              <a:rPr kumimoji="1" lang="ja-JP" altLang="en-US" smtClean="0"/>
              <a:pPr/>
              <a:t>‹#›</a:t>
            </a:fld>
            <a:endParaRPr kumimoji="1" lang="ja-JP" altLang="en-US"/>
          </a:p>
        </p:txBody>
      </p:sp>
    </p:spTree>
  </p:cSld>
  <p:clrMapOvr>
    <a:masterClrMapping/>
  </p:clrMapOvr>
  <p:transition spd="slow">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58000" y="549276"/>
            <a:ext cx="1828800" cy="5851525"/>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549276"/>
            <a:ext cx="6248400" cy="5851525"/>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CCECC051-E4E6-4E35-89D3-A05CAEE40DEB}" type="datetimeFigureOut">
              <a:rPr kumimoji="1" lang="ja-JP" altLang="en-US" smtClean="0"/>
              <a:pPr/>
              <a:t>2016/5/22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31E14FA-8DFB-478C-BA47-AC1E41A3A9DA}" type="slidenum">
              <a:rPr kumimoji="1" lang="ja-JP" altLang="en-US" smtClean="0"/>
              <a:pPr/>
              <a:t>‹#›</a:t>
            </a:fld>
            <a:endParaRPr kumimoji="1" lang="ja-JP" altLang="en-US"/>
          </a:p>
        </p:txBody>
      </p:sp>
    </p:spTree>
  </p:cSld>
  <p:clrMapOvr>
    <a:masterClrMapping/>
  </p:clrMapOvr>
  <p:transition spd="slow">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2" name="タイトル 21"/>
          <p:cNvSpPr>
            <a:spLocks noGrp="1"/>
          </p:cNvSpPr>
          <p:nvPr>
            <p:ph type="title"/>
          </p:nvPr>
        </p:nvSpPr>
        <p:spPr/>
        <p:txBody>
          <a:bodyPr/>
          <a:lstStyle/>
          <a:p>
            <a:r>
              <a:rPr kumimoji="0" lang="ja-JP" altLang="en-US" smtClean="0"/>
              <a:t>マスタ タイトルの書式設定</a:t>
            </a:r>
            <a:endParaRPr kumimoji="0" lang="en-US"/>
          </a:p>
        </p:txBody>
      </p:sp>
      <p:sp>
        <p:nvSpPr>
          <p:cNvPr id="27" name="コンテンツ プレースホルダ 26"/>
          <p:cNvSpPr>
            <a:spLocks noGrp="1"/>
          </p:cNvSpPr>
          <p:nvPr>
            <p:ph idx="1"/>
          </p:nvPr>
        </p:nvSpPr>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5" name="日付プレースホルダ 24"/>
          <p:cNvSpPr>
            <a:spLocks noGrp="1"/>
          </p:cNvSpPr>
          <p:nvPr>
            <p:ph type="dt" sz="half" idx="10"/>
          </p:nvPr>
        </p:nvSpPr>
        <p:spPr/>
        <p:txBody>
          <a:bodyPr/>
          <a:lstStyle/>
          <a:p>
            <a:fld id="{CCECC051-E4E6-4E35-89D3-A05CAEE40DEB}" type="datetimeFigureOut">
              <a:rPr kumimoji="1" lang="ja-JP" altLang="en-US" smtClean="0"/>
              <a:pPr/>
              <a:t>2016/5/22</a:t>
            </a:fld>
            <a:endParaRPr kumimoji="1" lang="ja-JP" altLang="en-US"/>
          </a:p>
        </p:txBody>
      </p:sp>
      <p:sp>
        <p:nvSpPr>
          <p:cNvPr id="19" name="フッター プレースホルダ 18"/>
          <p:cNvSpPr>
            <a:spLocks noGrp="1"/>
          </p:cNvSpPr>
          <p:nvPr>
            <p:ph type="ftr" sz="quarter" idx="11"/>
          </p:nvPr>
        </p:nvSpPr>
        <p:spPr>
          <a:xfrm>
            <a:off x="3581400" y="76200"/>
            <a:ext cx="2895600" cy="288925"/>
          </a:xfrm>
        </p:spPr>
        <p:txBody>
          <a:bodyPr/>
          <a:lstStyle/>
          <a:p>
            <a:endParaRPr kumimoji="1" lang="ja-JP" altLang="en-US"/>
          </a:p>
        </p:txBody>
      </p:sp>
      <p:sp>
        <p:nvSpPr>
          <p:cNvPr id="16" name="スライド番号プレースホルダ 15"/>
          <p:cNvSpPr>
            <a:spLocks noGrp="1"/>
          </p:cNvSpPr>
          <p:nvPr>
            <p:ph type="sldNum" sz="quarter" idx="12"/>
          </p:nvPr>
        </p:nvSpPr>
        <p:spPr>
          <a:xfrm>
            <a:off x="8229600" y="6473952"/>
            <a:ext cx="758952" cy="246888"/>
          </a:xfrm>
        </p:spPr>
        <p:txBody>
          <a:bodyPr/>
          <a:lstStyle/>
          <a:p>
            <a:fld id="{331E14FA-8DFB-478C-BA47-AC1E41A3A9DA}" type="slidenum">
              <a:rPr kumimoji="1" lang="ja-JP" altLang="en-US" smtClean="0"/>
              <a:pPr/>
              <a:t>‹#›</a:t>
            </a:fld>
            <a:endParaRPr kumimoji="1" lang="ja-JP" altLang="en-US"/>
          </a:p>
        </p:txBody>
      </p:sp>
    </p:spTree>
  </p:cSld>
  <p:clrMapOvr>
    <a:masterClrMapping/>
  </p:clrMapOvr>
  <p:transition spd="slow">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直線コネクタ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テキスト プレースホルダ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19" name="日付プレースホルダ 18"/>
          <p:cNvSpPr>
            <a:spLocks noGrp="1"/>
          </p:cNvSpPr>
          <p:nvPr>
            <p:ph type="dt" sz="half" idx="10"/>
          </p:nvPr>
        </p:nvSpPr>
        <p:spPr/>
        <p:txBody>
          <a:bodyPr/>
          <a:lstStyle/>
          <a:p>
            <a:fld id="{CCECC051-E4E6-4E35-89D3-A05CAEE40DEB}" type="datetimeFigureOut">
              <a:rPr kumimoji="1" lang="ja-JP" altLang="en-US" smtClean="0"/>
              <a:pPr/>
              <a:t>2016/5/22</a:t>
            </a:fld>
            <a:endParaRPr kumimoji="1" lang="ja-JP" altLang="en-US"/>
          </a:p>
        </p:txBody>
      </p:sp>
      <p:sp>
        <p:nvSpPr>
          <p:cNvPr id="11" name="フッター プレースホルダ 10"/>
          <p:cNvSpPr>
            <a:spLocks noGrp="1"/>
          </p:cNvSpPr>
          <p:nvPr>
            <p:ph type="ftr" sz="quarter" idx="11"/>
          </p:nvPr>
        </p:nvSpPr>
        <p:spPr/>
        <p:txBody>
          <a:bodyPr/>
          <a:lstStyle/>
          <a:p>
            <a:endParaRPr kumimoji="1" lang="ja-JP" altLang="en-US"/>
          </a:p>
        </p:txBody>
      </p:sp>
      <p:sp>
        <p:nvSpPr>
          <p:cNvPr id="16" name="スライド番号プレースホルダ 15"/>
          <p:cNvSpPr>
            <a:spLocks noGrp="1"/>
          </p:cNvSpPr>
          <p:nvPr>
            <p:ph type="sldNum" sz="quarter" idx="12"/>
          </p:nvPr>
        </p:nvSpPr>
        <p:spPr/>
        <p:txBody>
          <a:bodyPr/>
          <a:lstStyle/>
          <a:p>
            <a:fld id="{331E14FA-8DFB-478C-BA47-AC1E41A3A9DA}" type="slidenum">
              <a:rPr kumimoji="1" lang="ja-JP" altLang="en-US" smtClean="0"/>
              <a:pPr/>
              <a:t>‹#›</a:t>
            </a:fld>
            <a:endParaRPr kumimoji="1" lang="ja-JP" altLang="en-US"/>
          </a:p>
        </p:txBody>
      </p:sp>
      <p:sp>
        <p:nvSpPr>
          <p:cNvPr id="8" name="タイトル 7"/>
          <p:cNvSpPr>
            <a:spLocks noGrp="1"/>
          </p:cNvSpPr>
          <p:nvPr>
            <p:ph type="title"/>
          </p:nvPr>
        </p:nvSpPr>
        <p:spPr>
          <a:xfrm>
            <a:off x="180475" y="2947085"/>
            <a:ext cx="8686800" cy="1184825"/>
          </a:xfrm>
        </p:spPr>
        <p:txBody>
          <a:bodyPr rtlCol="0" anchor="t"/>
          <a:lstStyle>
            <a:lvl1pPr algn="r">
              <a:defRPr/>
            </a:lvl1pPr>
          </a:lstStyle>
          <a:p>
            <a:r>
              <a:rPr kumimoji="0" lang="ja-JP" altLang="en-US" smtClean="0"/>
              <a:t>マスタ タイトルの書式設定</a:t>
            </a:r>
            <a:endParaRPr kumimoji="0" lang="en-US"/>
          </a:p>
        </p:txBody>
      </p:sp>
    </p:spTree>
  </p:cSld>
  <p:clrMapOvr>
    <a:masterClrMapping/>
  </p:clrMapOvr>
  <p:transition spd="slow">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0" name="タイトル 19"/>
          <p:cNvSpPr>
            <a:spLocks noGrp="1"/>
          </p:cNvSpPr>
          <p:nvPr>
            <p:ph type="title"/>
          </p:nvPr>
        </p:nvSpPr>
        <p:spPr>
          <a:xfrm>
            <a:off x="301752" y="457200"/>
            <a:ext cx="8686800" cy="841248"/>
          </a:xfrm>
        </p:spPr>
        <p:txBody>
          <a:bodyPr/>
          <a:lstStyle/>
          <a:p>
            <a:r>
              <a:rPr kumimoji="0" lang="ja-JP" altLang="en-US" smtClean="0"/>
              <a:t>マスタ タイトルの書式設定</a:t>
            </a:r>
            <a:endParaRPr kumimoji="0" lang="en-US"/>
          </a:p>
        </p:txBody>
      </p:sp>
      <p:sp>
        <p:nvSpPr>
          <p:cNvPr id="14" name="コンテンツ プレースホルダ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1" name="日付プレースホルダ 20"/>
          <p:cNvSpPr>
            <a:spLocks noGrp="1"/>
          </p:cNvSpPr>
          <p:nvPr>
            <p:ph type="dt" sz="half" idx="10"/>
          </p:nvPr>
        </p:nvSpPr>
        <p:spPr/>
        <p:txBody>
          <a:bodyPr/>
          <a:lstStyle/>
          <a:p>
            <a:fld id="{CCECC051-E4E6-4E35-89D3-A05CAEE40DEB}" type="datetimeFigureOut">
              <a:rPr kumimoji="1" lang="ja-JP" altLang="en-US" smtClean="0"/>
              <a:pPr/>
              <a:t>2016/5/22</a:t>
            </a:fld>
            <a:endParaRPr kumimoji="1" lang="ja-JP" altLang="en-US"/>
          </a:p>
        </p:txBody>
      </p:sp>
      <p:sp>
        <p:nvSpPr>
          <p:cNvPr id="10" name="フッター プレースホルダ 9"/>
          <p:cNvSpPr>
            <a:spLocks noGrp="1"/>
          </p:cNvSpPr>
          <p:nvPr>
            <p:ph type="ftr" sz="quarter" idx="11"/>
          </p:nvPr>
        </p:nvSpPr>
        <p:spPr/>
        <p:txBody>
          <a:bodyPr/>
          <a:lstStyle/>
          <a:p>
            <a:endParaRPr kumimoji="1" lang="ja-JP" altLang="en-US"/>
          </a:p>
        </p:txBody>
      </p:sp>
      <p:sp>
        <p:nvSpPr>
          <p:cNvPr id="31" name="スライド番号プレースホルダ 30"/>
          <p:cNvSpPr>
            <a:spLocks noGrp="1"/>
          </p:cNvSpPr>
          <p:nvPr>
            <p:ph type="sldNum" sz="quarter" idx="12"/>
          </p:nvPr>
        </p:nvSpPr>
        <p:spPr/>
        <p:txBody>
          <a:bodyPr/>
          <a:lstStyle/>
          <a:p>
            <a:fld id="{331E14FA-8DFB-478C-BA47-AC1E41A3A9DA}" type="slidenum">
              <a:rPr kumimoji="1" lang="ja-JP" altLang="en-US" smtClean="0"/>
              <a:pPr/>
              <a:t>‹#›</a:t>
            </a:fld>
            <a:endParaRPr kumimoji="1" lang="ja-JP" altLang="en-US"/>
          </a:p>
        </p:txBody>
      </p:sp>
    </p:spTree>
  </p:cSld>
  <p:clrMapOvr>
    <a:masterClrMapping/>
  </p:clrMapOvr>
  <p:transition spd="slow">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9" name="タイトル 28"/>
          <p:cNvSpPr>
            <a:spLocks noGrp="1"/>
          </p:cNvSpPr>
          <p:nvPr>
            <p:ph type="title"/>
          </p:nvPr>
        </p:nvSpPr>
        <p:spPr>
          <a:xfrm>
            <a:off x="304800" y="5410200"/>
            <a:ext cx="8610600" cy="882650"/>
          </a:xfrm>
        </p:spPr>
        <p:txBody>
          <a:bodyPr anchor="ctr"/>
          <a:lstStyle>
            <a:lvl1pPr>
              <a:defRPr/>
            </a:lvl1pPr>
          </a:lstStyle>
          <a:p>
            <a:r>
              <a:rPr kumimoji="0" lang="ja-JP" altLang="en-US" smtClean="0"/>
              <a:t>マスタ タイトルの書式設定</a:t>
            </a:r>
            <a:endParaRPr kumimoji="0" lang="en-US"/>
          </a:p>
        </p:txBody>
      </p:sp>
      <p:sp>
        <p:nvSpPr>
          <p:cNvPr id="13" name="テキスト プレースホルダ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25" name="テキスト プレースホルダ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4" name="コンテンツ プレースホルダ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8" name="コンテンツ プレースホルダ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0" name="日付プレースホルダ 9"/>
          <p:cNvSpPr>
            <a:spLocks noGrp="1"/>
          </p:cNvSpPr>
          <p:nvPr>
            <p:ph type="dt" sz="half" idx="10"/>
          </p:nvPr>
        </p:nvSpPr>
        <p:spPr/>
        <p:txBody>
          <a:bodyPr/>
          <a:lstStyle/>
          <a:p>
            <a:fld id="{CCECC051-E4E6-4E35-89D3-A05CAEE40DEB}" type="datetimeFigureOut">
              <a:rPr kumimoji="1" lang="ja-JP" altLang="en-US" smtClean="0"/>
              <a:pPr/>
              <a:t>2016/5/22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a:xfrm>
            <a:off x="8229600" y="6477000"/>
            <a:ext cx="762000" cy="246888"/>
          </a:xfrm>
        </p:spPr>
        <p:txBody>
          <a:bodyPr/>
          <a:lstStyle/>
          <a:p>
            <a:fld id="{331E14FA-8DFB-478C-BA47-AC1E41A3A9DA}" type="slidenum">
              <a:rPr kumimoji="1" lang="ja-JP" altLang="en-US" smtClean="0"/>
              <a:pPr/>
              <a:t>‹#›</a:t>
            </a:fld>
            <a:endParaRPr kumimoji="1" lang="ja-JP" altLang="en-US"/>
          </a:p>
        </p:txBody>
      </p:sp>
      <p:sp>
        <p:nvSpPr>
          <p:cNvPr id="11" name="直線コネクタ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slow">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30" name="タイトル 29"/>
          <p:cNvSpPr>
            <a:spLocks noGrp="1"/>
          </p:cNvSpPr>
          <p:nvPr>
            <p:ph type="title"/>
          </p:nvPr>
        </p:nvSpPr>
        <p:spPr>
          <a:xfrm>
            <a:off x="301752" y="457200"/>
            <a:ext cx="8686800" cy="841248"/>
          </a:xfrm>
        </p:spPr>
        <p:txBody>
          <a:bodyPr/>
          <a:lstStyle/>
          <a:p>
            <a:r>
              <a:rPr kumimoji="0" lang="ja-JP" altLang="en-US" smtClean="0"/>
              <a:t>マスタ タイトルの書式設定</a:t>
            </a:r>
            <a:endParaRPr kumimoji="0" lang="en-US"/>
          </a:p>
        </p:txBody>
      </p:sp>
      <p:sp>
        <p:nvSpPr>
          <p:cNvPr id="12" name="日付プレースホルダ 11"/>
          <p:cNvSpPr>
            <a:spLocks noGrp="1"/>
          </p:cNvSpPr>
          <p:nvPr>
            <p:ph type="dt" sz="half" idx="10"/>
          </p:nvPr>
        </p:nvSpPr>
        <p:spPr/>
        <p:txBody>
          <a:bodyPr/>
          <a:lstStyle/>
          <a:p>
            <a:fld id="{CCECC051-E4E6-4E35-89D3-A05CAEE40DEB}" type="datetimeFigureOut">
              <a:rPr kumimoji="1" lang="ja-JP" altLang="en-US" smtClean="0"/>
              <a:pPr/>
              <a:t>2016/5/22</a:t>
            </a:fld>
            <a:endParaRPr kumimoji="1" lang="ja-JP" altLang="en-US"/>
          </a:p>
        </p:txBody>
      </p:sp>
      <p:sp>
        <p:nvSpPr>
          <p:cNvPr id="21" name="フッター プレースホルダ 20"/>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31E14FA-8DFB-478C-BA47-AC1E41A3A9DA}" type="slidenum">
              <a:rPr kumimoji="1" lang="ja-JP" altLang="en-US" smtClean="0"/>
              <a:pPr/>
              <a:t>‹#›</a:t>
            </a:fld>
            <a:endParaRPr kumimoji="1" lang="ja-JP" altLang="en-US"/>
          </a:p>
        </p:txBody>
      </p:sp>
    </p:spTree>
  </p:cSld>
  <p:clrMapOvr>
    <a:masterClrMapping/>
  </p:clrMapOvr>
  <p:transition spd="slow">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3" name="日付プレースホルダ 2"/>
          <p:cNvSpPr>
            <a:spLocks noGrp="1"/>
          </p:cNvSpPr>
          <p:nvPr>
            <p:ph type="dt" sz="half" idx="10"/>
          </p:nvPr>
        </p:nvSpPr>
        <p:spPr/>
        <p:txBody>
          <a:bodyPr/>
          <a:lstStyle/>
          <a:p>
            <a:fld id="{CCECC051-E4E6-4E35-89D3-A05CAEE40DEB}" type="datetimeFigureOut">
              <a:rPr kumimoji="1" lang="ja-JP" altLang="en-US" smtClean="0"/>
              <a:pPr/>
              <a:t>2016/5/22</a:t>
            </a:fld>
            <a:endParaRPr kumimoji="1" lang="ja-JP" altLang="en-US"/>
          </a:p>
        </p:txBody>
      </p:sp>
      <p:sp>
        <p:nvSpPr>
          <p:cNvPr id="24" name="フッター プレースホルダ 23"/>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31E14FA-8DFB-478C-BA47-AC1E41A3A9DA}" type="slidenum">
              <a:rPr kumimoji="1" lang="ja-JP" altLang="en-US" smtClean="0"/>
              <a:pPr/>
              <a:t>‹#›</a:t>
            </a:fld>
            <a:endParaRPr kumimoji="1" lang="ja-JP" altLang="en-US"/>
          </a:p>
        </p:txBody>
      </p:sp>
    </p:spTree>
  </p:cSld>
  <p:clrMapOvr>
    <a:masterClrMapping/>
  </p:clrMapOvr>
  <p:transition spd="slow">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直線コネクタ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タイトル 11"/>
          <p:cNvSpPr>
            <a:spLocks noGrp="1"/>
          </p:cNvSpPr>
          <p:nvPr>
            <p:ph type="title"/>
          </p:nvPr>
        </p:nvSpPr>
        <p:spPr>
          <a:xfrm>
            <a:off x="457200" y="5486400"/>
            <a:ext cx="8458200" cy="520700"/>
          </a:xfrm>
        </p:spPr>
        <p:txBody>
          <a:bodyPr anchor="ctr"/>
          <a:lstStyle>
            <a:lvl1pPr algn="l">
              <a:buNone/>
              <a:defRPr sz="2000" b="1"/>
            </a:lvl1pPr>
          </a:lstStyle>
          <a:p>
            <a:r>
              <a:rPr kumimoji="0" lang="ja-JP" altLang="en-US" smtClean="0"/>
              <a:t>マスタ タイトルの書式設定</a:t>
            </a:r>
            <a:endParaRPr kumimoji="0" lang="en-US"/>
          </a:p>
        </p:txBody>
      </p:sp>
      <p:sp>
        <p:nvSpPr>
          <p:cNvPr id="26" name="テキスト プレースホルダ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14" name="コンテンツ プレースホルダ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5" name="日付プレースホルダ 24"/>
          <p:cNvSpPr>
            <a:spLocks noGrp="1"/>
          </p:cNvSpPr>
          <p:nvPr>
            <p:ph type="dt" sz="half" idx="10"/>
          </p:nvPr>
        </p:nvSpPr>
        <p:spPr/>
        <p:txBody>
          <a:bodyPr/>
          <a:lstStyle/>
          <a:p>
            <a:fld id="{CCECC051-E4E6-4E35-89D3-A05CAEE40DEB}" type="datetimeFigureOut">
              <a:rPr kumimoji="1" lang="ja-JP" altLang="en-US" smtClean="0"/>
              <a:pPr/>
              <a:t>2016/5/22</a:t>
            </a:fld>
            <a:endParaRPr kumimoji="1" lang="ja-JP" altLang="en-US"/>
          </a:p>
        </p:txBody>
      </p:sp>
      <p:sp>
        <p:nvSpPr>
          <p:cNvPr id="29" name="フッター プレースホルダ 28"/>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31E14FA-8DFB-478C-BA47-AC1E41A3A9DA}" type="slidenum">
              <a:rPr kumimoji="1" lang="ja-JP" altLang="en-US" smtClean="0"/>
              <a:pPr/>
              <a:t>‹#›</a:t>
            </a:fld>
            <a:endParaRPr kumimoji="1" lang="ja-JP" altLang="en-US"/>
          </a:p>
        </p:txBody>
      </p:sp>
    </p:spTree>
  </p:cSld>
  <p:clrMapOvr>
    <a:masterClrMapping/>
  </p:clrMapOvr>
  <p:transition spd="slow">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3" name="図プレースホルダ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ja-JP" altLang="en-US" smtClean="0"/>
              <a:t>アイコンをクリックして図を追加</a:t>
            </a:r>
            <a:endParaRPr kumimoji="0" lang="en-US" dirty="0"/>
          </a:p>
        </p:txBody>
      </p:sp>
      <p:sp>
        <p:nvSpPr>
          <p:cNvPr id="7" name="日付プレースホルダ 6"/>
          <p:cNvSpPr>
            <a:spLocks noGrp="1"/>
          </p:cNvSpPr>
          <p:nvPr>
            <p:ph type="dt" sz="half" idx="10"/>
          </p:nvPr>
        </p:nvSpPr>
        <p:spPr/>
        <p:txBody>
          <a:bodyPr/>
          <a:lstStyle/>
          <a:p>
            <a:fld id="{CCECC051-E4E6-4E35-89D3-A05CAEE40DEB}" type="datetimeFigureOut">
              <a:rPr kumimoji="1" lang="ja-JP" altLang="en-US" smtClean="0"/>
              <a:pPr/>
              <a:t>2016/5/22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31" name="スライド番号プレースホルダ 30"/>
          <p:cNvSpPr>
            <a:spLocks noGrp="1"/>
          </p:cNvSpPr>
          <p:nvPr>
            <p:ph type="sldNum" sz="quarter" idx="12"/>
          </p:nvPr>
        </p:nvSpPr>
        <p:spPr/>
        <p:txBody>
          <a:bodyPr/>
          <a:lstStyle/>
          <a:p>
            <a:fld id="{331E14FA-8DFB-478C-BA47-AC1E41A3A9DA}" type="slidenum">
              <a:rPr kumimoji="1" lang="ja-JP" altLang="en-US" smtClean="0"/>
              <a:pPr/>
              <a:t>‹#›</a:t>
            </a:fld>
            <a:endParaRPr kumimoji="1" lang="ja-JP" altLang="en-US"/>
          </a:p>
        </p:txBody>
      </p:sp>
      <p:sp>
        <p:nvSpPr>
          <p:cNvPr id="17" name="タイトル 16"/>
          <p:cNvSpPr>
            <a:spLocks noGrp="1"/>
          </p:cNvSpPr>
          <p:nvPr>
            <p:ph type="title"/>
          </p:nvPr>
        </p:nvSpPr>
        <p:spPr>
          <a:xfrm>
            <a:off x="381000" y="4993760"/>
            <a:ext cx="5867400" cy="522288"/>
          </a:xfrm>
        </p:spPr>
        <p:txBody>
          <a:bodyPr anchor="ctr"/>
          <a:lstStyle>
            <a:lvl1pPr algn="l">
              <a:buNone/>
              <a:defRPr sz="2000" b="1"/>
            </a:lvl1pPr>
          </a:lstStyle>
          <a:p>
            <a:r>
              <a:rPr kumimoji="0" lang="ja-JP" altLang="en-US" smtClean="0"/>
              <a:t>マスタ タイトルの書式設定</a:t>
            </a:r>
            <a:endParaRPr kumimoji="0" lang="en-US"/>
          </a:p>
        </p:txBody>
      </p:sp>
      <p:sp>
        <p:nvSpPr>
          <p:cNvPr id="26" name="テキスト プレースホルダ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ja-JP" altLang="en-US" smtClean="0"/>
              <a:t>マスタ テキストの書式設定</a:t>
            </a:r>
          </a:p>
        </p:txBody>
      </p:sp>
    </p:spTree>
  </p:cSld>
  <p:clrMapOvr>
    <a:masterClrMapping/>
  </p:clrMapOvr>
  <p:transition spd="slow">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直線コネクタ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テキスト プレースホルダ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1" name="日付プレースホルダ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CECC051-E4E6-4E35-89D3-A05CAEE40DEB}" type="datetimeFigureOut">
              <a:rPr kumimoji="1" lang="ja-JP" altLang="en-US" smtClean="0"/>
              <a:pPr/>
              <a:t>2016/5/22</a:t>
            </a:fld>
            <a:endParaRPr kumimoji="1" lang="ja-JP" altLang="en-US"/>
          </a:p>
        </p:txBody>
      </p:sp>
      <p:sp>
        <p:nvSpPr>
          <p:cNvPr id="28" name="フッター プレースホルダ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kumimoji="1" lang="ja-JP" altLang="en-US"/>
          </a:p>
        </p:txBody>
      </p:sp>
      <p:sp>
        <p:nvSpPr>
          <p:cNvPr id="5" name="スライド番号プレースホルダ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331E14FA-8DFB-478C-BA47-AC1E41A3A9DA}" type="slidenum">
              <a:rPr kumimoji="1" lang="ja-JP" altLang="en-US" smtClean="0"/>
              <a:pPr/>
              <a:t>‹#›</a:t>
            </a:fld>
            <a:endParaRPr kumimoji="1" lang="ja-JP" altLang="en-US"/>
          </a:p>
        </p:txBody>
      </p:sp>
      <p:sp>
        <p:nvSpPr>
          <p:cNvPr id="10" name="タイトル プレースホルダ 9"/>
          <p:cNvSpPr>
            <a:spLocks noGrp="1"/>
          </p:cNvSpPr>
          <p:nvPr>
            <p:ph type="title"/>
          </p:nvPr>
        </p:nvSpPr>
        <p:spPr>
          <a:xfrm>
            <a:off x="304800" y="457200"/>
            <a:ext cx="8686800" cy="838200"/>
          </a:xfrm>
          <a:prstGeom prst="rect">
            <a:avLst/>
          </a:prstGeom>
        </p:spPr>
        <p:txBody>
          <a:bodyPr vert="horz" anchor="ctr">
            <a:normAutofit/>
          </a:bodyPr>
          <a:lstStyle/>
          <a:p>
            <a:r>
              <a:rPr kumimoji="0" lang="ja-JP" altLang="en-US" smtClean="0"/>
              <a:t>マスタ タイトルの書式設定</a:t>
            </a:r>
            <a:endParaRPr kumimoji="0" lang="en-US"/>
          </a:p>
        </p:txBody>
      </p:sp>
      <p:sp>
        <p:nvSpPr>
          <p:cNvPr id="9" name="直線コネクタ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直線コネクタ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spd="slow">
    <p:wheel spokes="1"/>
  </p:transition>
  <p:txStyles>
    <p:titleStyle>
      <a:lvl1pPr algn="l" rtl="0" eaLnBrk="1" latinLnBrk="0" hangingPunct="1">
        <a:spcBef>
          <a:spcPct val="0"/>
        </a:spcBef>
        <a:buNone/>
        <a:defRPr kumimoji="1"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1"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1"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1"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1"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1"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1"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1"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1"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hyperlink" Target="mailto:ka.mi.2081@movie.ocn.ne.jp" TargetMode="External"/><Relationship Id="rId2" Type="http://schemas.openxmlformats.org/officeDocument/2006/relationships/image" Target="../media/image16.jpeg"/><Relationship Id="rId1" Type="http://schemas.openxmlformats.org/officeDocument/2006/relationships/slideLayout" Target="../slideLayouts/slideLayout8.xml"/><Relationship Id="rId6" Type="http://schemas.openxmlformats.org/officeDocument/2006/relationships/hyperlink" Target="http://&#28006;&#25144;&#22818;&#12398;&#24859;&#12521;&#12531;&#12489;.com/" TargetMode="Externa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23528" y="5301208"/>
            <a:ext cx="7416824" cy="576064"/>
          </a:xfrm>
        </p:spPr>
        <p:txBody>
          <a:bodyPr>
            <a:noAutofit/>
          </a:bodyPr>
          <a:lstStyle/>
          <a:p>
            <a:pPr lvl="0"/>
            <a:r>
              <a:rPr lang="ja-JP" altLang="en-US" sz="3200" dirty="0" smtClean="0">
                <a:solidFill>
                  <a:srgbClr val="FFFF00"/>
                </a:solidFill>
                <a:latin typeface="+mj-ea"/>
              </a:rPr>
              <a:t>幸せの黄色い花が咲き乱れる浦戸桂島</a:t>
            </a:r>
          </a:p>
        </p:txBody>
      </p:sp>
      <p:sp>
        <p:nvSpPr>
          <p:cNvPr id="7" name="テキスト ボックス 6"/>
          <p:cNvSpPr txBox="1"/>
          <p:nvPr/>
        </p:nvSpPr>
        <p:spPr>
          <a:xfrm>
            <a:off x="5004048" y="6093296"/>
            <a:ext cx="3816424" cy="400110"/>
          </a:xfrm>
          <a:prstGeom prst="rect">
            <a:avLst/>
          </a:prstGeom>
          <a:noFill/>
        </p:spPr>
        <p:txBody>
          <a:bodyPr wrap="square" rtlCol="0">
            <a:spAutoFit/>
          </a:bodyPr>
          <a:lstStyle/>
          <a:p>
            <a:r>
              <a:rPr lang="ja-JP" altLang="en-US" sz="2000" dirty="0" smtClean="0">
                <a:solidFill>
                  <a:srgbClr val="FFFF00"/>
                </a:solidFill>
                <a:latin typeface="+mj-ea"/>
                <a:ea typeface="+mj-ea"/>
              </a:rPr>
              <a:t>一般社団法人浦戸夢の愛ランド</a:t>
            </a:r>
            <a:endParaRPr lang="en-US" altLang="ja-JP" sz="2000" dirty="0" smtClean="0">
              <a:solidFill>
                <a:srgbClr val="FFFF00"/>
              </a:solidFill>
              <a:latin typeface="+mj-ea"/>
              <a:ea typeface="+mj-ea"/>
            </a:endParaRPr>
          </a:p>
        </p:txBody>
      </p:sp>
      <p:sp>
        <p:nvSpPr>
          <p:cNvPr id="11" name="サブタイトル 2"/>
          <p:cNvSpPr txBox="1">
            <a:spLocks/>
          </p:cNvSpPr>
          <p:nvPr/>
        </p:nvSpPr>
        <p:spPr>
          <a:xfrm>
            <a:off x="179512" y="5445224"/>
            <a:ext cx="5688632" cy="50006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ja-JP" altLang="en-US" sz="2800" b="0" i="0" u="none" strike="noStrike" kern="1200" cap="none" spc="0" normalizeH="0" baseline="0" noProof="0" dirty="0" smtClean="0">
              <a:ln>
                <a:noFill/>
              </a:ln>
              <a:solidFill>
                <a:srgbClr val="FFFF00"/>
              </a:solidFill>
              <a:effectLst/>
              <a:uLnTx/>
              <a:uFillTx/>
              <a:latin typeface="+mj-ea"/>
              <a:ea typeface="+mj-ea"/>
            </a:endParaRPr>
          </a:p>
        </p:txBody>
      </p:sp>
      <p:sp>
        <p:nvSpPr>
          <p:cNvPr id="9" name="タイトル 8"/>
          <p:cNvSpPr>
            <a:spLocks noGrp="1"/>
          </p:cNvSpPr>
          <p:nvPr>
            <p:ph type="ctrTitle"/>
          </p:nvPr>
        </p:nvSpPr>
        <p:spPr>
          <a:xfrm rot="20448638">
            <a:off x="-333665" y="1922777"/>
            <a:ext cx="5440040" cy="864096"/>
          </a:xfrm>
        </p:spPr>
        <p:txBody>
          <a:bodyPr>
            <a:noAutofit/>
          </a:bodyPr>
          <a:lstStyle/>
          <a:p>
            <a:r>
              <a:rPr lang="ja-JP" altLang="en-US" sz="4800" dirty="0" smtClean="0">
                <a:ln>
                  <a:solidFill>
                    <a:srgbClr val="FF0000"/>
                  </a:solidFill>
                </a:ln>
                <a:solidFill>
                  <a:srgbClr val="FFFF00"/>
                </a:solidFill>
                <a:latin typeface="AR P勘亭流H" pitchFamily="50" charset="-128"/>
                <a:ea typeface="AR P勘亭流H" pitchFamily="50" charset="-128"/>
              </a:rPr>
              <a:t>　</a:t>
            </a:r>
            <a:r>
              <a:rPr lang="ja-JP" altLang="en-US" sz="4800" dirty="0" smtClean="0">
                <a:ln>
                  <a:solidFill>
                    <a:srgbClr val="FFFF00"/>
                  </a:solidFill>
                </a:ln>
                <a:solidFill>
                  <a:srgbClr val="C00000"/>
                </a:solidFill>
                <a:latin typeface="AR PＰＯＰ５H" pitchFamily="50" charset="-128"/>
                <a:ea typeface="AR PＰＯＰ５H" pitchFamily="50" charset="-128"/>
              </a:rPr>
              <a:t>おかえりなさい！</a:t>
            </a:r>
            <a:r>
              <a:rPr lang="ja-JP" altLang="en-US" sz="4000" dirty="0" smtClean="0">
                <a:ln>
                  <a:solidFill>
                    <a:srgbClr val="FF0000"/>
                  </a:solidFill>
                </a:ln>
                <a:solidFill>
                  <a:srgbClr val="FFFF00"/>
                </a:solidFill>
                <a:latin typeface="AR PＰＯＰ５H" pitchFamily="50" charset="-128"/>
                <a:ea typeface="AR PＰＯＰ５H" pitchFamily="50" charset="-128"/>
              </a:rPr>
              <a:t/>
            </a:r>
            <a:br>
              <a:rPr lang="ja-JP" altLang="en-US" sz="4000" dirty="0" smtClean="0">
                <a:ln>
                  <a:solidFill>
                    <a:srgbClr val="FF0000"/>
                  </a:solidFill>
                </a:ln>
                <a:solidFill>
                  <a:srgbClr val="FFFF00"/>
                </a:solidFill>
                <a:latin typeface="AR PＰＯＰ５H" pitchFamily="50" charset="-128"/>
                <a:ea typeface="AR PＰＯＰ５H" pitchFamily="50" charset="-128"/>
              </a:rPr>
            </a:br>
            <a:endParaRPr kumimoji="1" lang="ja-JP" altLang="en-US" sz="4000" dirty="0">
              <a:latin typeface="AR PＰＯＰ５H" pitchFamily="50" charset="-128"/>
              <a:ea typeface="AR PＰＯＰ５H" pitchFamily="50" charset="-128"/>
            </a:endParaRPr>
          </a:p>
        </p:txBody>
      </p:sp>
      <p:sp>
        <p:nvSpPr>
          <p:cNvPr id="6" name="タイトル 8"/>
          <p:cNvSpPr txBox="1">
            <a:spLocks/>
          </p:cNvSpPr>
          <p:nvPr/>
        </p:nvSpPr>
        <p:spPr>
          <a:xfrm>
            <a:off x="323528" y="260648"/>
            <a:ext cx="5400600" cy="1080120"/>
          </a:xfrm>
          <a:prstGeom prst="rect">
            <a:avLst/>
          </a:prstGeom>
        </p:spPr>
        <p:txBody>
          <a:bodyPr vert="horz"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3200" cap="all" dirty="0" smtClean="0">
                <a:ln>
                  <a:solidFill>
                    <a:srgbClr val="FF0000"/>
                  </a:solidFill>
                </a:ln>
                <a:solidFill>
                  <a:srgbClr val="FFFF00"/>
                </a:solidFill>
                <a:effectLst>
                  <a:reflection blurRad="12700" stA="48000" endA="300" endPos="55000" dir="5400000" sy="-90000" algn="bl" rotWithShape="0"/>
                </a:effectLst>
                <a:latin typeface="AR P勘亭流H" pitchFamily="50" charset="-128"/>
                <a:ea typeface="AR P勘亭流H" pitchFamily="50" charset="-128"/>
                <a:cs typeface="+mj-cs"/>
              </a:rPr>
              <a:t>君のふるさと、僕のふるさと、</a:t>
            </a:r>
            <a:endParaRPr lang="en-US" altLang="ja-JP" sz="3200" cap="all" dirty="0" smtClean="0">
              <a:ln>
                <a:solidFill>
                  <a:srgbClr val="FF0000"/>
                </a:solidFill>
              </a:ln>
              <a:solidFill>
                <a:srgbClr val="FFFF00"/>
              </a:solidFill>
              <a:effectLst>
                <a:reflection blurRad="12700" stA="48000" endA="300" endPos="55000" dir="5400000" sy="-90000" algn="bl" rotWithShape="0"/>
              </a:effectLst>
              <a:latin typeface="AR P勘亭流H" pitchFamily="50" charset="-128"/>
              <a:ea typeface="AR P勘亭流H"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3200" cap="all" dirty="0" smtClean="0">
                <a:ln>
                  <a:solidFill>
                    <a:srgbClr val="FF0000"/>
                  </a:solidFill>
                </a:ln>
                <a:solidFill>
                  <a:srgbClr val="FFFF00"/>
                </a:solidFill>
                <a:effectLst>
                  <a:reflection blurRad="12700" stA="48000" endA="300" endPos="55000" dir="5400000" sy="-90000" algn="bl" rotWithShape="0"/>
                </a:effectLst>
                <a:latin typeface="AR P勘亭流H" pitchFamily="50" charset="-128"/>
                <a:ea typeface="AR P勘亭流H" pitchFamily="50" charset="-128"/>
                <a:cs typeface="+mj-cs"/>
              </a:rPr>
              <a:t>　そしてあなたのふるさと！</a:t>
            </a:r>
            <a:r>
              <a:rPr kumimoji="1" lang="ja-JP" altLang="en-US" sz="4000" b="0" i="0" u="none" strike="noStrike" kern="1200" cap="all" spc="0" normalizeH="0" baseline="0" noProof="0" dirty="0" smtClean="0">
                <a:ln>
                  <a:solidFill>
                    <a:srgbClr val="FF0000"/>
                  </a:solidFill>
                </a:ln>
                <a:solidFill>
                  <a:srgbClr val="FFFF00"/>
                </a:solidFill>
                <a:effectLst>
                  <a:reflection blurRad="12700" stA="48000" endA="300" endPos="55000" dir="5400000" sy="-90000" algn="bl" rotWithShape="0"/>
                </a:effectLst>
                <a:uLnTx/>
                <a:uFillTx/>
                <a:latin typeface="AR P勘亭流H" pitchFamily="50" charset="-128"/>
                <a:ea typeface="AR P勘亭流H" pitchFamily="50" charset="-128"/>
                <a:cs typeface="+mj-cs"/>
              </a:rPr>
              <a:t/>
            </a:r>
            <a:br>
              <a:rPr kumimoji="1" lang="ja-JP" altLang="en-US" sz="4000" b="0" i="0" u="none" strike="noStrike" kern="1200" cap="all" spc="0" normalizeH="0" baseline="0" noProof="0" dirty="0" smtClean="0">
                <a:ln>
                  <a:solidFill>
                    <a:srgbClr val="FF0000"/>
                  </a:solidFill>
                </a:ln>
                <a:solidFill>
                  <a:srgbClr val="FFFF00"/>
                </a:solidFill>
                <a:effectLst>
                  <a:reflection blurRad="12700" stA="48000" endA="300" endPos="55000" dir="5400000" sy="-90000" algn="bl" rotWithShape="0"/>
                </a:effectLst>
                <a:uLnTx/>
                <a:uFillTx/>
                <a:latin typeface="AR P勘亭流H" pitchFamily="50" charset="-128"/>
                <a:ea typeface="AR P勘亭流H" pitchFamily="50" charset="-128"/>
                <a:cs typeface="+mj-cs"/>
              </a:rPr>
            </a:br>
            <a:endParaRPr kumimoji="1" lang="ja-JP" altLang="en-US" sz="40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8" name="タイトル 8"/>
          <p:cNvSpPr txBox="1">
            <a:spLocks/>
          </p:cNvSpPr>
          <p:nvPr/>
        </p:nvSpPr>
        <p:spPr>
          <a:xfrm rot="20467402">
            <a:off x="4241119" y="3045434"/>
            <a:ext cx="4894726" cy="864096"/>
          </a:xfrm>
          <a:prstGeom prst="rect">
            <a:avLst/>
          </a:prstGeom>
        </p:spPr>
        <p:txBody>
          <a:bodyPr vert="horz"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4800" b="0" i="0" u="none" strike="noStrike" kern="1200" cap="all" spc="0" normalizeH="0" baseline="0" noProof="0" dirty="0" smtClean="0">
                <a:ln>
                  <a:solidFill>
                    <a:srgbClr val="FF0000"/>
                  </a:solidFill>
                </a:ln>
                <a:solidFill>
                  <a:srgbClr val="FFFF00"/>
                </a:solidFill>
                <a:effectLst>
                  <a:reflection blurRad="12700" stA="48000" endA="300" endPos="55000" dir="5400000" sy="-90000" algn="bl" rotWithShape="0"/>
                </a:effectLst>
                <a:uLnTx/>
                <a:uFillTx/>
                <a:latin typeface="AR PＰＯＰ５H" pitchFamily="50" charset="-128"/>
                <a:ea typeface="AR PＰＯＰ５H" pitchFamily="50" charset="-128"/>
                <a:cs typeface="+mj-cs"/>
              </a:rPr>
              <a:t>おかえりなさい！</a:t>
            </a:r>
            <a:r>
              <a:rPr kumimoji="1" lang="ja-JP" altLang="en-US" sz="4000" b="0" i="0" u="none" strike="noStrike" kern="1200" cap="all" spc="0" normalizeH="0" baseline="0" noProof="0" dirty="0" smtClean="0">
                <a:ln>
                  <a:solidFill>
                    <a:srgbClr val="FF0000"/>
                  </a:solidFill>
                </a:ln>
                <a:solidFill>
                  <a:srgbClr val="FFFF00"/>
                </a:solidFill>
                <a:effectLst>
                  <a:reflection blurRad="12700" stA="48000" endA="300" endPos="55000" dir="5400000" sy="-90000" algn="bl" rotWithShape="0"/>
                </a:effectLst>
                <a:uLnTx/>
                <a:uFillTx/>
                <a:latin typeface="AR P勘亭流H" pitchFamily="50" charset="-128"/>
                <a:ea typeface="AR P勘亭流H" pitchFamily="50" charset="-128"/>
                <a:cs typeface="+mj-cs"/>
              </a:rPr>
              <a:t/>
            </a:r>
            <a:br>
              <a:rPr kumimoji="1" lang="ja-JP" altLang="en-US" sz="4000" b="0" i="0" u="none" strike="noStrike" kern="1200" cap="all" spc="0" normalizeH="0" baseline="0" noProof="0" dirty="0" smtClean="0">
                <a:ln>
                  <a:solidFill>
                    <a:srgbClr val="FF0000"/>
                  </a:solidFill>
                </a:ln>
                <a:solidFill>
                  <a:srgbClr val="FFFF00"/>
                </a:solidFill>
                <a:effectLst>
                  <a:reflection blurRad="12700" stA="48000" endA="300" endPos="55000" dir="5400000" sy="-90000" algn="bl" rotWithShape="0"/>
                </a:effectLst>
                <a:uLnTx/>
                <a:uFillTx/>
                <a:latin typeface="AR P勘亭流H" pitchFamily="50" charset="-128"/>
                <a:ea typeface="AR P勘亭流H" pitchFamily="50" charset="-128"/>
                <a:cs typeface="+mj-cs"/>
              </a:rPr>
            </a:br>
            <a:endParaRPr kumimoji="1" lang="ja-JP" altLang="en-US" sz="4000" b="0" i="0" u="none" strike="noStrike" kern="1200" cap="all" spc="0" normalizeH="0" baseline="0" noProof="0" dirty="0">
              <a:ln>
                <a:solidFill>
                  <a:srgbClr val="FF0000"/>
                </a:solid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10" name="タイトル 8"/>
          <p:cNvSpPr txBox="1">
            <a:spLocks/>
          </p:cNvSpPr>
          <p:nvPr/>
        </p:nvSpPr>
        <p:spPr>
          <a:xfrm>
            <a:off x="2483768" y="2564904"/>
            <a:ext cx="4032448" cy="864096"/>
          </a:xfrm>
          <a:prstGeom prst="rect">
            <a:avLst/>
          </a:prstGeom>
        </p:spPr>
        <p:txBody>
          <a:bodyPr vert="horz"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4800" b="0" i="0" u="none" strike="noStrike" kern="1200" cap="all" spc="0" normalizeH="0" baseline="0" noProof="0" dirty="0" smtClean="0">
                <a:ln>
                  <a:solidFill>
                    <a:srgbClr val="FF0000"/>
                  </a:solidFill>
                </a:ln>
                <a:solidFill>
                  <a:srgbClr val="FFFF00"/>
                </a:solidFill>
                <a:effectLst>
                  <a:reflection blurRad="12700" stA="48000" endA="300" endPos="55000" dir="5400000" sy="-90000" algn="bl" rotWithShape="0"/>
                </a:effectLst>
                <a:uLnTx/>
                <a:uFillTx/>
                <a:latin typeface="AR P勘亭流H" pitchFamily="50" charset="-128"/>
                <a:ea typeface="AR P勘亭流H" pitchFamily="50" charset="-128"/>
                <a:cs typeface="+mj-cs"/>
              </a:rPr>
              <a:t>　</a:t>
            </a:r>
            <a:r>
              <a:rPr lang="ja-JP" altLang="en-US" sz="4800" cap="all" dirty="0" smtClean="0">
                <a:ln>
                  <a:solidFill>
                    <a:srgbClr val="FFFF00"/>
                  </a:solidFill>
                </a:ln>
                <a:solidFill>
                  <a:srgbClr val="92D050"/>
                </a:solidFill>
                <a:effectLst>
                  <a:reflection blurRad="12700" stA="48000" endA="300" endPos="55000" dir="5400000" sy="-90000" algn="bl" rotWithShape="0"/>
                </a:effectLst>
                <a:latin typeface="AR P黒丸ＰＯＰ体H" pitchFamily="50" charset="-128"/>
                <a:ea typeface="AR P黒丸ＰＯＰ体H" pitchFamily="50" charset="-128"/>
                <a:cs typeface="+mj-cs"/>
              </a:rPr>
              <a:t>浦戸桂島</a:t>
            </a:r>
            <a:r>
              <a:rPr kumimoji="1" lang="ja-JP" altLang="en-US" sz="4000" b="0" i="0" u="none" strike="noStrike" kern="1200" cap="all" spc="0" normalizeH="0" baseline="0" noProof="0" dirty="0" smtClean="0">
                <a:ln>
                  <a:solidFill>
                    <a:srgbClr val="FF0000"/>
                  </a:solidFill>
                </a:ln>
                <a:solidFill>
                  <a:srgbClr val="92D050"/>
                </a:solidFill>
                <a:effectLst>
                  <a:reflection blurRad="12700" stA="48000" endA="300" endPos="55000" dir="5400000" sy="-90000" algn="bl" rotWithShape="0"/>
                </a:effectLst>
                <a:uLnTx/>
                <a:uFillTx/>
                <a:latin typeface="AR P黒丸ＰＯＰ体H" pitchFamily="50" charset="-128"/>
                <a:ea typeface="AR P黒丸ＰＯＰ体H" pitchFamily="50" charset="-128"/>
                <a:cs typeface="+mj-cs"/>
              </a:rPr>
              <a:t/>
            </a:r>
            <a:br>
              <a:rPr kumimoji="1" lang="ja-JP" altLang="en-US" sz="4000" b="0" i="0" u="none" strike="noStrike" kern="1200" cap="all" spc="0" normalizeH="0" baseline="0" noProof="0" dirty="0" smtClean="0">
                <a:ln>
                  <a:solidFill>
                    <a:srgbClr val="FF0000"/>
                  </a:solidFill>
                </a:ln>
                <a:solidFill>
                  <a:srgbClr val="92D050"/>
                </a:solidFill>
                <a:effectLst>
                  <a:reflection blurRad="12700" stA="48000" endA="300" endPos="55000" dir="5400000" sy="-90000" algn="bl" rotWithShape="0"/>
                </a:effectLst>
                <a:uLnTx/>
                <a:uFillTx/>
                <a:latin typeface="AR P黒丸ＰＯＰ体H" pitchFamily="50" charset="-128"/>
                <a:ea typeface="AR P黒丸ＰＯＰ体H" pitchFamily="50" charset="-128"/>
                <a:cs typeface="+mj-cs"/>
              </a:rPr>
            </a:br>
            <a:endParaRPr kumimoji="1" lang="ja-JP" altLang="en-US" sz="4000" b="0" i="0" u="none" strike="noStrike" kern="1200" cap="all" spc="0" normalizeH="0" baseline="0" noProof="0" dirty="0">
              <a:ln>
                <a:noFill/>
              </a:ln>
              <a:solidFill>
                <a:srgbClr val="92D050"/>
              </a:solidFill>
              <a:effectLst>
                <a:reflection blurRad="12700" stA="48000" endA="300" endPos="55000" dir="5400000" sy="-90000" algn="bl" rotWithShape="0"/>
              </a:effectLst>
              <a:uLnTx/>
              <a:uFillTx/>
              <a:latin typeface="AR P黒丸ＰＯＰ体H" pitchFamily="50" charset="-128"/>
              <a:ea typeface="AR P黒丸ＰＯＰ体H" pitchFamily="50" charset="-128"/>
              <a:cs typeface="+mj-cs"/>
            </a:endParaRPr>
          </a:p>
        </p:txBody>
      </p:sp>
    </p:spTree>
  </p:cSld>
  <p:clrMapOvr>
    <a:masterClrMapping/>
  </p:clrMapOvr>
  <p:transition spd="slow" advTm="9204">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浦戸３.jpg"/>
          <p:cNvPicPr>
            <a:picLocks noChangeAspect="1"/>
          </p:cNvPicPr>
          <p:nvPr/>
        </p:nvPicPr>
        <p:blipFill>
          <a:blip r:embed="rId2" cstate="print"/>
          <a:stretch>
            <a:fillRect/>
          </a:stretch>
        </p:blipFill>
        <p:spPr>
          <a:xfrm>
            <a:off x="-1" y="-3"/>
            <a:ext cx="9144001" cy="6858003"/>
          </a:xfrm>
          <a:prstGeom prst="rect">
            <a:avLst/>
          </a:prstGeom>
          <a:ln>
            <a:noFill/>
          </a:ln>
          <a:effectLst>
            <a:softEdge rad="112500"/>
          </a:effectLst>
        </p:spPr>
      </p:pic>
      <p:sp>
        <p:nvSpPr>
          <p:cNvPr id="2" name="タイトル 1"/>
          <p:cNvSpPr>
            <a:spLocks noGrp="1"/>
          </p:cNvSpPr>
          <p:nvPr>
            <p:ph type="title"/>
          </p:nvPr>
        </p:nvSpPr>
        <p:spPr>
          <a:xfrm>
            <a:off x="539552" y="188640"/>
            <a:ext cx="7848872" cy="792088"/>
          </a:xfrm>
        </p:spPr>
        <p:txBody>
          <a:bodyPr>
            <a:normAutofit/>
          </a:bodyPr>
          <a:lstStyle/>
          <a:p>
            <a:r>
              <a:rPr lang="ja-JP" altLang="en-US" sz="2800" dirty="0" smtClean="0">
                <a:solidFill>
                  <a:srgbClr val="C00000"/>
                </a:solidFill>
              </a:rPr>
              <a:t>一般社団法人　</a:t>
            </a:r>
            <a:r>
              <a:rPr lang="ja-JP" altLang="en-US" dirty="0" smtClean="0">
                <a:solidFill>
                  <a:srgbClr val="C00000"/>
                </a:solidFill>
              </a:rPr>
              <a:t>浦戸夢の愛ランド</a:t>
            </a:r>
            <a:endParaRPr kumimoji="1" lang="ja-JP" altLang="en-US" dirty="0">
              <a:solidFill>
                <a:srgbClr val="C00000"/>
              </a:solidFill>
            </a:endParaRPr>
          </a:p>
        </p:txBody>
      </p:sp>
      <p:sp>
        <p:nvSpPr>
          <p:cNvPr id="12" name="コンテンツ プレースホルダ 11"/>
          <p:cNvSpPr>
            <a:spLocks noGrp="1"/>
          </p:cNvSpPr>
          <p:nvPr>
            <p:ph idx="1"/>
          </p:nvPr>
        </p:nvSpPr>
        <p:spPr>
          <a:xfrm>
            <a:off x="251520" y="1124745"/>
            <a:ext cx="8686800" cy="1944216"/>
          </a:xfrm>
        </p:spPr>
        <p:txBody>
          <a:bodyPr>
            <a:normAutofit/>
          </a:bodyPr>
          <a:lstStyle/>
          <a:p>
            <a:pPr>
              <a:buNone/>
            </a:pPr>
            <a:r>
              <a:rPr lang="ja-JP" altLang="en-US" dirty="0" smtClean="0">
                <a:ln>
                  <a:solidFill>
                    <a:schemeClr val="bg2">
                      <a:lumMod val="25000"/>
                    </a:schemeClr>
                  </a:solidFill>
                </a:ln>
                <a:solidFill>
                  <a:srgbClr val="FFFF00"/>
                </a:solidFill>
              </a:rPr>
              <a:t>　</a:t>
            </a:r>
            <a:r>
              <a:rPr lang="ja-JP" altLang="en-US" dirty="0" smtClean="0">
                <a:ln>
                  <a:solidFill>
                    <a:schemeClr val="tx1"/>
                  </a:solidFill>
                </a:ln>
                <a:solidFill>
                  <a:srgbClr val="FFFF00"/>
                </a:solidFill>
              </a:rPr>
              <a:t>皆が一人のために、一人が皆のために、</a:t>
            </a:r>
            <a:endParaRPr lang="en-US" altLang="ja-JP" dirty="0" smtClean="0">
              <a:ln>
                <a:solidFill>
                  <a:schemeClr val="tx1"/>
                </a:solidFill>
              </a:ln>
              <a:solidFill>
                <a:srgbClr val="FFFF00"/>
              </a:solidFill>
            </a:endParaRPr>
          </a:p>
          <a:p>
            <a:pPr>
              <a:buNone/>
            </a:pPr>
            <a:r>
              <a:rPr lang="ja-JP" altLang="en-US" dirty="0" smtClean="0">
                <a:ln>
                  <a:solidFill>
                    <a:schemeClr val="tx1"/>
                  </a:solidFill>
                </a:ln>
                <a:solidFill>
                  <a:srgbClr val="FFFF00"/>
                </a:solidFill>
              </a:rPr>
              <a:t>　　出来ない人を、出来る人が助ける。</a:t>
            </a:r>
            <a:endParaRPr lang="en-US" altLang="ja-JP" dirty="0" smtClean="0">
              <a:ln>
                <a:solidFill>
                  <a:schemeClr val="tx1"/>
                </a:solidFill>
              </a:ln>
              <a:solidFill>
                <a:srgbClr val="FFFF00"/>
              </a:solidFill>
            </a:endParaRPr>
          </a:p>
          <a:p>
            <a:pPr>
              <a:buNone/>
            </a:pPr>
            <a:r>
              <a:rPr lang="ja-JP" altLang="en-US" dirty="0" smtClean="0">
                <a:ln>
                  <a:solidFill>
                    <a:schemeClr val="tx1"/>
                  </a:solidFill>
                </a:ln>
                <a:solidFill>
                  <a:srgbClr val="FFFF00"/>
                </a:solidFill>
              </a:rPr>
              <a:t>昔のような相互扶助の精神</a:t>
            </a:r>
            <a:r>
              <a:rPr lang="ja-JP" altLang="en-US" sz="3600" dirty="0" smtClean="0">
                <a:ln>
                  <a:solidFill>
                    <a:schemeClr val="tx1"/>
                  </a:solidFill>
                </a:ln>
                <a:solidFill>
                  <a:srgbClr val="FF0000"/>
                </a:solidFill>
              </a:rPr>
              <a:t>「</a:t>
            </a:r>
            <a:r>
              <a:rPr lang="ja-JP" altLang="en-US" sz="3600" dirty="0" smtClean="0">
                <a:ln>
                  <a:solidFill>
                    <a:schemeClr val="tx1"/>
                  </a:solidFill>
                </a:ln>
                <a:solidFill>
                  <a:srgbClr val="FF0000"/>
                </a:solidFill>
                <a:latin typeface="AR P勘亭流H" pitchFamily="50" charset="-128"/>
                <a:ea typeface="AR P勘亭流H" pitchFamily="50" charset="-128"/>
              </a:rPr>
              <a:t>結い</a:t>
            </a:r>
            <a:r>
              <a:rPr lang="ja-JP" altLang="en-US" sz="3600" dirty="0" smtClean="0">
                <a:ln>
                  <a:solidFill>
                    <a:schemeClr val="tx1"/>
                  </a:solidFill>
                </a:ln>
                <a:solidFill>
                  <a:srgbClr val="FF0000"/>
                </a:solidFill>
              </a:rPr>
              <a:t>」</a:t>
            </a:r>
            <a:r>
              <a:rPr lang="ja-JP" altLang="en-US" dirty="0" smtClean="0">
                <a:ln>
                  <a:solidFill>
                    <a:schemeClr val="tx1"/>
                  </a:solidFill>
                </a:ln>
                <a:solidFill>
                  <a:srgbClr val="FFFF00"/>
                </a:solidFill>
              </a:rPr>
              <a:t>に学ぶ。</a:t>
            </a:r>
          </a:p>
          <a:p>
            <a:endParaRPr kumimoji="1" lang="ja-JP" altLang="en-US" dirty="0"/>
          </a:p>
        </p:txBody>
      </p:sp>
      <p:pic>
        <p:nvPicPr>
          <p:cNvPr id="10" name="図 9" descr="038.JPG"/>
          <p:cNvPicPr>
            <a:picLocks noChangeAspect="1"/>
          </p:cNvPicPr>
          <p:nvPr/>
        </p:nvPicPr>
        <p:blipFill>
          <a:blip r:embed="rId3" cstate="print"/>
          <a:stretch>
            <a:fillRect/>
          </a:stretch>
        </p:blipFill>
        <p:spPr>
          <a:xfrm>
            <a:off x="0" y="4077072"/>
            <a:ext cx="3707904" cy="278092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図 10" descr="034.JPG"/>
          <p:cNvPicPr>
            <a:picLocks noChangeAspect="1"/>
          </p:cNvPicPr>
          <p:nvPr/>
        </p:nvPicPr>
        <p:blipFill>
          <a:blip r:embed="rId4" cstate="print"/>
          <a:stretch>
            <a:fillRect/>
          </a:stretch>
        </p:blipFill>
        <p:spPr>
          <a:xfrm>
            <a:off x="5364088" y="4023066"/>
            <a:ext cx="3779912" cy="283493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図 7" descr="038.JPG"/>
          <p:cNvPicPr>
            <a:picLocks noChangeAspect="1"/>
          </p:cNvPicPr>
          <p:nvPr/>
        </p:nvPicPr>
        <p:blipFill>
          <a:blip r:embed="rId5" cstate="print"/>
          <a:stretch>
            <a:fillRect/>
          </a:stretch>
        </p:blipFill>
        <p:spPr>
          <a:xfrm rot="20641635">
            <a:off x="2804971" y="3900385"/>
            <a:ext cx="3828909" cy="287168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advTm="11295">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コンテンツ プレースホルダ 14" descr="浦戸４.jpg"/>
          <p:cNvPicPr>
            <a:picLocks noGrp="1" noChangeAspect="1"/>
          </p:cNvPicPr>
          <p:nvPr>
            <p:ph idx="1"/>
          </p:nvPr>
        </p:nvPicPr>
        <p:blipFill>
          <a:blip r:embed="rId3" cstate="print"/>
          <a:stretch>
            <a:fillRect/>
          </a:stretch>
        </p:blipFill>
        <p:spPr>
          <a:xfrm>
            <a:off x="1907704" y="1817049"/>
            <a:ext cx="5472608" cy="3772191"/>
          </a:xfrm>
        </p:spPr>
      </p:pic>
      <p:pic>
        <p:nvPicPr>
          <p:cNvPr id="5" name="図 4" descr="013.JPG"/>
          <p:cNvPicPr>
            <a:picLocks noChangeAspect="1"/>
          </p:cNvPicPr>
          <p:nvPr/>
        </p:nvPicPr>
        <p:blipFill>
          <a:blip r:embed="rId4" cstate="print"/>
          <a:stretch>
            <a:fillRect/>
          </a:stretch>
        </p:blipFill>
        <p:spPr>
          <a:xfrm rot="20566111">
            <a:off x="-99039" y="917294"/>
            <a:ext cx="3356232" cy="2517174"/>
          </a:xfrm>
          <a:prstGeom prst="ellipse">
            <a:avLst/>
          </a:prstGeom>
          <a:ln>
            <a:noFill/>
          </a:ln>
          <a:effectLst>
            <a:softEdge rad="112500"/>
          </a:effectLst>
        </p:spPr>
      </p:pic>
      <p:pic>
        <p:nvPicPr>
          <p:cNvPr id="7" name="図 6" descr="019.JPG"/>
          <p:cNvPicPr>
            <a:picLocks noChangeAspect="1"/>
          </p:cNvPicPr>
          <p:nvPr/>
        </p:nvPicPr>
        <p:blipFill>
          <a:blip r:embed="rId5" cstate="print"/>
          <a:stretch>
            <a:fillRect/>
          </a:stretch>
        </p:blipFill>
        <p:spPr>
          <a:xfrm rot="20922728">
            <a:off x="5396607" y="3926409"/>
            <a:ext cx="3899925" cy="2924944"/>
          </a:xfrm>
          <a:prstGeom prst="ellipse">
            <a:avLst/>
          </a:prstGeom>
          <a:ln>
            <a:noFill/>
          </a:ln>
          <a:effectLst>
            <a:softEdge rad="112500"/>
          </a:effectLst>
        </p:spPr>
      </p:pic>
      <p:pic>
        <p:nvPicPr>
          <p:cNvPr id="11" name="図 10" descr="f0100593_1895241.jpg"/>
          <p:cNvPicPr>
            <a:picLocks noChangeAspect="1"/>
          </p:cNvPicPr>
          <p:nvPr/>
        </p:nvPicPr>
        <p:blipFill>
          <a:blip r:embed="rId6" cstate="print"/>
          <a:stretch>
            <a:fillRect/>
          </a:stretch>
        </p:blipFill>
        <p:spPr>
          <a:xfrm>
            <a:off x="0" y="4185084"/>
            <a:ext cx="3563888" cy="2672916"/>
          </a:xfrm>
          <a:prstGeom prst="rect">
            <a:avLst/>
          </a:prstGeom>
        </p:spPr>
      </p:pic>
      <p:sp>
        <p:nvSpPr>
          <p:cNvPr id="2" name="タイトル 1"/>
          <p:cNvSpPr>
            <a:spLocks noGrp="1"/>
          </p:cNvSpPr>
          <p:nvPr>
            <p:ph type="title"/>
          </p:nvPr>
        </p:nvSpPr>
        <p:spPr>
          <a:xfrm>
            <a:off x="304800" y="457200"/>
            <a:ext cx="5923384" cy="667544"/>
          </a:xfrm>
        </p:spPr>
        <p:txBody>
          <a:bodyPr>
            <a:normAutofit fontScale="90000"/>
          </a:bodyPr>
          <a:lstStyle/>
          <a:p>
            <a:r>
              <a:rPr lang="ja-JP" altLang="en-US" dirty="0" smtClean="0">
                <a:solidFill>
                  <a:schemeClr val="accent6">
                    <a:lumMod val="75000"/>
                  </a:schemeClr>
                </a:solidFill>
              </a:rPr>
              <a:t>日本三景松島湾に浮かぶ島々</a:t>
            </a:r>
            <a:r>
              <a:rPr lang="en-US" altLang="ja-JP" dirty="0" smtClean="0"/>
              <a:t/>
            </a:r>
            <a:br>
              <a:rPr lang="en-US" altLang="ja-JP" dirty="0" smtClean="0"/>
            </a:br>
            <a:endParaRPr kumimoji="1" lang="ja-JP" altLang="en-US" dirty="0"/>
          </a:p>
        </p:txBody>
      </p:sp>
      <p:pic>
        <p:nvPicPr>
          <p:cNvPr id="10" name="図 9" descr="029.JPG"/>
          <p:cNvPicPr>
            <a:picLocks noChangeAspect="1"/>
          </p:cNvPicPr>
          <p:nvPr/>
        </p:nvPicPr>
        <p:blipFill>
          <a:blip r:embed="rId7" cstate="print"/>
          <a:stretch>
            <a:fillRect/>
          </a:stretch>
        </p:blipFill>
        <p:spPr>
          <a:xfrm>
            <a:off x="5244075" y="0"/>
            <a:ext cx="3899925" cy="2924944"/>
          </a:xfrm>
          <a:prstGeom prst="ellipse">
            <a:avLst/>
          </a:prstGeom>
          <a:ln>
            <a:noFill/>
          </a:ln>
          <a:effectLst>
            <a:softEdge rad="112500"/>
          </a:effectLst>
        </p:spPr>
      </p:pic>
    </p:spTree>
    <p:custDataLst>
      <p:tags r:id="rId1"/>
    </p:custDataLst>
  </p:cSld>
  <p:clrMapOvr>
    <a:masterClrMapping/>
  </p:clrMapOvr>
  <p:transition spd="slow" advTm="14461">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018.JPG"/>
          <p:cNvPicPr>
            <a:picLocks noChangeAspect="1"/>
          </p:cNvPicPr>
          <p:nvPr/>
        </p:nvPicPr>
        <p:blipFill>
          <a:blip r:embed="rId3" cstate="print"/>
          <a:stretch>
            <a:fillRect/>
          </a:stretch>
        </p:blipFill>
        <p:spPr>
          <a:xfrm>
            <a:off x="0" y="0"/>
            <a:ext cx="9144000" cy="6858000"/>
          </a:xfrm>
          <a:prstGeom prst="rect">
            <a:avLst/>
          </a:prstGeom>
        </p:spPr>
      </p:pic>
      <p:sp>
        <p:nvSpPr>
          <p:cNvPr id="16" name="テキスト プレースホルダ 13"/>
          <p:cNvSpPr>
            <a:spLocks noGrp="1"/>
          </p:cNvSpPr>
          <p:nvPr>
            <p:ph sz="half" idx="1"/>
          </p:nvPr>
        </p:nvSpPr>
        <p:spPr>
          <a:xfrm>
            <a:off x="1115616" y="1268760"/>
            <a:ext cx="7128792" cy="4896544"/>
          </a:xfrm>
        </p:spPr>
        <p:txBody>
          <a:bodyPr>
            <a:normAutofit fontScale="70000" lnSpcReduction="20000"/>
          </a:bodyPr>
          <a:lstStyle/>
          <a:p>
            <a:pPr>
              <a:buNone/>
            </a:pPr>
            <a:r>
              <a:rPr lang="ja-JP" altLang="en-US" dirty="0" smtClean="0"/>
              <a:t>　　</a:t>
            </a:r>
            <a:endParaRPr lang="en-US" altLang="ja-JP" sz="3600" dirty="0" smtClean="0">
              <a:solidFill>
                <a:srgbClr val="0070C0"/>
              </a:solidFill>
            </a:endParaRPr>
          </a:p>
          <a:p>
            <a:pPr>
              <a:buNone/>
            </a:pPr>
            <a:r>
              <a:rPr lang="ja-JP" altLang="en-US" dirty="0" smtClean="0">
                <a:solidFill>
                  <a:srgbClr val="0070C0"/>
                </a:solidFill>
              </a:rPr>
              <a:t>　　　　</a:t>
            </a:r>
            <a:r>
              <a:rPr lang="ja-JP" altLang="ja-JP" dirty="0" smtClean="0">
                <a:ln>
                  <a:solidFill>
                    <a:srgbClr val="92D050"/>
                  </a:solidFill>
                </a:ln>
                <a:solidFill>
                  <a:schemeClr val="bg1"/>
                </a:solidFill>
              </a:rPr>
              <a:t>おおらかな海原に　点在する島々</a:t>
            </a:r>
            <a:endParaRPr lang="en-US" altLang="ja-JP" dirty="0" smtClean="0">
              <a:ln>
                <a:solidFill>
                  <a:srgbClr val="92D050"/>
                </a:solidFill>
              </a:ln>
              <a:solidFill>
                <a:schemeClr val="bg1"/>
              </a:solidFill>
            </a:endParaRPr>
          </a:p>
          <a:p>
            <a:pPr>
              <a:buNone/>
            </a:pPr>
            <a:endParaRPr lang="ja-JP" altLang="ja-JP" dirty="0" smtClean="0">
              <a:ln>
                <a:solidFill>
                  <a:srgbClr val="92D050"/>
                </a:solidFill>
              </a:ln>
              <a:solidFill>
                <a:schemeClr val="bg1"/>
              </a:solidFill>
            </a:endParaRPr>
          </a:p>
          <a:p>
            <a:pPr>
              <a:buNone/>
            </a:pPr>
            <a:r>
              <a:rPr lang="ja-JP" altLang="ja-JP" dirty="0" smtClean="0">
                <a:ln>
                  <a:solidFill>
                    <a:srgbClr val="92D050"/>
                  </a:solidFill>
                </a:ln>
                <a:solidFill>
                  <a:schemeClr val="bg1"/>
                </a:solidFill>
              </a:rPr>
              <a:t>　　多くの賢人も愛した　郷愁誘う日本三景</a:t>
            </a:r>
            <a:endParaRPr lang="en-US" altLang="ja-JP" dirty="0" smtClean="0">
              <a:ln>
                <a:solidFill>
                  <a:srgbClr val="92D050"/>
                </a:solidFill>
              </a:ln>
              <a:solidFill>
                <a:schemeClr val="bg1"/>
              </a:solidFill>
            </a:endParaRPr>
          </a:p>
          <a:p>
            <a:pPr>
              <a:buNone/>
            </a:pPr>
            <a:r>
              <a:rPr lang="ja-JP" altLang="ja-JP" dirty="0" smtClean="0">
                <a:ln>
                  <a:solidFill>
                    <a:srgbClr val="92D050"/>
                  </a:solidFill>
                </a:ln>
                <a:solidFill>
                  <a:schemeClr val="bg1"/>
                </a:solidFill>
              </a:rPr>
              <a:t>　</a:t>
            </a:r>
          </a:p>
          <a:p>
            <a:pPr>
              <a:buNone/>
            </a:pPr>
            <a:r>
              <a:rPr lang="ja-JP" altLang="ja-JP" dirty="0" smtClean="0">
                <a:ln>
                  <a:solidFill>
                    <a:srgbClr val="92D050"/>
                  </a:solidFill>
                </a:ln>
                <a:solidFill>
                  <a:schemeClr val="bg1"/>
                </a:solidFill>
              </a:rPr>
              <a:t>　　　</a:t>
            </a:r>
            <a:r>
              <a:rPr lang="ja-JP" altLang="en-US" dirty="0" smtClean="0">
                <a:ln>
                  <a:solidFill>
                    <a:srgbClr val="92D050"/>
                  </a:solidFill>
                </a:ln>
                <a:solidFill>
                  <a:schemeClr val="bg1"/>
                </a:solidFill>
              </a:rPr>
              <a:t> </a:t>
            </a:r>
            <a:r>
              <a:rPr lang="ja-JP" altLang="ja-JP" dirty="0" smtClean="0">
                <a:ln>
                  <a:solidFill>
                    <a:srgbClr val="92D050"/>
                  </a:solidFill>
                </a:ln>
                <a:solidFill>
                  <a:schemeClr val="bg1"/>
                </a:solidFill>
              </a:rPr>
              <a:t>その松島湾に浮かぶ　浦戸諸島の</a:t>
            </a:r>
            <a:endParaRPr lang="en-US" altLang="ja-JP" dirty="0" smtClean="0">
              <a:ln>
                <a:solidFill>
                  <a:srgbClr val="92D050"/>
                </a:solidFill>
              </a:ln>
              <a:solidFill>
                <a:schemeClr val="bg1"/>
              </a:solidFill>
            </a:endParaRPr>
          </a:p>
          <a:p>
            <a:pPr>
              <a:buNone/>
            </a:pPr>
            <a:endParaRPr lang="ja-JP" altLang="ja-JP" dirty="0" smtClean="0">
              <a:ln>
                <a:solidFill>
                  <a:srgbClr val="92D050"/>
                </a:solidFill>
              </a:ln>
              <a:solidFill>
                <a:schemeClr val="bg1"/>
              </a:solidFill>
            </a:endParaRPr>
          </a:p>
          <a:p>
            <a:pPr>
              <a:buNone/>
            </a:pPr>
            <a:r>
              <a:rPr lang="ja-JP" altLang="en-US" dirty="0" smtClean="0">
                <a:ln>
                  <a:solidFill>
                    <a:srgbClr val="92D050"/>
                  </a:solidFill>
                </a:ln>
                <a:solidFill>
                  <a:schemeClr val="bg1"/>
                </a:solidFill>
              </a:rPr>
              <a:t>　</a:t>
            </a:r>
            <a:r>
              <a:rPr lang="ja-JP" altLang="ja-JP" dirty="0" smtClean="0">
                <a:ln>
                  <a:solidFill>
                    <a:srgbClr val="92D050"/>
                  </a:solidFill>
                </a:ln>
                <a:solidFill>
                  <a:schemeClr val="bg1"/>
                </a:solidFill>
              </a:rPr>
              <a:t>ゆっくりゆっくり流れる時間と、自然を愛でつつ</a:t>
            </a:r>
            <a:endParaRPr lang="en-US" altLang="ja-JP" dirty="0" smtClean="0">
              <a:ln>
                <a:solidFill>
                  <a:srgbClr val="92D050"/>
                </a:solidFill>
              </a:ln>
              <a:solidFill>
                <a:schemeClr val="bg1"/>
              </a:solidFill>
            </a:endParaRPr>
          </a:p>
          <a:p>
            <a:pPr>
              <a:buNone/>
            </a:pPr>
            <a:endParaRPr lang="ja-JP" altLang="ja-JP" dirty="0" smtClean="0">
              <a:ln>
                <a:solidFill>
                  <a:srgbClr val="92D050"/>
                </a:solidFill>
              </a:ln>
              <a:solidFill>
                <a:schemeClr val="bg1"/>
              </a:solidFill>
            </a:endParaRPr>
          </a:p>
          <a:p>
            <a:pPr>
              <a:buNone/>
            </a:pPr>
            <a:r>
              <a:rPr lang="ja-JP" altLang="ja-JP" dirty="0" smtClean="0">
                <a:ln>
                  <a:solidFill>
                    <a:srgbClr val="92D050"/>
                  </a:solidFill>
                </a:ln>
                <a:solidFill>
                  <a:schemeClr val="bg1"/>
                </a:solidFill>
              </a:rPr>
              <a:t>　身も心も癒して頂くのが　ふるさと</a:t>
            </a:r>
            <a:r>
              <a:rPr lang="ja-JP" altLang="en-US" dirty="0" smtClean="0">
                <a:ln>
                  <a:solidFill>
                    <a:srgbClr val="92D050"/>
                  </a:solidFill>
                </a:ln>
                <a:solidFill>
                  <a:schemeClr val="bg1"/>
                </a:solidFill>
              </a:rPr>
              <a:t>愛ランド</a:t>
            </a:r>
            <a:endParaRPr lang="en-US" altLang="ja-JP" dirty="0" smtClean="0">
              <a:ln>
                <a:solidFill>
                  <a:srgbClr val="92D050"/>
                </a:solidFill>
              </a:ln>
              <a:solidFill>
                <a:schemeClr val="bg1"/>
              </a:solidFill>
            </a:endParaRPr>
          </a:p>
          <a:p>
            <a:pPr>
              <a:buNone/>
            </a:pPr>
            <a:endParaRPr lang="ja-JP" altLang="ja-JP" dirty="0" smtClean="0">
              <a:ln>
                <a:solidFill>
                  <a:srgbClr val="92D050"/>
                </a:solidFill>
              </a:ln>
              <a:solidFill>
                <a:schemeClr val="bg1"/>
              </a:solidFill>
            </a:endParaRPr>
          </a:p>
          <a:p>
            <a:pPr>
              <a:buNone/>
            </a:pPr>
            <a:r>
              <a:rPr lang="ja-JP" altLang="en-US" dirty="0" smtClean="0">
                <a:ln>
                  <a:solidFill>
                    <a:srgbClr val="92D050"/>
                  </a:solidFill>
                </a:ln>
                <a:solidFill>
                  <a:schemeClr val="bg1"/>
                </a:solidFill>
              </a:rPr>
              <a:t>　</a:t>
            </a:r>
            <a:r>
              <a:rPr lang="ja-JP" altLang="ja-JP" dirty="0" smtClean="0">
                <a:ln>
                  <a:solidFill>
                    <a:srgbClr val="92D050"/>
                  </a:solidFill>
                </a:ln>
                <a:solidFill>
                  <a:schemeClr val="bg1"/>
                </a:solidFill>
              </a:rPr>
              <a:t>季節が織り成す潮騒と頬を通り過ぎる潮風に</a:t>
            </a:r>
            <a:endParaRPr lang="en-US" altLang="ja-JP" dirty="0" smtClean="0">
              <a:ln>
                <a:solidFill>
                  <a:srgbClr val="92D050"/>
                </a:solidFill>
              </a:ln>
              <a:solidFill>
                <a:schemeClr val="bg1"/>
              </a:solidFill>
            </a:endParaRPr>
          </a:p>
          <a:p>
            <a:pPr>
              <a:buNone/>
            </a:pPr>
            <a:endParaRPr lang="ja-JP" altLang="ja-JP" dirty="0" smtClean="0">
              <a:ln>
                <a:solidFill>
                  <a:srgbClr val="92D050"/>
                </a:solidFill>
              </a:ln>
              <a:solidFill>
                <a:schemeClr val="bg1"/>
              </a:solidFill>
            </a:endParaRPr>
          </a:p>
          <a:p>
            <a:pPr>
              <a:buNone/>
            </a:pPr>
            <a:r>
              <a:rPr lang="ja-JP" altLang="ja-JP" dirty="0" smtClean="0">
                <a:ln>
                  <a:solidFill>
                    <a:srgbClr val="92D050"/>
                  </a:solidFill>
                </a:ln>
                <a:solidFill>
                  <a:schemeClr val="bg1"/>
                </a:solidFill>
              </a:rPr>
              <a:t>　</a:t>
            </a:r>
            <a:r>
              <a:rPr lang="ja-JP" altLang="en-US" dirty="0" smtClean="0">
                <a:ln>
                  <a:solidFill>
                    <a:srgbClr val="92D050"/>
                  </a:solidFill>
                </a:ln>
                <a:solidFill>
                  <a:schemeClr val="bg1"/>
                </a:solidFill>
              </a:rPr>
              <a:t>　</a:t>
            </a:r>
            <a:r>
              <a:rPr lang="ja-JP" altLang="ja-JP" dirty="0" smtClean="0">
                <a:ln>
                  <a:solidFill>
                    <a:srgbClr val="92D050"/>
                  </a:solidFill>
                </a:ln>
                <a:solidFill>
                  <a:schemeClr val="bg1"/>
                </a:solidFill>
              </a:rPr>
              <a:t>ゆったり、のんびりお過ごしください。</a:t>
            </a:r>
          </a:p>
          <a:p>
            <a:pPr>
              <a:buNone/>
            </a:pPr>
            <a:endParaRPr kumimoji="1" lang="ja-JP" altLang="en-US" dirty="0"/>
          </a:p>
        </p:txBody>
      </p:sp>
      <p:sp>
        <p:nvSpPr>
          <p:cNvPr id="18" name="テキスト プレースホルダ 13"/>
          <p:cNvSpPr txBox="1">
            <a:spLocks/>
          </p:cNvSpPr>
          <p:nvPr/>
        </p:nvSpPr>
        <p:spPr>
          <a:xfrm>
            <a:off x="827584" y="332656"/>
            <a:ext cx="7727057" cy="1296144"/>
          </a:xfrm>
          <a:prstGeom prst="rect">
            <a:avLst/>
          </a:prstGeom>
        </p:spPr>
        <p:txBody>
          <a:bodyPr vert="horz">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1" lang="ja-JP" altLang="en-US" sz="3200" b="0" i="0" u="none" strike="noStrike" kern="1200" cap="none" spc="0" normalizeH="0" baseline="0" noProof="0" dirty="0" smtClean="0">
                <a:ln>
                  <a:noFill/>
                </a:ln>
                <a:solidFill>
                  <a:schemeClr val="tx2"/>
                </a:solidFill>
                <a:effectLst/>
                <a:uLnTx/>
                <a:uFillTx/>
                <a:latin typeface="+mn-lt"/>
                <a:ea typeface="+mn-ea"/>
                <a:cs typeface="+mn-cs"/>
              </a:rPr>
              <a:t>　　</a:t>
            </a:r>
            <a:endParaRPr kumimoji="1" lang="en-US" altLang="ja-JP" sz="32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1" lang="ja-JP" altLang="ja-JP" sz="32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1" lang="ja-JP" altLang="ja-JP" sz="3200" b="0" i="0" u="none" strike="noStrike" kern="1200" cap="none" spc="0" normalizeH="0" baseline="0" noProof="0" dirty="0" smtClean="0">
                <a:ln>
                  <a:noFill/>
                </a:ln>
                <a:solidFill>
                  <a:srgbClr val="0070C0"/>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1" lang="ja-JP" altLang="en-US"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19" name="テキスト プレースホルダ 13"/>
          <p:cNvSpPr txBox="1">
            <a:spLocks/>
          </p:cNvSpPr>
          <p:nvPr/>
        </p:nvSpPr>
        <p:spPr>
          <a:xfrm>
            <a:off x="827584" y="404664"/>
            <a:ext cx="7272809" cy="648072"/>
          </a:xfrm>
          <a:prstGeom prst="rect">
            <a:avLst/>
          </a:prstGeom>
        </p:spPr>
        <p:txBody>
          <a:bodyPr vert="horz">
            <a:normAutofit fontScale="92500"/>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1" lang="ja-JP" altLang="en-US" sz="3200" b="0" i="0" u="none" strike="noStrike" kern="1200" cap="none" spc="0" normalizeH="0" baseline="0" noProof="0" dirty="0" smtClean="0">
                <a:ln>
                  <a:noFill/>
                </a:ln>
                <a:solidFill>
                  <a:schemeClr val="tx2"/>
                </a:solidFill>
                <a:effectLst/>
                <a:uLnTx/>
                <a:uFillTx/>
                <a:latin typeface="+mn-lt"/>
                <a:ea typeface="+mn-ea"/>
                <a:cs typeface="+mn-cs"/>
              </a:rPr>
              <a:t>　</a:t>
            </a:r>
            <a:r>
              <a:rPr kumimoji="1" lang="ja-JP" altLang="en-US" sz="3200" b="0" i="0" u="none" strike="noStrike" kern="1200" cap="none" spc="0" normalizeH="0" baseline="0" noProof="0" dirty="0" smtClean="0">
                <a:ln>
                  <a:noFill/>
                </a:ln>
                <a:solidFill>
                  <a:srgbClr val="FFC000"/>
                </a:solidFill>
                <a:effectLst/>
                <a:uLnTx/>
                <a:uFillTx/>
                <a:latin typeface="+mn-lt"/>
                <a:ea typeface="+mn-ea"/>
                <a:cs typeface="+mn-cs"/>
              </a:rPr>
              <a:t>風光明媚な風景とゆっくり流れる時間</a:t>
            </a:r>
            <a:endParaRPr kumimoji="1" lang="ja-JP" altLang="ja-JP" sz="3200" b="0" i="0" u="none" strike="noStrike" kern="1200" cap="none" spc="0" normalizeH="0" baseline="0" noProof="0" dirty="0" smtClean="0">
              <a:ln>
                <a:noFill/>
              </a:ln>
              <a:solidFill>
                <a:srgbClr val="FFC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1" lang="ja-JP" altLang="en-US" sz="3200" b="0" i="0" u="none" strike="noStrike" kern="1200" cap="none" spc="0" normalizeH="0" baseline="0" noProof="0" dirty="0">
              <a:ln>
                <a:noFill/>
              </a:ln>
              <a:solidFill>
                <a:schemeClr val="tx2"/>
              </a:solidFill>
              <a:effectLst/>
              <a:uLnTx/>
              <a:uFillTx/>
              <a:latin typeface="+mn-lt"/>
              <a:ea typeface="+mn-ea"/>
              <a:cs typeface="+mn-cs"/>
            </a:endParaRPr>
          </a:p>
        </p:txBody>
      </p:sp>
    </p:spTree>
    <p:custDataLst>
      <p:tags r:id="rId1"/>
    </p:custDataLst>
  </p:cSld>
  <p:clrMapOvr>
    <a:masterClrMapping/>
  </p:clrMapOvr>
  <p:transition spd="slow" advTm="21247">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p4040079ffffff.jpg"/>
          <p:cNvPicPr>
            <a:picLocks noChangeAspect="1"/>
          </p:cNvPicPr>
          <p:nvPr/>
        </p:nvPicPr>
        <p:blipFill>
          <a:blip r:embed="rId2" cstate="print"/>
          <a:stretch>
            <a:fillRect/>
          </a:stretch>
        </p:blipFill>
        <p:spPr>
          <a:xfrm>
            <a:off x="3203848" y="4135431"/>
            <a:ext cx="5940152" cy="2722569"/>
          </a:xfrm>
          <a:prstGeom prst="ellipse">
            <a:avLst/>
          </a:prstGeom>
          <a:ln>
            <a:noFill/>
          </a:ln>
          <a:effectLst>
            <a:softEdge rad="112500"/>
          </a:effectLst>
        </p:spPr>
      </p:pic>
      <p:sp>
        <p:nvSpPr>
          <p:cNvPr id="2" name="タイトル 1"/>
          <p:cNvSpPr>
            <a:spLocks noGrp="1"/>
          </p:cNvSpPr>
          <p:nvPr>
            <p:ph type="title"/>
          </p:nvPr>
        </p:nvSpPr>
        <p:spPr>
          <a:xfrm>
            <a:off x="395536" y="476672"/>
            <a:ext cx="8458200" cy="520700"/>
          </a:xfrm>
        </p:spPr>
        <p:txBody>
          <a:bodyPr/>
          <a:lstStyle/>
          <a:p>
            <a:r>
              <a:rPr kumimoji="1" lang="ja-JP" altLang="en-US" dirty="0" smtClean="0">
                <a:solidFill>
                  <a:srgbClr val="FFC000"/>
                </a:solidFill>
              </a:rPr>
              <a:t>黄色い花が咲き乱れる。</a:t>
            </a:r>
            <a:r>
              <a:rPr kumimoji="1" lang="ja-JP" altLang="en-US" sz="2800" dirty="0" smtClean="0">
                <a:ln>
                  <a:solidFill>
                    <a:srgbClr val="FF0000"/>
                  </a:solidFill>
                </a:ln>
                <a:solidFill>
                  <a:srgbClr val="FFFF00"/>
                </a:solidFill>
              </a:rPr>
              <a:t>幸せを呼ぶ！夢の愛ランド</a:t>
            </a:r>
            <a:endParaRPr kumimoji="1" lang="ja-JP" altLang="en-US" sz="2800" dirty="0">
              <a:ln>
                <a:solidFill>
                  <a:srgbClr val="FF0000"/>
                </a:solidFill>
              </a:ln>
              <a:solidFill>
                <a:srgbClr val="FFFF00"/>
              </a:solidFill>
            </a:endParaRPr>
          </a:p>
        </p:txBody>
      </p:sp>
      <p:sp>
        <p:nvSpPr>
          <p:cNvPr id="3" name="テキスト プレースホルダ 2"/>
          <p:cNvSpPr>
            <a:spLocks noGrp="1"/>
          </p:cNvSpPr>
          <p:nvPr>
            <p:ph type="body" idx="2"/>
          </p:nvPr>
        </p:nvSpPr>
        <p:spPr>
          <a:xfrm>
            <a:off x="251520" y="1196752"/>
            <a:ext cx="3152329" cy="4320480"/>
          </a:xfrm>
          <a:solidFill>
            <a:srgbClr val="66FFFF"/>
          </a:solidFill>
        </p:spPr>
        <p:txBody>
          <a:bodyPr>
            <a:normAutofit/>
          </a:bodyPr>
          <a:lstStyle/>
          <a:p>
            <a:r>
              <a:rPr lang="ja-JP" altLang="ja-JP" sz="2000" dirty="0" smtClean="0"/>
              <a:t>環境共生型の体験型観光を軸とした社会課題の解決と持続性ある、ふるさと</a:t>
            </a:r>
            <a:r>
              <a:rPr lang="ja-JP" altLang="en-US" sz="2000" dirty="0" smtClean="0"/>
              <a:t>復興･</a:t>
            </a:r>
            <a:r>
              <a:rPr lang="ja-JP" altLang="ja-JP" sz="2000" dirty="0" smtClean="0"/>
              <a:t>発展につなげる。</a:t>
            </a:r>
          </a:p>
          <a:p>
            <a:r>
              <a:rPr lang="ja-JP" altLang="ja-JP" sz="2000" dirty="0" smtClean="0"/>
              <a:t>家族旅行、修学旅行や課外活動先として旅行会社や教育機関への売り込みなど、継続的な収入が得られる仕組みにつなげ、島のコミュニティと自立を図るソーシャルビジネスの新しいモデルを創出する</a:t>
            </a:r>
            <a:r>
              <a:rPr lang="ja-JP" altLang="ja-JP" sz="2400" dirty="0" smtClean="0"/>
              <a:t>。</a:t>
            </a:r>
            <a:endParaRPr lang="ja-JP" altLang="ja-JP" sz="2800" dirty="0" smtClean="0"/>
          </a:p>
          <a:p>
            <a:endParaRPr kumimoji="1" lang="ja-JP" altLang="en-US" dirty="0"/>
          </a:p>
        </p:txBody>
      </p:sp>
      <p:sp>
        <p:nvSpPr>
          <p:cNvPr id="4" name="コンテンツ プレースホルダ 3"/>
          <p:cNvSpPr>
            <a:spLocks noGrp="1"/>
          </p:cNvSpPr>
          <p:nvPr>
            <p:ph sz="half" idx="1"/>
          </p:nvPr>
        </p:nvSpPr>
        <p:spPr>
          <a:xfrm>
            <a:off x="3347864" y="1196752"/>
            <a:ext cx="5616624" cy="5472608"/>
          </a:xfrm>
        </p:spPr>
        <p:txBody>
          <a:bodyPr>
            <a:normAutofit fontScale="55000" lnSpcReduction="20000"/>
          </a:bodyPr>
          <a:lstStyle/>
          <a:p>
            <a:pPr>
              <a:buNone/>
            </a:pPr>
            <a:r>
              <a:rPr lang="ja-JP" altLang="ja-JP" sz="3600" dirty="0" smtClean="0"/>
              <a:t>★浦戸桂島のおじいちゃん、おばあちゃん</a:t>
            </a:r>
          </a:p>
          <a:p>
            <a:pPr>
              <a:buNone/>
            </a:pPr>
            <a:r>
              <a:rPr lang="ja-JP" altLang="ja-JP" sz="3600" dirty="0" smtClean="0"/>
              <a:t>　・日本中、世界中に子供や孫ができる。</a:t>
            </a:r>
          </a:p>
          <a:p>
            <a:pPr>
              <a:buNone/>
            </a:pPr>
            <a:r>
              <a:rPr lang="ja-JP" altLang="en-US" sz="3600" dirty="0" smtClean="0"/>
              <a:t>　</a:t>
            </a:r>
            <a:r>
              <a:rPr lang="ja-JP" altLang="ja-JP" sz="3600" dirty="0" smtClean="0"/>
              <a:t>・子供たちが帰ってくる日が待ち遠しくなる。</a:t>
            </a:r>
          </a:p>
          <a:p>
            <a:pPr>
              <a:buNone/>
            </a:pPr>
            <a:r>
              <a:rPr lang="ja-JP" altLang="ja-JP" sz="3600" dirty="0" smtClean="0"/>
              <a:t>　・一緒に食卓を囲んで話が出来る。</a:t>
            </a:r>
          </a:p>
          <a:p>
            <a:pPr>
              <a:buNone/>
            </a:pPr>
            <a:r>
              <a:rPr lang="ja-JP" altLang="ja-JP" sz="3600" dirty="0" smtClean="0"/>
              <a:t>　・観光収入により、島に雇用が生まれる。</a:t>
            </a:r>
          </a:p>
          <a:p>
            <a:pPr>
              <a:buNone/>
            </a:pPr>
            <a:r>
              <a:rPr lang="ja-JP" altLang="ja-JP" sz="3600" dirty="0" smtClean="0"/>
              <a:t>★ふるさと島民になる子供や孫</a:t>
            </a:r>
          </a:p>
          <a:p>
            <a:pPr>
              <a:buNone/>
            </a:pPr>
            <a:r>
              <a:rPr lang="ja-JP" altLang="ja-JP" sz="3600" dirty="0" smtClean="0"/>
              <a:t>　・どんな人でも安心して帰れる田舎ができる。</a:t>
            </a:r>
          </a:p>
          <a:p>
            <a:pPr>
              <a:buNone/>
            </a:pPr>
            <a:r>
              <a:rPr lang="ja-JP" altLang="ja-JP" sz="3600" dirty="0" smtClean="0"/>
              <a:t>　・本当の親、子、孫のように気兼ねなく</a:t>
            </a:r>
            <a:endParaRPr lang="en-US" altLang="ja-JP" sz="3600" dirty="0" smtClean="0"/>
          </a:p>
          <a:p>
            <a:pPr>
              <a:buNone/>
            </a:pPr>
            <a:r>
              <a:rPr lang="ja-JP" altLang="en-US" sz="3600" dirty="0" smtClean="0"/>
              <a:t>　　</a:t>
            </a:r>
            <a:r>
              <a:rPr lang="ja-JP" altLang="ja-JP" sz="3600" dirty="0" smtClean="0"/>
              <a:t>甘えられる。</a:t>
            </a:r>
          </a:p>
          <a:p>
            <a:pPr>
              <a:buNone/>
            </a:pPr>
            <a:r>
              <a:rPr lang="ja-JP" altLang="ja-JP" sz="3600" dirty="0" smtClean="0"/>
              <a:t>　・都会で疲れた心を</a:t>
            </a:r>
            <a:r>
              <a:rPr lang="ja-JP" altLang="en-US" sz="3600" dirty="0" smtClean="0"/>
              <a:t>島の</a:t>
            </a:r>
            <a:r>
              <a:rPr lang="ja-JP" altLang="ja-JP" sz="3600" dirty="0" smtClean="0"/>
              <a:t>優しさで癒される。</a:t>
            </a:r>
          </a:p>
          <a:p>
            <a:pPr>
              <a:buNone/>
            </a:pPr>
            <a:r>
              <a:rPr lang="ja-JP" altLang="ja-JP" sz="3600" dirty="0" smtClean="0"/>
              <a:t>　・観光では味わえない島の暮らしを堪能でき</a:t>
            </a:r>
            <a:endParaRPr lang="en-US" altLang="ja-JP" sz="3600" dirty="0" smtClean="0"/>
          </a:p>
          <a:p>
            <a:pPr>
              <a:buNone/>
            </a:pPr>
            <a:r>
              <a:rPr lang="ja-JP" altLang="en-US" sz="3600" dirty="0" smtClean="0"/>
              <a:t>　　る</a:t>
            </a:r>
            <a:r>
              <a:rPr lang="ja-JP" altLang="ja-JP" sz="3600" dirty="0" smtClean="0"/>
              <a:t>。</a:t>
            </a:r>
            <a:endParaRPr lang="ja-JP" altLang="ja-JP" sz="3800" dirty="0" smtClean="0"/>
          </a:p>
          <a:p>
            <a:pPr>
              <a:buNone/>
            </a:pPr>
            <a:endParaRPr kumimoji="1" lang="ja-JP" altLang="en-US" dirty="0"/>
          </a:p>
        </p:txBody>
      </p:sp>
    </p:spTree>
  </p:cSld>
  <p:clrMapOvr>
    <a:masterClrMapping/>
  </p:clrMapOvr>
  <p:transition spd="slow">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011.JPG"/>
          <p:cNvPicPr>
            <a:picLocks noChangeAspect="1"/>
          </p:cNvPicPr>
          <p:nvPr/>
        </p:nvPicPr>
        <p:blipFill>
          <a:blip r:embed="rId2" cstate="print"/>
          <a:stretch>
            <a:fillRect/>
          </a:stretch>
        </p:blipFill>
        <p:spPr>
          <a:xfrm>
            <a:off x="0" y="0"/>
            <a:ext cx="9144000" cy="6858000"/>
          </a:xfrm>
          <a:prstGeom prst="rect">
            <a:avLst/>
          </a:prstGeom>
        </p:spPr>
      </p:pic>
      <p:sp>
        <p:nvSpPr>
          <p:cNvPr id="2" name="タイトル 1"/>
          <p:cNvSpPr>
            <a:spLocks noGrp="1"/>
          </p:cNvSpPr>
          <p:nvPr>
            <p:ph type="title"/>
          </p:nvPr>
        </p:nvSpPr>
        <p:spPr>
          <a:xfrm>
            <a:off x="899592" y="260648"/>
            <a:ext cx="7723584" cy="838200"/>
          </a:xfrm>
        </p:spPr>
        <p:txBody>
          <a:bodyPr/>
          <a:lstStyle/>
          <a:p>
            <a:r>
              <a:rPr lang="ja-JP" altLang="en-US" b="1" dirty="0" smtClean="0">
                <a:ln>
                  <a:solidFill>
                    <a:schemeClr val="accent1">
                      <a:lumMod val="75000"/>
                    </a:schemeClr>
                  </a:solidFill>
                </a:ln>
                <a:solidFill>
                  <a:schemeClr val="bg1"/>
                </a:solidFill>
              </a:rPr>
              <a:t>「</a:t>
            </a:r>
            <a:r>
              <a:rPr lang="ja-JP" altLang="ja-JP" b="1" dirty="0" smtClean="0">
                <a:ln>
                  <a:solidFill>
                    <a:schemeClr val="accent1">
                      <a:lumMod val="75000"/>
                    </a:schemeClr>
                  </a:solidFill>
                </a:ln>
                <a:solidFill>
                  <a:schemeClr val="bg1"/>
                </a:solidFill>
              </a:rPr>
              <a:t>ふるさと島民」登録制度とは？</a:t>
            </a:r>
            <a:endParaRPr kumimoji="1" lang="ja-JP" altLang="en-US" dirty="0">
              <a:ln>
                <a:solidFill>
                  <a:schemeClr val="accent1">
                    <a:lumMod val="75000"/>
                  </a:schemeClr>
                </a:solidFill>
              </a:ln>
              <a:solidFill>
                <a:schemeClr val="bg1"/>
              </a:solidFill>
            </a:endParaRPr>
          </a:p>
        </p:txBody>
      </p:sp>
      <p:sp>
        <p:nvSpPr>
          <p:cNvPr id="3" name="コンテンツ プレースホルダ 2"/>
          <p:cNvSpPr>
            <a:spLocks noGrp="1"/>
          </p:cNvSpPr>
          <p:nvPr>
            <p:ph idx="1"/>
          </p:nvPr>
        </p:nvSpPr>
        <p:spPr>
          <a:xfrm>
            <a:off x="251520" y="1196752"/>
            <a:ext cx="8568952" cy="5472608"/>
          </a:xfrm>
        </p:spPr>
        <p:txBody>
          <a:bodyPr>
            <a:normAutofit fontScale="25000" lnSpcReduction="20000"/>
          </a:bodyPr>
          <a:lstStyle/>
          <a:p>
            <a:pPr>
              <a:buNone/>
            </a:pPr>
            <a:r>
              <a:rPr lang="ja-JP" altLang="en-US" b="1" dirty="0" smtClean="0">
                <a:solidFill>
                  <a:srgbClr val="FFFF00"/>
                </a:solidFill>
              </a:rPr>
              <a:t>　</a:t>
            </a:r>
            <a:r>
              <a:rPr lang="ja-JP" altLang="ja-JP" sz="8000" dirty="0" smtClean="0">
                <a:ln>
                  <a:solidFill>
                    <a:srgbClr val="92D050"/>
                  </a:solidFill>
                </a:ln>
                <a:solidFill>
                  <a:schemeClr val="bg1"/>
                </a:solidFill>
              </a:rPr>
              <a:t>◆復興支援「ふるさと島民」登録制度とは…</a:t>
            </a:r>
            <a:endParaRPr lang="ja-JP" altLang="ja-JP" sz="7200" dirty="0" smtClean="0">
              <a:ln>
                <a:solidFill>
                  <a:srgbClr val="92D050"/>
                </a:solidFill>
              </a:ln>
              <a:solidFill>
                <a:schemeClr val="bg1"/>
              </a:solidFill>
            </a:endParaRPr>
          </a:p>
          <a:p>
            <a:pPr>
              <a:buNone/>
            </a:pPr>
            <a:r>
              <a:rPr lang="ja-JP" altLang="en-US" sz="7200" dirty="0" smtClean="0">
                <a:ln>
                  <a:solidFill>
                    <a:srgbClr val="92D050"/>
                  </a:solidFill>
                </a:ln>
                <a:solidFill>
                  <a:schemeClr val="bg1"/>
                </a:solidFill>
              </a:rPr>
              <a:t>　 </a:t>
            </a:r>
            <a:r>
              <a:rPr lang="ja-JP" altLang="ja-JP" sz="7200" dirty="0" smtClean="0">
                <a:ln>
                  <a:solidFill>
                    <a:srgbClr val="92D050"/>
                  </a:solidFill>
                </a:ln>
                <a:solidFill>
                  <a:schemeClr val="bg1"/>
                </a:solidFill>
              </a:rPr>
              <a:t>故郷は日本人の誰もが持っている心のよりどころである。つまりどんな我儘でも抱き取ってくれる母親のように、慣れ親しんだ自然や人間関係に、安心して甘えられる場所、それが浦戸諸島桂島です。</a:t>
            </a:r>
          </a:p>
          <a:p>
            <a:pPr>
              <a:buNone/>
            </a:pPr>
            <a:r>
              <a:rPr lang="ja-JP" altLang="en-US" sz="7200" dirty="0" smtClean="0">
                <a:ln>
                  <a:solidFill>
                    <a:srgbClr val="92D050"/>
                  </a:solidFill>
                </a:ln>
                <a:solidFill>
                  <a:schemeClr val="bg1"/>
                </a:solidFill>
              </a:rPr>
              <a:t>　 </a:t>
            </a:r>
            <a:r>
              <a:rPr lang="ja-JP" altLang="ja-JP" sz="7200" dirty="0" smtClean="0">
                <a:ln>
                  <a:solidFill>
                    <a:srgbClr val="92D050"/>
                  </a:solidFill>
                </a:ln>
                <a:solidFill>
                  <a:schemeClr val="bg1"/>
                </a:solidFill>
              </a:rPr>
              <a:t>お盆、お正月をはじめ１年中、ご自分の好きなとき、いつでも自由にご自分の故郷として帰省できます。島ではみなさんを本当の子ども、孫として「お帰りなさい！」と迎えます。</a:t>
            </a:r>
          </a:p>
          <a:p>
            <a:pPr>
              <a:buNone/>
            </a:pPr>
            <a:r>
              <a:rPr lang="en-US" altLang="ja-JP" sz="7200" dirty="0" smtClean="0">
                <a:ln>
                  <a:solidFill>
                    <a:srgbClr val="92D050"/>
                  </a:solidFill>
                </a:ln>
                <a:solidFill>
                  <a:schemeClr val="bg1"/>
                </a:solidFill>
              </a:rPr>
              <a:t> </a:t>
            </a:r>
            <a:endParaRPr lang="ja-JP" altLang="ja-JP" sz="7200" dirty="0" smtClean="0">
              <a:ln>
                <a:solidFill>
                  <a:srgbClr val="92D050"/>
                </a:solidFill>
              </a:ln>
              <a:solidFill>
                <a:schemeClr val="bg1"/>
              </a:solidFill>
            </a:endParaRPr>
          </a:p>
          <a:p>
            <a:pPr>
              <a:buNone/>
            </a:pPr>
            <a:r>
              <a:rPr lang="ja-JP" altLang="en-US" sz="7200" dirty="0" smtClean="0">
                <a:ln>
                  <a:solidFill>
                    <a:srgbClr val="92D050"/>
                  </a:solidFill>
                </a:ln>
                <a:solidFill>
                  <a:schemeClr val="bg1"/>
                </a:solidFill>
              </a:rPr>
              <a:t>　</a:t>
            </a:r>
            <a:r>
              <a:rPr lang="ja-JP" altLang="ja-JP" sz="7200" dirty="0" smtClean="0">
                <a:ln>
                  <a:solidFill>
                    <a:srgbClr val="92D050"/>
                  </a:solidFill>
                </a:ln>
                <a:solidFill>
                  <a:schemeClr val="bg1"/>
                </a:solidFill>
              </a:rPr>
              <a:t>☞東日本大震災で壊滅的被害を受けた、松島湾に浮かぶ浦戸諸島の復興のため「ふるさと島民」として登録していただく。</a:t>
            </a:r>
          </a:p>
          <a:p>
            <a:pPr>
              <a:buNone/>
            </a:pPr>
            <a:r>
              <a:rPr lang="ja-JP" altLang="en-US" sz="7200" dirty="0" smtClean="0">
                <a:ln>
                  <a:solidFill>
                    <a:srgbClr val="92D050"/>
                  </a:solidFill>
                </a:ln>
                <a:solidFill>
                  <a:schemeClr val="bg1"/>
                </a:solidFill>
              </a:rPr>
              <a:t>　</a:t>
            </a:r>
            <a:r>
              <a:rPr lang="ja-JP" altLang="ja-JP" sz="7200" dirty="0" smtClean="0">
                <a:ln>
                  <a:solidFill>
                    <a:srgbClr val="92D050"/>
                  </a:solidFill>
                </a:ln>
                <a:solidFill>
                  <a:schemeClr val="bg1"/>
                </a:solidFill>
              </a:rPr>
              <a:t>☞「ふるさと島民」登録制度　⇒１口　１万円　</a:t>
            </a:r>
            <a:r>
              <a:rPr lang="en-US" altLang="ja-JP" sz="7200" dirty="0" smtClean="0">
                <a:ln>
                  <a:solidFill>
                    <a:srgbClr val="92D050"/>
                  </a:solidFill>
                </a:ln>
                <a:solidFill>
                  <a:schemeClr val="bg1"/>
                </a:solidFill>
              </a:rPr>
              <a:t>(</a:t>
            </a:r>
            <a:r>
              <a:rPr lang="ja-JP" altLang="ja-JP" sz="7200" dirty="0" smtClean="0">
                <a:ln>
                  <a:solidFill>
                    <a:srgbClr val="92D050"/>
                  </a:solidFill>
                </a:ln>
                <a:solidFill>
                  <a:schemeClr val="bg1"/>
                </a:solidFill>
              </a:rPr>
              <a:t>１口以上何口でも出来ます</a:t>
            </a:r>
            <a:r>
              <a:rPr lang="en-US" altLang="ja-JP" sz="7200" dirty="0" smtClean="0">
                <a:ln>
                  <a:solidFill>
                    <a:srgbClr val="92D050"/>
                  </a:solidFill>
                </a:ln>
                <a:solidFill>
                  <a:schemeClr val="bg1"/>
                </a:solidFill>
              </a:rPr>
              <a:t>)</a:t>
            </a:r>
            <a:endParaRPr lang="ja-JP" altLang="ja-JP" sz="7200" dirty="0" smtClean="0">
              <a:ln>
                <a:solidFill>
                  <a:srgbClr val="92D050"/>
                </a:solidFill>
              </a:ln>
              <a:solidFill>
                <a:schemeClr val="bg1"/>
              </a:solidFill>
            </a:endParaRPr>
          </a:p>
          <a:p>
            <a:pPr>
              <a:buNone/>
            </a:pPr>
            <a:r>
              <a:rPr lang="ja-JP" altLang="en-US" sz="7200" dirty="0" smtClean="0">
                <a:ln>
                  <a:solidFill>
                    <a:srgbClr val="92D050"/>
                  </a:solidFill>
                </a:ln>
                <a:solidFill>
                  <a:schemeClr val="bg1"/>
                </a:solidFill>
              </a:rPr>
              <a:t>　</a:t>
            </a:r>
            <a:r>
              <a:rPr lang="ja-JP" altLang="ja-JP" sz="7200" dirty="0" smtClean="0">
                <a:ln>
                  <a:solidFill>
                    <a:srgbClr val="92D050"/>
                  </a:solidFill>
                </a:ln>
                <a:solidFill>
                  <a:schemeClr val="bg1"/>
                </a:solidFill>
              </a:rPr>
              <a:t>☞登録者に「浦戸桂島ふるさと島民認定書」と「ふるさと島民カード」をお送</a:t>
            </a:r>
            <a:endParaRPr lang="en-US" altLang="ja-JP" sz="7200" dirty="0" smtClean="0">
              <a:ln>
                <a:solidFill>
                  <a:srgbClr val="92D050"/>
                </a:solidFill>
              </a:ln>
              <a:solidFill>
                <a:schemeClr val="bg1"/>
              </a:solidFill>
            </a:endParaRPr>
          </a:p>
          <a:p>
            <a:pPr>
              <a:buNone/>
            </a:pPr>
            <a:r>
              <a:rPr lang="ja-JP" altLang="en-US" sz="7200" dirty="0" smtClean="0">
                <a:ln>
                  <a:solidFill>
                    <a:srgbClr val="92D050"/>
                  </a:solidFill>
                </a:ln>
                <a:solidFill>
                  <a:schemeClr val="bg1"/>
                </a:solidFill>
              </a:rPr>
              <a:t>　　</a:t>
            </a:r>
            <a:r>
              <a:rPr lang="ja-JP" altLang="ja-JP" sz="7200" dirty="0" smtClean="0">
                <a:ln>
                  <a:solidFill>
                    <a:srgbClr val="92D050"/>
                  </a:solidFill>
                </a:ln>
                <a:solidFill>
                  <a:schemeClr val="bg1"/>
                </a:solidFill>
              </a:rPr>
              <a:t>り致します。</a:t>
            </a:r>
            <a:r>
              <a:rPr lang="ja-JP" altLang="en-US" sz="7200" dirty="0" smtClean="0">
                <a:ln>
                  <a:solidFill>
                    <a:srgbClr val="92D050"/>
                  </a:solidFill>
                </a:ln>
                <a:solidFill>
                  <a:schemeClr val="bg1"/>
                </a:solidFill>
              </a:rPr>
              <a:t>いつでも「ふるさと島民」として１回帰省できます。</a:t>
            </a:r>
            <a:endParaRPr lang="en-US" altLang="ja-JP" sz="7200" dirty="0" smtClean="0">
              <a:ln>
                <a:solidFill>
                  <a:srgbClr val="92D050"/>
                </a:solidFill>
              </a:ln>
              <a:solidFill>
                <a:schemeClr val="bg1"/>
              </a:solidFill>
            </a:endParaRPr>
          </a:p>
          <a:p>
            <a:pPr>
              <a:buNone/>
            </a:pPr>
            <a:endParaRPr lang="ja-JP" altLang="ja-JP" sz="7200" dirty="0" smtClean="0">
              <a:ln>
                <a:solidFill>
                  <a:srgbClr val="92D050"/>
                </a:solidFill>
              </a:ln>
              <a:solidFill>
                <a:schemeClr val="bg1"/>
              </a:solidFill>
            </a:endParaRPr>
          </a:p>
          <a:p>
            <a:pPr>
              <a:buNone/>
            </a:pPr>
            <a:r>
              <a:rPr lang="ja-JP" altLang="ja-JP" sz="7200" dirty="0" smtClean="0">
                <a:ln>
                  <a:solidFill>
                    <a:srgbClr val="92D050"/>
                  </a:solidFill>
                </a:ln>
                <a:solidFill>
                  <a:schemeClr val="bg1"/>
                </a:solidFill>
              </a:rPr>
              <a:t>◆お申込みはホームページ及び</a:t>
            </a:r>
            <a:r>
              <a:rPr lang="ja-JP" altLang="en-US" sz="7200" dirty="0" smtClean="0">
                <a:ln>
                  <a:solidFill>
                    <a:srgbClr val="92D050"/>
                  </a:solidFill>
                </a:ln>
                <a:solidFill>
                  <a:schemeClr val="bg1"/>
                </a:solidFill>
              </a:rPr>
              <a:t>裏面のお葉書</a:t>
            </a:r>
            <a:r>
              <a:rPr lang="ja-JP" altLang="ja-JP" sz="7200" dirty="0" smtClean="0">
                <a:ln>
                  <a:solidFill>
                    <a:srgbClr val="92D050"/>
                  </a:solidFill>
                </a:ln>
                <a:solidFill>
                  <a:schemeClr val="bg1"/>
                </a:solidFill>
              </a:rPr>
              <a:t>でお名前、住所、連絡先をお知らせ</a:t>
            </a:r>
            <a:endParaRPr lang="en-US" altLang="ja-JP" sz="7200" dirty="0" smtClean="0">
              <a:ln>
                <a:solidFill>
                  <a:srgbClr val="92D050"/>
                </a:solidFill>
              </a:ln>
              <a:solidFill>
                <a:schemeClr val="bg1"/>
              </a:solidFill>
            </a:endParaRPr>
          </a:p>
          <a:p>
            <a:pPr>
              <a:buNone/>
            </a:pPr>
            <a:r>
              <a:rPr lang="ja-JP" altLang="en-US" sz="7200" dirty="0" smtClean="0">
                <a:ln>
                  <a:solidFill>
                    <a:srgbClr val="92D050"/>
                  </a:solidFill>
                </a:ln>
                <a:solidFill>
                  <a:schemeClr val="bg1"/>
                </a:solidFill>
              </a:rPr>
              <a:t>　</a:t>
            </a:r>
            <a:r>
              <a:rPr lang="ja-JP" altLang="ja-JP" sz="7200" dirty="0" smtClean="0">
                <a:ln>
                  <a:solidFill>
                    <a:srgbClr val="92D050"/>
                  </a:solidFill>
                </a:ln>
                <a:solidFill>
                  <a:schemeClr val="bg1"/>
                </a:solidFill>
              </a:rPr>
              <a:t>ください。</a:t>
            </a:r>
            <a:endParaRPr lang="en-US" altLang="ja-JP" sz="7200" dirty="0" smtClean="0">
              <a:ln>
                <a:solidFill>
                  <a:srgbClr val="92D050"/>
                </a:solidFill>
              </a:ln>
              <a:solidFill>
                <a:schemeClr val="bg1"/>
              </a:solidFill>
            </a:endParaRPr>
          </a:p>
          <a:p>
            <a:pPr>
              <a:buNone/>
            </a:pPr>
            <a:r>
              <a:rPr lang="ja-JP" altLang="en-US" sz="7200" dirty="0" smtClean="0">
                <a:ln>
                  <a:solidFill>
                    <a:srgbClr val="92D050"/>
                  </a:solidFill>
                </a:ln>
                <a:solidFill>
                  <a:schemeClr val="bg1"/>
                </a:solidFill>
              </a:rPr>
              <a:t>　</a:t>
            </a:r>
            <a:r>
              <a:rPr lang="ja-JP" altLang="en-US" sz="7200" dirty="0" smtClean="0">
                <a:ln>
                  <a:solidFill>
                    <a:srgbClr val="92D050"/>
                  </a:solidFill>
                </a:ln>
                <a:solidFill>
                  <a:schemeClr val="bg1"/>
                </a:solidFill>
                <a:latin typeface="+mn-ea"/>
              </a:rPr>
              <a:t>☞登録料金の振り込み先</a:t>
            </a:r>
            <a:endParaRPr lang="en-US" altLang="ja-JP" sz="7200" dirty="0" smtClean="0">
              <a:ln>
                <a:solidFill>
                  <a:srgbClr val="92D050"/>
                </a:solidFill>
              </a:ln>
              <a:solidFill>
                <a:schemeClr val="bg1"/>
              </a:solidFill>
              <a:latin typeface="+mn-ea"/>
            </a:endParaRPr>
          </a:p>
          <a:p>
            <a:pPr>
              <a:buNone/>
            </a:pPr>
            <a:r>
              <a:rPr lang="ja-JP" altLang="en-US" sz="7200" dirty="0" smtClean="0">
                <a:ln>
                  <a:solidFill>
                    <a:srgbClr val="92D050"/>
                  </a:solidFill>
                </a:ln>
                <a:solidFill>
                  <a:schemeClr val="bg1"/>
                </a:solidFill>
                <a:latin typeface="+mn-ea"/>
              </a:rPr>
              <a:t>　　　・七十七銀行　旭ヶ丘支店　　口座</a:t>
            </a:r>
            <a:r>
              <a:rPr lang="en-US" altLang="ja-JP" sz="7200" dirty="0" smtClean="0">
                <a:ln>
                  <a:solidFill>
                    <a:srgbClr val="92D050"/>
                  </a:solidFill>
                </a:ln>
                <a:solidFill>
                  <a:schemeClr val="bg1"/>
                </a:solidFill>
                <a:latin typeface="+mn-ea"/>
              </a:rPr>
              <a:t>(</a:t>
            </a:r>
            <a:r>
              <a:rPr lang="ja-JP" altLang="en-US" sz="7200" dirty="0" smtClean="0">
                <a:ln>
                  <a:solidFill>
                    <a:srgbClr val="92D050"/>
                  </a:solidFill>
                </a:ln>
                <a:solidFill>
                  <a:schemeClr val="bg1"/>
                </a:solidFill>
                <a:latin typeface="+mn-ea"/>
              </a:rPr>
              <a:t>普</a:t>
            </a:r>
            <a:r>
              <a:rPr lang="en-US" altLang="ja-JP" sz="7200" dirty="0" smtClean="0">
                <a:ln>
                  <a:solidFill>
                    <a:srgbClr val="92D050"/>
                  </a:solidFill>
                </a:ln>
                <a:solidFill>
                  <a:schemeClr val="bg1"/>
                </a:solidFill>
                <a:latin typeface="+mn-ea"/>
              </a:rPr>
              <a:t>)5303702</a:t>
            </a:r>
            <a:r>
              <a:rPr lang="ja-JP" altLang="en-US" sz="7200" dirty="0" smtClean="0">
                <a:ln>
                  <a:solidFill>
                    <a:srgbClr val="92D050"/>
                  </a:solidFill>
                </a:ln>
                <a:solidFill>
                  <a:schemeClr val="bg1"/>
                </a:solidFill>
                <a:latin typeface="+mn-ea"/>
              </a:rPr>
              <a:t>　　浦戸夢の愛ランド</a:t>
            </a:r>
            <a:endParaRPr lang="en-US" altLang="ja-JP" sz="7200" dirty="0" smtClean="0">
              <a:ln>
                <a:solidFill>
                  <a:srgbClr val="92D050"/>
                </a:solidFill>
              </a:ln>
              <a:solidFill>
                <a:schemeClr val="bg1"/>
              </a:solidFill>
              <a:latin typeface="+mn-ea"/>
            </a:endParaRPr>
          </a:p>
          <a:p>
            <a:pPr>
              <a:buNone/>
            </a:pPr>
            <a:r>
              <a:rPr kumimoji="1" lang="ja-JP" altLang="en-US" sz="7200" dirty="0" smtClean="0">
                <a:ln>
                  <a:solidFill>
                    <a:srgbClr val="92D050"/>
                  </a:solidFill>
                </a:ln>
                <a:solidFill>
                  <a:schemeClr val="bg1"/>
                </a:solidFill>
                <a:latin typeface="+mn-ea"/>
              </a:rPr>
              <a:t>　　　・郵便振替口座　　　　　　　</a:t>
            </a:r>
            <a:r>
              <a:rPr kumimoji="1" lang="en-US" altLang="ja-JP" sz="7200" dirty="0" smtClean="0">
                <a:ln>
                  <a:solidFill>
                    <a:srgbClr val="92D050"/>
                  </a:solidFill>
                </a:ln>
                <a:solidFill>
                  <a:schemeClr val="bg1"/>
                </a:solidFill>
                <a:latin typeface="+mn-ea"/>
              </a:rPr>
              <a:t>02220-2-109911</a:t>
            </a:r>
            <a:r>
              <a:rPr kumimoji="1" lang="ja-JP" altLang="en-US" sz="7200" dirty="0" smtClean="0">
                <a:ln>
                  <a:solidFill>
                    <a:srgbClr val="92D050"/>
                  </a:solidFill>
                </a:ln>
                <a:solidFill>
                  <a:schemeClr val="bg1"/>
                </a:solidFill>
                <a:latin typeface="+mn-ea"/>
              </a:rPr>
              <a:t>　　 浦戸夢の愛ランド</a:t>
            </a:r>
            <a:endParaRPr kumimoji="1" lang="ja-JP" altLang="en-US" dirty="0">
              <a:ln>
                <a:solidFill>
                  <a:srgbClr val="92D050"/>
                </a:solidFill>
              </a:ln>
              <a:latin typeface="+mn-ea"/>
            </a:endParaRPr>
          </a:p>
        </p:txBody>
      </p:sp>
    </p:spTree>
  </p:cSld>
  <p:clrMapOvr>
    <a:masterClrMapping/>
  </p:clrMapOvr>
  <p:transition spd="slow">
    <p:wheel spokes="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59632" y="188640"/>
            <a:ext cx="6696744" cy="838200"/>
          </a:xfrm>
        </p:spPr>
        <p:txBody>
          <a:bodyPr/>
          <a:lstStyle/>
          <a:p>
            <a:r>
              <a:rPr kumimoji="1" lang="ja-JP" altLang="en-US" dirty="0" smtClean="0">
                <a:ln>
                  <a:solidFill>
                    <a:schemeClr val="accent1">
                      <a:lumMod val="75000"/>
                    </a:schemeClr>
                  </a:solidFill>
                </a:ln>
                <a:solidFill>
                  <a:srgbClr val="FFFF00"/>
                </a:solidFill>
                <a:latin typeface="AR P黒丸ＰＯＰ体H" pitchFamily="50" charset="-128"/>
                <a:ea typeface="AR P黒丸ＰＯＰ体H" pitchFamily="50" charset="-128"/>
              </a:rPr>
              <a:t>浦戸桂島の年間行事とお楽しみ</a:t>
            </a:r>
            <a:endParaRPr kumimoji="1" lang="ja-JP" altLang="en-US" dirty="0">
              <a:ln>
                <a:solidFill>
                  <a:schemeClr val="accent1">
                    <a:lumMod val="75000"/>
                  </a:schemeClr>
                </a:solidFill>
              </a:ln>
              <a:solidFill>
                <a:srgbClr val="FFFF00"/>
              </a:solidFill>
              <a:latin typeface="AR P黒丸ＰＯＰ体H" pitchFamily="50" charset="-128"/>
              <a:ea typeface="AR P黒丸ＰＯＰ体H" pitchFamily="50" charset="-128"/>
            </a:endParaRPr>
          </a:p>
        </p:txBody>
      </p:sp>
      <p:graphicFrame>
        <p:nvGraphicFramePr>
          <p:cNvPr id="4" name="コンテンツ プレースホルダ 3"/>
          <p:cNvGraphicFramePr>
            <a:graphicFrameLocks noGrp="1"/>
          </p:cNvGraphicFramePr>
          <p:nvPr>
            <p:ph idx="1"/>
          </p:nvPr>
        </p:nvGraphicFramePr>
        <p:xfrm>
          <a:off x="251520" y="1268760"/>
          <a:ext cx="8712968" cy="5191760"/>
        </p:xfrm>
        <a:graphic>
          <a:graphicData uri="http://schemas.openxmlformats.org/drawingml/2006/table">
            <a:tbl>
              <a:tblPr firstRow="1" bandRow="1">
                <a:tableStyleId>{5C22544A-7EE6-4342-B048-85BDC9FD1C3A}</a:tableStyleId>
              </a:tblPr>
              <a:tblGrid>
                <a:gridCol w="675700"/>
                <a:gridCol w="5121091"/>
                <a:gridCol w="2916177"/>
              </a:tblGrid>
              <a:tr h="370840">
                <a:tc>
                  <a:txBody>
                    <a:bodyPr/>
                    <a:lstStyle/>
                    <a:p>
                      <a:pPr algn="ctr"/>
                      <a:r>
                        <a:rPr kumimoji="1" lang="ja-JP" altLang="en-US" dirty="0" smtClean="0"/>
                        <a:t>月別</a:t>
                      </a:r>
                      <a:endParaRPr kumimoji="1" lang="ja-JP" altLang="en-US" dirty="0"/>
                    </a:p>
                  </a:txBody>
                  <a:tcPr/>
                </a:tc>
                <a:tc>
                  <a:txBody>
                    <a:bodyPr/>
                    <a:lstStyle/>
                    <a:p>
                      <a:pPr algn="ctr"/>
                      <a:r>
                        <a:rPr kumimoji="1" lang="ja-JP" altLang="en-US" dirty="0" smtClean="0"/>
                        <a:t>行事予定</a:t>
                      </a:r>
                      <a:endParaRPr kumimoji="1" lang="ja-JP" altLang="en-US" dirty="0"/>
                    </a:p>
                  </a:txBody>
                  <a:tcPr/>
                </a:tc>
                <a:tc>
                  <a:txBody>
                    <a:bodyPr/>
                    <a:lstStyle/>
                    <a:p>
                      <a:pPr algn="ctr"/>
                      <a:r>
                        <a:rPr kumimoji="1" lang="ja-JP" altLang="en-US" dirty="0" smtClean="0"/>
                        <a:t>花と食材</a:t>
                      </a:r>
                      <a:endParaRPr kumimoji="1" lang="ja-JP" altLang="en-US" dirty="0"/>
                    </a:p>
                  </a:txBody>
                  <a:tcPr/>
                </a:tc>
              </a:tr>
              <a:tr h="370840">
                <a:tc>
                  <a:txBody>
                    <a:bodyPr/>
                    <a:lstStyle/>
                    <a:p>
                      <a:pPr algn="ctr"/>
                      <a:r>
                        <a:rPr kumimoji="1" lang="ja-JP" altLang="en-US" dirty="0" smtClean="0"/>
                        <a:t>１月</a:t>
                      </a:r>
                      <a:endParaRPr kumimoji="1" lang="en-US" altLang="ja-JP" dirty="0" smtClean="0"/>
                    </a:p>
                  </a:txBody>
                  <a:tcPr/>
                </a:tc>
                <a:tc>
                  <a:txBody>
                    <a:bodyPr/>
                    <a:lstStyle/>
                    <a:p>
                      <a:r>
                        <a:rPr kumimoji="1" lang="ja-JP" altLang="en-US" dirty="0" smtClean="0"/>
                        <a:t>初日の出ご来光に祈願</a:t>
                      </a:r>
                      <a:endParaRPr kumimoji="1" lang="ja-JP" altLang="en-US" dirty="0"/>
                    </a:p>
                  </a:txBody>
                  <a:tcPr/>
                </a:tc>
                <a:tc>
                  <a:txBody>
                    <a:bodyPr/>
                    <a:lstStyle/>
                    <a:p>
                      <a:r>
                        <a:rPr kumimoji="1" lang="ja-JP" altLang="en-US" dirty="0" smtClean="0"/>
                        <a:t>椿、牡蠣、海苔、ワカメ</a:t>
                      </a:r>
                      <a:endParaRPr kumimoji="1" lang="ja-JP" altLang="en-US" dirty="0"/>
                    </a:p>
                  </a:txBody>
                  <a:tcPr/>
                </a:tc>
              </a:tr>
              <a:tr h="370840">
                <a:tc>
                  <a:txBody>
                    <a:bodyPr/>
                    <a:lstStyle/>
                    <a:p>
                      <a:pPr algn="ctr"/>
                      <a:r>
                        <a:rPr kumimoji="1" lang="ja-JP" altLang="en-US" dirty="0" smtClean="0"/>
                        <a:t>２月</a:t>
                      </a:r>
                      <a:endParaRPr kumimoji="1" lang="ja-JP" altLang="en-US" dirty="0"/>
                    </a:p>
                  </a:txBody>
                  <a:tcPr/>
                </a:tc>
                <a:tc>
                  <a:txBody>
                    <a:bodyPr/>
                    <a:lstStyle/>
                    <a:p>
                      <a:endParaRPr kumimoji="1" lang="ja-JP" altLang="en-US"/>
                    </a:p>
                  </a:txBody>
                  <a:tcPr/>
                </a:tc>
                <a:tc>
                  <a:txBody>
                    <a:bodyPr/>
                    <a:lstStyle/>
                    <a:p>
                      <a:r>
                        <a:rPr kumimoji="1" lang="ja-JP" altLang="en-US" dirty="0" smtClean="0"/>
                        <a:t>スイセン、牡蠣、海苔、</a:t>
                      </a:r>
                      <a:endParaRPr kumimoji="1" lang="ja-JP" altLang="en-US" dirty="0"/>
                    </a:p>
                  </a:txBody>
                  <a:tcPr/>
                </a:tc>
              </a:tr>
              <a:tr h="370840">
                <a:tc>
                  <a:txBody>
                    <a:bodyPr/>
                    <a:lstStyle/>
                    <a:p>
                      <a:pPr algn="ctr"/>
                      <a:r>
                        <a:rPr kumimoji="1" lang="ja-JP" altLang="en-US" dirty="0" smtClean="0"/>
                        <a:t>３月</a:t>
                      </a:r>
                      <a:endParaRPr kumimoji="1" lang="ja-JP" altLang="en-US" dirty="0"/>
                    </a:p>
                  </a:txBody>
                  <a:tcPr/>
                </a:tc>
                <a:tc>
                  <a:txBody>
                    <a:bodyPr/>
                    <a:lstStyle/>
                    <a:p>
                      <a:r>
                        <a:rPr kumimoji="1" lang="ja-JP" altLang="en-US" dirty="0" smtClean="0"/>
                        <a:t>スイセンサミットふるさと愛ランド大会</a:t>
                      </a:r>
                      <a:r>
                        <a:rPr kumimoji="1" lang="en-US" altLang="ja-JP" dirty="0" smtClean="0"/>
                        <a:t>(10</a:t>
                      </a:r>
                      <a:r>
                        <a:rPr kumimoji="1" lang="ja-JP" altLang="en-US" dirty="0" smtClean="0"/>
                        <a:t>日</a:t>
                      </a:r>
                      <a:r>
                        <a:rPr kumimoji="1" lang="en-US" altLang="ja-JP" dirty="0" smtClean="0"/>
                        <a:t>)</a:t>
                      </a:r>
                      <a:endParaRPr kumimoji="1" lang="ja-JP" altLang="en-US" dirty="0"/>
                    </a:p>
                  </a:txBody>
                  <a:tcPr/>
                </a:tc>
                <a:tc>
                  <a:txBody>
                    <a:bodyPr/>
                    <a:lstStyle/>
                    <a:p>
                      <a:r>
                        <a:rPr kumimoji="1" lang="ja-JP" altLang="en-US" dirty="0" smtClean="0"/>
                        <a:t>スイセン、</a:t>
                      </a:r>
                      <a:endParaRPr kumimoji="1" lang="ja-JP" altLang="en-US" dirty="0"/>
                    </a:p>
                  </a:txBody>
                  <a:tcPr/>
                </a:tc>
              </a:tr>
              <a:tr h="370840">
                <a:tc>
                  <a:txBody>
                    <a:bodyPr/>
                    <a:lstStyle/>
                    <a:p>
                      <a:pPr algn="ctr"/>
                      <a:r>
                        <a:rPr kumimoji="1" lang="ja-JP" altLang="en-US" dirty="0" smtClean="0"/>
                        <a:t>４月</a:t>
                      </a:r>
                      <a:endParaRPr kumimoji="1" lang="ja-JP" altLang="en-US" dirty="0"/>
                    </a:p>
                  </a:txBody>
                  <a:tcPr/>
                </a:tc>
                <a:tc>
                  <a:txBody>
                    <a:bodyPr/>
                    <a:lstStyle/>
                    <a:p>
                      <a:r>
                        <a:rPr kumimoji="1" lang="ja-JP" altLang="en-US" dirty="0" smtClean="0"/>
                        <a:t>菜の花まつり</a:t>
                      </a:r>
                      <a:r>
                        <a:rPr kumimoji="1" lang="en-US" altLang="ja-JP" dirty="0" smtClean="0"/>
                        <a:t>(4/29</a:t>
                      </a:r>
                      <a:r>
                        <a:rPr kumimoji="1" lang="ja-JP" altLang="en-US" dirty="0" smtClean="0"/>
                        <a:t>～</a:t>
                      </a:r>
                      <a:r>
                        <a:rPr kumimoji="1" lang="en-US" altLang="ja-JP" dirty="0" smtClean="0"/>
                        <a:t>5/6)</a:t>
                      </a:r>
                      <a:endParaRPr kumimoji="1" lang="ja-JP" altLang="en-US" dirty="0"/>
                    </a:p>
                  </a:txBody>
                  <a:tcPr/>
                </a:tc>
                <a:tc>
                  <a:txBody>
                    <a:bodyPr/>
                    <a:lstStyle/>
                    <a:p>
                      <a:r>
                        <a:rPr kumimoji="1" lang="ja-JP" altLang="en-US" dirty="0" smtClean="0"/>
                        <a:t>菜の花</a:t>
                      </a:r>
                      <a:endParaRPr kumimoji="1" lang="ja-JP" altLang="en-US" dirty="0"/>
                    </a:p>
                  </a:txBody>
                  <a:tcPr/>
                </a:tc>
              </a:tr>
              <a:tr h="370840">
                <a:tc>
                  <a:txBody>
                    <a:bodyPr/>
                    <a:lstStyle/>
                    <a:p>
                      <a:pPr algn="ctr"/>
                      <a:r>
                        <a:rPr kumimoji="1" lang="ja-JP" altLang="en-US" dirty="0" smtClean="0"/>
                        <a:t>５月</a:t>
                      </a:r>
                      <a:endParaRPr kumimoji="1" lang="ja-JP" altLang="en-US" dirty="0"/>
                    </a:p>
                  </a:txBody>
                  <a:tcPr/>
                </a:tc>
                <a:tc>
                  <a:txBody>
                    <a:bodyPr/>
                    <a:lstStyle/>
                    <a:p>
                      <a:r>
                        <a:rPr kumimoji="1" lang="ja-JP" altLang="en-US" dirty="0" smtClean="0"/>
                        <a:t>ヒマワリの種まき</a:t>
                      </a:r>
                      <a:endParaRPr kumimoji="1" lang="ja-JP" altLang="en-US" dirty="0"/>
                    </a:p>
                  </a:txBody>
                  <a:tcPr/>
                </a:tc>
                <a:tc>
                  <a:txBody>
                    <a:bodyPr/>
                    <a:lstStyle/>
                    <a:p>
                      <a:r>
                        <a:rPr kumimoji="1" lang="ja-JP" altLang="en-US" dirty="0" smtClean="0"/>
                        <a:t>白魚</a:t>
                      </a:r>
                      <a:endParaRPr kumimoji="1" lang="ja-JP" altLang="en-US" dirty="0"/>
                    </a:p>
                  </a:txBody>
                  <a:tcPr/>
                </a:tc>
              </a:tr>
              <a:tr h="370840">
                <a:tc>
                  <a:txBody>
                    <a:bodyPr/>
                    <a:lstStyle/>
                    <a:p>
                      <a:pPr algn="ctr"/>
                      <a:r>
                        <a:rPr kumimoji="1" lang="ja-JP" altLang="en-US" dirty="0" smtClean="0"/>
                        <a:t>６月</a:t>
                      </a:r>
                      <a:endParaRPr kumimoji="1" lang="ja-JP" altLang="en-US" dirty="0"/>
                    </a:p>
                  </a:txBody>
                  <a:tcPr/>
                </a:tc>
                <a:tc>
                  <a:txBody>
                    <a:bodyPr/>
                    <a:lstStyle/>
                    <a:p>
                      <a:r>
                        <a:rPr kumimoji="1" lang="ja-JP" altLang="en-US" dirty="0" smtClean="0"/>
                        <a:t>食用ホオズキの定植祭</a:t>
                      </a:r>
                      <a:endParaRPr kumimoji="1" lang="ja-JP" altLang="en-US" dirty="0"/>
                    </a:p>
                  </a:txBody>
                  <a:tcPr/>
                </a:tc>
                <a:tc>
                  <a:txBody>
                    <a:bodyPr/>
                    <a:lstStyle/>
                    <a:p>
                      <a:endParaRPr kumimoji="1" lang="ja-JP" altLang="en-US" dirty="0"/>
                    </a:p>
                  </a:txBody>
                  <a:tcPr/>
                </a:tc>
              </a:tr>
              <a:tr h="370840">
                <a:tc>
                  <a:txBody>
                    <a:bodyPr/>
                    <a:lstStyle/>
                    <a:p>
                      <a:pPr algn="ctr"/>
                      <a:r>
                        <a:rPr kumimoji="1" lang="ja-JP" altLang="en-US" dirty="0" smtClean="0"/>
                        <a:t>７月</a:t>
                      </a:r>
                      <a:endParaRPr kumimoji="1" lang="ja-JP" altLang="en-US" dirty="0"/>
                    </a:p>
                  </a:txBody>
                  <a:tcPr/>
                </a:tc>
                <a:tc>
                  <a:txBody>
                    <a:bodyPr/>
                    <a:lstStyle/>
                    <a:p>
                      <a:r>
                        <a:rPr kumimoji="1" lang="ja-JP" altLang="en-US" dirty="0" smtClean="0"/>
                        <a:t>スイセン球根掘り上げ</a:t>
                      </a:r>
                      <a:endParaRPr kumimoji="1" lang="ja-JP" altLang="en-US" dirty="0"/>
                    </a:p>
                  </a:txBody>
                  <a:tcPr/>
                </a:tc>
                <a:tc>
                  <a:txBody>
                    <a:bodyPr/>
                    <a:lstStyle/>
                    <a:p>
                      <a:r>
                        <a:rPr kumimoji="1" lang="ja-JP" altLang="en-US" dirty="0" smtClean="0"/>
                        <a:t>ハマナシ、ひまわり</a:t>
                      </a:r>
                      <a:endParaRPr kumimoji="1" lang="ja-JP" altLang="en-US" dirty="0"/>
                    </a:p>
                  </a:txBody>
                  <a:tcPr/>
                </a:tc>
              </a:tr>
              <a:tr h="370840">
                <a:tc>
                  <a:txBody>
                    <a:bodyPr/>
                    <a:lstStyle/>
                    <a:p>
                      <a:pPr algn="ctr"/>
                      <a:r>
                        <a:rPr kumimoji="1" lang="ja-JP" altLang="en-US" dirty="0" smtClean="0"/>
                        <a:t>８月</a:t>
                      </a:r>
                      <a:endParaRPr kumimoji="1" lang="ja-JP" altLang="en-US" dirty="0"/>
                    </a:p>
                  </a:txBody>
                  <a:tcPr/>
                </a:tc>
                <a:tc>
                  <a:txBody>
                    <a:bodyPr/>
                    <a:lstStyle/>
                    <a:p>
                      <a:r>
                        <a:rPr kumimoji="1" lang="ja-JP" altLang="en-US" dirty="0" smtClean="0"/>
                        <a:t>夏祭り花火大会</a:t>
                      </a:r>
                      <a:r>
                        <a:rPr kumimoji="1" lang="en-US" altLang="ja-JP" dirty="0" smtClean="0"/>
                        <a:t>(13</a:t>
                      </a:r>
                      <a:r>
                        <a:rPr kumimoji="1" lang="ja-JP" altLang="en-US" dirty="0" smtClean="0"/>
                        <a:t>日</a:t>
                      </a:r>
                      <a:r>
                        <a:rPr kumimoji="1" lang="en-US" altLang="ja-JP" dirty="0" smtClean="0"/>
                        <a:t>)</a:t>
                      </a:r>
                      <a:endParaRPr kumimoji="1" lang="ja-JP" altLang="en-US" dirty="0"/>
                    </a:p>
                  </a:txBody>
                  <a:tcPr/>
                </a:tc>
                <a:tc>
                  <a:txBody>
                    <a:bodyPr/>
                    <a:lstStyle/>
                    <a:p>
                      <a:r>
                        <a:rPr kumimoji="1" lang="ja-JP" altLang="en-US" dirty="0" smtClean="0"/>
                        <a:t>ひまわり</a:t>
                      </a:r>
                      <a:endParaRPr kumimoji="1" lang="ja-JP" altLang="en-US" dirty="0"/>
                    </a:p>
                  </a:txBody>
                  <a:tcPr/>
                </a:tc>
              </a:tr>
              <a:tr h="370840">
                <a:tc>
                  <a:txBody>
                    <a:bodyPr/>
                    <a:lstStyle/>
                    <a:p>
                      <a:pPr algn="ctr"/>
                      <a:r>
                        <a:rPr kumimoji="1" lang="ja-JP" altLang="en-US" dirty="0" smtClean="0"/>
                        <a:t>９月</a:t>
                      </a:r>
                      <a:endParaRPr kumimoji="1" lang="ja-JP" altLang="en-US" dirty="0"/>
                    </a:p>
                  </a:txBody>
                  <a:tcPr/>
                </a:tc>
                <a:tc>
                  <a:txBody>
                    <a:bodyPr/>
                    <a:lstStyle/>
                    <a:p>
                      <a:r>
                        <a:rPr kumimoji="1" lang="ja-JP" altLang="en-US" dirty="0" smtClean="0"/>
                        <a:t>菜の花の種まき、食用ホオズキ狩り</a:t>
                      </a:r>
                      <a:endParaRPr kumimoji="1" lang="ja-JP" altLang="en-US" dirty="0"/>
                    </a:p>
                  </a:txBody>
                  <a:tcPr/>
                </a:tc>
                <a:tc>
                  <a:txBody>
                    <a:bodyPr/>
                    <a:lstStyle/>
                    <a:p>
                      <a:r>
                        <a:rPr kumimoji="1" lang="ja-JP" altLang="en-US" dirty="0" smtClean="0"/>
                        <a:t>　　　　　アナゴ釣り</a:t>
                      </a:r>
                      <a:endParaRPr kumimoji="1" lang="ja-JP" altLang="en-US" dirty="0"/>
                    </a:p>
                  </a:txBody>
                  <a:tcPr/>
                </a:tc>
              </a:tr>
              <a:tr h="370840">
                <a:tc>
                  <a:txBody>
                    <a:bodyPr/>
                    <a:lstStyle/>
                    <a:p>
                      <a:pPr algn="ctr"/>
                      <a:r>
                        <a:rPr kumimoji="1" lang="en-US" altLang="ja-JP" dirty="0" smtClean="0"/>
                        <a:t>10</a:t>
                      </a:r>
                      <a:r>
                        <a:rPr kumimoji="1" lang="ja-JP" altLang="en-US" dirty="0" smtClean="0"/>
                        <a:t>月</a:t>
                      </a:r>
                      <a:endParaRPr kumimoji="1" lang="ja-JP" altLang="en-US" dirty="0"/>
                    </a:p>
                  </a:txBody>
                  <a:tcPr/>
                </a:tc>
                <a:tc>
                  <a:txBody>
                    <a:bodyPr/>
                    <a:lstStyle/>
                    <a:p>
                      <a:r>
                        <a:rPr kumimoji="1" lang="ja-JP" altLang="en-US" dirty="0" smtClean="0"/>
                        <a:t>スイセンの植込み</a:t>
                      </a:r>
                      <a:endParaRPr kumimoji="1" lang="ja-JP" altLang="en-US" dirty="0"/>
                    </a:p>
                  </a:txBody>
                  <a:tcPr/>
                </a:tc>
                <a:tc>
                  <a:txBody>
                    <a:bodyPr/>
                    <a:lstStyle/>
                    <a:p>
                      <a:r>
                        <a:rPr kumimoji="1" lang="ja-JP" altLang="en-US" dirty="0" smtClean="0"/>
                        <a:t>コスモス、アナゴ釣り</a:t>
                      </a:r>
                      <a:endParaRPr kumimoji="1" lang="ja-JP" altLang="en-US" dirty="0"/>
                    </a:p>
                  </a:txBody>
                  <a:tcPr/>
                </a:tc>
              </a:tr>
              <a:tr h="370840">
                <a:tc>
                  <a:txBody>
                    <a:bodyPr/>
                    <a:lstStyle/>
                    <a:p>
                      <a:pPr algn="ctr"/>
                      <a:r>
                        <a:rPr kumimoji="1" lang="en-US" altLang="ja-JP" dirty="0" smtClean="0"/>
                        <a:t>11</a:t>
                      </a:r>
                      <a:r>
                        <a:rPr kumimoji="1" lang="ja-JP" altLang="en-US" dirty="0" smtClean="0"/>
                        <a:t>月</a:t>
                      </a:r>
                      <a:endParaRPr kumimoji="1" lang="ja-JP" altLang="en-US" dirty="0"/>
                    </a:p>
                  </a:txBody>
                  <a:tcPr/>
                </a:tc>
                <a:tc>
                  <a:txBody>
                    <a:bodyPr/>
                    <a:lstStyle/>
                    <a:p>
                      <a:r>
                        <a:rPr kumimoji="1" lang="ja-JP" altLang="en-US" dirty="0" smtClean="0"/>
                        <a:t>牡蠣まつり、　　　牡蠣剥き、海苔敷き</a:t>
                      </a:r>
                      <a:endParaRPr kumimoji="1" lang="ja-JP" altLang="en-US" dirty="0"/>
                    </a:p>
                  </a:txBody>
                  <a:tcPr/>
                </a:tc>
                <a:tc>
                  <a:txBody>
                    <a:bodyPr/>
                    <a:lstStyle/>
                    <a:p>
                      <a:endParaRPr kumimoji="1" lang="ja-JP" altLang="en-US" dirty="0"/>
                    </a:p>
                  </a:txBody>
                  <a:tcPr/>
                </a:tc>
              </a:tr>
              <a:tr h="370840">
                <a:tc>
                  <a:txBody>
                    <a:bodyPr/>
                    <a:lstStyle/>
                    <a:p>
                      <a:pPr algn="ctr"/>
                      <a:r>
                        <a:rPr kumimoji="1" lang="en-US" altLang="ja-JP" dirty="0" smtClean="0"/>
                        <a:t>12</a:t>
                      </a:r>
                      <a:r>
                        <a:rPr kumimoji="1" lang="ja-JP" altLang="en-US" dirty="0" smtClean="0"/>
                        <a:t>月</a:t>
                      </a:r>
                      <a:endParaRPr kumimoji="1" lang="ja-JP" altLang="en-US" dirty="0"/>
                    </a:p>
                  </a:txBody>
                  <a:tcPr/>
                </a:tc>
                <a:tc>
                  <a:txBody>
                    <a:bodyPr/>
                    <a:lstStyle/>
                    <a:p>
                      <a:r>
                        <a:rPr kumimoji="1" lang="ja-JP" altLang="en-US" dirty="0" smtClean="0"/>
                        <a:t>　　　　　　　　　牡蠣剥き、海苔敷き</a:t>
                      </a:r>
                      <a:endParaRPr kumimoji="1" lang="ja-JP" altLang="en-US" dirty="0"/>
                    </a:p>
                  </a:txBody>
                  <a:tcPr/>
                </a:tc>
                <a:tc>
                  <a:txBody>
                    <a:bodyPr/>
                    <a:lstStyle/>
                    <a:p>
                      <a:r>
                        <a:rPr kumimoji="1" lang="ja-JP" altLang="en-US" dirty="0" smtClean="0"/>
                        <a:t>ワカメしゃぶしゃぶ</a:t>
                      </a:r>
                      <a:endParaRPr kumimoji="1" lang="ja-JP" altLang="en-US" dirty="0"/>
                    </a:p>
                  </a:txBody>
                  <a:tcPr/>
                </a:tc>
              </a:tr>
              <a:tr h="370840">
                <a:tc gridSpan="3">
                  <a:txBody>
                    <a:bodyPr/>
                    <a:lstStyle/>
                    <a:p>
                      <a:r>
                        <a:rPr lang="ja-JP" altLang="en-US" dirty="0" smtClean="0"/>
                        <a:t>　　　</a:t>
                      </a:r>
                      <a:r>
                        <a:rPr lang="en-US" altLang="ja-JP" dirty="0" smtClean="0"/>
                        <a:t>※</a:t>
                      </a:r>
                      <a:r>
                        <a:rPr lang="ja-JP" altLang="en-US" dirty="0" smtClean="0"/>
                        <a:t>アイナメ、メバル、カレー等のお魚は年間通してあります。</a:t>
                      </a:r>
                      <a:endParaRPr lang="ja-JP" altLang="en-US" dirty="0"/>
                    </a:p>
                  </a:txBody>
                  <a:tcPr/>
                </a:tc>
                <a:tc hMerge="1">
                  <a:txBody>
                    <a:bodyPr/>
                    <a:lstStyle/>
                    <a:p>
                      <a:endParaRPr lang="ja-JP" altLang="en-US" dirty="0"/>
                    </a:p>
                  </a:txBody>
                  <a:tcPr/>
                </a:tc>
                <a:tc hMerge="1">
                  <a:txBody>
                    <a:bodyPr/>
                    <a:lstStyle/>
                    <a:p>
                      <a:pPr algn="ctr"/>
                      <a:endParaRPr kumimoji="1" lang="ja-JP" altLang="en-US" dirty="0"/>
                    </a:p>
                  </a:txBody>
                  <a:tcPr/>
                </a:tc>
              </a:tr>
            </a:tbl>
          </a:graphicData>
        </a:graphic>
      </p:graphicFrame>
    </p:spTree>
  </p:cSld>
  <p:clrMapOvr>
    <a:masterClrMapping/>
  </p:clrMapOvr>
  <p:transition spd="slow">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 6" descr="SANY0136.JPG"/>
          <p:cNvPicPr>
            <a:picLocks noGrp="1" noChangeAspect="1"/>
          </p:cNvPicPr>
          <p:nvPr>
            <p:ph sz="half" idx="1"/>
          </p:nvPr>
        </p:nvPicPr>
        <p:blipFill>
          <a:blip r:embed="rId2" cstate="print"/>
          <a:stretch>
            <a:fillRect/>
          </a:stretch>
        </p:blipFill>
        <p:spPr>
          <a:xfrm>
            <a:off x="395536" y="908720"/>
            <a:ext cx="6528726" cy="4896544"/>
          </a:xfrm>
          <a:prstGeom prst="rect">
            <a:avLst/>
          </a:prstGeom>
          <a:ln>
            <a:noFill/>
          </a:ln>
          <a:effectLst>
            <a:softEdge rad="112500"/>
          </a:effectLst>
        </p:spPr>
      </p:pic>
      <p:pic>
        <p:nvPicPr>
          <p:cNvPr id="8" name="図 7" descr="suisen_009[1].jpg"/>
          <p:cNvPicPr>
            <a:picLocks noChangeAspect="1"/>
          </p:cNvPicPr>
          <p:nvPr/>
        </p:nvPicPr>
        <p:blipFill>
          <a:blip r:embed="rId3" cstate="print"/>
          <a:stretch>
            <a:fillRect/>
          </a:stretch>
        </p:blipFill>
        <p:spPr>
          <a:xfrm rot="20805506">
            <a:off x="5150149" y="2622673"/>
            <a:ext cx="3995936" cy="2996952"/>
          </a:xfrm>
          <a:prstGeom prst="ellipse">
            <a:avLst/>
          </a:prstGeom>
          <a:ln>
            <a:noFill/>
          </a:ln>
          <a:effectLst>
            <a:softEdge rad="112500"/>
          </a:effectLst>
        </p:spPr>
      </p:pic>
      <p:pic>
        <p:nvPicPr>
          <p:cNvPr id="9" name="図 8" descr="IMG_0324.JPG"/>
          <p:cNvPicPr>
            <a:picLocks noChangeAspect="1"/>
          </p:cNvPicPr>
          <p:nvPr/>
        </p:nvPicPr>
        <p:blipFill>
          <a:blip r:embed="rId4" cstate="print"/>
          <a:stretch>
            <a:fillRect/>
          </a:stretch>
        </p:blipFill>
        <p:spPr>
          <a:xfrm rot="20669903">
            <a:off x="-50119" y="3780852"/>
            <a:ext cx="4035147" cy="3026361"/>
          </a:xfrm>
          <a:prstGeom prst="ellipse">
            <a:avLst/>
          </a:prstGeom>
          <a:ln>
            <a:noFill/>
          </a:ln>
          <a:effectLst>
            <a:softEdge rad="112500"/>
          </a:effectLst>
        </p:spPr>
      </p:pic>
      <p:pic>
        <p:nvPicPr>
          <p:cNvPr id="6" name="図 5" descr="PB192105.JPG"/>
          <p:cNvPicPr>
            <a:picLocks noChangeAspect="1"/>
          </p:cNvPicPr>
          <p:nvPr/>
        </p:nvPicPr>
        <p:blipFill>
          <a:blip r:embed="rId5" cstate="print"/>
          <a:stretch>
            <a:fillRect/>
          </a:stretch>
        </p:blipFill>
        <p:spPr>
          <a:xfrm>
            <a:off x="4788025" y="0"/>
            <a:ext cx="4355976" cy="3266980"/>
          </a:xfrm>
          <a:prstGeom prst="ellipse">
            <a:avLst/>
          </a:prstGeom>
          <a:ln>
            <a:noFill/>
          </a:ln>
          <a:effectLst>
            <a:softEdge rad="112500"/>
          </a:effectLst>
        </p:spPr>
      </p:pic>
      <p:sp>
        <p:nvSpPr>
          <p:cNvPr id="2" name="タイトル 1"/>
          <p:cNvSpPr>
            <a:spLocks noGrp="1"/>
          </p:cNvSpPr>
          <p:nvPr>
            <p:ph type="title"/>
          </p:nvPr>
        </p:nvSpPr>
        <p:spPr>
          <a:xfrm>
            <a:off x="467544" y="476672"/>
            <a:ext cx="5688632" cy="1008112"/>
          </a:xfrm>
        </p:spPr>
        <p:txBody>
          <a:bodyPr>
            <a:noAutofit/>
          </a:bodyPr>
          <a:lstStyle/>
          <a:p>
            <a:r>
              <a:rPr kumimoji="1" lang="ja-JP" altLang="en-US" sz="3200" dirty="0" smtClean="0">
                <a:solidFill>
                  <a:srgbClr val="FFC000"/>
                </a:solidFill>
                <a:latin typeface="AR PＰＯＰ５H" pitchFamily="50" charset="-128"/>
                <a:ea typeface="AR PＰＯＰ５H" pitchFamily="50" charset="-128"/>
              </a:rPr>
              <a:t>　幸せの黄色い花が咲き、</a:t>
            </a:r>
            <a:r>
              <a:rPr kumimoji="1" lang="en-US" altLang="ja-JP" sz="3200" dirty="0" smtClean="0">
                <a:solidFill>
                  <a:srgbClr val="FFC000"/>
                </a:solidFill>
                <a:latin typeface="AR PＰＯＰ５H" pitchFamily="50" charset="-128"/>
                <a:ea typeface="AR PＰＯＰ５H" pitchFamily="50" charset="-128"/>
              </a:rPr>
              <a:t/>
            </a:r>
            <a:br>
              <a:rPr kumimoji="1" lang="en-US" altLang="ja-JP" sz="3200" dirty="0" smtClean="0">
                <a:solidFill>
                  <a:srgbClr val="FFC000"/>
                </a:solidFill>
                <a:latin typeface="AR PＰＯＰ５H" pitchFamily="50" charset="-128"/>
                <a:ea typeface="AR PＰＯＰ５H" pitchFamily="50" charset="-128"/>
              </a:rPr>
            </a:br>
            <a:r>
              <a:rPr kumimoji="1" lang="ja-JP" altLang="en-US" sz="3200" dirty="0" smtClean="0">
                <a:solidFill>
                  <a:srgbClr val="FFC000"/>
                </a:solidFill>
                <a:latin typeface="AR PＰＯＰ５H" pitchFamily="50" charset="-128"/>
                <a:ea typeface="AR PＰＯＰ５H" pitchFamily="50" charset="-128"/>
              </a:rPr>
              <a:t>笑顔が咲き乱れる！浦戸桂島</a:t>
            </a:r>
            <a:endParaRPr kumimoji="1" lang="ja-JP" altLang="en-US" sz="3200" dirty="0">
              <a:solidFill>
                <a:srgbClr val="FFC000"/>
              </a:solidFill>
              <a:latin typeface="AR PＰＯＰ５H" pitchFamily="50" charset="-128"/>
              <a:ea typeface="AR PＰＯＰ５H" pitchFamily="50" charset="-128"/>
            </a:endParaRPr>
          </a:p>
        </p:txBody>
      </p:sp>
      <p:sp>
        <p:nvSpPr>
          <p:cNvPr id="10" name="コンテンツ プレースホルダ 2"/>
          <p:cNvSpPr txBox="1">
            <a:spLocks/>
          </p:cNvSpPr>
          <p:nvPr/>
        </p:nvSpPr>
        <p:spPr>
          <a:xfrm>
            <a:off x="3851920" y="5085184"/>
            <a:ext cx="5292080" cy="1772816"/>
          </a:xfrm>
          <a:prstGeom prst="rect">
            <a:avLst/>
          </a:prstGeom>
          <a:solidFill>
            <a:schemeClr val="accent1">
              <a:lumMod val="20000"/>
              <a:lumOff val="80000"/>
            </a:schemeClr>
          </a:solidFill>
        </p:spPr>
        <p:txBody>
          <a:bodyPr vert="horz">
            <a:normAutofit fontScale="25000" lnSpcReduction="20000"/>
          </a:bodyPr>
          <a:lstStyle/>
          <a:p>
            <a:pPr marL="342900" marR="0" lvl="0" indent="-432000" algn="l" defTabSz="914400" rtl="0" eaLnBrk="1" fontAlgn="auto" latinLnBrk="0" hangingPunct="1">
              <a:lnSpc>
                <a:spcPts val="2400"/>
              </a:lnSpc>
              <a:spcBef>
                <a:spcPct val="20000"/>
              </a:spcBef>
              <a:spcAft>
                <a:spcPts val="0"/>
              </a:spcAft>
              <a:buClr>
                <a:schemeClr val="accent1"/>
              </a:buClr>
              <a:buSzPct val="70000"/>
              <a:buFont typeface="Wingdings 2"/>
              <a:buNone/>
              <a:tabLst/>
              <a:defRPr/>
            </a:pPr>
            <a:r>
              <a:rPr lang="ja-JP" altLang="en-US" sz="7200" dirty="0" smtClean="0">
                <a:latin typeface="+mj-ea"/>
                <a:ea typeface="+mj-ea"/>
              </a:rPr>
              <a:t>〒</a:t>
            </a:r>
            <a:r>
              <a:rPr lang="en-US" altLang="ja-JP" sz="7200" dirty="0" smtClean="0">
                <a:latin typeface="+mj-ea"/>
                <a:ea typeface="+mj-ea"/>
              </a:rPr>
              <a:t>985-0192</a:t>
            </a:r>
            <a:r>
              <a:rPr lang="ja-JP" altLang="en-US" sz="7200" dirty="0" smtClean="0">
                <a:latin typeface="+mj-ea"/>
                <a:ea typeface="+mj-ea"/>
              </a:rPr>
              <a:t>宮城県塩竈</a:t>
            </a:r>
            <a:r>
              <a:rPr lang="ja-JP" altLang="en-US" sz="7200" dirty="0" smtClean="0">
                <a:latin typeface="+mj-ea"/>
                <a:ea typeface="+mj-ea"/>
              </a:rPr>
              <a:t>市浦戸桂島字鬼ヶ浜</a:t>
            </a:r>
            <a:r>
              <a:rPr lang="en-US" altLang="ja-JP" sz="7200" dirty="0" smtClean="0">
                <a:latin typeface="+mj-ea"/>
                <a:ea typeface="+mj-ea"/>
              </a:rPr>
              <a:t>17-5</a:t>
            </a:r>
            <a:endParaRPr lang="en-US" altLang="ja-JP" sz="7200" dirty="0" smtClean="0">
              <a:latin typeface="+mj-ea"/>
              <a:ea typeface="+mj-ea"/>
            </a:endParaRPr>
          </a:p>
          <a:p>
            <a:pPr marL="342900" marR="0" lvl="0" indent="-432000" algn="l" defTabSz="914400" rtl="0" eaLnBrk="1" fontAlgn="auto" latinLnBrk="0" hangingPunct="1">
              <a:lnSpc>
                <a:spcPts val="2400"/>
              </a:lnSpc>
              <a:spcBef>
                <a:spcPct val="20000"/>
              </a:spcBef>
              <a:spcAft>
                <a:spcPts val="0"/>
              </a:spcAft>
              <a:buClr>
                <a:schemeClr val="accent1"/>
              </a:buClr>
              <a:buSzPct val="70000"/>
              <a:buFont typeface="Wingdings 2"/>
              <a:buNone/>
              <a:tabLst/>
              <a:defRPr/>
            </a:pPr>
            <a:r>
              <a:rPr kumimoji="1" lang="ja-JP" altLang="en-US" sz="8000" b="0" i="0" u="none" strike="noStrike" kern="1200" cap="none" spc="0" normalizeH="0" baseline="0" noProof="0" dirty="0" smtClean="0">
                <a:ln>
                  <a:noFill/>
                </a:ln>
                <a:effectLst/>
                <a:uLnTx/>
                <a:uFillTx/>
                <a:latin typeface="+mj-ea"/>
                <a:ea typeface="+mj-ea"/>
                <a:cs typeface="+mn-cs"/>
              </a:rPr>
              <a:t>　　一般社団法人　浦戸夢の愛ランド</a:t>
            </a:r>
            <a:endParaRPr kumimoji="1" lang="en-US" altLang="ja-JP" sz="8000" b="0" i="0" u="none" strike="noStrike" kern="1200" cap="none" spc="0" normalizeH="0" baseline="0" noProof="0" dirty="0" smtClean="0">
              <a:ln>
                <a:noFill/>
              </a:ln>
              <a:effectLst/>
              <a:uLnTx/>
              <a:uFillTx/>
              <a:latin typeface="+mj-ea"/>
              <a:ea typeface="+mj-ea"/>
              <a:cs typeface="+mn-cs"/>
            </a:endParaRPr>
          </a:p>
          <a:p>
            <a:pPr marL="342900" marR="0" lvl="0" indent="-432000" algn="l" defTabSz="914400" rtl="0" eaLnBrk="1" fontAlgn="auto" latinLnBrk="0" hangingPunct="1">
              <a:lnSpc>
                <a:spcPts val="2400"/>
              </a:lnSpc>
              <a:spcBef>
                <a:spcPct val="20000"/>
              </a:spcBef>
              <a:spcAft>
                <a:spcPts val="0"/>
              </a:spcAft>
              <a:buClr>
                <a:schemeClr val="accent1"/>
              </a:buClr>
              <a:buSzPct val="70000"/>
              <a:buFont typeface="Wingdings 2"/>
              <a:buNone/>
              <a:tabLst/>
              <a:defRPr/>
            </a:pPr>
            <a:r>
              <a:rPr lang="ja-JP" altLang="en-US" sz="8000" dirty="0" smtClean="0">
                <a:latin typeface="+mj-ea"/>
                <a:ea typeface="+mj-ea"/>
              </a:rPr>
              <a:t>　　　　</a:t>
            </a:r>
            <a:r>
              <a:rPr lang="ja-JP" altLang="en-US" sz="8000" dirty="0" smtClean="0">
                <a:latin typeface="ＭＳ Ｐゴシック" pitchFamily="50" charset="-128"/>
                <a:ea typeface="ＭＳ Ｐゴシック" pitchFamily="50" charset="-128"/>
              </a:rPr>
              <a:t>電話　</a:t>
            </a:r>
            <a:r>
              <a:rPr lang="en-US" altLang="ja-JP" sz="8000" dirty="0" smtClean="0">
                <a:latin typeface="ＭＳ Ｐゴシック" pitchFamily="50" charset="-128"/>
                <a:ea typeface="ＭＳ Ｐゴシック" pitchFamily="50" charset="-128"/>
              </a:rPr>
              <a:t>090-4880-6896</a:t>
            </a:r>
          </a:p>
          <a:p>
            <a:r>
              <a:rPr lang="ja-JP" altLang="en-US" sz="6400" dirty="0" smtClean="0"/>
              <a:t>　　</a:t>
            </a:r>
            <a:r>
              <a:rPr lang="ja-JP" altLang="ja-JP" sz="6400" dirty="0" smtClean="0"/>
              <a:t>ホームページ：</a:t>
            </a:r>
            <a:r>
              <a:rPr lang="en-US" altLang="ja-JP" sz="6400" u="sng" dirty="0" smtClean="0">
                <a:hlinkClick r:id="rId6"/>
              </a:rPr>
              <a:t>http://</a:t>
            </a:r>
            <a:r>
              <a:rPr lang="en-US" altLang="ja-JP" sz="6400" u="sng" dirty="0" err="1" smtClean="0">
                <a:hlinkClick r:id="rId6"/>
              </a:rPr>
              <a:t>浦戸夢の愛ランド.com</a:t>
            </a:r>
            <a:endParaRPr lang="ja-JP" altLang="ja-JP" sz="6400" dirty="0" smtClean="0"/>
          </a:p>
          <a:p>
            <a:endParaRPr lang="en-US" altLang="ja-JP" sz="6400" dirty="0" smtClean="0"/>
          </a:p>
          <a:p>
            <a:r>
              <a:rPr lang="ja-JP" altLang="ja-JP" sz="6400" dirty="0" smtClean="0"/>
              <a:t>　</a:t>
            </a:r>
            <a:r>
              <a:rPr lang="ja-JP" altLang="en-US" sz="6400" dirty="0" smtClean="0"/>
              <a:t>　</a:t>
            </a:r>
            <a:r>
              <a:rPr lang="en-US" altLang="ja-JP" sz="6400" dirty="0" smtClean="0"/>
              <a:t>E-</a:t>
            </a:r>
            <a:r>
              <a:rPr lang="ja-JP" altLang="ja-JP" sz="6400" dirty="0" smtClean="0"/>
              <a:t>メール　　：</a:t>
            </a:r>
            <a:r>
              <a:rPr lang="en-US" altLang="ja-JP" sz="6400" u="sng" dirty="0" smtClean="0">
                <a:hlinkClick r:id="rId7"/>
              </a:rPr>
              <a:t>ka.mi.2081@movie.ocn.ne.jp</a:t>
            </a:r>
            <a:endParaRPr lang="ja-JP" altLang="ja-JP" sz="6400" dirty="0" smtClean="0"/>
          </a:p>
          <a:p>
            <a:pPr marL="342900" marR="0" lvl="0" indent="-432000" algn="l" defTabSz="914400" rtl="0" eaLnBrk="1" fontAlgn="auto" latinLnBrk="0" hangingPunct="1">
              <a:lnSpc>
                <a:spcPts val="2800"/>
              </a:lnSpc>
              <a:spcBef>
                <a:spcPct val="20000"/>
              </a:spcBef>
              <a:spcAft>
                <a:spcPts val="0"/>
              </a:spcAft>
              <a:buClr>
                <a:schemeClr val="accent1"/>
              </a:buClr>
              <a:buSzPct val="70000"/>
              <a:buFont typeface="Wingdings 2"/>
              <a:buNone/>
              <a:tabLst/>
              <a:defRPr/>
            </a:pPr>
            <a:endParaRPr kumimoji="1" lang="en-US" altLang="ja-JP" sz="2000" b="0" i="0" u="none" strike="noStrike" kern="1200" cap="none" spc="0" normalizeH="0" baseline="0" noProof="0" dirty="0" smtClean="0">
              <a:ln>
                <a:noFill/>
              </a:ln>
              <a:solidFill>
                <a:srgbClr val="00B050"/>
              </a:solidFill>
              <a:effectLst/>
              <a:uLnTx/>
              <a:uFillTx/>
              <a:latin typeface="ＭＳ ゴシック"/>
              <a:ea typeface="ＭＳ ゴシック"/>
              <a:cs typeface="+mn-cs"/>
            </a:endParaRPr>
          </a:p>
          <a:p>
            <a:pPr marL="342900" marR="0" lvl="0" indent="-432000" algn="l" defTabSz="914400" rtl="0" eaLnBrk="1" fontAlgn="auto" latinLnBrk="0" hangingPunct="1">
              <a:lnSpc>
                <a:spcPts val="2800"/>
              </a:lnSpc>
              <a:spcBef>
                <a:spcPct val="20000"/>
              </a:spcBef>
              <a:spcAft>
                <a:spcPts val="0"/>
              </a:spcAft>
              <a:buClr>
                <a:schemeClr val="accent1"/>
              </a:buClr>
              <a:buSzPct val="70000"/>
              <a:buFont typeface="Wingdings 2"/>
              <a:buNone/>
              <a:tabLst/>
              <a:defRPr/>
            </a:pPr>
            <a:r>
              <a:rPr kumimoji="1" lang="ja-JP" altLang="en-US" sz="4500" b="0" i="0" u="none" strike="noStrike" kern="1200" cap="none" spc="0" normalizeH="0" baseline="0" noProof="0" dirty="0" smtClean="0">
                <a:ln>
                  <a:noFill/>
                </a:ln>
                <a:solidFill>
                  <a:srgbClr val="00B050"/>
                </a:solidFill>
                <a:effectLst/>
                <a:uLnTx/>
                <a:uFillTx/>
                <a:latin typeface="+mn-lt"/>
                <a:ea typeface="+mn-ea"/>
                <a:cs typeface="+mn-cs"/>
              </a:rPr>
              <a:t>　</a:t>
            </a:r>
            <a:r>
              <a:rPr kumimoji="1" lang="ja-JP" altLang="en-US" sz="2000" b="0" i="0" u="none" strike="noStrike" kern="1200" cap="none" spc="0" normalizeH="0" baseline="0" noProof="0" dirty="0" smtClean="0">
                <a:ln>
                  <a:noFill/>
                </a:ln>
                <a:solidFill>
                  <a:srgbClr val="00B050"/>
                </a:solidFill>
                <a:effectLst/>
                <a:uLnTx/>
                <a:uFillTx/>
                <a:latin typeface="+mn-lt"/>
                <a:ea typeface="+mn-ea"/>
                <a:cs typeface="+mn-cs"/>
              </a:rPr>
              <a:t>　　　　　　　　　　　　　　　</a:t>
            </a:r>
            <a:r>
              <a:rPr kumimoji="1" lang="ja-JP" altLang="en-US" sz="3200" b="0" i="0" u="none" strike="noStrike" kern="1200" cap="none" spc="0" normalizeH="0" baseline="0" noProof="0" dirty="0" smtClean="0">
                <a:ln>
                  <a:noFill/>
                </a:ln>
                <a:solidFill>
                  <a:srgbClr val="00B050"/>
                </a:solidFill>
                <a:effectLst/>
                <a:uLnTx/>
                <a:uFillTx/>
                <a:latin typeface="+mn-lt"/>
                <a:ea typeface="+mn-ea"/>
                <a:cs typeface="+mn-cs"/>
              </a:rPr>
              <a:t>　　　　　　　　</a:t>
            </a:r>
            <a:endParaRPr kumimoji="1" lang="en-US" altLang="ja-JP" sz="3200" b="0" i="0" u="none" strike="noStrike" kern="1200" cap="none" spc="0" normalizeH="0" baseline="0" noProof="0" dirty="0" smtClean="0">
              <a:ln>
                <a:noFill/>
              </a:ln>
              <a:solidFill>
                <a:srgbClr val="00B050"/>
              </a:solidFill>
              <a:effectLst/>
              <a:uLnTx/>
              <a:uFillTx/>
              <a:latin typeface="+mn-lt"/>
              <a:ea typeface="+mn-ea"/>
              <a:cs typeface="+mn-cs"/>
            </a:endParaRPr>
          </a:p>
        </p:txBody>
      </p:sp>
    </p:spTree>
  </p:cSld>
  <p:clrMapOvr>
    <a:masterClrMapping/>
  </p:clrMapOvr>
  <p:transition spd="slow">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60648"/>
            <a:ext cx="5040560" cy="838200"/>
          </a:xfrm>
        </p:spPr>
        <p:txBody>
          <a:bodyPr>
            <a:normAutofit/>
          </a:bodyPr>
          <a:lstStyle/>
          <a:p>
            <a:r>
              <a:rPr lang="ja-JP" altLang="en-US" sz="2400" dirty="0" smtClean="0">
                <a:solidFill>
                  <a:schemeClr val="accent6">
                    <a:lumMod val="75000"/>
                  </a:schemeClr>
                </a:solidFill>
              </a:rPr>
              <a:t>「</a:t>
            </a:r>
            <a:r>
              <a:rPr lang="ja-JP" altLang="en-US" sz="2800" dirty="0" smtClean="0">
                <a:ln>
                  <a:solidFill>
                    <a:srgbClr val="FF0000"/>
                  </a:solidFill>
                </a:ln>
                <a:solidFill>
                  <a:srgbClr val="FFFF00"/>
                </a:solidFill>
                <a:latin typeface="AR P黒丸ＰＯＰ体H" pitchFamily="50" charset="-128"/>
                <a:ea typeface="AR P黒丸ＰＯＰ体H" pitchFamily="50" charset="-128"/>
              </a:rPr>
              <a:t>ふるさと島民</a:t>
            </a:r>
            <a:r>
              <a:rPr lang="ja-JP" altLang="en-US" sz="2000" dirty="0" smtClean="0">
                <a:solidFill>
                  <a:schemeClr val="accent6">
                    <a:lumMod val="75000"/>
                  </a:schemeClr>
                </a:solidFill>
              </a:rPr>
              <a:t>」に申込みします。</a:t>
            </a:r>
            <a:endParaRPr kumimoji="1" lang="ja-JP" altLang="en-US" sz="2400" dirty="0">
              <a:solidFill>
                <a:schemeClr val="accent6">
                  <a:lumMod val="75000"/>
                </a:schemeClr>
              </a:solidFill>
            </a:endParaRPr>
          </a:p>
        </p:txBody>
      </p:sp>
      <p:sp>
        <p:nvSpPr>
          <p:cNvPr id="3" name="コンテンツ プレースホルダ 2"/>
          <p:cNvSpPr>
            <a:spLocks noGrp="1"/>
          </p:cNvSpPr>
          <p:nvPr>
            <p:ph idx="1"/>
          </p:nvPr>
        </p:nvSpPr>
        <p:spPr>
          <a:xfrm>
            <a:off x="683568" y="3645024"/>
            <a:ext cx="7920880" cy="1944216"/>
          </a:xfrm>
        </p:spPr>
        <p:txBody>
          <a:bodyPr>
            <a:normAutofit/>
          </a:bodyPr>
          <a:lstStyle/>
          <a:p>
            <a:pPr indent="-432000">
              <a:lnSpc>
                <a:spcPts val="2800"/>
              </a:lnSpc>
              <a:buNone/>
            </a:pPr>
            <a:r>
              <a:rPr lang="ja-JP" altLang="en-US" sz="2000" dirty="0" smtClean="0">
                <a:solidFill>
                  <a:srgbClr val="00B050"/>
                </a:solidFill>
                <a:latin typeface="ＭＳ ゴシック"/>
                <a:ea typeface="ＭＳ ゴシック"/>
              </a:rPr>
              <a:t>ご住所</a:t>
            </a:r>
            <a:endParaRPr lang="en-US" altLang="ja-JP" sz="2000" dirty="0" smtClean="0">
              <a:solidFill>
                <a:srgbClr val="00B050"/>
              </a:solidFill>
              <a:latin typeface="ＭＳ ゴシック"/>
              <a:ea typeface="ＭＳ ゴシック"/>
            </a:endParaRPr>
          </a:p>
          <a:p>
            <a:pPr indent="-432000">
              <a:lnSpc>
                <a:spcPts val="2800"/>
              </a:lnSpc>
              <a:buNone/>
            </a:pPr>
            <a:r>
              <a:rPr lang="ja-JP" altLang="en-US" sz="2000" dirty="0" smtClean="0">
                <a:solidFill>
                  <a:srgbClr val="00B050"/>
                </a:solidFill>
                <a:latin typeface="ＭＳ ゴシック"/>
                <a:ea typeface="ＭＳ ゴシック"/>
              </a:rPr>
              <a:t>御名前</a:t>
            </a:r>
            <a:endParaRPr lang="en-US" altLang="ja-JP" sz="2000" dirty="0" smtClean="0">
              <a:solidFill>
                <a:srgbClr val="00B050"/>
              </a:solidFill>
              <a:latin typeface="ＭＳ ゴシック"/>
              <a:ea typeface="ＭＳ ゴシック"/>
            </a:endParaRPr>
          </a:p>
          <a:p>
            <a:pPr indent="-432000">
              <a:lnSpc>
                <a:spcPts val="2800"/>
              </a:lnSpc>
              <a:buNone/>
            </a:pPr>
            <a:r>
              <a:rPr lang="ja-JP" altLang="en-US" sz="2000" dirty="0" smtClean="0">
                <a:solidFill>
                  <a:srgbClr val="00B050"/>
                </a:solidFill>
                <a:latin typeface="ＭＳ ゴシック"/>
                <a:ea typeface="ＭＳ ゴシック"/>
              </a:rPr>
              <a:t>お電話</a:t>
            </a:r>
            <a:endParaRPr lang="en-US" altLang="ja-JP" sz="2000" dirty="0" smtClean="0">
              <a:solidFill>
                <a:srgbClr val="00B050"/>
              </a:solidFill>
              <a:latin typeface="ＭＳ ゴシック"/>
              <a:ea typeface="ＭＳ ゴシック"/>
            </a:endParaRPr>
          </a:p>
          <a:p>
            <a:pPr indent="-432000">
              <a:lnSpc>
                <a:spcPts val="2800"/>
              </a:lnSpc>
              <a:buNone/>
            </a:pPr>
            <a:r>
              <a:rPr lang="en-US" altLang="ja-JP" sz="2000" dirty="0" smtClean="0">
                <a:solidFill>
                  <a:srgbClr val="00B050"/>
                </a:solidFill>
                <a:latin typeface="ＭＳ ゴシック"/>
                <a:ea typeface="ＭＳ ゴシック"/>
              </a:rPr>
              <a:t>E-</a:t>
            </a:r>
            <a:r>
              <a:rPr lang="ja-JP" altLang="en-US" sz="2000" dirty="0" smtClean="0">
                <a:solidFill>
                  <a:srgbClr val="00B050"/>
                </a:solidFill>
                <a:latin typeface="ＭＳ ゴシック"/>
                <a:ea typeface="ＭＳ ゴシック"/>
              </a:rPr>
              <a:t>メール：</a:t>
            </a:r>
            <a:r>
              <a:rPr lang="ja-JP" altLang="en-US" sz="4500" dirty="0" smtClean="0">
                <a:solidFill>
                  <a:srgbClr val="00B050"/>
                </a:solidFill>
              </a:rPr>
              <a:t>　</a:t>
            </a:r>
            <a:r>
              <a:rPr lang="ja-JP" altLang="en-US" sz="2000" dirty="0" smtClean="0">
                <a:solidFill>
                  <a:srgbClr val="00B050"/>
                </a:solidFill>
              </a:rPr>
              <a:t>　　　　　　　　　　　　　　　</a:t>
            </a:r>
            <a:r>
              <a:rPr kumimoji="1" lang="ja-JP" altLang="en-US" dirty="0" smtClean="0">
                <a:solidFill>
                  <a:srgbClr val="00B050"/>
                </a:solidFill>
              </a:rPr>
              <a:t>　　　　　　　　</a:t>
            </a:r>
            <a:endParaRPr kumimoji="1" lang="en-US" altLang="ja-JP" dirty="0" smtClean="0">
              <a:solidFill>
                <a:srgbClr val="00B050"/>
              </a:solidFill>
            </a:endParaRPr>
          </a:p>
        </p:txBody>
      </p:sp>
      <p:sp>
        <p:nvSpPr>
          <p:cNvPr id="7" name="テキスト ボックス 6"/>
          <p:cNvSpPr txBox="1"/>
          <p:nvPr/>
        </p:nvSpPr>
        <p:spPr>
          <a:xfrm>
            <a:off x="467544" y="1124744"/>
            <a:ext cx="3240360" cy="1323439"/>
          </a:xfrm>
          <a:prstGeom prst="rect">
            <a:avLst/>
          </a:prstGeom>
          <a:noFill/>
        </p:spPr>
        <p:txBody>
          <a:bodyPr wrap="square" rtlCol="0">
            <a:spAutoFit/>
          </a:bodyPr>
          <a:lstStyle/>
          <a:p>
            <a:pPr>
              <a:buNone/>
            </a:pPr>
            <a:r>
              <a:rPr lang="ja-JP" altLang="en-US" sz="2000" b="1" dirty="0" smtClean="0">
                <a:solidFill>
                  <a:schemeClr val="accent1">
                    <a:lumMod val="50000"/>
                  </a:schemeClr>
                </a:solidFill>
                <a:latin typeface="+mn-ea"/>
              </a:rPr>
              <a:t>◇お申込み　　　　口</a:t>
            </a:r>
            <a:endParaRPr lang="en-US" altLang="ja-JP" sz="2000" b="1" dirty="0" smtClean="0">
              <a:solidFill>
                <a:schemeClr val="accent1">
                  <a:lumMod val="50000"/>
                </a:schemeClr>
              </a:solidFill>
              <a:latin typeface="+mn-ea"/>
            </a:endParaRPr>
          </a:p>
          <a:p>
            <a:pPr>
              <a:lnSpc>
                <a:spcPts val="2400"/>
              </a:lnSpc>
              <a:buNone/>
            </a:pPr>
            <a:r>
              <a:rPr lang="ja-JP" altLang="ja-JP" sz="2000" b="1" dirty="0" smtClean="0">
                <a:solidFill>
                  <a:schemeClr val="accent1">
                    <a:lumMod val="50000"/>
                  </a:schemeClr>
                </a:solidFill>
                <a:latin typeface="+mn-ea"/>
              </a:rPr>
              <a:t>◇</a:t>
            </a:r>
            <a:r>
              <a:rPr lang="ja-JP" altLang="en-US" sz="2000" b="1" dirty="0" smtClean="0">
                <a:solidFill>
                  <a:schemeClr val="accent1">
                    <a:lumMod val="50000"/>
                  </a:schemeClr>
                </a:solidFill>
                <a:latin typeface="+mn-ea"/>
              </a:rPr>
              <a:t>ご送金　　　　　円</a:t>
            </a:r>
            <a:endParaRPr lang="en-US" altLang="ja-JP" sz="2000" b="1" dirty="0" smtClean="0">
              <a:solidFill>
                <a:schemeClr val="accent1">
                  <a:lumMod val="50000"/>
                </a:schemeClr>
              </a:solidFill>
              <a:latin typeface="+mn-ea"/>
            </a:endParaRPr>
          </a:p>
          <a:p>
            <a:pPr>
              <a:lnSpc>
                <a:spcPts val="2400"/>
              </a:lnSpc>
              <a:buNone/>
            </a:pPr>
            <a:endParaRPr lang="en-US" altLang="ja-JP" sz="2000" b="1" dirty="0" smtClean="0">
              <a:solidFill>
                <a:schemeClr val="accent1">
                  <a:lumMod val="50000"/>
                </a:schemeClr>
              </a:solidFill>
              <a:latin typeface="+mn-ea"/>
            </a:endParaRPr>
          </a:p>
          <a:p>
            <a:pPr>
              <a:lnSpc>
                <a:spcPts val="2400"/>
              </a:lnSpc>
              <a:buNone/>
            </a:pPr>
            <a:endParaRPr lang="en-US" altLang="ja-JP" sz="2000" b="1" dirty="0" smtClean="0">
              <a:solidFill>
                <a:schemeClr val="accent1">
                  <a:lumMod val="50000"/>
                </a:schemeClr>
              </a:solidFill>
              <a:latin typeface="+mn-ea"/>
            </a:endParaRPr>
          </a:p>
        </p:txBody>
      </p:sp>
      <p:cxnSp>
        <p:nvCxnSpPr>
          <p:cNvPr id="11" name="直線コネクタ 10"/>
          <p:cNvCxnSpPr/>
          <p:nvPr/>
        </p:nvCxnSpPr>
        <p:spPr>
          <a:xfrm>
            <a:off x="827584" y="4077072"/>
            <a:ext cx="74168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827584" y="5373216"/>
            <a:ext cx="74168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827584" y="4509120"/>
            <a:ext cx="73448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827584" y="4941168"/>
            <a:ext cx="7416824"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タイトル 1"/>
          <p:cNvSpPr txBox="1">
            <a:spLocks/>
          </p:cNvSpPr>
          <p:nvPr/>
        </p:nvSpPr>
        <p:spPr>
          <a:xfrm>
            <a:off x="1331640" y="5733256"/>
            <a:ext cx="2736304" cy="720080"/>
          </a:xfrm>
          <a:prstGeom prst="rect">
            <a:avLst/>
          </a:prstGeom>
        </p:spPr>
        <p:txBody>
          <a:bodyPr vert="horz"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2800" cap="all" dirty="0" smtClean="0">
                <a:ln>
                  <a:solidFill>
                    <a:srgbClr val="FF0000"/>
                  </a:solidFill>
                </a:ln>
                <a:solidFill>
                  <a:srgbClr val="FFFF00"/>
                </a:solidFill>
                <a:effectLst>
                  <a:reflection blurRad="12700" stA="48000" endA="300" endPos="55000" dir="5400000" sy="-90000" algn="bl" rotWithShape="0"/>
                </a:effectLst>
                <a:latin typeface="AR P黒丸ＰＯＰ体H" pitchFamily="50" charset="-128"/>
                <a:ea typeface="AR P黒丸ＰＯＰ体H" pitchFamily="50" charset="-128"/>
                <a:cs typeface="+mj-cs"/>
              </a:rPr>
              <a:t>おかえりなさい！</a:t>
            </a:r>
            <a:endParaRPr kumimoji="1" lang="ja-JP" altLang="en-US" sz="2800" b="0" i="0" u="none" strike="noStrike" kern="1200" cap="all" spc="0" normalizeH="0" baseline="0" noProof="0" dirty="0">
              <a:ln>
                <a:solidFill>
                  <a:srgbClr val="FF0000"/>
                </a:solidFill>
              </a:ln>
              <a:solidFill>
                <a:srgbClr val="FFFF00"/>
              </a:solidFill>
              <a:effectLst>
                <a:reflection blurRad="12700" stA="48000" endA="300" endPos="55000" dir="5400000" sy="-90000" algn="bl" rotWithShape="0"/>
              </a:effectLst>
              <a:uLnTx/>
              <a:uFillTx/>
              <a:latin typeface="AR P黒丸ＰＯＰ体H" pitchFamily="50" charset="-128"/>
              <a:ea typeface="AR P黒丸ＰＯＰ体H" pitchFamily="50" charset="-128"/>
              <a:cs typeface="+mj-cs"/>
            </a:endParaRPr>
          </a:p>
        </p:txBody>
      </p:sp>
      <p:sp>
        <p:nvSpPr>
          <p:cNvPr id="12" name="テキスト ボックス 11"/>
          <p:cNvSpPr txBox="1"/>
          <p:nvPr/>
        </p:nvSpPr>
        <p:spPr>
          <a:xfrm>
            <a:off x="467544" y="1916832"/>
            <a:ext cx="2520280" cy="707886"/>
          </a:xfrm>
          <a:prstGeom prst="rect">
            <a:avLst/>
          </a:prstGeom>
          <a:noFill/>
          <a:ln>
            <a:noFill/>
          </a:ln>
        </p:spPr>
        <p:txBody>
          <a:bodyPr wrap="square" rtlCol="0">
            <a:spAutoFit/>
          </a:bodyPr>
          <a:lstStyle/>
          <a:p>
            <a:pPr>
              <a:buNone/>
            </a:pPr>
            <a:r>
              <a:rPr lang="ja-JP" altLang="en-US" sz="2000" b="1" dirty="0" smtClean="0">
                <a:solidFill>
                  <a:schemeClr val="accent1">
                    <a:lumMod val="50000"/>
                  </a:schemeClr>
                </a:solidFill>
                <a:latin typeface="+mn-ea"/>
              </a:rPr>
              <a:t>◇メッセージ</a:t>
            </a:r>
            <a:endParaRPr lang="en-US" altLang="ja-JP" sz="2000" b="1" dirty="0" smtClean="0">
              <a:solidFill>
                <a:schemeClr val="accent1">
                  <a:lumMod val="50000"/>
                </a:schemeClr>
              </a:solidFill>
              <a:latin typeface="+mn-ea"/>
            </a:endParaRPr>
          </a:p>
          <a:p>
            <a:pPr>
              <a:buNone/>
            </a:pPr>
            <a:endParaRPr lang="en-US" altLang="ja-JP" sz="2000" b="1" dirty="0" smtClean="0">
              <a:solidFill>
                <a:schemeClr val="accent1">
                  <a:lumMod val="50000"/>
                </a:schemeClr>
              </a:solidFill>
              <a:latin typeface="+mn-ea"/>
            </a:endParaRPr>
          </a:p>
        </p:txBody>
      </p:sp>
      <p:sp>
        <p:nvSpPr>
          <p:cNvPr id="14" name="正方形/長方形 13"/>
          <p:cNvSpPr/>
          <p:nvPr/>
        </p:nvSpPr>
        <p:spPr>
          <a:xfrm>
            <a:off x="467544" y="1916832"/>
            <a:ext cx="4032448" cy="16561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cSld>
  <p:clrMapOvr>
    <a:masterClrMapping/>
  </p:clrMapOvr>
  <p:transition spd="slow" advTm="38642">
    <p:wheel spokes="1"/>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7"/>
</p:tagLst>
</file>

<file path=ppt/tags/tag2.xml><?xml version="1.0" encoding="utf-8"?>
<p:tagLst xmlns:a="http://schemas.openxmlformats.org/drawingml/2006/main" xmlns:r="http://schemas.openxmlformats.org/officeDocument/2006/relationships" xmlns:p="http://schemas.openxmlformats.org/presentationml/2006/main">
  <p:tag name="TIMING" val="|8.3|8.2"/>
</p:tagLst>
</file>

<file path=ppt/tags/tag3.xml><?xml version="1.0" encoding="utf-8"?>
<p:tagLst xmlns:a="http://schemas.openxmlformats.org/drawingml/2006/main" xmlns:r="http://schemas.openxmlformats.org/officeDocument/2006/relationships" xmlns:p="http://schemas.openxmlformats.org/presentationml/2006/main">
  <p:tag name="TIMING" val="|33.7"/>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トラベル">
  <a:themeElements>
    <a:clrScheme name="トラベル">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トラベル">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トラベル">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3903</TotalTime>
  <Words>275</Words>
  <Application>Microsoft Office PowerPoint</Application>
  <PresentationFormat>画面に合わせる (4:3)</PresentationFormat>
  <Paragraphs>116</Paragraphs>
  <Slides>9</Slides>
  <Notes>0</Notes>
  <HiddenSlides>0</HiddenSlides>
  <MMClips>0</MMClips>
  <ScaleCrop>false</ScaleCrop>
  <HeadingPairs>
    <vt:vector size="4" baseType="variant">
      <vt:variant>
        <vt:lpstr>テーマ</vt:lpstr>
      </vt:variant>
      <vt:variant>
        <vt:i4>1</vt:i4>
      </vt:variant>
      <vt:variant>
        <vt:lpstr>スライド タイトル</vt:lpstr>
      </vt:variant>
      <vt:variant>
        <vt:i4>9</vt:i4>
      </vt:variant>
    </vt:vector>
  </HeadingPairs>
  <TitlesOfParts>
    <vt:vector size="10" baseType="lpstr">
      <vt:lpstr>トラベル</vt:lpstr>
      <vt:lpstr>　おかえりなさい！ </vt:lpstr>
      <vt:lpstr>一般社団法人　浦戸夢の愛ランド</vt:lpstr>
      <vt:lpstr>日本三景松島湾に浮かぶ島々 </vt:lpstr>
      <vt:lpstr>PowerPoint プレゼンテーション</vt:lpstr>
      <vt:lpstr>黄色い花が咲き乱れる。幸せを呼ぶ！夢の愛ランド</vt:lpstr>
      <vt:lpstr>「ふるさと島民」登録制度とは？</vt:lpstr>
      <vt:lpstr>浦戸桂島の年間行事とお楽しみ</vt:lpstr>
      <vt:lpstr>　幸せの黄色い花が咲き、 笑顔が咲き乱れる！浦戸桂島</vt:lpstr>
      <vt:lpstr>「ふるさと島民」に申込みします。</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浦戸諸島の夢</dc:title>
  <dc:creator>MIURA</dc:creator>
  <cp:lastModifiedBy>user</cp:lastModifiedBy>
  <cp:revision>199</cp:revision>
  <cp:lastPrinted>2016-05-21T23:39:53Z</cp:lastPrinted>
  <dcterms:created xsi:type="dcterms:W3CDTF">2010-02-22T23:54:31Z</dcterms:created>
  <dcterms:modified xsi:type="dcterms:W3CDTF">2016-05-21T23:41:00Z</dcterms:modified>
</cp:coreProperties>
</file>