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63" r:id="rId2"/>
    <p:sldId id="262" r:id="rId3"/>
  </p:sldIdLst>
  <p:sldSz cx="9906000" cy="6858000" type="A4"/>
  <p:notesSz cx="6858000" cy="9144000"/>
  <p:defaultTextStyle>
    <a:defPPr>
      <a:defRPr lang="en-US"/>
    </a:defPPr>
    <a:lvl1pPr marL="0" algn="l" defTabSz="859627" rtl="0" eaLnBrk="1" latinLnBrk="0" hangingPunct="1">
      <a:defRPr sz="1692" kern="1200">
        <a:solidFill>
          <a:schemeClr val="tx1"/>
        </a:solidFill>
        <a:latin typeface="+mn-lt"/>
        <a:ea typeface="+mn-ea"/>
        <a:cs typeface="+mn-cs"/>
      </a:defRPr>
    </a:lvl1pPr>
    <a:lvl2pPr marL="429814" algn="l" defTabSz="859627" rtl="0" eaLnBrk="1" latinLnBrk="0" hangingPunct="1">
      <a:defRPr sz="1692" kern="1200">
        <a:solidFill>
          <a:schemeClr val="tx1"/>
        </a:solidFill>
        <a:latin typeface="+mn-lt"/>
        <a:ea typeface="+mn-ea"/>
        <a:cs typeface="+mn-cs"/>
      </a:defRPr>
    </a:lvl2pPr>
    <a:lvl3pPr marL="859627" algn="l" defTabSz="859627" rtl="0" eaLnBrk="1" latinLnBrk="0" hangingPunct="1">
      <a:defRPr sz="1692" kern="1200">
        <a:solidFill>
          <a:schemeClr val="tx1"/>
        </a:solidFill>
        <a:latin typeface="+mn-lt"/>
        <a:ea typeface="+mn-ea"/>
        <a:cs typeface="+mn-cs"/>
      </a:defRPr>
    </a:lvl3pPr>
    <a:lvl4pPr marL="1289441" algn="l" defTabSz="859627" rtl="0" eaLnBrk="1" latinLnBrk="0" hangingPunct="1">
      <a:defRPr sz="1692" kern="1200">
        <a:solidFill>
          <a:schemeClr val="tx1"/>
        </a:solidFill>
        <a:latin typeface="+mn-lt"/>
        <a:ea typeface="+mn-ea"/>
        <a:cs typeface="+mn-cs"/>
      </a:defRPr>
    </a:lvl4pPr>
    <a:lvl5pPr marL="1719255" algn="l" defTabSz="859627" rtl="0" eaLnBrk="1" latinLnBrk="0" hangingPunct="1">
      <a:defRPr sz="1692" kern="1200">
        <a:solidFill>
          <a:schemeClr val="tx1"/>
        </a:solidFill>
        <a:latin typeface="+mn-lt"/>
        <a:ea typeface="+mn-ea"/>
        <a:cs typeface="+mn-cs"/>
      </a:defRPr>
    </a:lvl5pPr>
    <a:lvl6pPr marL="2149069" algn="l" defTabSz="859627" rtl="0" eaLnBrk="1" latinLnBrk="0" hangingPunct="1">
      <a:defRPr sz="1692" kern="1200">
        <a:solidFill>
          <a:schemeClr val="tx1"/>
        </a:solidFill>
        <a:latin typeface="+mn-lt"/>
        <a:ea typeface="+mn-ea"/>
        <a:cs typeface="+mn-cs"/>
      </a:defRPr>
    </a:lvl6pPr>
    <a:lvl7pPr marL="2578882" algn="l" defTabSz="859627" rtl="0" eaLnBrk="1" latinLnBrk="0" hangingPunct="1">
      <a:defRPr sz="1692" kern="1200">
        <a:solidFill>
          <a:schemeClr val="tx1"/>
        </a:solidFill>
        <a:latin typeface="+mn-lt"/>
        <a:ea typeface="+mn-ea"/>
        <a:cs typeface="+mn-cs"/>
      </a:defRPr>
    </a:lvl7pPr>
    <a:lvl8pPr marL="3008696" algn="l" defTabSz="859627" rtl="0" eaLnBrk="1" latinLnBrk="0" hangingPunct="1">
      <a:defRPr sz="1692" kern="1200">
        <a:solidFill>
          <a:schemeClr val="tx1"/>
        </a:solidFill>
        <a:latin typeface="+mn-lt"/>
        <a:ea typeface="+mn-ea"/>
        <a:cs typeface="+mn-cs"/>
      </a:defRPr>
    </a:lvl8pPr>
    <a:lvl9pPr marL="3438510" algn="l" defTabSz="859627" rtl="0" eaLnBrk="1" latinLnBrk="0" hangingPunct="1">
      <a:defRPr sz="169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CCCC"/>
    <a:srgbClr val="FFCCFF"/>
    <a:srgbClr val="67BEB5"/>
    <a:srgbClr val="4172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61" autoAdjust="0"/>
    <p:restoredTop sz="95324" autoAdjust="0"/>
  </p:normalViewPr>
  <p:slideViewPr>
    <p:cSldViewPr snapToGrid="0">
      <p:cViewPr varScale="1">
        <p:scale>
          <a:sx n="97" d="100"/>
          <a:sy n="97" d="100"/>
        </p:scale>
        <p:origin x="216" y="31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78" d="100"/>
          <a:sy n="78" d="100"/>
        </p:scale>
        <p:origin x="339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kumimoji="1" lang="ja-JP" sz="1200"/>
            </a:lvl1pPr>
          </a:lstStyle>
          <a:p>
            <a:fld id="{38D6FE3C-34D8-4B4B-9273-D907B0A3B964}" type="datetimeFigureOut">
              <a:rPr kumimoji="1" lang="en-US" altLang="ja-JP"/>
              <a:t>1/24/19</a:t>
            </a:fld>
            <a:endParaRPr kumimoji="1" 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kumimoji="1" lang="ja-JP" sz="1200"/>
            </a:lvl1pPr>
          </a:lstStyle>
          <a:p>
            <a:fld id="{E169A89D-734B-4FAD-B6E7-2B864E72E489}" type="slidenum">
              <a:rPr kumimoji="1" lang="ja-JP"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29192036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kumimoji="1" lang="ja-JP" sz="12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kumimoji="1" lang="ja-JP" sz="12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1D0FF5F4-5691-49AF-9E16-FB22826F7264}" type="datetimeFigureOut">
              <a:rPr lang="en-US" altLang="ja-JP" smtClean="0"/>
              <a:pPr/>
              <a:t>1/24/19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kumimoji="1" lang="ja-JP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/>
              <a:t>マスター テキストの書式設定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kumimoji="1" lang="ja-JP" sz="12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kumimoji="1" lang="ja-JP" sz="12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952A89D7-7603-4ECB-ADF6-F6CF2BE4F401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25848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59627" rtl="0" eaLnBrk="1" latinLnBrk="0" hangingPunct="1">
      <a:defRPr kumimoji="1" lang="ja-JP" sz="1128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Meiryo UI" panose="020B0604030504040204" pitchFamily="50" charset="-128"/>
      </a:defRPr>
    </a:lvl1pPr>
    <a:lvl2pPr marL="429814" algn="l" defTabSz="859627" rtl="0" eaLnBrk="1" latinLnBrk="0" hangingPunct="1">
      <a:defRPr kumimoji="1" lang="ja-JP" sz="1128" kern="1200">
        <a:solidFill>
          <a:schemeClr val="tx1"/>
        </a:solidFill>
        <a:latin typeface="+mn-lt"/>
        <a:ea typeface="+mn-ea"/>
        <a:cs typeface="+mn-cs"/>
      </a:defRPr>
    </a:lvl2pPr>
    <a:lvl3pPr marL="859627" algn="l" defTabSz="859627" rtl="0" eaLnBrk="1" latinLnBrk="0" hangingPunct="1">
      <a:defRPr kumimoji="1" lang="ja-JP" sz="1128" kern="1200">
        <a:solidFill>
          <a:schemeClr val="tx1"/>
        </a:solidFill>
        <a:latin typeface="+mn-lt"/>
        <a:ea typeface="+mn-ea"/>
        <a:cs typeface="+mn-cs"/>
      </a:defRPr>
    </a:lvl3pPr>
    <a:lvl4pPr marL="1289441" algn="l" defTabSz="859627" rtl="0" eaLnBrk="1" latinLnBrk="0" hangingPunct="1">
      <a:defRPr kumimoji="1" lang="ja-JP" sz="1128" kern="1200">
        <a:solidFill>
          <a:schemeClr val="tx1"/>
        </a:solidFill>
        <a:latin typeface="+mn-lt"/>
        <a:ea typeface="+mn-ea"/>
        <a:cs typeface="+mn-cs"/>
      </a:defRPr>
    </a:lvl4pPr>
    <a:lvl5pPr marL="1719255" algn="l" defTabSz="859627" rtl="0" eaLnBrk="1" latinLnBrk="0" hangingPunct="1">
      <a:defRPr kumimoji="1" lang="ja-JP" sz="1128" kern="1200">
        <a:solidFill>
          <a:schemeClr val="tx1"/>
        </a:solidFill>
        <a:latin typeface="+mn-lt"/>
        <a:ea typeface="+mn-ea"/>
        <a:cs typeface="+mn-cs"/>
      </a:defRPr>
    </a:lvl5pPr>
    <a:lvl6pPr marL="2149069" algn="l" defTabSz="859627" rtl="0" eaLnBrk="1" latinLnBrk="0" hangingPunct="1">
      <a:defRPr kumimoji="1" lang="ja-JP" sz="1128" kern="1200">
        <a:solidFill>
          <a:schemeClr val="tx1"/>
        </a:solidFill>
        <a:latin typeface="+mn-lt"/>
        <a:ea typeface="+mn-ea"/>
        <a:cs typeface="+mn-cs"/>
      </a:defRPr>
    </a:lvl6pPr>
    <a:lvl7pPr marL="2578882" algn="l" defTabSz="859627" rtl="0" eaLnBrk="1" latinLnBrk="0" hangingPunct="1">
      <a:defRPr kumimoji="1" lang="ja-JP" sz="1128" kern="1200">
        <a:solidFill>
          <a:schemeClr val="tx1"/>
        </a:solidFill>
        <a:latin typeface="+mn-lt"/>
        <a:ea typeface="+mn-ea"/>
        <a:cs typeface="+mn-cs"/>
      </a:defRPr>
    </a:lvl7pPr>
    <a:lvl8pPr marL="3008696" algn="l" defTabSz="859627" rtl="0" eaLnBrk="1" latinLnBrk="0" hangingPunct="1">
      <a:defRPr kumimoji="1" lang="ja-JP" sz="1128" kern="1200">
        <a:solidFill>
          <a:schemeClr val="tx1"/>
        </a:solidFill>
        <a:latin typeface="+mn-lt"/>
        <a:ea typeface="+mn-ea"/>
        <a:cs typeface="+mn-cs"/>
      </a:defRPr>
    </a:lvl8pPr>
    <a:lvl9pPr marL="3438510" algn="l" defTabSz="859627" rtl="0" eaLnBrk="1" latinLnBrk="0" hangingPunct="1">
      <a:defRPr kumimoji="1" lang="ja-JP" sz="112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dirty="0"/>
              <a:t>このパンフレットを変更するには、サンプル コンテンツを独自のコンテンツに置き換えます。白紙の状態から開始したい場合は、[ホーム] タブの [新しいスライド] ボタンをクリックして、新しいページを挿入します。 その後、空のプレースホルダーにテキストやイメージを入力します。ロゴを独自のものに変更するには、「ここにロゴを挿入」という図をクリックして、[図ツール] の [書式] タブで [図の変更] を選びます。</a:t>
            </a:r>
          </a:p>
          <a:p>
            <a:endParaRPr kumimoji="1" lang="ja-JP" dirty="0"/>
          </a:p>
          <a:p>
            <a:r>
              <a:rPr lang="ja-JP" altLang="en-US" dirty="0"/>
              <a:t>また、折り線</a:t>
            </a:r>
            <a:r>
              <a:rPr kumimoji="1" lang="ja-JP" dirty="0"/>
              <a:t>があることにお気付きですか? 非常に薄い線ですが、これをパンフレットに表示したくない場合は、印刷する前に選んで削除できます。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2A89D7-7603-4ECB-ADF6-F6CF2BE4F401}" type="slidenum">
              <a:rPr kumimoji="1" lang="en-US" altLang="ja-JP" smtClean="0"/>
              <a:pPr/>
              <a:t>1</a:t>
            </a:fld>
            <a:endParaRPr kumimoji="1" lang="ja-JP"/>
          </a:p>
        </p:txBody>
      </p:sp>
      <p:sp>
        <p:nvSpPr>
          <p:cNvPr id="7" name="スライド イメージ プレースホルダー 6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</p:spTree>
    <p:extLst>
      <p:ext uri="{BB962C8B-B14F-4D97-AF65-F5344CB8AC3E}">
        <p14:creationId xmlns:p14="http://schemas.microsoft.com/office/powerpoint/2010/main" val="32163120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dirty="0"/>
              <a:t>このパンフレットを変更するには、サンプル コンテンツを独自のコンテンツに置き換えます。白紙の状態から開始したい場合は、[ホーム] タブの [新しいスライド] ボタンをクリックして、新しいページを挿入します。</a:t>
            </a:r>
            <a:r>
              <a:rPr kumimoji="1" lang="en-US" altLang="ja-JP" dirty="0"/>
              <a:t> </a:t>
            </a:r>
            <a:r>
              <a:rPr kumimoji="1" lang="ja-JP" dirty="0"/>
              <a:t>その後、空のプレースホルダーにテキストやイメージを入力します。ロゴを独自のものに変更するには、「ここにロゴを挿入」という図をクリックして、[図ツール] の [書式] タブで [図の変更] を選びます。</a:t>
            </a:r>
          </a:p>
          <a:p>
            <a:endParaRPr kumimoji="1" lang="ja-JP" dirty="0"/>
          </a:p>
          <a:p>
            <a:r>
              <a:rPr kumimoji="1" lang="ja-JP" dirty="0"/>
              <a:t>また、折り線があることにお気付きですか? 非常に薄い線ですが、これをパンフレットに表示したくない場合は、印刷する前に選んで削除できます。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2A89D7-7603-4ECB-ADF6-F6CF2BE4F401}" type="slidenum">
              <a:rPr kumimoji="1" lang="en-US" altLang="ja-JP" smtClean="0"/>
              <a:pPr/>
              <a:t>2</a:t>
            </a:fld>
            <a:endParaRPr kumimoji="1" lang="ja-JP"/>
          </a:p>
        </p:txBody>
      </p:sp>
      <p:sp>
        <p:nvSpPr>
          <p:cNvPr id="7" name="スライド イメージ プレースホルダー 6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</p:spTree>
    <p:extLst>
      <p:ext uri="{BB962C8B-B14F-4D97-AF65-F5344CB8AC3E}">
        <p14:creationId xmlns:p14="http://schemas.microsoft.com/office/powerpoint/2010/main" val="4006992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外側のペー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テキスト プレースホルダー 21"/>
          <p:cNvSpPr>
            <a:spLocks noGrp="1"/>
          </p:cNvSpPr>
          <p:nvPr>
            <p:ph type="body" sz="quarter" idx="14" hasCustomPrompt="1"/>
          </p:nvPr>
        </p:nvSpPr>
        <p:spPr>
          <a:xfrm rot="16200000">
            <a:off x="2374542" y="5192928"/>
            <a:ext cx="2180944" cy="342375"/>
          </a:xfrm>
        </p:spPr>
        <p:txBody>
          <a:bodyPr lIns="0" tIns="0" rIns="0" bIns="0" anchor="b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kumimoji="1" lang="ja-JP" sz="794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3177"/>
            </a:lvl2pPr>
            <a:lvl3pPr marL="0" indent="0" latinLnBrk="0">
              <a:spcBef>
                <a:spcPts val="0"/>
              </a:spcBef>
              <a:buNone/>
              <a:defRPr kumimoji="1" lang="ja-JP" sz="3177"/>
            </a:lvl3pPr>
            <a:lvl4pPr marL="0" indent="0" latinLnBrk="0">
              <a:spcBef>
                <a:spcPts val="0"/>
              </a:spcBef>
              <a:buNone/>
              <a:defRPr kumimoji="1" lang="ja-JP" sz="3177"/>
            </a:lvl4pPr>
            <a:lvl5pPr marL="0" indent="0" latinLnBrk="0">
              <a:spcBef>
                <a:spcPts val="0"/>
              </a:spcBef>
              <a:buNone/>
              <a:defRPr kumimoji="1" lang="ja-JP" sz="3177"/>
            </a:lvl5pPr>
          </a:lstStyle>
          <a:p>
            <a:pPr lvl="0"/>
            <a:r>
              <a:rPr kumimoji="1" lang="ja-JP"/>
              <a:t>会社名</a:t>
            </a:r>
          </a:p>
        </p:txBody>
      </p:sp>
      <p:sp>
        <p:nvSpPr>
          <p:cNvPr id="24" name="テキスト プレースホルダー 21"/>
          <p:cNvSpPr>
            <a:spLocks noGrp="1"/>
          </p:cNvSpPr>
          <p:nvPr>
            <p:ph type="body" sz="quarter" idx="15" hasCustomPrompt="1"/>
          </p:nvPr>
        </p:nvSpPr>
        <p:spPr>
          <a:xfrm rot="16200000">
            <a:off x="2748651" y="5163819"/>
            <a:ext cx="2180945" cy="400594"/>
          </a:xfrm>
        </p:spPr>
        <p:txBody>
          <a:bodyPr lIns="0" tIns="0" rIns="0" bIns="0" anchor="t">
            <a:noAutofit/>
          </a:bodyPr>
          <a:lstStyle>
            <a:lvl1pPr marL="0" indent="0" algn="l" latinLnBrk="0">
              <a:lnSpc>
                <a:spcPct val="120000"/>
              </a:lnSpc>
              <a:spcBef>
                <a:spcPts val="0"/>
              </a:spcBef>
              <a:buNone/>
              <a:defRPr kumimoji="1" lang="ja-JP" sz="794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3177"/>
            </a:lvl2pPr>
            <a:lvl3pPr marL="0" indent="0" latinLnBrk="0">
              <a:spcBef>
                <a:spcPts val="0"/>
              </a:spcBef>
              <a:buNone/>
              <a:defRPr kumimoji="1" lang="ja-JP" sz="3177"/>
            </a:lvl3pPr>
            <a:lvl4pPr marL="0" indent="0" latinLnBrk="0">
              <a:spcBef>
                <a:spcPts val="0"/>
              </a:spcBef>
              <a:buNone/>
              <a:defRPr kumimoji="1" lang="ja-JP" sz="3177"/>
            </a:lvl4pPr>
            <a:lvl5pPr marL="0" indent="0" latinLnBrk="0">
              <a:spcBef>
                <a:spcPts val="0"/>
              </a:spcBef>
              <a:buNone/>
              <a:defRPr kumimoji="1" lang="ja-JP" sz="3177"/>
            </a:lvl5pPr>
          </a:lstStyle>
          <a:p>
            <a:pPr lvl="0"/>
            <a:r>
              <a:rPr kumimoji="1" lang="ja-JP"/>
              <a:t>勤務先住所</a:t>
            </a:r>
          </a:p>
        </p:txBody>
      </p:sp>
      <p:sp>
        <p:nvSpPr>
          <p:cNvPr id="28" name="テキスト プレースホルダー 21"/>
          <p:cNvSpPr>
            <a:spLocks noGrp="1"/>
          </p:cNvSpPr>
          <p:nvPr>
            <p:ph type="body" sz="quarter" idx="19" hasCustomPrompt="1"/>
          </p:nvPr>
        </p:nvSpPr>
        <p:spPr>
          <a:xfrm>
            <a:off x="435330" y="4784650"/>
            <a:ext cx="2387492" cy="1669938"/>
          </a:xfrm>
        </p:spPr>
        <p:txBody>
          <a:bodyPr lIns="0" tIns="0" rIns="0" bIns="0" anchor="t">
            <a:noAutofit/>
          </a:bodyPr>
          <a:lstStyle>
            <a:lvl1pPr marL="0" indent="0" algn="l" latinLnBrk="0">
              <a:lnSpc>
                <a:spcPct val="120000"/>
              </a:lnSpc>
              <a:spcBef>
                <a:spcPts val="794"/>
              </a:spcBef>
              <a:buNone/>
              <a:defRPr kumimoji="1" lang="ja-JP" sz="882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3177"/>
            </a:lvl2pPr>
            <a:lvl3pPr marL="0" indent="0" latinLnBrk="0">
              <a:spcBef>
                <a:spcPts val="0"/>
              </a:spcBef>
              <a:buNone/>
              <a:defRPr kumimoji="1" lang="ja-JP" sz="3177"/>
            </a:lvl3pPr>
            <a:lvl4pPr marL="0" indent="0" latinLnBrk="0">
              <a:spcBef>
                <a:spcPts val="0"/>
              </a:spcBef>
              <a:buNone/>
              <a:defRPr kumimoji="1" lang="ja-JP" sz="3177"/>
            </a:lvl4pPr>
            <a:lvl5pPr marL="0" indent="0" latinLnBrk="0">
              <a:spcBef>
                <a:spcPts val="0"/>
              </a:spcBef>
              <a:buNone/>
              <a:defRPr kumimoji="1" lang="ja-JP" sz="3177"/>
            </a:lvl5pPr>
          </a:lstStyle>
          <a:p>
            <a:pPr lvl="0"/>
            <a:r>
              <a:rPr kumimoji="1" lang="ja-JP"/>
              <a:t>クリックしてテキストを入力</a:t>
            </a:r>
          </a:p>
        </p:txBody>
      </p:sp>
      <p:sp>
        <p:nvSpPr>
          <p:cNvPr id="31" name="テキスト プレースホルダー 21"/>
          <p:cNvSpPr>
            <a:spLocks noGrp="1"/>
          </p:cNvSpPr>
          <p:nvPr>
            <p:ph type="body" sz="quarter" idx="20" hasCustomPrompt="1"/>
          </p:nvPr>
        </p:nvSpPr>
        <p:spPr>
          <a:xfrm>
            <a:off x="435329" y="3658851"/>
            <a:ext cx="2387493" cy="887889"/>
          </a:xfrm>
        </p:spPr>
        <p:txBody>
          <a:bodyPr lIns="0" tIns="0" rIns="0" bIns="0" anchor="b">
            <a:noAutofit/>
          </a:bodyPr>
          <a:lstStyle>
            <a:lvl1pPr marL="0" indent="0" algn="l" latinLnBrk="0">
              <a:lnSpc>
                <a:spcPct val="120000"/>
              </a:lnSpc>
              <a:spcBef>
                <a:spcPts val="0"/>
              </a:spcBef>
              <a:buNone/>
              <a:defRPr kumimoji="1" lang="ja-JP" sz="1412" b="1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3177"/>
            </a:lvl2pPr>
            <a:lvl3pPr marL="0" indent="0" latinLnBrk="0">
              <a:spcBef>
                <a:spcPts val="0"/>
              </a:spcBef>
              <a:buNone/>
              <a:defRPr kumimoji="1" lang="ja-JP" sz="3177"/>
            </a:lvl3pPr>
            <a:lvl4pPr marL="0" indent="0" latinLnBrk="0">
              <a:spcBef>
                <a:spcPts val="0"/>
              </a:spcBef>
              <a:buNone/>
              <a:defRPr kumimoji="1" lang="ja-JP" sz="3177"/>
            </a:lvl4pPr>
            <a:lvl5pPr marL="0" indent="0" latinLnBrk="0">
              <a:spcBef>
                <a:spcPts val="0"/>
              </a:spcBef>
              <a:buNone/>
              <a:defRPr kumimoji="1" lang="ja-JP" sz="3177"/>
            </a:lvl5pPr>
          </a:lstStyle>
          <a:p>
            <a:pPr lvl="0"/>
            <a:r>
              <a:rPr kumimoji="1" lang="ja-JP"/>
              <a:t>見出しテキスト</a:t>
            </a:r>
          </a:p>
        </p:txBody>
      </p:sp>
      <p:sp>
        <p:nvSpPr>
          <p:cNvPr id="33" name="テキスト プレースホルダー 21"/>
          <p:cNvSpPr>
            <a:spLocks noGrp="1"/>
          </p:cNvSpPr>
          <p:nvPr>
            <p:ph type="body" sz="quarter" idx="21" hasCustomPrompt="1"/>
          </p:nvPr>
        </p:nvSpPr>
        <p:spPr>
          <a:xfrm>
            <a:off x="7046768" y="1275907"/>
            <a:ext cx="2386445" cy="2036760"/>
          </a:xfrm>
        </p:spPr>
        <p:txBody>
          <a:bodyPr lIns="0" tIns="0" rIns="0" bIns="0" anchor="b">
            <a:noAutofit/>
          </a:bodyPr>
          <a:lstStyle>
            <a:lvl1pPr marL="0" indent="0" algn="l" latinLnBrk="0">
              <a:lnSpc>
                <a:spcPct val="90000"/>
              </a:lnSpc>
              <a:spcBef>
                <a:spcPts val="0"/>
              </a:spcBef>
              <a:buNone/>
              <a:defRPr kumimoji="1" lang="ja-JP" sz="3353" b="1" baseline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3177"/>
            </a:lvl2pPr>
            <a:lvl3pPr marL="0" indent="0" latinLnBrk="0">
              <a:spcBef>
                <a:spcPts val="0"/>
              </a:spcBef>
              <a:buNone/>
              <a:defRPr kumimoji="1" lang="ja-JP" sz="3177"/>
            </a:lvl3pPr>
            <a:lvl4pPr marL="0" indent="0" latinLnBrk="0">
              <a:spcBef>
                <a:spcPts val="0"/>
              </a:spcBef>
              <a:buNone/>
              <a:defRPr kumimoji="1" lang="ja-JP" sz="3177"/>
            </a:lvl4pPr>
            <a:lvl5pPr marL="0" indent="0" latinLnBrk="0">
              <a:spcBef>
                <a:spcPts val="0"/>
              </a:spcBef>
              <a:buNone/>
              <a:defRPr kumimoji="1" lang="ja-JP" sz="3177"/>
            </a:lvl5pPr>
          </a:lstStyle>
          <a:p>
            <a:pPr lvl="0"/>
            <a:r>
              <a:rPr kumimoji="1" lang="ja-JP"/>
              <a:t>見出しテキスト</a:t>
            </a:r>
          </a:p>
        </p:txBody>
      </p:sp>
      <p:sp>
        <p:nvSpPr>
          <p:cNvPr id="34" name="テキスト プレースホルダー 21"/>
          <p:cNvSpPr>
            <a:spLocks noGrp="1"/>
          </p:cNvSpPr>
          <p:nvPr>
            <p:ph type="body" sz="quarter" idx="22" hasCustomPrompt="1"/>
          </p:nvPr>
        </p:nvSpPr>
        <p:spPr>
          <a:xfrm>
            <a:off x="7046768" y="3527508"/>
            <a:ext cx="2386445" cy="544136"/>
          </a:xfrm>
        </p:spPr>
        <p:txBody>
          <a:bodyPr lIns="0" tIns="0" rIns="0" bIns="0" anchor="t">
            <a:noAutofit/>
          </a:bodyPr>
          <a:lstStyle>
            <a:lvl1pPr marL="0" indent="0" algn="l" latinLnBrk="0">
              <a:lnSpc>
                <a:spcPct val="100000"/>
              </a:lnSpc>
              <a:spcBef>
                <a:spcPts val="0"/>
              </a:spcBef>
              <a:buNone/>
              <a:defRPr kumimoji="1" lang="ja-JP" sz="1588" b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3177"/>
            </a:lvl2pPr>
            <a:lvl3pPr marL="0" indent="0" latinLnBrk="0">
              <a:spcBef>
                <a:spcPts val="0"/>
              </a:spcBef>
              <a:buNone/>
              <a:defRPr kumimoji="1" lang="ja-JP" sz="3177"/>
            </a:lvl3pPr>
            <a:lvl4pPr marL="0" indent="0" latinLnBrk="0">
              <a:spcBef>
                <a:spcPts val="0"/>
              </a:spcBef>
              <a:buNone/>
              <a:defRPr kumimoji="1" lang="ja-JP" sz="3177"/>
            </a:lvl4pPr>
            <a:lvl5pPr marL="0" indent="0" latinLnBrk="0">
              <a:spcBef>
                <a:spcPts val="0"/>
              </a:spcBef>
              <a:buNone/>
              <a:defRPr kumimoji="1" lang="ja-JP" sz="3177"/>
            </a:lvl5pPr>
          </a:lstStyle>
          <a:p>
            <a:pPr lvl="0"/>
            <a:r>
              <a:rPr kumimoji="1" lang="ja-JP"/>
              <a:t>クリックしてテキストを入力</a:t>
            </a:r>
          </a:p>
        </p:txBody>
      </p:sp>
      <p:sp>
        <p:nvSpPr>
          <p:cNvPr id="20" name="テキスト プレースホルダー 21"/>
          <p:cNvSpPr>
            <a:spLocks noGrp="1"/>
          </p:cNvSpPr>
          <p:nvPr>
            <p:ph type="body" sz="quarter" idx="23" hasCustomPrompt="1"/>
          </p:nvPr>
        </p:nvSpPr>
        <p:spPr>
          <a:xfrm rot="16200000">
            <a:off x="3156612" y="3565967"/>
            <a:ext cx="2101495" cy="335873"/>
          </a:xfrm>
        </p:spPr>
        <p:txBody>
          <a:bodyPr lIns="0" tIns="0" rIns="0" bIns="0" anchor="b">
            <a:noAutofit/>
          </a:bodyPr>
          <a:lstStyle>
            <a:lvl1pPr marL="0" indent="0" algn="l" latinLnBrk="0">
              <a:lnSpc>
                <a:spcPct val="100000"/>
              </a:lnSpc>
              <a:spcBef>
                <a:spcPts val="0"/>
              </a:spcBef>
              <a:buNone/>
              <a:defRPr kumimoji="1" lang="ja-JP" sz="882" b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3177"/>
            </a:lvl2pPr>
            <a:lvl3pPr marL="0" indent="0" latinLnBrk="0">
              <a:spcBef>
                <a:spcPts val="0"/>
              </a:spcBef>
              <a:buNone/>
              <a:defRPr kumimoji="1" lang="ja-JP" sz="3177"/>
            </a:lvl3pPr>
            <a:lvl4pPr marL="0" indent="0" latinLnBrk="0">
              <a:spcBef>
                <a:spcPts val="0"/>
              </a:spcBef>
              <a:buNone/>
              <a:defRPr kumimoji="1" lang="ja-JP" sz="3177"/>
            </a:lvl4pPr>
            <a:lvl5pPr marL="0" indent="0" latinLnBrk="0">
              <a:spcBef>
                <a:spcPts val="0"/>
              </a:spcBef>
              <a:buNone/>
              <a:defRPr kumimoji="1" lang="ja-JP" sz="3177"/>
            </a:lvl5pPr>
          </a:lstStyle>
          <a:p>
            <a:pPr lvl="0"/>
            <a:r>
              <a:rPr kumimoji="1" lang="ja-JP"/>
              <a:t>表彰者名</a:t>
            </a:r>
          </a:p>
        </p:txBody>
      </p:sp>
      <p:sp>
        <p:nvSpPr>
          <p:cNvPr id="26" name="テキスト プレースホルダー 21"/>
          <p:cNvSpPr>
            <a:spLocks noGrp="1"/>
          </p:cNvSpPr>
          <p:nvPr>
            <p:ph type="body" sz="quarter" idx="24" hasCustomPrompt="1"/>
          </p:nvPr>
        </p:nvSpPr>
        <p:spPr>
          <a:xfrm rot="16200000">
            <a:off x="3635971" y="3429946"/>
            <a:ext cx="2101495" cy="607913"/>
          </a:xfrm>
        </p:spPr>
        <p:txBody>
          <a:bodyPr lIns="0" tIns="0" rIns="0" bIns="0" anchor="t">
            <a:noAutofit/>
          </a:bodyPr>
          <a:lstStyle>
            <a:lvl1pPr marL="0" indent="0" algn="l" latinLnBrk="0">
              <a:lnSpc>
                <a:spcPct val="120000"/>
              </a:lnSpc>
              <a:spcBef>
                <a:spcPts val="0"/>
              </a:spcBef>
              <a:buNone/>
              <a:defRPr kumimoji="1" lang="ja-JP" sz="882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3177"/>
            </a:lvl2pPr>
            <a:lvl3pPr marL="0" indent="0" latinLnBrk="0">
              <a:spcBef>
                <a:spcPts val="0"/>
              </a:spcBef>
              <a:buNone/>
              <a:defRPr kumimoji="1" lang="ja-JP" sz="3177"/>
            </a:lvl3pPr>
            <a:lvl4pPr marL="0" indent="0" latinLnBrk="0">
              <a:spcBef>
                <a:spcPts val="0"/>
              </a:spcBef>
              <a:buNone/>
              <a:defRPr kumimoji="1" lang="ja-JP" sz="3177"/>
            </a:lvl4pPr>
            <a:lvl5pPr marL="0" indent="0" latinLnBrk="0">
              <a:spcBef>
                <a:spcPts val="0"/>
              </a:spcBef>
              <a:buNone/>
              <a:defRPr kumimoji="1" lang="ja-JP" sz="3177"/>
            </a:lvl5pPr>
          </a:lstStyle>
          <a:p>
            <a:pPr lvl="0"/>
            <a:r>
              <a:rPr kumimoji="1" lang="ja-JP"/>
              <a:t>住所</a:t>
            </a:r>
            <a:r>
              <a:t/>
            </a:r>
            <a:br/>
            <a:r>
              <a:rPr kumimoji="1" lang="ja-JP"/>
              <a:t>郵便番号 都道府県 市区町村</a:t>
            </a:r>
          </a:p>
        </p:txBody>
      </p:sp>
      <p:sp>
        <p:nvSpPr>
          <p:cNvPr id="29" name="テキスト プレースホルダー 21"/>
          <p:cNvSpPr>
            <a:spLocks noGrp="1"/>
          </p:cNvSpPr>
          <p:nvPr>
            <p:ph type="body" sz="quarter" idx="25" hasCustomPrompt="1"/>
          </p:nvPr>
        </p:nvSpPr>
        <p:spPr>
          <a:xfrm rot="16200000">
            <a:off x="5207701" y="3680402"/>
            <a:ext cx="1575661" cy="632831"/>
          </a:xfrm>
        </p:spPr>
        <p:txBody>
          <a:bodyPr lIns="0" tIns="0" rIns="0" bIns="0" anchor="b">
            <a:noAutofit/>
          </a:bodyPr>
          <a:lstStyle>
            <a:lvl1pPr marL="0" indent="0" algn="l" latinLnBrk="0">
              <a:lnSpc>
                <a:spcPct val="120000"/>
              </a:lnSpc>
              <a:spcBef>
                <a:spcPts val="0"/>
              </a:spcBef>
              <a:buNone/>
              <a:defRPr kumimoji="1" lang="ja-JP" sz="794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3177"/>
            </a:lvl2pPr>
            <a:lvl3pPr marL="0" indent="0" latinLnBrk="0">
              <a:spcBef>
                <a:spcPts val="0"/>
              </a:spcBef>
              <a:buNone/>
              <a:defRPr kumimoji="1" lang="ja-JP" sz="3177"/>
            </a:lvl3pPr>
            <a:lvl4pPr marL="0" indent="0" latinLnBrk="0">
              <a:spcBef>
                <a:spcPts val="0"/>
              </a:spcBef>
              <a:buNone/>
              <a:defRPr kumimoji="1" lang="ja-JP" sz="3177"/>
            </a:lvl4pPr>
            <a:lvl5pPr marL="0" indent="0" latinLnBrk="0">
              <a:spcBef>
                <a:spcPts val="0"/>
              </a:spcBef>
              <a:buNone/>
              <a:defRPr kumimoji="1" lang="ja-JP" sz="3177"/>
            </a:lvl5pPr>
          </a:lstStyle>
          <a:p>
            <a:pPr lvl="0"/>
            <a:r>
              <a:rPr kumimoji="1" lang="ja-JP"/>
              <a:t>[Web サイト]</a:t>
            </a:r>
            <a:r>
              <a:t/>
            </a:r>
            <a:br/>
            <a:r>
              <a:rPr kumimoji="1" lang="ja-JP"/>
              <a:t>[メール]</a:t>
            </a:r>
          </a:p>
        </p:txBody>
      </p:sp>
      <p:sp>
        <p:nvSpPr>
          <p:cNvPr id="30" name="テキスト プレースホルダー 21"/>
          <p:cNvSpPr>
            <a:spLocks noGrp="1"/>
          </p:cNvSpPr>
          <p:nvPr>
            <p:ph type="body" sz="quarter" idx="26" hasCustomPrompt="1"/>
          </p:nvPr>
        </p:nvSpPr>
        <p:spPr>
          <a:xfrm rot="16200000">
            <a:off x="5207701" y="5350342"/>
            <a:ext cx="1575661" cy="632831"/>
          </a:xfrm>
        </p:spPr>
        <p:txBody>
          <a:bodyPr lIns="0" tIns="0" rIns="0" bIns="0" anchor="b">
            <a:noAutofit/>
          </a:bodyPr>
          <a:lstStyle>
            <a:lvl1pPr marL="0" indent="0" algn="l" latinLnBrk="0">
              <a:lnSpc>
                <a:spcPct val="120000"/>
              </a:lnSpc>
              <a:spcBef>
                <a:spcPts val="0"/>
              </a:spcBef>
              <a:buNone/>
              <a:defRPr kumimoji="1" lang="ja-JP" sz="794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3177"/>
            </a:lvl2pPr>
            <a:lvl3pPr marL="0" indent="0" latinLnBrk="0">
              <a:spcBef>
                <a:spcPts val="0"/>
              </a:spcBef>
              <a:buNone/>
              <a:defRPr kumimoji="1" lang="ja-JP" sz="3177"/>
            </a:lvl3pPr>
            <a:lvl4pPr marL="0" indent="0" latinLnBrk="0">
              <a:spcBef>
                <a:spcPts val="0"/>
              </a:spcBef>
              <a:buNone/>
              <a:defRPr kumimoji="1" lang="ja-JP" sz="3177"/>
            </a:lvl4pPr>
            <a:lvl5pPr marL="0" indent="0" latinLnBrk="0">
              <a:spcBef>
                <a:spcPts val="0"/>
              </a:spcBef>
              <a:buNone/>
              <a:defRPr kumimoji="1" lang="ja-JP" sz="3177"/>
            </a:lvl5pPr>
          </a:lstStyle>
          <a:p>
            <a:pPr lvl="0"/>
            <a:r>
              <a:rPr kumimoji="1" lang="ja-JP"/>
              <a:t>TEL [電話番号]</a:t>
            </a:r>
            <a:r>
              <a:t/>
            </a:r>
            <a:br/>
            <a:r>
              <a:rPr kumimoji="1" lang="ja-JP"/>
              <a:t>FAX [Fax 番号]</a:t>
            </a:r>
          </a:p>
        </p:txBody>
      </p:sp>
      <p:sp>
        <p:nvSpPr>
          <p:cNvPr id="5" name="図プレースホルダー 4"/>
          <p:cNvSpPr>
            <a:spLocks noGrp="1"/>
          </p:cNvSpPr>
          <p:nvPr>
            <p:ph type="pic" sz="quarter" idx="27"/>
          </p:nvPr>
        </p:nvSpPr>
        <p:spPr>
          <a:xfrm>
            <a:off x="435384" y="740990"/>
            <a:ext cx="2387384" cy="1839165"/>
          </a:xfrm>
          <a:solidFill>
            <a:schemeClr val="bg1">
              <a:lumMod val="85000"/>
            </a:schemeClr>
          </a:solidFill>
        </p:spPr>
        <p:txBody>
          <a:bodyPr tIns="182880">
            <a:normAutofit/>
          </a:bodyPr>
          <a:lstStyle>
            <a:lvl1pPr marL="0" indent="0" algn="ctr" latinLnBrk="0">
              <a:buNone/>
              <a:defRPr kumimoji="1" lang="ja-JP" sz="1235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58631927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54" userDrawn="1">
          <p15:clr>
            <a:srgbClr val="FBAE40"/>
          </p15:clr>
        </p15:guide>
        <p15:guide id="2" orient="horz" pos="4066" userDrawn="1">
          <p15:clr>
            <a:srgbClr val="FBAE40"/>
          </p15:clr>
        </p15:guide>
        <p15:guide id="3" pos="268" userDrawn="1">
          <p15:clr>
            <a:srgbClr val="FBAE40"/>
          </p15:clr>
        </p15:guide>
        <p15:guide id="4" pos="1773" userDrawn="1">
          <p15:clr>
            <a:srgbClr val="FBAE40"/>
          </p15:clr>
        </p15:guide>
        <p15:guide id="6" pos="5944" userDrawn="1">
          <p15:clr>
            <a:srgbClr val="FBAE40"/>
          </p15:clr>
        </p15:guide>
        <p15:guide id="7" pos="4438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側のペー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テキスト プレースホルダー 21"/>
          <p:cNvSpPr>
            <a:spLocks noGrp="1"/>
          </p:cNvSpPr>
          <p:nvPr>
            <p:ph type="body" sz="quarter" idx="20" hasCustomPrompt="1"/>
          </p:nvPr>
        </p:nvSpPr>
        <p:spPr>
          <a:xfrm>
            <a:off x="427759" y="502820"/>
            <a:ext cx="2386445" cy="1211794"/>
          </a:xfrm>
        </p:spPr>
        <p:txBody>
          <a:bodyPr lIns="0" tIns="0" rIns="0" bIns="0" anchor="b">
            <a:noAutofit/>
          </a:bodyPr>
          <a:lstStyle>
            <a:lvl1pPr marL="0" indent="0" algn="l" latinLnBrk="0">
              <a:lnSpc>
                <a:spcPct val="120000"/>
              </a:lnSpc>
              <a:spcBef>
                <a:spcPts val="0"/>
              </a:spcBef>
              <a:buNone/>
              <a:defRPr kumimoji="1" lang="ja-JP" sz="1412" b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3177"/>
            </a:lvl2pPr>
            <a:lvl3pPr marL="0" indent="0" latinLnBrk="0">
              <a:spcBef>
                <a:spcPts val="0"/>
              </a:spcBef>
              <a:buNone/>
              <a:defRPr kumimoji="1" lang="ja-JP" sz="3177"/>
            </a:lvl3pPr>
            <a:lvl4pPr marL="0" indent="0" latinLnBrk="0">
              <a:spcBef>
                <a:spcPts val="0"/>
              </a:spcBef>
              <a:buNone/>
              <a:defRPr kumimoji="1" lang="ja-JP" sz="3177"/>
            </a:lvl4pPr>
            <a:lvl5pPr marL="0" indent="0" latinLnBrk="0">
              <a:spcBef>
                <a:spcPts val="0"/>
              </a:spcBef>
              <a:buNone/>
              <a:defRPr kumimoji="1" lang="ja-JP" sz="3177"/>
            </a:lvl5pPr>
          </a:lstStyle>
          <a:p>
            <a:pPr lvl="0"/>
            <a:r>
              <a:rPr kumimoji="1" lang="ja-JP"/>
              <a:t>クリックしてテキストを入力</a:t>
            </a:r>
          </a:p>
        </p:txBody>
      </p:sp>
      <p:sp>
        <p:nvSpPr>
          <p:cNvPr id="43" name="テキスト プレースホルダー 21"/>
          <p:cNvSpPr>
            <a:spLocks noGrp="1"/>
          </p:cNvSpPr>
          <p:nvPr>
            <p:ph type="body" sz="quarter" idx="31" hasCustomPrompt="1"/>
          </p:nvPr>
        </p:nvSpPr>
        <p:spPr>
          <a:xfrm>
            <a:off x="427759" y="1904480"/>
            <a:ext cx="2386445" cy="1285288"/>
          </a:xfrm>
        </p:spPr>
        <p:txBody>
          <a:bodyPr lIns="0" tIns="0" rIns="0" bIns="0" anchor="t">
            <a:noAutofit/>
          </a:bodyPr>
          <a:lstStyle>
            <a:lvl1pPr marL="99458" indent="-99458" algn="l" latinLnBrk="0">
              <a:lnSpc>
                <a:spcPct val="120000"/>
              </a:lnSpc>
              <a:spcBef>
                <a:spcPts val="794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kumimoji="1" lang="ja-JP" sz="882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161373" indent="-161373" latinLnBrk="0">
              <a:lnSpc>
                <a:spcPct val="100000"/>
              </a:lnSpc>
              <a:spcBef>
                <a:spcPts val="529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kumimoji="1" lang="ja-JP" sz="794"/>
            </a:lvl2pPr>
            <a:lvl3pPr marL="161373" indent="-161373" latinLnBrk="0">
              <a:lnSpc>
                <a:spcPct val="100000"/>
              </a:lnSpc>
              <a:spcBef>
                <a:spcPts val="529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kumimoji="1" lang="ja-JP" sz="794"/>
            </a:lvl3pPr>
            <a:lvl4pPr marL="161373" indent="-161373" latinLnBrk="0">
              <a:lnSpc>
                <a:spcPct val="100000"/>
              </a:lnSpc>
              <a:spcBef>
                <a:spcPts val="529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kumimoji="1" lang="ja-JP" sz="794"/>
            </a:lvl4pPr>
            <a:lvl5pPr marL="161373" indent="-161373" latinLnBrk="0">
              <a:lnSpc>
                <a:spcPct val="100000"/>
              </a:lnSpc>
              <a:spcBef>
                <a:spcPts val="529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kumimoji="1" lang="ja-JP" sz="794"/>
            </a:lvl5pPr>
            <a:lvl6pPr marL="161373" indent="-161373" latinLnBrk="0">
              <a:lnSpc>
                <a:spcPct val="100000"/>
              </a:lnSpc>
              <a:spcBef>
                <a:spcPts val="529"/>
              </a:spcBef>
              <a:spcAft>
                <a:spcPts val="0"/>
              </a:spcAft>
              <a:defRPr kumimoji="1" lang="ja-JP" sz="794"/>
            </a:lvl6pPr>
            <a:lvl7pPr marL="161373" indent="-161373" latinLnBrk="0">
              <a:lnSpc>
                <a:spcPct val="100000"/>
              </a:lnSpc>
              <a:spcBef>
                <a:spcPts val="529"/>
              </a:spcBef>
              <a:spcAft>
                <a:spcPts val="0"/>
              </a:spcAft>
              <a:defRPr kumimoji="1" lang="ja-JP" sz="794"/>
            </a:lvl7pPr>
            <a:lvl8pPr marL="161373" indent="-161373" latinLnBrk="0">
              <a:lnSpc>
                <a:spcPct val="100000"/>
              </a:lnSpc>
              <a:spcBef>
                <a:spcPts val="529"/>
              </a:spcBef>
              <a:spcAft>
                <a:spcPts val="0"/>
              </a:spcAft>
              <a:defRPr kumimoji="1" lang="ja-JP" sz="794"/>
            </a:lvl8pPr>
            <a:lvl9pPr marL="161373" indent="-161373" latinLnBrk="0">
              <a:lnSpc>
                <a:spcPct val="100000"/>
              </a:lnSpc>
              <a:spcBef>
                <a:spcPts val="529"/>
              </a:spcBef>
              <a:spcAft>
                <a:spcPts val="0"/>
              </a:spcAft>
              <a:defRPr kumimoji="1" lang="ja-JP" sz="794"/>
            </a:lvl9pPr>
          </a:lstStyle>
          <a:p>
            <a:pPr lvl="0"/>
            <a:r>
              <a:rPr kumimoji="1" lang="ja-JP"/>
              <a:t>クリックしてテキストを入力</a:t>
            </a:r>
          </a:p>
        </p:txBody>
      </p:sp>
      <p:sp>
        <p:nvSpPr>
          <p:cNvPr id="26" name="テキスト プレースホルダー 21"/>
          <p:cNvSpPr>
            <a:spLocks noGrp="1"/>
          </p:cNvSpPr>
          <p:nvPr>
            <p:ph type="body" sz="quarter" idx="36" hasCustomPrompt="1"/>
          </p:nvPr>
        </p:nvSpPr>
        <p:spPr>
          <a:xfrm>
            <a:off x="427759" y="3199150"/>
            <a:ext cx="2386445" cy="360967"/>
          </a:xfrm>
        </p:spPr>
        <p:txBody>
          <a:bodyPr lIns="0" tIns="0" rIns="0" bIns="0" anchor="ctr">
            <a:noAutofit/>
          </a:bodyPr>
          <a:lstStyle>
            <a:lvl1pPr marL="0" indent="0" algn="l" latinLnBrk="0">
              <a:lnSpc>
                <a:spcPct val="114000"/>
              </a:lnSpc>
              <a:spcBef>
                <a:spcPts val="706"/>
              </a:spcBef>
              <a:buNone/>
              <a:defRPr kumimoji="1" lang="ja-JP" sz="971" b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3177"/>
            </a:lvl2pPr>
            <a:lvl3pPr marL="0" indent="0" latinLnBrk="0">
              <a:spcBef>
                <a:spcPts val="0"/>
              </a:spcBef>
              <a:buNone/>
              <a:defRPr kumimoji="1" lang="ja-JP" sz="3177"/>
            </a:lvl3pPr>
            <a:lvl4pPr marL="0" indent="0" latinLnBrk="0">
              <a:spcBef>
                <a:spcPts val="0"/>
              </a:spcBef>
              <a:buNone/>
              <a:defRPr kumimoji="1" lang="ja-JP" sz="3177"/>
            </a:lvl4pPr>
            <a:lvl5pPr marL="0" indent="0" latinLnBrk="0">
              <a:spcBef>
                <a:spcPts val="0"/>
              </a:spcBef>
              <a:buNone/>
              <a:defRPr kumimoji="1" lang="ja-JP" sz="3177"/>
            </a:lvl5pPr>
          </a:lstStyle>
          <a:p>
            <a:pPr lvl="0"/>
            <a:r>
              <a:rPr kumimoji="1" lang="ja-JP"/>
              <a:t>クリックしてテキストを入力</a:t>
            </a:r>
          </a:p>
        </p:txBody>
      </p:sp>
      <p:sp>
        <p:nvSpPr>
          <p:cNvPr id="27" name="テキスト プレースホルダー 21"/>
          <p:cNvSpPr>
            <a:spLocks noGrp="1"/>
          </p:cNvSpPr>
          <p:nvPr>
            <p:ph type="body" sz="quarter" idx="37" hasCustomPrompt="1"/>
          </p:nvPr>
        </p:nvSpPr>
        <p:spPr>
          <a:xfrm>
            <a:off x="427759" y="3560117"/>
            <a:ext cx="2386445" cy="552803"/>
          </a:xfrm>
        </p:spPr>
        <p:txBody>
          <a:bodyPr lIns="0" tIns="0" rIns="0" bIns="0" anchor="t">
            <a:noAutofit/>
          </a:bodyPr>
          <a:lstStyle>
            <a:lvl1pPr marL="99458" indent="-99458" algn="l" latinLnBrk="0">
              <a:lnSpc>
                <a:spcPct val="120000"/>
              </a:lnSpc>
              <a:spcBef>
                <a:spcPts val="529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kumimoji="1" lang="ja-JP" sz="882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161373" indent="-161373" latinLnBrk="0">
              <a:lnSpc>
                <a:spcPct val="100000"/>
              </a:lnSpc>
              <a:spcBef>
                <a:spcPts val="529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kumimoji="1" lang="ja-JP" sz="794"/>
            </a:lvl2pPr>
            <a:lvl3pPr marL="161373" indent="-161373" latinLnBrk="0">
              <a:lnSpc>
                <a:spcPct val="100000"/>
              </a:lnSpc>
              <a:spcBef>
                <a:spcPts val="529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kumimoji="1" lang="ja-JP" sz="794"/>
            </a:lvl3pPr>
            <a:lvl4pPr marL="161373" indent="-161373" latinLnBrk="0">
              <a:lnSpc>
                <a:spcPct val="100000"/>
              </a:lnSpc>
              <a:spcBef>
                <a:spcPts val="529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kumimoji="1" lang="ja-JP" sz="794"/>
            </a:lvl4pPr>
            <a:lvl5pPr marL="161373" indent="-161373" latinLnBrk="0">
              <a:lnSpc>
                <a:spcPct val="100000"/>
              </a:lnSpc>
              <a:spcBef>
                <a:spcPts val="529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kumimoji="1" lang="ja-JP" sz="794"/>
            </a:lvl5pPr>
            <a:lvl6pPr marL="161373" indent="-161373" latinLnBrk="0">
              <a:lnSpc>
                <a:spcPct val="100000"/>
              </a:lnSpc>
              <a:spcBef>
                <a:spcPts val="529"/>
              </a:spcBef>
              <a:spcAft>
                <a:spcPts val="0"/>
              </a:spcAft>
              <a:defRPr kumimoji="1" lang="ja-JP" sz="794"/>
            </a:lvl6pPr>
            <a:lvl7pPr marL="161373" indent="-161373" latinLnBrk="0">
              <a:lnSpc>
                <a:spcPct val="100000"/>
              </a:lnSpc>
              <a:spcBef>
                <a:spcPts val="529"/>
              </a:spcBef>
              <a:spcAft>
                <a:spcPts val="0"/>
              </a:spcAft>
              <a:defRPr kumimoji="1" lang="ja-JP" sz="794"/>
            </a:lvl7pPr>
            <a:lvl8pPr marL="161373" indent="-161373" latinLnBrk="0">
              <a:lnSpc>
                <a:spcPct val="100000"/>
              </a:lnSpc>
              <a:spcBef>
                <a:spcPts val="529"/>
              </a:spcBef>
              <a:spcAft>
                <a:spcPts val="0"/>
              </a:spcAft>
              <a:defRPr kumimoji="1" lang="ja-JP" sz="794"/>
            </a:lvl8pPr>
            <a:lvl9pPr marL="161373" indent="-161373" latinLnBrk="0">
              <a:lnSpc>
                <a:spcPct val="100000"/>
              </a:lnSpc>
              <a:spcBef>
                <a:spcPts val="529"/>
              </a:spcBef>
              <a:spcAft>
                <a:spcPts val="0"/>
              </a:spcAft>
              <a:defRPr kumimoji="1" lang="ja-JP" sz="794"/>
            </a:lvl9pPr>
          </a:lstStyle>
          <a:p>
            <a:pPr lvl="0"/>
            <a:r>
              <a:rPr kumimoji="1" lang="ja-JP"/>
              <a:t>クリックしてテキストを入力</a:t>
            </a:r>
          </a:p>
        </p:txBody>
      </p:sp>
      <p:cxnSp>
        <p:nvCxnSpPr>
          <p:cNvPr id="35" name="直線コネクタ 34" hidden="1"/>
          <p:cNvCxnSpPr/>
          <p:nvPr userDrawn="1"/>
        </p:nvCxnSpPr>
        <p:spPr>
          <a:xfrm>
            <a:off x="3691299" y="810892"/>
            <a:ext cx="261251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テキスト プレースホルダー 21"/>
          <p:cNvSpPr>
            <a:spLocks noGrp="1"/>
          </p:cNvSpPr>
          <p:nvPr>
            <p:ph type="body" sz="quarter" idx="42" hasCustomPrompt="1"/>
          </p:nvPr>
        </p:nvSpPr>
        <p:spPr>
          <a:xfrm>
            <a:off x="7051271" y="1426015"/>
            <a:ext cx="2407082" cy="600426"/>
          </a:xfrm>
        </p:spPr>
        <p:txBody>
          <a:bodyPr lIns="0" tIns="0" rIns="0" bIns="0" anchor="t">
            <a:noAutofit/>
          </a:bodyPr>
          <a:lstStyle>
            <a:lvl1pPr marL="64549" indent="-64549" algn="l" latinLnBrk="0">
              <a:lnSpc>
                <a:spcPct val="120000"/>
              </a:lnSpc>
              <a:spcBef>
                <a:spcPts val="353"/>
              </a:spcBef>
              <a:buNone/>
              <a:defRPr kumimoji="1" lang="ja-JP" sz="1059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3177"/>
            </a:lvl2pPr>
            <a:lvl3pPr marL="0" indent="0" latinLnBrk="0">
              <a:spcBef>
                <a:spcPts val="0"/>
              </a:spcBef>
              <a:buNone/>
              <a:defRPr kumimoji="1" lang="ja-JP" sz="3177"/>
            </a:lvl3pPr>
            <a:lvl4pPr marL="0" indent="0" latinLnBrk="0">
              <a:spcBef>
                <a:spcPts val="0"/>
              </a:spcBef>
              <a:buNone/>
              <a:defRPr kumimoji="1" lang="ja-JP" sz="3177"/>
            </a:lvl4pPr>
            <a:lvl5pPr marL="0" indent="0" latinLnBrk="0">
              <a:spcBef>
                <a:spcPts val="0"/>
              </a:spcBef>
              <a:buNone/>
              <a:defRPr kumimoji="1" lang="ja-JP" sz="3177"/>
            </a:lvl5pPr>
          </a:lstStyle>
          <a:p>
            <a:pPr lvl="0"/>
            <a:r>
              <a:rPr kumimoji="1" lang="ja-JP"/>
              <a:t>クリックして引用符を入力</a:t>
            </a:r>
          </a:p>
        </p:txBody>
      </p:sp>
      <p:sp>
        <p:nvSpPr>
          <p:cNvPr id="42" name="テキスト プレースホルダー 21"/>
          <p:cNvSpPr>
            <a:spLocks noGrp="1"/>
          </p:cNvSpPr>
          <p:nvPr>
            <p:ph type="body" sz="quarter" idx="43" hasCustomPrompt="1"/>
          </p:nvPr>
        </p:nvSpPr>
        <p:spPr>
          <a:xfrm>
            <a:off x="3714750" y="4221752"/>
            <a:ext cx="2386445" cy="2232837"/>
          </a:xfrm>
        </p:spPr>
        <p:txBody>
          <a:bodyPr lIns="0" tIns="0" rIns="0" bIns="0" anchor="t">
            <a:noAutofit/>
          </a:bodyPr>
          <a:lstStyle>
            <a:lvl1pPr marL="99458" indent="-99458" algn="l" latinLnBrk="0">
              <a:lnSpc>
                <a:spcPct val="120000"/>
              </a:lnSpc>
              <a:spcBef>
                <a:spcPts val="794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kumimoji="1" lang="ja-JP" sz="882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161373" indent="-161373" latinLnBrk="0">
              <a:lnSpc>
                <a:spcPct val="100000"/>
              </a:lnSpc>
              <a:spcBef>
                <a:spcPts val="529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kumimoji="1" lang="ja-JP" sz="794"/>
            </a:lvl2pPr>
            <a:lvl3pPr marL="161373" indent="-161373" latinLnBrk="0">
              <a:lnSpc>
                <a:spcPct val="100000"/>
              </a:lnSpc>
              <a:spcBef>
                <a:spcPts val="529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kumimoji="1" lang="ja-JP" sz="794"/>
            </a:lvl3pPr>
            <a:lvl4pPr marL="161373" indent="-161373" latinLnBrk="0">
              <a:lnSpc>
                <a:spcPct val="100000"/>
              </a:lnSpc>
              <a:spcBef>
                <a:spcPts val="529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kumimoji="1" lang="ja-JP" sz="794"/>
            </a:lvl4pPr>
            <a:lvl5pPr marL="161373" indent="-161373" latinLnBrk="0">
              <a:lnSpc>
                <a:spcPct val="100000"/>
              </a:lnSpc>
              <a:spcBef>
                <a:spcPts val="529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kumimoji="1" lang="ja-JP" sz="794"/>
            </a:lvl5pPr>
            <a:lvl6pPr marL="161373" indent="-161373" latinLnBrk="0">
              <a:lnSpc>
                <a:spcPct val="100000"/>
              </a:lnSpc>
              <a:spcBef>
                <a:spcPts val="529"/>
              </a:spcBef>
              <a:spcAft>
                <a:spcPts val="0"/>
              </a:spcAft>
              <a:defRPr kumimoji="1" lang="ja-JP" sz="794"/>
            </a:lvl6pPr>
            <a:lvl7pPr marL="161373" indent="-161373" latinLnBrk="0">
              <a:lnSpc>
                <a:spcPct val="100000"/>
              </a:lnSpc>
              <a:spcBef>
                <a:spcPts val="529"/>
              </a:spcBef>
              <a:spcAft>
                <a:spcPts val="0"/>
              </a:spcAft>
              <a:defRPr kumimoji="1" lang="ja-JP" sz="794"/>
            </a:lvl7pPr>
            <a:lvl8pPr marL="161373" indent="-161373" latinLnBrk="0">
              <a:lnSpc>
                <a:spcPct val="100000"/>
              </a:lnSpc>
              <a:spcBef>
                <a:spcPts val="529"/>
              </a:spcBef>
              <a:spcAft>
                <a:spcPts val="0"/>
              </a:spcAft>
              <a:defRPr kumimoji="1" lang="ja-JP" sz="794"/>
            </a:lvl8pPr>
            <a:lvl9pPr marL="161373" indent="-161373" latinLnBrk="0">
              <a:lnSpc>
                <a:spcPct val="100000"/>
              </a:lnSpc>
              <a:spcBef>
                <a:spcPts val="529"/>
              </a:spcBef>
              <a:spcAft>
                <a:spcPts val="0"/>
              </a:spcAft>
              <a:defRPr kumimoji="1" lang="ja-JP" sz="794"/>
            </a:lvl9pPr>
          </a:lstStyle>
          <a:p>
            <a:pPr lvl="0"/>
            <a:r>
              <a:rPr kumimoji="1" lang="ja-JP"/>
              <a:t>クリックしてテキストを入力</a:t>
            </a:r>
          </a:p>
        </p:txBody>
      </p:sp>
      <p:sp>
        <p:nvSpPr>
          <p:cNvPr id="59" name="テキスト プレースホルダー 21"/>
          <p:cNvSpPr>
            <a:spLocks noGrp="1"/>
          </p:cNvSpPr>
          <p:nvPr>
            <p:ph type="body" sz="quarter" idx="48" hasCustomPrompt="1"/>
          </p:nvPr>
        </p:nvSpPr>
        <p:spPr>
          <a:xfrm>
            <a:off x="7046768" y="3846485"/>
            <a:ext cx="2404456" cy="2608104"/>
          </a:xfrm>
        </p:spPr>
        <p:txBody>
          <a:bodyPr lIns="0" tIns="0" rIns="0" bIns="0" anchor="t">
            <a:noAutofit/>
          </a:bodyPr>
          <a:lstStyle>
            <a:lvl1pPr marL="99458" indent="-99458" algn="l" latinLnBrk="0">
              <a:lnSpc>
                <a:spcPct val="120000"/>
              </a:lnSpc>
              <a:spcBef>
                <a:spcPts val="794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kumimoji="1" lang="ja-JP" sz="882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161373" indent="-161373" latinLnBrk="0">
              <a:lnSpc>
                <a:spcPct val="100000"/>
              </a:lnSpc>
              <a:spcBef>
                <a:spcPts val="529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kumimoji="1" lang="ja-JP" sz="794"/>
            </a:lvl2pPr>
            <a:lvl3pPr marL="161373" indent="-161373" latinLnBrk="0">
              <a:lnSpc>
                <a:spcPct val="100000"/>
              </a:lnSpc>
              <a:spcBef>
                <a:spcPts val="529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kumimoji="1" lang="ja-JP" sz="794"/>
            </a:lvl3pPr>
            <a:lvl4pPr marL="161373" indent="-161373" latinLnBrk="0">
              <a:lnSpc>
                <a:spcPct val="100000"/>
              </a:lnSpc>
              <a:spcBef>
                <a:spcPts val="529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kumimoji="1" lang="ja-JP" sz="794"/>
            </a:lvl4pPr>
            <a:lvl5pPr marL="161373" indent="-161373" latinLnBrk="0">
              <a:lnSpc>
                <a:spcPct val="100000"/>
              </a:lnSpc>
              <a:spcBef>
                <a:spcPts val="529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kumimoji="1" lang="ja-JP" sz="794"/>
            </a:lvl5pPr>
            <a:lvl6pPr marL="161373" indent="-161373" latinLnBrk="0">
              <a:lnSpc>
                <a:spcPct val="100000"/>
              </a:lnSpc>
              <a:spcBef>
                <a:spcPts val="529"/>
              </a:spcBef>
              <a:spcAft>
                <a:spcPts val="0"/>
              </a:spcAft>
              <a:defRPr kumimoji="1" lang="ja-JP" sz="794"/>
            </a:lvl6pPr>
            <a:lvl7pPr marL="161373" indent="-161373" latinLnBrk="0">
              <a:lnSpc>
                <a:spcPct val="100000"/>
              </a:lnSpc>
              <a:spcBef>
                <a:spcPts val="529"/>
              </a:spcBef>
              <a:spcAft>
                <a:spcPts val="0"/>
              </a:spcAft>
              <a:defRPr kumimoji="1" lang="ja-JP" sz="794"/>
            </a:lvl7pPr>
            <a:lvl8pPr marL="161373" indent="-161373" latinLnBrk="0">
              <a:lnSpc>
                <a:spcPct val="100000"/>
              </a:lnSpc>
              <a:spcBef>
                <a:spcPts val="529"/>
              </a:spcBef>
              <a:spcAft>
                <a:spcPts val="0"/>
              </a:spcAft>
              <a:defRPr kumimoji="1" lang="ja-JP" sz="794"/>
            </a:lvl8pPr>
            <a:lvl9pPr marL="161373" indent="-161373" latinLnBrk="0">
              <a:lnSpc>
                <a:spcPct val="100000"/>
              </a:lnSpc>
              <a:spcBef>
                <a:spcPts val="529"/>
              </a:spcBef>
              <a:spcAft>
                <a:spcPts val="0"/>
              </a:spcAft>
              <a:defRPr kumimoji="1" lang="ja-JP" sz="794"/>
            </a:lvl9pPr>
          </a:lstStyle>
          <a:p>
            <a:pPr lvl="0"/>
            <a:r>
              <a:rPr kumimoji="1" lang="ja-JP"/>
              <a:t>クリックしてテキストを入力</a:t>
            </a:r>
          </a:p>
        </p:txBody>
      </p:sp>
      <p:sp>
        <p:nvSpPr>
          <p:cNvPr id="40" name="テキスト プレースホルダー 21"/>
          <p:cNvSpPr>
            <a:spLocks noGrp="1"/>
          </p:cNvSpPr>
          <p:nvPr>
            <p:ph type="body" sz="quarter" idx="49" hasCustomPrompt="1"/>
          </p:nvPr>
        </p:nvSpPr>
        <p:spPr>
          <a:xfrm>
            <a:off x="3714750" y="3349255"/>
            <a:ext cx="2386445" cy="666098"/>
          </a:xfrm>
        </p:spPr>
        <p:txBody>
          <a:bodyPr lIns="0" tIns="0" rIns="0" bIns="0" anchor="b">
            <a:noAutofit/>
          </a:bodyPr>
          <a:lstStyle>
            <a:lvl1pPr marL="0" indent="0" algn="l" latinLnBrk="0">
              <a:lnSpc>
                <a:spcPct val="120000"/>
              </a:lnSpc>
              <a:spcBef>
                <a:spcPts val="0"/>
              </a:spcBef>
              <a:buNone/>
              <a:defRPr kumimoji="1" lang="ja-JP" sz="1412" b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3177"/>
            </a:lvl2pPr>
            <a:lvl3pPr marL="0" indent="0" latinLnBrk="0">
              <a:spcBef>
                <a:spcPts val="0"/>
              </a:spcBef>
              <a:buNone/>
              <a:defRPr kumimoji="1" lang="ja-JP" sz="3177"/>
            </a:lvl3pPr>
            <a:lvl4pPr marL="0" indent="0" latinLnBrk="0">
              <a:spcBef>
                <a:spcPts val="0"/>
              </a:spcBef>
              <a:buNone/>
              <a:defRPr kumimoji="1" lang="ja-JP" sz="3177"/>
            </a:lvl4pPr>
            <a:lvl5pPr marL="0" indent="0" latinLnBrk="0">
              <a:spcBef>
                <a:spcPts val="0"/>
              </a:spcBef>
              <a:buNone/>
              <a:defRPr kumimoji="1" lang="ja-JP" sz="3177"/>
            </a:lvl5pPr>
          </a:lstStyle>
          <a:p>
            <a:pPr lvl="0"/>
            <a:r>
              <a:rPr kumimoji="1" lang="ja-JP"/>
              <a:t>クリックしてテキストを入力</a:t>
            </a:r>
          </a:p>
        </p:txBody>
      </p:sp>
      <p:sp>
        <p:nvSpPr>
          <p:cNvPr id="44" name="図プレースホルダー 4"/>
          <p:cNvSpPr>
            <a:spLocks noGrp="1"/>
          </p:cNvSpPr>
          <p:nvPr>
            <p:ph type="pic" sz="quarter" idx="27"/>
          </p:nvPr>
        </p:nvSpPr>
        <p:spPr>
          <a:xfrm>
            <a:off x="4973943" y="750535"/>
            <a:ext cx="1127253" cy="2501153"/>
          </a:xfrm>
          <a:solidFill>
            <a:schemeClr val="bg1">
              <a:lumMod val="85000"/>
            </a:schemeClr>
          </a:solidFill>
        </p:spPr>
        <p:txBody>
          <a:bodyPr tIns="182880">
            <a:normAutofit/>
          </a:bodyPr>
          <a:lstStyle>
            <a:lvl1pPr marL="0" indent="0" algn="ctr" latinLnBrk="0">
              <a:buNone/>
              <a:defRPr kumimoji="1" lang="ja-JP" sz="1235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endParaRPr kumimoji="1" lang="ja-JP"/>
          </a:p>
        </p:txBody>
      </p:sp>
      <p:sp>
        <p:nvSpPr>
          <p:cNvPr id="46" name="図プレースホルダー 4"/>
          <p:cNvSpPr>
            <a:spLocks noGrp="1"/>
          </p:cNvSpPr>
          <p:nvPr>
            <p:ph type="pic" sz="quarter" idx="50"/>
          </p:nvPr>
        </p:nvSpPr>
        <p:spPr>
          <a:xfrm>
            <a:off x="427759" y="4136773"/>
            <a:ext cx="2386445" cy="1411941"/>
          </a:xfrm>
          <a:solidFill>
            <a:schemeClr val="bg1">
              <a:lumMod val="85000"/>
            </a:schemeClr>
          </a:solidFill>
        </p:spPr>
        <p:txBody>
          <a:bodyPr tIns="182880">
            <a:normAutofit/>
          </a:bodyPr>
          <a:lstStyle>
            <a:lvl1pPr marL="0" indent="0" algn="ctr" latinLnBrk="0">
              <a:buNone/>
              <a:defRPr kumimoji="1" lang="ja-JP" sz="1235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endParaRPr kumimoji="1" lang="ja-JP"/>
          </a:p>
        </p:txBody>
      </p:sp>
      <p:sp>
        <p:nvSpPr>
          <p:cNvPr id="62" name="テキスト プレースホルダー 21"/>
          <p:cNvSpPr>
            <a:spLocks noGrp="1"/>
          </p:cNvSpPr>
          <p:nvPr>
            <p:ph type="body" sz="quarter" idx="52" hasCustomPrompt="1"/>
          </p:nvPr>
        </p:nvSpPr>
        <p:spPr>
          <a:xfrm>
            <a:off x="7046768" y="502820"/>
            <a:ext cx="2404456" cy="716798"/>
          </a:xfrm>
        </p:spPr>
        <p:txBody>
          <a:bodyPr lIns="0" tIns="0" rIns="0" bIns="0" anchor="b">
            <a:noAutofit/>
          </a:bodyPr>
          <a:lstStyle>
            <a:lvl1pPr marL="0" indent="0" algn="l" latinLnBrk="0">
              <a:lnSpc>
                <a:spcPct val="120000"/>
              </a:lnSpc>
              <a:spcBef>
                <a:spcPts val="0"/>
              </a:spcBef>
              <a:buNone/>
              <a:defRPr kumimoji="1" lang="ja-JP" sz="1412" b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3177"/>
            </a:lvl2pPr>
            <a:lvl3pPr marL="0" indent="0" latinLnBrk="0">
              <a:spcBef>
                <a:spcPts val="0"/>
              </a:spcBef>
              <a:buNone/>
              <a:defRPr kumimoji="1" lang="ja-JP" sz="3177"/>
            </a:lvl3pPr>
            <a:lvl4pPr marL="0" indent="0" latinLnBrk="0">
              <a:spcBef>
                <a:spcPts val="0"/>
              </a:spcBef>
              <a:buNone/>
              <a:defRPr kumimoji="1" lang="ja-JP" sz="3177"/>
            </a:lvl4pPr>
            <a:lvl5pPr marL="0" indent="0" latinLnBrk="0">
              <a:spcBef>
                <a:spcPts val="0"/>
              </a:spcBef>
              <a:buNone/>
              <a:defRPr kumimoji="1" lang="ja-JP" sz="3177"/>
            </a:lvl5pPr>
          </a:lstStyle>
          <a:p>
            <a:pPr lvl="0"/>
            <a:r>
              <a:rPr kumimoji="1" lang="ja-JP"/>
              <a:t>クリックしてテキストを入力</a:t>
            </a:r>
          </a:p>
        </p:txBody>
      </p:sp>
      <p:sp>
        <p:nvSpPr>
          <p:cNvPr id="64" name="テキスト プレースホルダー 21"/>
          <p:cNvSpPr>
            <a:spLocks noGrp="1"/>
          </p:cNvSpPr>
          <p:nvPr>
            <p:ph type="body" sz="quarter" idx="54" hasCustomPrompt="1"/>
          </p:nvPr>
        </p:nvSpPr>
        <p:spPr>
          <a:xfrm>
            <a:off x="7051271" y="2077835"/>
            <a:ext cx="2407082" cy="248821"/>
          </a:xfrm>
        </p:spPr>
        <p:txBody>
          <a:bodyPr lIns="0" tIns="0" rIns="0" bIns="0" anchor="t">
            <a:noAutofit/>
          </a:bodyPr>
          <a:lstStyle>
            <a:lvl1pPr marL="201717" indent="-121030" algn="l" latinLnBrk="0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Char char="—"/>
              <a:defRPr kumimoji="1" lang="ja-JP" sz="794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3177"/>
            </a:lvl2pPr>
            <a:lvl3pPr marL="0" indent="0" latinLnBrk="0">
              <a:spcBef>
                <a:spcPts val="0"/>
              </a:spcBef>
              <a:buNone/>
              <a:defRPr kumimoji="1" lang="ja-JP" sz="3177"/>
            </a:lvl3pPr>
            <a:lvl4pPr marL="0" indent="0" latinLnBrk="0">
              <a:spcBef>
                <a:spcPts val="0"/>
              </a:spcBef>
              <a:buNone/>
              <a:defRPr kumimoji="1" lang="ja-JP" sz="3177"/>
            </a:lvl4pPr>
            <a:lvl5pPr marL="0" indent="0" latinLnBrk="0">
              <a:spcBef>
                <a:spcPts val="0"/>
              </a:spcBef>
              <a:buNone/>
              <a:defRPr kumimoji="1" lang="ja-JP" sz="3177"/>
            </a:lvl5pPr>
          </a:lstStyle>
          <a:p>
            <a:pPr lvl="0"/>
            <a:r>
              <a:rPr kumimoji="1" lang="ja-JP"/>
              <a:t>クリックして引用属性を入力</a:t>
            </a:r>
          </a:p>
        </p:txBody>
      </p:sp>
      <p:sp>
        <p:nvSpPr>
          <p:cNvPr id="65" name="テキスト プレースホルダー 21"/>
          <p:cNvSpPr>
            <a:spLocks noGrp="1"/>
          </p:cNvSpPr>
          <p:nvPr>
            <p:ph type="body" sz="quarter" idx="55" hasCustomPrompt="1"/>
          </p:nvPr>
        </p:nvSpPr>
        <p:spPr>
          <a:xfrm>
            <a:off x="7051271" y="2326656"/>
            <a:ext cx="2407082" cy="600426"/>
          </a:xfrm>
        </p:spPr>
        <p:txBody>
          <a:bodyPr lIns="0" tIns="0" rIns="0" bIns="0" anchor="t">
            <a:noAutofit/>
          </a:bodyPr>
          <a:lstStyle>
            <a:lvl1pPr marL="64549" indent="-64549" algn="l" latinLnBrk="0">
              <a:lnSpc>
                <a:spcPct val="120000"/>
              </a:lnSpc>
              <a:spcBef>
                <a:spcPts val="353"/>
              </a:spcBef>
              <a:buNone/>
              <a:defRPr kumimoji="1" lang="ja-JP" sz="1059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3177"/>
            </a:lvl2pPr>
            <a:lvl3pPr marL="0" indent="0" latinLnBrk="0">
              <a:spcBef>
                <a:spcPts val="0"/>
              </a:spcBef>
              <a:buNone/>
              <a:defRPr kumimoji="1" lang="ja-JP" sz="3177"/>
            </a:lvl3pPr>
            <a:lvl4pPr marL="0" indent="0" latinLnBrk="0">
              <a:spcBef>
                <a:spcPts val="0"/>
              </a:spcBef>
              <a:buNone/>
              <a:defRPr kumimoji="1" lang="ja-JP" sz="3177"/>
            </a:lvl4pPr>
            <a:lvl5pPr marL="0" indent="0" latinLnBrk="0">
              <a:spcBef>
                <a:spcPts val="0"/>
              </a:spcBef>
              <a:buNone/>
              <a:defRPr kumimoji="1" lang="ja-JP" sz="3177"/>
            </a:lvl5pPr>
          </a:lstStyle>
          <a:p>
            <a:pPr lvl="0"/>
            <a:r>
              <a:rPr kumimoji="1" lang="ja-JP"/>
              <a:t>クリックして引用符を入力</a:t>
            </a:r>
          </a:p>
        </p:txBody>
      </p:sp>
      <p:sp>
        <p:nvSpPr>
          <p:cNvPr id="66" name="テキスト プレースホルダー 21"/>
          <p:cNvSpPr>
            <a:spLocks noGrp="1"/>
          </p:cNvSpPr>
          <p:nvPr>
            <p:ph type="body" sz="quarter" idx="56" hasCustomPrompt="1"/>
          </p:nvPr>
        </p:nvSpPr>
        <p:spPr>
          <a:xfrm>
            <a:off x="7051271" y="2978475"/>
            <a:ext cx="2407082" cy="250115"/>
          </a:xfrm>
        </p:spPr>
        <p:txBody>
          <a:bodyPr lIns="0" tIns="0" rIns="0" bIns="0" anchor="t">
            <a:noAutofit/>
          </a:bodyPr>
          <a:lstStyle>
            <a:lvl1pPr marL="201717" indent="-121030" algn="l" latinLnBrk="0">
              <a:lnSpc>
                <a:spcPct val="100000"/>
              </a:lnSpc>
              <a:spcBef>
                <a:spcPts val="0"/>
              </a:spcBef>
              <a:buClr>
                <a:schemeClr val="tx1"/>
              </a:buClr>
              <a:buFont typeface="Arial" panose="020B0604020202020204" pitchFamily="34" charset="0"/>
              <a:buChar char="—"/>
              <a:defRPr kumimoji="1" lang="ja-JP" sz="794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3177"/>
            </a:lvl2pPr>
            <a:lvl3pPr marL="0" indent="0" latinLnBrk="0">
              <a:spcBef>
                <a:spcPts val="0"/>
              </a:spcBef>
              <a:buNone/>
              <a:defRPr kumimoji="1" lang="ja-JP" sz="3177"/>
            </a:lvl3pPr>
            <a:lvl4pPr marL="0" indent="0" latinLnBrk="0">
              <a:spcBef>
                <a:spcPts val="0"/>
              </a:spcBef>
              <a:buNone/>
              <a:defRPr kumimoji="1" lang="ja-JP" sz="3177"/>
            </a:lvl4pPr>
            <a:lvl5pPr marL="0" indent="0" latinLnBrk="0">
              <a:spcBef>
                <a:spcPts val="0"/>
              </a:spcBef>
              <a:buNone/>
              <a:defRPr kumimoji="1" lang="ja-JP" sz="3177"/>
            </a:lvl5pPr>
          </a:lstStyle>
          <a:p>
            <a:pPr lvl="0"/>
            <a:r>
              <a:rPr kumimoji="1" lang="ja-JP"/>
              <a:t>クリックして引用属性を入力</a:t>
            </a:r>
          </a:p>
        </p:txBody>
      </p:sp>
      <p:sp>
        <p:nvSpPr>
          <p:cNvPr id="67" name="テキスト プレースホルダー 21"/>
          <p:cNvSpPr>
            <a:spLocks noGrp="1"/>
          </p:cNvSpPr>
          <p:nvPr>
            <p:ph type="body" sz="quarter" idx="57" hasCustomPrompt="1"/>
          </p:nvPr>
        </p:nvSpPr>
        <p:spPr>
          <a:xfrm>
            <a:off x="7046768" y="3228591"/>
            <a:ext cx="2404456" cy="430261"/>
          </a:xfrm>
        </p:spPr>
        <p:txBody>
          <a:bodyPr lIns="0" tIns="0" rIns="0" bIns="0" anchor="b">
            <a:noAutofit/>
          </a:bodyPr>
          <a:lstStyle>
            <a:lvl1pPr marL="0" indent="0" algn="l" latinLnBrk="0">
              <a:lnSpc>
                <a:spcPct val="120000"/>
              </a:lnSpc>
              <a:spcBef>
                <a:spcPts val="0"/>
              </a:spcBef>
              <a:buNone/>
              <a:defRPr kumimoji="1" lang="ja-JP" sz="1412" b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latinLnBrk="0">
              <a:spcBef>
                <a:spcPts val="0"/>
              </a:spcBef>
              <a:buNone/>
              <a:defRPr kumimoji="1" lang="ja-JP" sz="3177"/>
            </a:lvl2pPr>
            <a:lvl3pPr marL="0" indent="0" latinLnBrk="0">
              <a:spcBef>
                <a:spcPts val="0"/>
              </a:spcBef>
              <a:buNone/>
              <a:defRPr kumimoji="1" lang="ja-JP" sz="3177"/>
            </a:lvl3pPr>
            <a:lvl4pPr marL="0" indent="0" latinLnBrk="0">
              <a:spcBef>
                <a:spcPts val="0"/>
              </a:spcBef>
              <a:buNone/>
              <a:defRPr kumimoji="1" lang="ja-JP" sz="3177"/>
            </a:lvl4pPr>
            <a:lvl5pPr marL="0" indent="0" latinLnBrk="0">
              <a:spcBef>
                <a:spcPts val="0"/>
              </a:spcBef>
              <a:buNone/>
              <a:defRPr kumimoji="1" lang="ja-JP" sz="3177"/>
            </a:lvl5pPr>
          </a:lstStyle>
          <a:p>
            <a:pPr lvl="0"/>
            <a:r>
              <a:rPr kumimoji="1" lang="ja-JP"/>
              <a:t>クリックしてテキストを入力</a:t>
            </a:r>
          </a:p>
        </p:txBody>
      </p:sp>
    </p:spTree>
    <p:extLst>
      <p:ext uri="{BB962C8B-B14F-4D97-AF65-F5344CB8AC3E}">
        <p14:creationId xmlns:p14="http://schemas.microsoft.com/office/powerpoint/2010/main" val="118450875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228" userDrawn="1">
          <p15:clr>
            <a:srgbClr val="FBAE40"/>
          </p15:clr>
        </p15:guide>
        <p15:guide id="2" pos="1873" userDrawn="1">
          <p15:clr>
            <a:srgbClr val="FBAE40"/>
          </p15:clr>
        </p15:guide>
        <p15:guide id="3" pos="2325" userDrawn="1">
          <p15:clr>
            <a:srgbClr val="FBAE40"/>
          </p15:clr>
        </p15:guide>
        <p15:guide id="4" pos="3971" userDrawn="1">
          <p15:clr>
            <a:srgbClr val="FBAE40"/>
          </p15:clr>
        </p15:guide>
        <p15:guide id="5" pos="4426" userDrawn="1">
          <p15:clr>
            <a:srgbClr val="FBAE40"/>
          </p15:clr>
        </p15:guide>
        <p15:guide id="6" pos="6013" userDrawn="1">
          <p15:clr>
            <a:srgbClr val="FBAE40"/>
          </p15:clr>
        </p15:guide>
        <p15:guide id="7" orient="horz" pos="254" userDrawn="1">
          <p15:clr>
            <a:srgbClr val="FBAE40"/>
          </p15:clr>
        </p15:guide>
        <p15:guide id="8" orient="horz" pos="4066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/>
              <a:t>マスター テキストの書式設定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kumimoji="1" lang="ja-JP" sz="1165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FC7BAE6A-DCF3-43E4-B2A0-33D0CF1225FC}" type="datetimeFigureOut">
              <a:rPr lang="en-US" altLang="ja-JP" smtClean="0"/>
              <a:pPr/>
              <a:t>1/24/19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kumimoji="1" lang="ja-JP" sz="1165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kumimoji="1" lang="ja-JP" sz="1165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9F6761A3-4CAC-4C5F-AC82-8DB08D526BC2}" type="slidenum">
              <a:rPr lang="en-US" altLang="ja-JP" smtClean="0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87281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</p:sldLayoutIdLst>
  <p:txStyles>
    <p:titleStyle>
      <a:lvl1pPr algn="l" defTabSz="887553" rtl="0" eaLnBrk="1" latinLnBrk="0" hangingPunct="1">
        <a:lnSpc>
          <a:spcPct val="90000"/>
        </a:lnSpc>
        <a:spcBef>
          <a:spcPct val="0"/>
        </a:spcBef>
        <a:buNone/>
        <a:defRPr kumimoji="1" lang="ja-JP" sz="2824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221888" indent="-221888" algn="l" defTabSz="887553" rtl="0" eaLnBrk="1" latinLnBrk="0" hangingPunct="1">
        <a:lnSpc>
          <a:spcPct val="90000"/>
        </a:lnSpc>
        <a:spcBef>
          <a:spcPts val="971"/>
        </a:spcBef>
        <a:buClr>
          <a:schemeClr val="accent1"/>
        </a:buClr>
        <a:buFont typeface="Arial" panose="020B0604020202020204" pitchFamily="34" charset="0"/>
        <a:buChar char="•"/>
        <a:defRPr kumimoji="1" lang="ja-JP" sz="1765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665665" indent="-221888" algn="l" defTabSz="887553" rtl="0" eaLnBrk="1" latinLnBrk="0" hangingPunct="1">
        <a:lnSpc>
          <a:spcPct val="90000"/>
        </a:lnSpc>
        <a:spcBef>
          <a:spcPts val="485"/>
        </a:spcBef>
        <a:buClr>
          <a:schemeClr val="accent1"/>
        </a:buClr>
        <a:buFont typeface="Arial" panose="020B0604020202020204" pitchFamily="34" charset="0"/>
        <a:buChar char="•"/>
        <a:defRPr kumimoji="1" lang="ja-JP" sz="1588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09442" indent="-221888" algn="l" defTabSz="887553" rtl="0" eaLnBrk="1" latinLnBrk="0" hangingPunct="1">
        <a:lnSpc>
          <a:spcPct val="90000"/>
        </a:lnSpc>
        <a:spcBef>
          <a:spcPts val="485"/>
        </a:spcBef>
        <a:buClr>
          <a:schemeClr val="accent1"/>
        </a:buClr>
        <a:buFont typeface="Arial" panose="020B0604020202020204" pitchFamily="34" charset="0"/>
        <a:buChar char="•"/>
        <a:defRPr kumimoji="1" lang="ja-JP" sz="1412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553218" indent="-221888" algn="l" defTabSz="887553" rtl="0" eaLnBrk="1" latinLnBrk="0" hangingPunct="1">
        <a:lnSpc>
          <a:spcPct val="90000"/>
        </a:lnSpc>
        <a:spcBef>
          <a:spcPts val="485"/>
        </a:spcBef>
        <a:buClr>
          <a:schemeClr val="accent1"/>
        </a:buClr>
        <a:buFont typeface="Arial" panose="020B0604020202020204" pitchFamily="34" charset="0"/>
        <a:buChar char="•"/>
        <a:defRPr kumimoji="1" lang="ja-JP" sz="1235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1996995" indent="-221888" algn="l" defTabSz="887553" rtl="0" eaLnBrk="1" latinLnBrk="0" hangingPunct="1">
        <a:lnSpc>
          <a:spcPct val="90000"/>
        </a:lnSpc>
        <a:spcBef>
          <a:spcPts val="485"/>
        </a:spcBef>
        <a:buClr>
          <a:schemeClr val="accent1"/>
        </a:buClr>
        <a:buFont typeface="Arial" panose="020B0604020202020204" pitchFamily="34" charset="0"/>
        <a:buChar char="•"/>
        <a:defRPr kumimoji="1" lang="ja-JP" sz="1235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440771" indent="-221888" algn="l" defTabSz="887553" rtl="0" eaLnBrk="1" latinLnBrk="0" hangingPunct="1">
        <a:lnSpc>
          <a:spcPct val="90000"/>
        </a:lnSpc>
        <a:spcBef>
          <a:spcPts val="485"/>
        </a:spcBef>
        <a:buFont typeface="Arial" panose="020B0604020202020204" pitchFamily="34" charset="0"/>
        <a:buChar char="•"/>
        <a:defRPr kumimoji="1" lang="ja-JP" sz="1747" kern="1200">
          <a:solidFill>
            <a:schemeClr val="tx1"/>
          </a:solidFill>
          <a:latin typeface="+mn-lt"/>
          <a:ea typeface="+mn-ea"/>
          <a:cs typeface="+mn-cs"/>
        </a:defRPr>
      </a:lvl6pPr>
      <a:lvl7pPr marL="2884548" indent="-221888" algn="l" defTabSz="887553" rtl="0" eaLnBrk="1" latinLnBrk="0" hangingPunct="1">
        <a:lnSpc>
          <a:spcPct val="90000"/>
        </a:lnSpc>
        <a:spcBef>
          <a:spcPts val="485"/>
        </a:spcBef>
        <a:buFont typeface="Arial" panose="020B0604020202020204" pitchFamily="34" charset="0"/>
        <a:buChar char="•"/>
        <a:defRPr kumimoji="1" lang="ja-JP" sz="1747" kern="1200">
          <a:solidFill>
            <a:schemeClr val="tx1"/>
          </a:solidFill>
          <a:latin typeface="+mn-lt"/>
          <a:ea typeface="+mn-ea"/>
          <a:cs typeface="+mn-cs"/>
        </a:defRPr>
      </a:lvl7pPr>
      <a:lvl8pPr marL="3328325" indent="-221888" algn="l" defTabSz="887553" rtl="0" eaLnBrk="1" latinLnBrk="0" hangingPunct="1">
        <a:lnSpc>
          <a:spcPct val="90000"/>
        </a:lnSpc>
        <a:spcBef>
          <a:spcPts val="485"/>
        </a:spcBef>
        <a:buFont typeface="Arial" panose="020B0604020202020204" pitchFamily="34" charset="0"/>
        <a:buChar char="•"/>
        <a:defRPr kumimoji="1" lang="ja-JP" sz="1747" kern="1200">
          <a:solidFill>
            <a:schemeClr val="tx1"/>
          </a:solidFill>
          <a:latin typeface="+mn-lt"/>
          <a:ea typeface="+mn-ea"/>
          <a:cs typeface="+mn-cs"/>
        </a:defRPr>
      </a:lvl8pPr>
      <a:lvl9pPr marL="3772101" indent="-221888" algn="l" defTabSz="887553" rtl="0" eaLnBrk="1" latinLnBrk="0" hangingPunct="1">
        <a:lnSpc>
          <a:spcPct val="90000"/>
        </a:lnSpc>
        <a:spcBef>
          <a:spcPts val="485"/>
        </a:spcBef>
        <a:buFont typeface="Arial" panose="020B0604020202020204" pitchFamily="34" charset="0"/>
        <a:buChar char="•"/>
        <a:defRPr kumimoji="1" lang="ja-JP" sz="174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1" lang="ja-JP"/>
      </a:defPPr>
      <a:lvl1pPr marL="0" algn="l" defTabSz="887553" rtl="0" eaLnBrk="1" latinLnBrk="0" hangingPunct="1">
        <a:defRPr kumimoji="1" lang="ja-JP" sz="1747" kern="1200">
          <a:solidFill>
            <a:schemeClr val="tx1"/>
          </a:solidFill>
          <a:latin typeface="+mn-lt"/>
          <a:ea typeface="+mn-ea"/>
          <a:cs typeface="+mn-cs"/>
        </a:defRPr>
      </a:lvl1pPr>
      <a:lvl2pPr marL="443777" algn="l" defTabSz="887553" rtl="0" eaLnBrk="1" latinLnBrk="0" hangingPunct="1">
        <a:defRPr kumimoji="1" lang="ja-JP" sz="1747" kern="1200">
          <a:solidFill>
            <a:schemeClr val="tx1"/>
          </a:solidFill>
          <a:latin typeface="+mn-lt"/>
          <a:ea typeface="+mn-ea"/>
          <a:cs typeface="+mn-cs"/>
        </a:defRPr>
      </a:lvl2pPr>
      <a:lvl3pPr marL="887553" algn="l" defTabSz="887553" rtl="0" eaLnBrk="1" latinLnBrk="0" hangingPunct="1">
        <a:defRPr kumimoji="1" lang="ja-JP" sz="1747" kern="1200">
          <a:solidFill>
            <a:schemeClr val="tx1"/>
          </a:solidFill>
          <a:latin typeface="+mn-lt"/>
          <a:ea typeface="+mn-ea"/>
          <a:cs typeface="+mn-cs"/>
        </a:defRPr>
      </a:lvl3pPr>
      <a:lvl4pPr marL="1331330" algn="l" defTabSz="887553" rtl="0" eaLnBrk="1" latinLnBrk="0" hangingPunct="1">
        <a:defRPr kumimoji="1" lang="ja-JP" sz="1747" kern="1200">
          <a:solidFill>
            <a:schemeClr val="tx1"/>
          </a:solidFill>
          <a:latin typeface="+mn-lt"/>
          <a:ea typeface="+mn-ea"/>
          <a:cs typeface="+mn-cs"/>
        </a:defRPr>
      </a:lvl4pPr>
      <a:lvl5pPr marL="1775106" algn="l" defTabSz="887553" rtl="0" eaLnBrk="1" latinLnBrk="0" hangingPunct="1">
        <a:defRPr kumimoji="1" lang="ja-JP" sz="1747" kern="1200">
          <a:solidFill>
            <a:schemeClr val="tx1"/>
          </a:solidFill>
          <a:latin typeface="+mn-lt"/>
          <a:ea typeface="+mn-ea"/>
          <a:cs typeface="+mn-cs"/>
        </a:defRPr>
      </a:lvl5pPr>
      <a:lvl6pPr marL="2218883" algn="l" defTabSz="887553" rtl="0" eaLnBrk="1" latinLnBrk="0" hangingPunct="1">
        <a:defRPr kumimoji="1" lang="ja-JP" sz="1747" kern="1200">
          <a:solidFill>
            <a:schemeClr val="tx1"/>
          </a:solidFill>
          <a:latin typeface="+mn-lt"/>
          <a:ea typeface="+mn-ea"/>
          <a:cs typeface="+mn-cs"/>
        </a:defRPr>
      </a:lvl6pPr>
      <a:lvl7pPr marL="2662660" algn="l" defTabSz="887553" rtl="0" eaLnBrk="1" latinLnBrk="0" hangingPunct="1">
        <a:defRPr kumimoji="1" lang="ja-JP" sz="1747" kern="1200">
          <a:solidFill>
            <a:schemeClr val="tx1"/>
          </a:solidFill>
          <a:latin typeface="+mn-lt"/>
          <a:ea typeface="+mn-ea"/>
          <a:cs typeface="+mn-cs"/>
        </a:defRPr>
      </a:lvl7pPr>
      <a:lvl8pPr marL="3106436" algn="l" defTabSz="887553" rtl="0" eaLnBrk="1" latinLnBrk="0" hangingPunct="1">
        <a:defRPr kumimoji="1" lang="ja-JP" sz="1747" kern="1200">
          <a:solidFill>
            <a:schemeClr val="tx1"/>
          </a:solidFill>
          <a:latin typeface="+mn-lt"/>
          <a:ea typeface="+mn-ea"/>
          <a:cs typeface="+mn-cs"/>
        </a:defRPr>
      </a:lvl8pPr>
      <a:lvl9pPr marL="3550213" algn="l" defTabSz="887553" rtl="0" eaLnBrk="1" latinLnBrk="0" hangingPunct="1">
        <a:defRPr kumimoji="1" lang="ja-JP" sz="174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6" Type="http://schemas.openxmlformats.org/officeDocument/2006/relationships/image" Target="../media/image6.jpeg"/><Relationship Id="rId7" Type="http://schemas.openxmlformats.org/officeDocument/2006/relationships/image" Target="../media/image7.jpeg"/><Relationship Id="rId8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xmlns="" id="{E2C022A0-1921-439B-B078-1FF3E70A6B52}"/>
              </a:ext>
            </a:extLst>
          </p:cNvPr>
          <p:cNvSpPr/>
          <p:nvPr/>
        </p:nvSpPr>
        <p:spPr>
          <a:xfrm>
            <a:off x="-2267" y="-2273"/>
            <a:ext cx="9908265" cy="6860273"/>
          </a:xfrm>
          <a:prstGeom prst="rect">
            <a:avLst/>
          </a:prstGeom>
          <a:solidFill>
            <a:schemeClr val="accent4">
              <a:lumMod val="20000"/>
              <a:lumOff val="80000"/>
              <a:alpha val="5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endParaRPr kumimoji="1" lang="ja-JP" altLang="en-US" sz="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cxnSp>
        <p:nvCxnSpPr>
          <p:cNvPr id="103" name="直線コネクタ 2">
            <a:extLst>
              <a:ext uri="{FF2B5EF4-FFF2-40B4-BE49-F238E27FC236}">
                <a16:creationId xmlns:a16="http://schemas.microsoft.com/office/drawing/2014/main" xmlns="" id="{6AC2E2AE-9E2A-4FB6-B9C6-641E8A050E96}"/>
              </a:ext>
            </a:extLst>
          </p:cNvPr>
          <p:cNvCxnSpPr/>
          <p:nvPr/>
        </p:nvCxnSpPr>
        <p:spPr>
          <a:xfrm>
            <a:off x="3295998" y="0"/>
            <a:ext cx="0" cy="685800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直線コネクタ 111">
            <a:extLst>
              <a:ext uri="{FF2B5EF4-FFF2-40B4-BE49-F238E27FC236}">
                <a16:creationId xmlns:a16="http://schemas.microsoft.com/office/drawing/2014/main" xmlns="" id="{4645B9B9-E5E4-4B85-BEC8-4B9A06055D97}"/>
              </a:ext>
            </a:extLst>
          </p:cNvPr>
          <p:cNvCxnSpPr/>
          <p:nvPr/>
        </p:nvCxnSpPr>
        <p:spPr>
          <a:xfrm>
            <a:off x="6608797" y="0"/>
            <a:ext cx="0" cy="685800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プレースホルダー 2">
            <a:extLst>
              <a:ext uri="{FF2B5EF4-FFF2-40B4-BE49-F238E27FC236}">
                <a16:creationId xmlns:a16="http://schemas.microsoft.com/office/drawing/2014/main" xmlns="" id="{8F9A81C8-71E6-4F0E-9705-59B754248417}"/>
              </a:ext>
            </a:extLst>
          </p:cNvPr>
          <p:cNvSpPr txBox="1">
            <a:spLocks/>
          </p:cNvSpPr>
          <p:nvPr/>
        </p:nvSpPr>
        <p:spPr>
          <a:xfrm>
            <a:off x="388614" y="1054449"/>
            <a:ext cx="2626240" cy="5632342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99458" indent="-99458" algn="l" defTabSz="887553" rtl="0" eaLnBrk="1" latinLnBrk="0" hangingPunct="1">
              <a:lnSpc>
                <a:spcPct val="120000"/>
              </a:lnSpc>
              <a:spcBef>
                <a:spcPts val="794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kumimoji="1" lang="ja-JP" sz="882" kern="120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161373" indent="-161373" algn="l" defTabSz="887553" rtl="0" eaLnBrk="1" latinLnBrk="0" hangingPunct="1">
              <a:lnSpc>
                <a:spcPct val="100000"/>
              </a:lnSpc>
              <a:spcBef>
                <a:spcPts val="529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kumimoji="1" lang="ja-JP" sz="794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2pPr>
            <a:lvl3pPr marL="161373" indent="-161373" algn="l" defTabSz="887553" rtl="0" eaLnBrk="1" latinLnBrk="0" hangingPunct="1">
              <a:lnSpc>
                <a:spcPct val="100000"/>
              </a:lnSpc>
              <a:spcBef>
                <a:spcPts val="529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kumimoji="1" lang="ja-JP" sz="794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3pPr>
            <a:lvl4pPr marL="161373" indent="-161373" algn="l" defTabSz="887553" rtl="0" eaLnBrk="1" latinLnBrk="0" hangingPunct="1">
              <a:lnSpc>
                <a:spcPct val="100000"/>
              </a:lnSpc>
              <a:spcBef>
                <a:spcPts val="529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kumimoji="1" lang="ja-JP" sz="794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4pPr>
            <a:lvl5pPr marL="161373" indent="-161373" algn="l" defTabSz="887553" rtl="0" eaLnBrk="1" latinLnBrk="0" hangingPunct="1">
              <a:lnSpc>
                <a:spcPct val="100000"/>
              </a:lnSpc>
              <a:spcBef>
                <a:spcPts val="529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kumimoji="1" lang="ja-JP" sz="794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5pPr>
            <a:lvl6pPr marL="161373" indent="-161373" algn="l" defTabSz="887553" rtl="0" eaLnBrk="1" latinLnBrk="0" hangingPunct="1">
              <a:lnSpc>
                <a:spcPct val="100000"/>
              </a:lnSpc>
              <a:spcBef>
                <a:spcPts val="529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kumimoji="1" lang="ja-JP" sz="7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1373" indent="-161373" algn="l" defTabSz="887553" rtl="0" eaLnBrk="1" latinLnBrk="0" hangingPunct="1">
              <a:lnSpc>
                <a:spcPct val="100000"/>
              </a:lnSpc>
              <a:spcBef>
                <a:spcPts val="529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kumimoji="1" lang="ja-JP" sz="7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1373" indent="-161373" algn="l" defTabSz="887553" rtl="0" eaLnBrk="1" latinLnBrk="0" hangingPunct="1">
              <a:lnSpc>
                <a:spcPct val="100000"/>
              </a:lnSpc>
              <a:spcBef>
                <a:spcPts val="529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kumimoji="1" lang="ja-JP" sz="7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1373" indent="-161373" algn="l" defTabSz="887553" rtl="0" eaLnBrk="1" latinLnBrk="0" hangingPunct="1">
              <a:lnSpc>
                <a:spcPct val="100000"/>
              </a:lnSpc>
              <a:spcBef>
                <a:spcPts val="529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kumimoji="1" lang="ja-JP" sz="7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ja-JP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MS PMincho" charset="-128"/>
              </a:rPr>
              <a:t>癌と聞くと、色々な不安に</a:t>
            </a:r>
            <a:br>
              <a:rPr lang="ja-JP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MS PMincho" charset="-128"/>
              </a:rPr>
            </a:br>
            <a:r>
              <a:rPr lang="ja-JP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MS PMincho" charset="-128"/>
              </a:rPr>
              <a:t>押しつぶされそうになります。</a:t>
            </a:r>
            <a:r>
              <a:rPr lang="en-US" altLang="ja-JP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MS PMincho" charset="-128"/>
              </a:rPr>
              <a:t/>
            </a:r>
            <a:br>
              <a:rPr lang="en-US" altLang="ja-JP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MS PMincho" charset="-128"/>
              </a:rPr>
            </a:br>
            <a:r>
              <a:rPr lang="ja-JP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MS PMincho" charset="-128"/>
              </a:rPr>
              <a:t/>
            </a:r>
            <a:br>
              <a:rPr lang="ja-JP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MS PMincho" charset="-128"/>
              </a:rPr>
            </a:br>
            <a:r>
              <a:rPr lang="ja-JP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MS PMincho" charset="-128"/>
              </a:rPr>
              <a:t>治療のこと、家族のこと、</a:t>
            </a:r>
            <a:r>
              <a:rPr lang="en-US" altLang="ja-JP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MS PMincho" charset="-128"/>
              </a:rPr>
              <a:t/>
            </a:r>
            <a:br>
              <a:rPr lang="en-US" altLang="ja-JP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MS PMincho" charset="-128"/>
              </a:rPr>
            </a:br>
            <a:r>
              <a:rPr lang="ja-JP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MS PMincho" charset="-128"/>
              </a:rPr>
              <a:t>仕事のこと、お金のこと、</a:t>
            </a:r>
            <a:r>
              <a:rPr lang="en-US" altLang="ja-JP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MS PMincho" charset="-128"/>
              </a:rPr>
              <a:t/>
            </a:r>
            <a:br>
              <a:rPr lang="en-US" altLang="ja-JP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MS PMincho" charset="-128"/>
              </a:rPr>
            </a:br>
            <a:r>
              <a:rPr lang="ja-JP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MS PMincho" charset="-128"/>
              </a:rPr>
              <a:t>未来のこと・・・・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ja-JP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MS PMincho" charset="-128"/>
              </a:rPr>
              <a:t>癌と診断されて戸惑った時、</a:t>
            </a:r>
            <a:br>
              <a:rPr lang="ja-JP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MS PMincho" charset="-128"/>
              </a:rPr>
            </a:br>
            <a:r>
              <a:rPr lang="ja-JP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MS PMincho" charset="-128"/>
              </a:rPr>
              <a:t>幸ハウスにお越しください。</a:t>
            </a:r>
            <a:r>
              <a:rPr lang="en-US" altLang="ja-JP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MS PMincho" charset="-128"/>
              </a:rPr>
              <a:t/>
            </a:r>
            <a:br>
              <a:rPr lang="en-US" altLang="ja-JP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MS PMincho" charset="-128"/>
              </a:rPr>
            </a:br>
            <a:r>
              <a:rPr lang="en-US" altLang="ja-JP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MS PMincho" charset="-128"/>
              </a:rPr>
              <a:t/>
            </a:r>
            <a:br>
              <a:rPr lang="en-US" altLang="ja-JP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MS PMincho" charset="-128"/>
              </a:rPr>
            </a:br>
            <a:r>
              <a:rPr lang="ja-JP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MS PMincho" charset="-128"/>
              </a:rPr>
              <a:t>幸ハウスは、</a:t>
            </a:r>
            <a:r>
              <a:rPr lang="en-US" altLang="ja-JP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MS PMincho" charset="-128"/>
              </a:rPr>
              <a:t/>
            </a:r>
            <a:br>
              <a:rPr lang="en-US" altLang="ja-JP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MS PMincho" charset="-128"/>
              </a:rPr>
            </a:br>
            <a:r>
              <a:rPr lang="ja-JP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MS PMincho" charset="-128"/>
              </a:rPr>
              <a:t>癌の患者さん、そのご家族が、</a:t>
            </a:r>
            <a:r>
              <a:rPr lang="en-US" altLang="ja-JP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MS PMincho" charset="-128"/>
              </a:rPr>
              <a:t/>
            </a:r>
            <a:br>
              <a:rPr lang="en-US" altLang="ja-JP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MS PMincho" charset="-128"/>
              </a:rPr>
            </a:br>
            <a:r>
              <a:rPr lang="ja-JP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MS PMincho" charset="-128"/>
              </a:rPr>
              <a:t>予約なしに気軽に訪れて、</a:t>
            </a:r>
            <a:r>
              <a:rPr lang="en-US" altLang="ja-JP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MS PMincho" charset="-128"/>
              </a:rPr>
              <a:t/>
            </a:r>
            <a:br>
              <a:rPr lang="en-US" altLang="ja-JP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MS PMincho" charset="-128"/>
              </a:rPr>
            </a:br>
            <a:r>
              <a:rPr lang="ja-JP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MS PMincho" charset="-128"/>
              </a:rPr>
              <a:t>安心して話せる安らぎの場所です。</a:t>
            </a:r>
          </a:p>
          <a:p>
            <a:pPr marL="0" inden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ja-JP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MS PMincho" charset="-128"/>
              </a:rPr>
              <a:t/>
            </a:r>
            <a:br>
              <a:rPr lang="en-US" altLang="ja-JP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MS PMincho" charset="-128"/>
              </a:rPr>
            </a:br>
            <a:r>
              <a:rPr lang="ja-JP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MS PMincho" charset="-128"/>
              </a:rPr>
              <a:t>患者さんご自身が</a:t>
            </a:r>
            <a:r>
              <a:rPr lang="en-US" altLang="ja-JP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MS PMincho" charset="-128"/>
              </a:rPr>
              <a:t/>
            </a:r>
            <a:br>
              <a:rPr lang="en-US" altLang="ja-JP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MS PMincho" charset="-128"/>
              </a:rPr>
            </a:br>
            <a:r>
              <a:rPr lang="ja-JP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MS PMincho" charset="-128"/>
              </a:rPr>
              <a:t>大切にしている思いや</a:t>
            </a:r>
            <a:br>
              <a:rPr lang="ja-JP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MS PMincho" charset="-128"/>
              </a:rPr>
            </a:br>
            <a:r>
              <a:rPr lang="ja-JP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MS PMincho" charset="-128"/>
              </a:rPr>
              <a:t>考えを何より大切にし、</a:t>
            </a:r>
            <a:r>
              <a:rPr lang="en-US" altLang="ja-JP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MS PMincho" charset="-128"/>
              </a:rPr>
              <a:t/>
            </a:r>
            <a:br>
              <a:rPr lang="en-US" altLang="ja-JP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MS PMincho" charset="-128"/>
              </a:rPr>
            </a:br>
            <a:r>
              <a:rPr lang="en-US" altLang="ja-JP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MS PMincho" charset="-128"/>
              </a:rPr>
              <a:t/>
            </a:r>
            <a:br>
              <a:rPr lang="en-US" altLang="ja-JP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MS PMincho" charset="-128"/>
              </a:rPr>
            </a:br>
            <a:r>
              <a:rPr lang="ja-JP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MS PMincho" charset="-128"/>
              </a:rPr>
              <a:t>病気と向き合い、</a:t>
            </a:r>
            <a:r>
              <a:rPr lang="en-US" altLang="ja-JP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MS PMincho" charset="-128"/>
              </a:rPr>
              <a:t/>
            </a:r>
            <a:br>
              <a:rPr lang="en-US" altLang="ja-JP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MS PMincho" charset="-128"/>
              </a:rPr>
            </a:br>
            <a:r>
              <a:rPr lang="ja-JP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MS PMincho" charset="-128"/>
              </a:rPr>
              <a:t>自分の人生のこと、治療のことを、</a:t>
            </a:r>
            <a:r>
              <a:rPr lang="en-US" altLang="ja-JP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MS PMincho" charset="-128"/>
              </a:rPr>
              <a:t/>
            </a:r>
            <a:br>
              <a:rPr lang="en-US" altLang="ja-JP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MS PMincho" charset="-128"/>
              </a:rPr>
            </a:br>
            <a:r>
              <a:rPr lang="ja-JP" alt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MS PMincho" charset="-128"/>
              </a:rPr>
              <a:t>自分で決められるようサポートいたします。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xmlns="" id="{8526E016-C750-4033-B903-551B5D13E0DF}"/>
              </a:ext>
            </a:extLst>
          </p:cNvPr>
          <p:cNvSpPr/>
          <p:nvPr/>
        </p:nvSpPr>
        <p:spPr>
          <a:xfrm>
            <a:off x="3310807" y="-9799"/>
            <a:ext cx="3296751" cy="6867799"/>
          </a:xfrm>
          <a:prstGeom prst="rect">
            <a:avLst/>
          </a:prstGeom>
          <a:solidFill>
            <a:schemeClr val="accent4"/>
          </a:solidFill>
        </p:spPr>
        <p:txBody>
          <a:bodyPr wrap="square" rtlCol="0" anchor="ctr">
            <a:spAutoFit/>
          </a:bodyPr>
          <a:lstStyle/>
          <a:p>
            <a:pPr algn="ctr"/>
            <a:endParaRPr kumimoji="1" lang="ja-JP" altLang="en-US" sz="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7" name="テキスト プレースホルダー 6">
            <a:extLst>
              <a:ext uri="{FF2B5EF4-FFF2-40B4-BE49-F238E27FC236}">
                <a16:creationId xmlns:a16="http://schemas.microsoft.com/office/drawing/2014/main" xmlns="" id="{B57966E1-1382-4957-976F-0F3484E9565D}"/>
              </a:ext>
            </a:extLst>
          </p:cNvPr>
          <p:cNvSpPr txBox="1">
            <a:spLocks/>
          </p:cNvSpPr>
          <p:nvPr/>
        </p:nvSpPr>
        <p:spPr>
          <a:xfrm>
            <a:off x="361951" y="425503"/>
            <a:ext cx="2524920" cy="471013"/>
          </a:xfrm>
          <a:prstGeom prst="rect">
            <a:avLst/>
          </a:prstGeom>
        </p:spPr>
        <p:txBody>
          <a:bodyPr lIns="288000"/>
          <a:lstStyle>
            <a:lvl1pPr marL="221888" indent="-221888" algn="l" defTabSz="887553" rtl="0" eaLnBrk="1" latinLnBrk="0" hangingPunct="1">
              <a:lnSpc>
                <a:spcPct val="90000"/>
              </a:lnSpc>
              <a:spcBef>
                <a:spcPts val="971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kumimoji="1" lang="ja-JP" sz="1765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665665" indent="-221888" algn="l" defTabSz="887553" rtl="0" eaLnBrk="1" latinLnBrk="0" hangingPunct="1">
              <a:lnSpc>
                <a:spcPct val="90000"/>
              </a:lnSpc>
              <a:spcBef>
                <a:spcPts val="485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kumimoji="1" lang="ja-JP" sz="1588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2pPr>
            <a:lvl3pPr marL="1109442" indent="-221888" algn="l" defTabSz="887553" rtl="0" eaLnBrk="1" latinLnBrk="0" hangingPunct="1">
              <a:lnSpc>
                <a:spcPct val="90000"/>
              </a:lnSpc>
              <a:spcBef>
                <a:spcPts val="485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kumimoji="1" lang="ja-JP" sz="1412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3pPr>
            <a:lvl4pPr marL="1553218" indent="-221888" algn="l" defTabSz="887553" rtl="0" eaLnBrk="1" latinLnBrk="0" hangingPunct="1">
              <a:lnSpc>
                <a:spcPct val="90000"/>
              </a:lnSpc>
              <a:spcBef>
                <a:spcPts val="485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kumimoji="1" lang="ja-JP" sz="1235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4pPr>
            <a:lvl5pPr marL="1996995" indent="-221888" algn="l" defTabSz="887553" rtl="0" eaLnBrk="1" latinLnBrk="0" hangingPunct="1">
              <a:lnSpc>
                <a:spcPct val="90000"/>
              </a:lnSpc>
              <a:spcBef>
                <a:spcPts val="485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kumimoji="1" lang="ja-JP" sz="1235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5pPr>
            <a:lvl6pPr marL="2440771" indent="-221888" algn="l" defTabSz="887553" rtl="0" eaLnBrk="1" latinLnBrk="0" hangingPunct="1">
              <a:lnSpc>
                <a:spcPct val="90000"/>
              </a:lnSpc>
              <a:spcBef>
                <a:spcPts val="485"/>
              </a:spcBef>
              <a:buFont typeface="Arial" panose="020B0604020202020204" pitchFamily="34" charset="0"/>
              <a:buChar char="•"/>
              <a:defRPr kumimoji="1" lang="ja-JP" sz="174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84548" indent="-221888" algn="l" defTabSz="887553" rtl="0" eaLnBrk="1" latinLnBrk="0" hangingPunct="1">
              <a:lnSpc>
                <a:spcPct val="90000"/>
              </a:lnSpc>
              <a:spcBef>
                <a:spcPts val="485"/>
              </a:spcBef>
              <a:buFont typeface="Arial" panose="020B0604020202020204" pitchFamily="34" charset="0"/>
              <a:buChar char="•"/>
              <a:defRPr kumimoji="1" lang="ja-JP" sz="174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28325" indent="-221888" algn="l" defTabSz="887553" rtl="0" eaLnBrk="1" latinLnBrk="0" hangingPunct="1">
              <a:lnSpc>
                <a:spcPct val="90000"/>
              </a:lnSpc>
              <a:spcBef>
                <a:spcPts val="485"/>
              </a:spcBef>
              <a:buFont typeface="Arial" panose="020B0604020202020204" pitchFamily="34" charset="0"/>
              <a:buChar char="•"/>
              <a:defRPr kumimoji="1" lang="ja-JP" sz="174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72101" indent="-221888" algn="l" defTabSz="887553" rtl="0" eaLnBrk="1" latinLnBrk="0" hangingPunct="1">
              <a:lnSpc>
                <a:spcPct val="90000"/>
              </a:lnSpc>
              <a:spcBef>
                <a:spcPts val="485"/>
              </a:spcBef>
              <a:buFont typeface="Arial" panose="020B0604020202020204" pitchFamily="34" charset="0"/>
              <a:buChar char="•"/>
              <a:defRPr kumimoji="1" lang="ja-JP" sz="174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ja-JP" altLang="en-US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MS PMincho" charset="-128"/>
              </a:rPr>
              <a:t>幸ハウスって？</a:t>
            </a:r>
          </a:p>
        </p:txBody>
      </p: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xmlns="" id="{9130184C-FF2C-47E9-B75F-6585C530F508}"/>
              </a:ext>
            </a:extLst>
          </p:cNvPr>
          <p:cNvGrpSpPr/>
          <p:nvPr/>
        </p:nvGrpSpPr>
        <p:grpSpPr>
          <a:xfrm>
            <a:off x="390542" y="606630"/>
            <a:ext cx="174281" cy="165025"/>
            <a:chOff x="456530" y="2550902"/>
            <a:chExt cx="174281" cy="165025"/>
          </a:xfrm>
        </p:grpSpPr>
        <p:sp>
          <p:nvSpPr>
            <p:cNvPr id="19" name="四角形: 角を丸くする 18">
              <a:extLst>
                <a:ext uri="{FF2B5EF4-FFF2-40B4-BE49-F238E27FC236}">
                  <a16:creationId xmlns:a16="http://schemas.microsoft.com/office/drawing/2014/main" xmlns="" id="{9FFA8176-D03B-438B-B903-829C696E97CE}"/>
                </a:ext>
              </a:extLst>
            </p:cNvPr>
            <p:cNvSpPr/>
            <p:nvPr/>
          </p:nvSpPr>
          <p:spPr>
            <a:xfrm>
              <a:off x="456530" y="2550902"/>
              <a:ext cx="69099" cy="6530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四角形: 角を丸くする 19">
              <a:extLst>
                <a:ext uri="{FF2B5EF4-FFF2-40B4-BE49-F238E27FC236}">
                  <a16:creationId xmlns:a16="http://schemas.microsoft.com/office/drawing/2014/main" xmlns="" id="{A7C57413-E595-415D-80E3-A2FBF2FC3FD9}"/>
                </a:ext>
              </a:extLst>
            </p:cNvPr>
            <p:cNvSpPr/>
            <p:nvPr/>
          </p:nvSpPr>
          <p:spPr>
            <a:xfrm>
              <a:off x="456530" y="2650627"/>
              <a:ext cx="69099" cy="6530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四角形: 角を丸くする 20">
              <a:extLst>
                <a:ext uri="{FF2B5EF4-FFF2-40B4-BE49-F238E27FC236}">
                  <a16:creationId xmlns:a16="http://schemas.microsoft.com/office/drawing/2014/main" xmlns="" id="{A47E8AE1-5B03-4A86-907E-66881BB17034}"/>
                </a:ext>
              </a:extLst>
            </p:cNvPr>
            <p:cNvSpPr/>
            <p:nvPr/>
          </p:nvSpPr>
          <p:spPr>
            <a:xfrm>
              <a:off x="561712" y="2550902"/>
              <a:ext cx="69099" cy="6530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四角形: 角を丸くする 21">
              <a:extLst>
                <a:ext uri="{FF2B5EF4-FFF2-40B4-BE49-F238E27FC236}">
                  <a16:creationId xmlns:a16="http://schemas.microsoft.com/office/drawing/2014/main" xmlns="" id="{B4144536-08F1-462B-A78F-1B380A4EA582}"/>
                </a:ext>
              </a:extLst>
            </p:cNvPr>
            <p:cNvSpPr/>
            <p:nvPr/>
          </p:nvSpPr>
          <p:spPr>
            <a:xfrm>
              <a:off x="561712" y="2650627"/>
              <a:ext cx="69099" cy="6530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</p:grpSp>
      <p:pic>
        <p:nvPicPr>
          <p:cNvPr id="23" name="図 22">
            <a:extLst>
              <a:ext uri="{FF2B5EF4-FFF2-40B4-BE49-F238E27FC236}">
                <a16:creationId xmlns:a16="http://schemas.microsoft.com/office/drawing/2014/main" xmlns="" id="{377A24D5-AE57-4ABC-ABDC-D6221FA5C68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6307" y="3478889"/>
            <a:ext cx="1880218" cy="1880218"/>
          </a:xfrm>
          <a:prstGeom prst="rect">
            <a:avLst/>
          </a:prstGeom>
        </p:spPr>
      </p:pic>
      <p:sp>
        <p:nvSpPr>
          <p:cNvPr id="24" name="テキスト プレースホルダー 6">
            <a:extLst>
              <a:ext uri="{FF2B5EF4-FFF2-40B4-BE49-F238E27FC236}">
                <a16:creationId xmlns:a16="http://schemas.microsoft.com/office/drawing/2014/main" xmlns="" id="{F4839447-802E-473D-89F9-91533F9EBC13}"/>
              </a:ext>
            </a:extLst>
          </p:cNvPr>
          <p:cNvSpPr txBox="1">
            <a:spLocks/>
          </p:cNvSpPr>
          <p:nvPr/>
        </p:nvSpPr>
        <p:spPr>
          <a:xfrm>
            <a:off x="6939799" y="5236817"/>
            <a:ext cx="2567446" cy="758571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l" defTabSz="887553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None/>
              <a:defRPr kumimoji="1" lang="ja-JP" sz="1588" b="1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0" indent="0" algn="l" defTabSz="887553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None/>
              <a:defRPr kumimoji="1" lang="ja-JP" sz="3177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2pPr>
            <a:lvl3pPr marL="0" indent="0" algn="l" defTabSz="887553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None/>
              <a:defRPr kumimoji="1" lang="ja-JP" sz="3177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3pPr>
            <a:lvl4pPr marL="0" indent="0" algn="l" defTabSz="887553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None/>
              <a:defRPr kumimoji="1" lang="ja-JP" sz="3177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4pPr>
            <a:lvl5pPr marL="0" indent="0" algn="l" defTabSz="887553" rtl="0" eaLnBrk="1" latinLnBrk="0" hangingPunct="1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None/>
              <a:defRPr kumimoji="1" lang="ja-JP" sz="3177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5pPr>
            <a:lvl6pPr marL="2440771" indent="-221888" algn="l" defTabSz="887553" rtl="0" eaLnBrk="1" latinLnBrk="0" hangingPunct="1">
              <a:lnSpc>
                <a:spcPct val="90000"/>
              </a:lnSpc>
              <a:spcBef>
                <a:spcPts val="485"/>
              </a:spcBef>
              <a:buFont typeface="Arial" panose="020B0604020202020204" pitchFamily="34" charset="0"/>
              <a:buChar char="•"/>
              <a:defRPr kumimoji="1" lang="ja-JP" sz="174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84548" indent="-221888" algn="l" defTabSz="887553" rtl="0" eaLnBrk="1" latinLnBrk="0" hangingPunct="1">
              <a:lnSpc>
                <a:spcPct val="90000"/>
              </a:lnSpc>
              <a:spcBef>
                <a:spcPts val="485"/>
              </a:spcBef>
              <a:buFont typeface="Arial" panose="020B0604020202020204" pitchFamily="34" charset="0"/>
              <a:buChar char="•"/>
              <a:defRPr kumimoji="1" lang="ja-JP" sz="174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28325" indent="-221888" algn="l" defTabSz="887553" rtl="0" eaLnBrk="1" latinLnBrk="0" hangingPunct="1">
              <a:lnSpc>
                <a:spcPct val="90000"/>
              </a:lnSpc>
              <a:spcBef>
                <a:spcPts val="485"/>
              </a:spcBef>
              <a:buFont typeface="Arial" panose="020B0604020202020204" pitchFamily="34" charset="0"/>
              <a:buChar char="•"/>
              <a:defRPr kumimoji="1" lang="ja-JP" sz="174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72101" indent="-221888" algn="l" defTabSz="887553" rtl="0" eaLnBrk="1" latinLnBrk="0" hangingPunct="1">
              <a:lnSpc>
                <a:spcPct val="90000"/>
              </a:lnSpc>
              <a:spcBef>
                <a:spcPts val="485"/>
              </a:spcBef>
              <a:buFont typeface="Arial" panose="020B0604020202020204" pitchFamily="34" charset="0"/>
              <a:buChar char="•"/>
              <a:defRPr kumimoji="1" lang="ja-JP" sz="174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ja-JP" altLang="en-US" sz="1600" b="0" dirty="0">
                <a:latin typeface="游ゴシック Medium" panose="020B0500000000000000" pitchFamily="50" charset="-128"/>
                <a:ea typeface="游ゴシック Medium" panose="020B0500000000000000" pitchFamily="50" charset="-128"/>
                <a:cs typeface="MS PMincho" charset="-128"/>
              </a:rPr>
              <a:t>大切にしたいものを</a:t>
            </a:r>
          </a:p>
          <a:p>
            <a:pPr algn="ctr">
              <a:lnSpc>
                <a:spcPct val="150000"/>
              </a:lnSpc>
            </a:pPr>
            <a:r>
              <a:rPr lang="ja-JP" altLang="en-US" sz="1600" b="0" dirty="0">
                <a:latin typeface="游ゴシック Medium" panose="020B0500000000000000" pitchFamily="50" charset="-128"/>
                <a:ea typeface="游ゴシック Medium" panose="020B0500000000000000" pitchFamily="50" charset="-128"/>
                <a:cs typeface="MS PMincho" charset="-128"/>
              </a:rPr>
              <a:t>大切にできる場所</a:t>
            </a:r>
          </a:p>
        </p:txBody>
      </p:sp>
      <p:sp>
        <p:nvSpPr>
          <p:cNvPr id="25" name="TextBox 77">
            <a:extLst>
              <a:ext uri="{FF2B5EF4-FFF2-40B4-BE49-F238E27FC236}">
                <a16:creationId xmlns:a16="http://schemas.microsoft.com/office/drawing/2014/main" xmlns="" id="{A1F63B08-7E3D-4182-987C-0167CDCA93FF}"/>
              </a:ext>
            </a:extLst>
          </p:cNvPr>
          <p:cNvSpPr txBox="1"/>
          <p:nvPr/>
        </p:nvSpPr>
        <p:spPr>
          <a:xfrm>
            <a:off x="3596707" y="2795349"/>
            <a:ext cx="2692339" cy="158504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>
              <a:spcBef>
                <a:spcPts val="415"/>
              </a:spcBef>
            </a:pPr>
            <a:r>
              <a:rPr lang="ja-JP" altLang="en-US" sz="1100" dirty="0">
                <a:solidFill>
                  <a:schemeClr val="bg1"/>
                </a:solidFill>
                <a:latin typeface="HGPSoeiKakugothicUB" pitchFamily="50" charset="-128"/>
                <a:ea typeface="HGPSoeiKakugothicUB" pitchFamily="50" charset="-128"/>
              </a:rPr>
              <a:t>特定非営利活動法人幸ハウスの活動は</a:t>
            </a:r>
            <a:endParaRPr lang="en-US" altLang="ja-JP" sz="1100" dirty="0">
              <a:solidFill>
                <a:schemeClr val="bg1"/>
              </a:solidFill>
              <a:latin typeface="HGPSoeiKakugothicUB" pitchFamily="50" charset="-128"/>
              <a:ea typeface="HGPSoeiKakugothicUB" pitchFamily="50" charset="-128"/>
            </a:endParaRPr>
          </a:p>
          <a:p>
            <a:pPr algn="r">
              <a:spcBef>
                <a:spcPts val="415"/>
              </a:spcBef>
            </a:pPr>
            <a:r>
              <a:rPr lang="ja-JP" altLang="en-US" sz="1100" dirty="0">
                <a:solidFill>
                  <a:schemeClr val="bg1"/>
                </a:solidFill>
                <a:latin typeface="HGPSoeiKakugothicUB" pitchFamily="50" charset="-128"/>
                <a:ea typeface="HGPSoeiKakugothicUB" pitchFamily="50" charset="-128"/>
              </a:rPr>
              <a:t>賛助会員のみなさまの年会費と、</a:t>
            </a:r>
            <a:endParaRPr lang="en-US" altLang="ja-JP" sz="1100" dirty="0">
              <a:solidFill>
                <a:schemeClr val="bg1"/>
              </a:solidFill>
              <a:latin typeface="HGPSoeiKakugothicUB" pitchFamily="50" charset="-128"/>
              <a:ea typeface="HGPSoeiKakugothicUB" pitchFamily="50" charset="-128"/>
            </a:endParaRPr>
          </a:p>
          <a:p>
            <a:pPr algn="r">
              <a:spcBef>
                <a:spcPts val="415"/>
              </a:spcBef>
            </a:pPr>
            <a:r>
              <a:rPr lang="ja-JP" altLang="en-US" sz="1100" dirty="0">
                <a:solidFill>
                  <a:schemeClr val="bg1"/>
                </a:solidFill>
                <a:latin typeface="HGPSoeiKakugothicUB" pitchFamily="50" charset="-128"/>
                <a:ea typeface="HGPSoeiKakugothicUB" pitchFamily="50" charset="-128"/>
              </a:rPr>
              <a:t>ご寄付によって支えられています</a:t>
            </a:r>
            <a:endParaRPr lang="en-US" altLang="ja-JP" sz="1100" dirty="0">
              <a:solidFill>
                <a:schemeClr val="bg1"/>
              </a:solidFill>
              <a:latin typeface="HGPSoeiKakugothicUB" pitchFamily="50" charset="-128"/>
              <a:ea typeface="HGPSoeiKakugothicUB" pitchFamily="50" charset="-128"/>
            </a:endParaRPr>
          </a:p>
          <a:p>
            <a:pPr algn="r">
              <a:spcBef>
                <a:spcPts val="415"/>
              </a:spcBef>
            </a:pPr>
            <a:endParaRPr lang="en-US" altLang="ja-JP" sz="1100" dirty="0">
              <a:solidFill>
                <a:schemeClr val="bg1"/>
              </a:solidFill>
              <a:latin typeface="HGPSoeiKakugothicUB" pitchFamily="50" charset="-128"/>
              <a:ea typeface="HGPSoeiKakugothicUB" pitchFamily="50" charset="-128"/>
            </a:endParaRPr>
          </a:p>
          <a:p>
            <a:pPr algn="r">
              <a:spcBef>
                <a:spcPts val="415"/>
              </a:spcBef>
            </a:pPr>
            <a:r>
              <a:rPr lang="ja-JP" altLang="en-US" sz="1100" dirty="0">
                <a:solidFill>
                  <a:schemeClr val="bg1"/>
                </a:solidFill>
                <a:latin typeface="HGPSoeiKakugothicUB" pitchFamily="50" charset="-128"/>
                <a:ea typeface="HGPSoeiKakugothicUB" pitchFamily="50" charset="-128"/>
              </a:rPr>
              <a:t>健全かつ安定した運営を続けていくために</a:t>
            </a:r>
            <a:endParaRPr lang="en-US" altLang="ja-JP" sz="1100" dirty="0">
              <a:solidFill>
                <a:schemeClr val="bg1"/>
              </a:solidFill>
              <a:latin typeface="HGPSoeiKakugothicUB" pitchFamily="50" charset="-128"/>
              <a:ea typeface="HGPSoeiKakugothicUB" pitchFamily="50" charset="-128"/>
            </a:endParaRPr>
          </a:p>
          <a:p>
            <a:pPr algn="r">
              <a:spcBef>
                <a:spcPts val="415"/>
              </a:spcBef>
            </a:pPr>
            <a:r>
              <a:rPr lang="ja-JP" altLang="en-US" sz="1100" dirty="0">
                <a:solidFill>
                  <a:schemeClr val="bg1"/>
                </a:solidFill>
                <a:latin typeface="HGPSoeiKakugothicUB" pitchFamily="50" charset="-128"/>
                <a:ea typeface="HGPSoeiKakugothicUB" pitchFamily="50" charset="-128"/>
              </a:rPr>
              <a:t>ご支援・ご協力くださいますよう</a:t>
            </a:r>
            <a:endParaRPr lang="en-US" altLang="ja-JP" sz="1100" dirty="0">
              <a:solidFill>
                <a:schemeClr val="bg1"/>
              </a:solidFill>
              <a:latin typeface="HGPSoeiKakugothicUB" pitchFamily="50" charset="-128"/>
              <a:ea typeface="HGPSoeiKakugothicUB" pitchFamily="50" charset="-128"/>
            </a:endParaRPr>
          </a:p>
          <a:p>
            <a:pPr algn="r">
              <a:spcBef>
                <a:spcPts val="415"/>
              </a:spcBef>
            </a:pPr>
            <a:r>
              <a:rPr lang="ja-JP" altLang="en-US" sz="1100" dirty="0">
                <a:solidFill>
                  <a:schemeClr val="bg1"/>
                </a:solidFill>
                <a:latin typeface="HGPSoeiKakugothicUB" pitchFamily="50" charset="-128"/>
                <a:ea typeface="HGPSoeiKakugothicUB" pitchFamily="50" charset="-128"/>
              </a:rPr>
              <a:t>よろしくお願い申し上げます</a:t>
            </a:r>
          </a:p>
        </p:txBody>
      </p: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xmlns="" id="{ED8FB627-844E-4BC6-9B1B-B362A77C81F1}"/>
              </a:ext>
            </a:extLst>
          </p:cNvPr>
          <p:cNvCxnSpPr>
            <a:cxnSpLocks/>
          </p:cNvCxnSpPr>
          <p:nvPr/>
        </p:nvCxnSpPr>
        <p:spPr>
          <a:xfrm>
            <a:off x="3583258" y="5072432"/>
            <a:ext cx="2751849" cy="0"/>
          </a:xfrm>
          <a:prstGeom prst="line">
            <a:avLst/>
          </a:prstGeom>
          <a:noFill/>
          <a:ln w="25400">
            <a:solidFill>
              <a:schemeClr val="bg1"/>
            </a:solidFill>
          </a:ln>
        </p:spPr>
      </p:cxnSp>
      <p:sp>
        <p:nvSpPr>
          <p:cNvPr id="27" name="TextBox 77">
            <a:extLst>
              <a:ext uri="{FF2B5EF4-FFF2-40B4-BE49-F238E27FC236}">
                <a16:creationId xmlns:a16="http://schemas.microsoft.com/office/drawing/2014/main" xmlns="" id="{79384B61-B1D5-4281-9DE8-64938F7CD62C}"/>
              </a:ext>
            </a:extLst>
          </p:cNvPr>
          <p:cNvSpPr txBox="1"/>
          <p:nvPr/>
        </p:nvSpPr>
        <p:spPr>
          <a:xfrm>
            <a:off x="3552862" y="4647032"/>
            <a:ext cx="2084695" cy="3879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spcBef>
                <a:spcPts val="415"/>
              </a:spcBef>
            </a:pPr>
            <a:r>
              <a:rPr lang="ja-JP" altLang="en-US" dirty="0">
                <a:solidFill>
                  <a:schemeClr val="bg1"/>
                </a:solidFill>
                <a:latin typeface="HGPSoeiKakugothicUB" pitchFamily="50" charset="-128"/>
                <a:ea typeface="HGPSoeiKakugothicUB" pitchFamily="50" charset="-128"/>
              </a:rPr>
              <a:t>お問い合わせ</a:t>
            </a:r>
            <a:endParaRPr lang="zh-CN" altLang="en-US" dirty="0">
              <a:solidFill>
                <a:schemeClr val="bg1"/>
              </a:solidFill>
              <a:latin typeface="HGPSoeiKakugothicUB" pitchFamily="50" charset="-128"/>
              <a:ea typeface="HGPSoeiKakugothicUB" pitchFamily="50" charset="-128"/>
            </a:endParaRPr>
          </a:p>
        </p:txBody>
      </p:sp>
      <p:sp>
        <p:nvSpPr>
          <p:cNvPr id="29" name="TextBox 77">
            <a:extLst>
              <a:ext uri="{FF2B5EF4-FFF2-40B4-BE49-F238E27FC236}">
                <a16:creationId xmlns:a16="http://schemas.microsoft.com/office/drawing/2014/main" xmlns="" id="{7E710775-F957-45E7-A85B-8FDB02183236}"/>
              </a:ext>
            </a:extLst>
          </p:cNvPr>
          <p:cNvSpPr txBox="1"/>
          <p:nvPr/>
        </p:nvSpPr>
        <p:spPr>
          <a:xfrm>
            <a:off x="3471079" y="5519542"/>
            <a:ext cx="2692339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spcBef>
                <a:spcPts val="415"/>
              </a:spcBef>
            </a:pPr>
            <a:r>
              <a:rPr lang="ja-JP" altLang="en-US" sz="1200" dirty="0">
                <a:solidFill>
                  <a:schemeClr val="bg1"/>
                </a:solidFill>
                <a:latin typeface="HGPSoeiKakugothicUB" pitchFamily="50" charset="-128"/>
                <a:ea typeface="HGPSoeiKakugothicUB" pitchFamily="50" charset="-128"/>
              </a:rPr>
              <a:t>✉ </a:t>
            </a:r>
            <a:r>
              <a:rPr lang="en-US" altLang="ja-JP" sz="1200" dirty="0">
                <a:solidFill>
                  <a:schemeClr val="bg1"/>
                </a:solidFill>
                <a:latin typeface="HGPSoeiKakugothicUB" pitchFamily="50" charset="-128"/>
                <a:ea typeface="HGPSoeiKakugothicUB" pitchFamily="50" charset="-128"/>
              </a:rPr>
              <a:t>info@sachihouse.org</a:t>
            </a:r>
            <a:endParaRPr lang="zh-CN" altLang="en-US" sz="1200" dirty="0">
              <a:solidFill>
                <a:schemeClr val="bg1"/>
              </a:solidFill>
              <a:latin typeface="HGPSoeiKakugothicUB" pitchFamily="50" charset="-128"/>
              <a:ea typeface="HGPSoeiKakugothicUB" pitchFamily="50" charset="-128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xmlns="" id="{1F0D9E9F-41EF-46D8-B58F-C5A13C8EBB19}"/>
              </a:ext>
            </a:extLst>
          </p:cNvPr>
          <p:cNvSpPr/>
          <p:nvPr/>
        </p:nvSpPr>
        <p:spPr>
          <a:xfrm>
            <a:off x="3703868" y="5004499"/>
            <a:ext cx="2636432" cy="416159"/>
          </a:xfrm>
          <a:prstGeom prst="rect">
            <a:avLst/>
          </a:prstGeom>
          <a:noFill/>
        </p:spPr>
        <p:txBody>
          <a:bodyPr vert="horz" wrap="none" rtlCol="0" anchor="ctr">
            <a:noAutofit/>
          </a:bodyPr>
          <a:lstStyle/>
          <a:p>
            <a:pPr algn="r">
              <a:lnSpc>
                <a:spcPct val="150000"/>
              </a:lnSpc>
            </a:pPr>
            <a:r>
              <a:rPr lang="ja-JP" altLang="en-US" sz="14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特定非営利活動法人 </a:t>
            </a:r>
            <a:r>
              <a:rPr lang="ja-JP" altLang="en-US" sz="16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幸ハウス</a:t>
            </a:r>
            <a:endParaRPr lang="en-US" altLang="ja-JP" sz="1600" dirty="0">
              <a:solidFill>
                <a:schemeClr val="bg1"/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33" name="TextBox 77">
            <a:extLst>
              <a:ext uri="{FF2B5EF4-FFF2-40B4-BE49-F238E27FC236}">
                <a16:creationId xmlns:a16="http://schemas.microsoft.com/office/drawing/2014/main" xmlns="" id="{545D504B-F885-40F2-9ECD-2319209BE8E4}"/>
              </a:ext>
            </a:extLst>
          </p:cNvPr>
          <p:cNvSpPr txBox="1"/>
          <p:nvPr/>
        </p:nvSpPr>
        <p:spPr>
          <a:xfrm>
            <a:off x="3492942" y="5775997"/>
            <a:ext cx="3109789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spcBef>
                <a:spcPts val="415"/>
              </a:spcBef>
            </a:pPr>
            <a:r>
              <a:rPr lang="en-US" altLang="ja-JP" sz="1200" dirty="0">
                <a:solidFill>
                  <a:schemeClr val="bg1"/>
                </a:solidFill>
                <a:latin typeface="HGPSoeiKakugothicUB" pitchFamily="50" charset="-128"/>
                <a:ea typeface="HGPSoeiKakugothicUB" pitchFamily="50" charset="-128"/>
              </a:rPr>
              <a:t>http://sachihouse.org/</a:t>
            </a:r>
            <a:endParaRPr lang="zh-CN" altLang="en-US" sz="1200" dirty="0">
              <a:solidFill>
                <a:schemeClr val="bg1"/>
              </a:solidFill>
              <a:latin typeface="HGPSoeiKakugothicUB" pitchFamily="50" charset="-128"/>
              <a:ea typeface="HGPSoeiKakugothicUB" pitchFamily="50" charset="-128"/>
            </a:endParaRP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xmlns="" id="{EF5977DA-B887-4B5C-89D1-585C72B8F58D}"/>
              </a:ext>
            </a:extLst>
          </p:cNvPr>
          <p:cNvSpPr/>
          <p:nvPr/>
        </p:nvSpPr>
        <p:spPr>
          <a:xfrm>
            <a:off x="3598995" y="6112591"/>
            <a:ext cx="1155556" cy="315412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88900"/>
            <a:r>
              <a:rPr lang="ja-JP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幸ハウス </a:t>
            </a:r>
            <a:r>
              <a:rPr lang="en-US" altLang="ja-JP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NPO</a:t>
            </a:r>
            <a:endParaRPr lang="ja-JP" altLang="en-US" sz="1100" dirty="0">
              <a:solidFill>
                <a:schemeClr val="tx1">
                  <a:lumMod val="65000"/>
                  <a:lumOff val="35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xmlns="" id="{266F6CB8-0255-4070-B031-37445271A740}"/>
              </a:ext>
            </a:extLst>
          </p:cNvPr>
          <p:cNvSpPr/>
          <p:nvPr/>
        </p:nvSpPr>
        <p:spPr>
          <a:xfrm>
            <a:off x="4813087" y="6103115"/>
            <a:ext cx="622007" cy="315412"/>
          </a:xfrm>
          <a:prstGeom prst="rect">
            <a:avLst/>
          </a:prstGeom>
          <a:solidFill>
            <a:schemeClr val="accent2"/>
          </a:solidFill>
          <a:ln w="38100">
            <a:solidFill>
              <a:schemeClr val="accent2">
                <a:lumMod val="75000"/>
              </a:schemeClr>
            </a:solidFill>
          </a:ln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検索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xmlns="" id="{46D5D869-8CE9-44C8-8FB3-A7B6F049361D}"/>
              </a:ext>
            </a:extLst>
          </p:cNvPr>
          <p:cNvCxnSpPr>
            <a:cxnSpLocks/>
          </p:cNvCxnSpPr>
          <p:nvPr/>
        </p:nvCxnSpPr>
        <p:spPr>
          <a:xfrm>
            <a:off x="3583258" y="2739617"/>
            <a:ext cx="2751849" cy="0"/>
          </a:xfrm>
          <a:prstGeom prst="line">
            <a:avLst/>
          </a:prstGeom>
          <a:noFill/>
          <a:ln w="25400">
            <a:solidFill>
              <a:schemeClr val="bg1"/>
            </a:solidFill>
          </a:ln>
        </p:spPr>
      </p:cxnSp>
      <p:sp>
        <p:nvSpPr>
          <p:cNvPr id="48" name="TextBox 77">
            <a:extLst>
              <a:ext uri="{FF2B5EF4-FFF2-40B4-BE49-F238E27FC236}">
                <a16:creationId xmlns:a16="http://schemas.microsoft.com/office/drawing/2014/main" xmlns="" id="{CD9A8120-9212-4059-BF78-51E0AB79A90D}"/>
              </a:ext>
            </a:extLst>
          </p:cNvPr>
          <p:cNvSpPr txBox="1"/>
          <p:nvPr/>
        </p:nvSpPr>
        <p:spPr>
          <a:xfrm>
            <a:off x="3552862" y="2331853"/>
            <a:ext cx="2084695" cy="35272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spcBef>
                <a:spcPts val="415"/>
              </a:spcBef>
            </a:pPr>
            <a:r>
              <a:rPr lang="ja-JP" altLang="en-US" dirty="0">
                <a:solidFill>
                  <a:schemeClr val="bg1"/>
                </a:solidFill>
                <a:latin typeface="HGPSoeiKakugothicUB" pitchFamily="50" charset="-128"/>
                <a:ea typeface="HGPSoeiKakugothicUB" pitchFamily="50" charset="-128"/>
              </a:rPr>
              <a:t>寄付・支援のお願い</a:t>
            </a:r>
            <a:endParaRPr lang="zh-CN" altLang="en-US" dirty="0">
              <a:solidFill>
                <a:schemeClr val="bg1"/>
              </a:solidFill>
              <a:latin typeface="HGPSoeiKakugothicUB" pitchFamily="50" charset="-128"/>
              <a:ea typeface="HGPSoeiKakugothicUB" pitchFamily="50" charset="-128"/>
            </a:endParaRP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xmlns="" id="{5FE54235-5D14-48B1-B64F-21486757287F}"/>
              </a:ext>
            </a:extLst>
          </p:cNvPr>
          <p:cNvSpPr/>
          <p:nvPr/>
        </p:nvSpPr>
        <p:spPr>
          <a:xfrm>
            <a:off x="0" y="0"/>
            <a:ext cx="9905990" cy="95534"/>
          </a:xfrm>
          <a:prstGeom prst="rect">
            <a:avLst/>
          </a:prstGeom>
          <a:solidFill>
            <a:schemeClr val="accent4"/>
          </a:solidFill>
        </p:spPr>
        <p:txBody>
          <a:bodyPr wrap="square" rtlCol="0" anchor="ctr">
            <a:spAutoFit/>
          </a:bodyPr>
          <a:lstStyle/>
          <a:p>
            <a:pPr algn="ctr"/>
            <a:endParaRPr kumimoji="1" lang="ja-JP" altLang="en-US" sz="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xmlns="" id="{18CD34E6-6EEF-4621-9F8F-0F6A4685ED8E}"/>
              </a:ext>
            </a:extLst>
          </p:cNvPr>
          <p:cNvSpPr/>
          <p:nvPr/>
        </p:nvSpPr>
        <p:spPr>
          <a:xfrm>
            <a:off x="2276" y="6764739"/>
            <a:ext cx="9905990" cy="95534"/>
          </a:xfrm>
          <a:prstGeom prst="rect">
            <a:avLst/>
          </a:prstGeom>
          <a:solidFill>
            <a:schemeClr val="accent4"/>
          </a:solidFill>
        </p:spPr>
        <p:txBody>
          <a:bodyPr wrap="square" rtlCol="0" anchor="ctr">
            <a:spAutoFit/>
          </a:bodyPr>
          <a:lstStyle/>
          <a:p>
            <a:pPr algn="ctr"/>
            <a:endParaRPr kumimoji="1" lang="ja-JP" altLang="en-US" sz="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xmlns="" id="{DACF1453-B77A-40B4-A0BE-A28B7A1A8A6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6446" y="5571216"/>
            <a:ext cx="875203" cy="875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434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xmlns="" id="{3E677805-6774-43B3-B4BF-5C24A9206BCD}"/>
              </a:ext>
            </a:extLst>
          </p:cNvPr>
          <p:cNvSpPr/>
          <p:nvPr/>
        </p:nvSpPr>
        <p:spPr>
          <a:xfrm>
            <a:off x="-2266" y="-2273"/>
            <a:ext cx="9905990" cy="6860273"/>
          </a:xfrm>
          <a:prstGeom prst="rect">
            <a:avLst/>
          </a:prstGeom>
          <a:solidFill>
            <a:schemeClr val="accent4">
              <a:lumMod val="20000"/>
              <a:lumOff val="80000"/>
              <a:alpha val="5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endParaRPr kumimoji="1" lang="ja-JP" altLang="en-US" sz="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xmlns="" id="{8FC08BBE-3573-4F2A-B0BC-07353C6CCD61}"/>
              </a:ext>
            </a:extLst>
          </p:cNvPr>
          <p:cNvSpPr/>
          <p:nvPr/>
        </p:nvSpPr>
        <p:spPr>
          <a:xfrm>
            <a:off x="0" y="0"/>
            <a:ext cx="9905990" cy="95534"/>
          </a:xfrm>
          <a:prstGeom prst="rect">
            <a:avLst/>
          </a:prstGeom>
          <a:solidFill>
            <a:schemeClr val="accent4"/>
          </a:solidFill>
        </p:spPr>
        <p:txBody>
          <a:bodyPr wrap="square" rtlCol="0" anchor="ctr">
            <a:spAutoFit/>
          </a:bodyPr>
          <a:lstStyle/>
          <a:p>
            <a:pPr algn="ctr"/>
            <a:endParaRPr kumimoji="1" lang="ja-JP" altLang="en-US" sz="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xmlns="" id="{AEDCC166-386D-4DDE-8D1E-4452D0093B17}"/>
              </a:ext>
            </a:extLst>
          </p:cNvPr>
          <p:cNvSpPr/>
          <p:nvPr/>
        </p:nvSpPr>
        <p:spPr>
          <a:xfrm>
            <a:off x="2276" y="6764739"/>
            <a:ext cx="9905990" cy="95534"/>
          </a:xfrm>
          <a:prstGeom prst="rect">
            <a:avLst/>
          </a:prstGeom>
          <a:solidFill>
            <a:schemeClr val="accent4"/>
          </a:solidFill>
        </p:spPr>
        <p:txBody>
          <a:bodyPr wrap="square" rtlCol="0" anchor="ctr">
            <a:spAutoFit/>
          </a:bodyPr>
          <a:lstStyle/>
          <a:p>
            <a:pPr algn="ctr"/>
            <a:endParaRPr kumimoji="1" lang="ja-JP" altLang="en-US" sz="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7" name="テキスト プレースホルダー 6">
            <a:extLst>
              <a:ext uri="{FF2B5EF4-FFF2-40B4-BE49-F238E27FC236}">
                <a16:creationId xmlns:a16="http://schemas.microsoft.com/office/drawing/2014/main" xmlns="" id="{172EBA4B-78E5-44DE-BF61-F596DD92EB1D}"/>
              </a:ext>
            </a:extLst>
          </p:cNvPr>
          <p:cNvSpPr txBox="1">
            <a:spLocks/>
          </p:cNvSpPr>
          <p:nvPr/>
        </p:nvSpPr>
        <p:spPr>
          <a:xfrm>
            <a:off x="3460257" y="4564167"/>
            <a:ext cx="2919984" cy="189288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99458" indent="-99458" algn="l" defTabSz="887553" rtl="0" eaLnBrk="1" latinLnBrk="0" hangingPunct="1">
              <a:lnSpc>
                <a:spcPct val="120000"/>
              </a:lnSpc>
              <a:spcBef>
                <a:spcPts val="794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kumimoji="1" lang="ja-JP" sz="882" kern="120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161373" indent="-161373" algn="l" defTabSz="887553" rtl="0" eaLnBrk="1" latinLnBrk="0" hangingPunct="1">
              <a:lnSpc>
                <a:spcPct val="100000"/>
              </a:lnSpc>
              <a:spcBef>
                <a:spcPts val="529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kumimoji="1" lang="ja-JP" sz="794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2pPr>
            <a:lvl3pPr marL="161373" indent="-161373" algn="l" defTabSz="887553" rtl="0" eaLnBrk="1" latinLnBrk="0" hangingPunct="1">
              <a:lnSpc>
                <a:spcPct val="100000"/>
              </a:lnSpc>
              <a:spcBef>
                <a:spcPts val="529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kumimoji="1" lang="ja-JP" sz="794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3pPr>
            <a:lvl4pPr marL="161373" indent="-161373" algn="l" defTabSz="887553" rtl="0" eaLnBrk="1" latinLnBrk="0" hangingPunct="1">
              <a:lnSpc>
                <a:spcPct val="100000"/>
              </a:lnSpc>
              <a:spcBef>
                <a:spcPts val="529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kumimoji="1" lang="ja-JP" sz="794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4pPr>
            <a:lvl5pPr marL="161373" indent="-161373" algn="l" defTabSz="887553" rtl="0" eaLnBrk="1" latinLnBrk="0" hangingPunct="1">
              <a:lnSpc>
                <a:spcPct val="100000"/>
              </a:lnSpc>
              <a:spcBef>
                <a:spcPts val="529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kumimoji="1" lang="ja-JP" sz="794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5pPr>
            <a:lvl6pPr marL="161373" indent="-161373" algn="l" defTabSz="887553" rtl="0" eaLnBrk="1" latinLnBrk="0" hangingPunct="1">
              <a:lnSpc>
                <a:spcPct val="100000"/>
              </a:lnSpc>
              <a:spcBef>
                <a:spcPts val="529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kumimoji="1" lang="ja-JP" sz="7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1373" indent="-161373" algn="l" defTabSz="887553" rtl="0" eaLnBrk="1" latinLnBrk="0" hangingPunct="1">
              <a:lnSpc>
                <a:spcPct val="100000"/>
              </a:lnSpc>
              <a:spcBef>
                <a:spcPts val="529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kumimoji="1" lang="ja-JP" sz="7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1373" indent="-161373" algn="l" defTabSz="887553" rtl="0" eaLnBrk="1" latinLnBrk="0" hangingPunct="1">
              <a:lnSpc>
                <a:spcPct val="100000"/>
              </a:lnSpc>
              <a:spcBef>
                <a:spcPts val="529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kumimoji="1" lang="ja-JP" sz="7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1373" indent="-161373" algn="l" defTabSz="887553" rtl="0" eaLnBrk="1" latinLnBrk="0" hangingPunct="1">
              <a:lnSpc>
                <a:spcPct val="100000"/>
              </a:lnSpc>
              <a:spcBef>
                <a:spcPts val="529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kumimoji="1" lang="ja-JP" sz="7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806867">
              <a:lnSpc>
                <a:spcPct val="100000"/>
              </a:lnSpc>
              <a:spcBef>
                <a:spcPts val="600"/>
              </a:spcBef>
              <a:buClrTx/>
              <a:buNone/>
            </a:pPr>
            <a:r>
              <a:rPr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MS PMincho" charset="-128"/>
              </a:rPr>
              <a:t>看護師や傾聴トレーニングを受けた</a:t>
            </a:r>
            <a:br>
              <a:rPr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MS PMincho" charset="-128"/>
              </a:rPr>
            </a:br>
            <a:r>
              <a:rPr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MS PMincho" charset="-128"/>
              </a:rPr>
              <a:t>サポーターがあなたの話をゆっくり聞きます。</a:t>
            </a:r>
          </a:p>
          <a:p>
            <a:pPr marL="0" indent="0" defTabSz="806867">
              <a:lnSpc>
                <a:spcPct val="100000"/>
              </a:lnSpc>
              <a:spcBef>
                <a:spcPts val="600"/>
              </a:spcBef>
              <a:buClrTx/>
              <a:buNone/>
            </a:pPr>
            <a:r>
              <a:rPr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MS PMincho" charset="-128"/>
              </a:rPr>
              <a:t>病気になっても、大切にしたいものを</a:t>
            </a:r>
            <a:br>
              <a:rPr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MS PMincho" charset="-128"/>
              </a:rPr>
            </a:br>
            <a:r>
              <a:rPr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MS PMincho" charset="-128"/>
              </a:rPr>
              <a:t>大切にできる生き方を、一緒に考えます。</a:t>
            </a:r>
          </a:p>
          <a:p>
            <a:pPr marL="0" indent="0" defTabSz="806867">
              <a:lnSpc>
                <a:spcPct val="100000"/>
              </a:lnSpc>
              <a:spcBef>
                <a:spcPts val="600"/>
              </a:spcBef>
              <a:buClrTx/>
              <a:buNone/>
            </a:pPr>
            <a:r>
              <a:rPr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MS PMincho" charset="-128"/>
              </a:rPr>
              <a:t>自分で決める力を取り戻すきっかけを</a:t>
            </a:r>
            <a:br>
              <a:rPr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MS PMincho" charset="-128"/>
              </a:rPr>
            </a:br>
            <a:r>
              <a:rPr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MS PMincho" charset="-128"/>
              </a:rPr>
              <a:t>探すことができます。</a:t>
            </a:r>
          </a:p>
          <a:p>
            <a:pPr marL="0" indent="0" defTabSz="806867">
              <a:lnSpc>
                <a:spcPct val="100000"/>
              </a:lnSpc>
              <a:spcBef>
                <a:spcPts val="600"/>
              </a:spcBef>
              <a:buClrTx/>
              <a:buNone/>
            </a:pPr>
            <a:r>
              <a:rPr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MS PMincho" charset="-128"/>
              </a:rPr>
              <a:t>癌についてのたくさんの情報から</a:t>
            </a:r>
            <a:br>
              <a:rPr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MS PMincho" charset="-128"/>
              </a:rPr>
            </a:br>
            <a:r>
              <a:rPr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MS PMincho" charset="-128"/>
              </a:rPr>
              <a:t>自分に必要な情報を選ぶお手伝いをします。</a:t>
            </a:r>
          </a:p>
          <a:p>
            <a:pPr marL="0" indent="0" defTabSz="806867">
              <a:lnSpc>
                <a:spcPct val="100000"/>
              </a:lnSpc>
              <a:spcBef>
                <a:spcPts val="600"/>
              </a:spcBef>
              <a:buClrTx/>
              <a:buNone/>
            </a:pPr>
            <a:r>
              <a:rPr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MS PMincho" charset="-128"/>
              </a:rPr>
              <a:t>お茶を飲んだり、本を読んだりしながら</a:t>
            </a:r>
            <a:br>
              <a:rPr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MS PMincho" charset="-128"/>
              </a:rPr>
            </a:br>
            <a:r>
              <a:rPr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MS PMincho" charset="-128"/>
              </a:rPr>
              <a:t>ゆっくり自分の時間を過ごすことができます。</a:t>
            </a:r>
          </a:p>
        </p:txBody>
      </p:sp>
      <p:sp>
        <p:nvSpPr>
          <p:cNvPr id="48" name="テキスト プレースホルダー 6">
            <a:extLst>
              <a:ext uri="{FF2B5EF4-FFF2-40B4-BE49-F238E27FC236}">
                <a16:creationId xmlns:a16="http://schemas.microsoft.com/office/drawing/2014/main" xmlns="" id="{1D488352-39BA-4FC1-A954-0292AC6F0C31}"/>
              </a:ext>
            </a:extLst>
          </p:cNvPr>
          <p:cNvSpPr txBox="1">
            <a:spLocks/>
          </p:cNvSpPr>
          <p:nvPr/>
        </p:nvSpPr>
        <p:spPr>
          <a:xfrm>
            <a:off x="361951" y="2609153"/>
            <a:ext cx="2524920" cy="471013"/>
          </a:xfrm>
          <a:prstGeom prst="rect">
            <a:avLst/>
          </a:prstGeom>
        </p:spPr>
        <p:txBody>
          <a:bodyPr lIns="288000"/>
          <a:lstStyle>
            <a:lvl1pPr marL="221888" indent="-221888" algn="l" defTabSz="887553" rtl="0" eaLnBrk="1" latinLnBrk="0" hangingPunct="1">
              <a:lnSpc>
                <a:spcPct val="90000"/>
              </a:lnSpc>
              <a:spcBef>
                <a:spcPts val="971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kumimoji="1" lang="ja-JP" sz="1765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665665" indent="-221888" algn="l" defTabSz="887553" rtl="0" eaLnBrk="1" latinLnBrk="0" hangingPunct="1">
              <a:lnSpc>
                <a:spcPct val="90000"/>
              </a:lnSpc>
              <a:spcBef>
                <a:spcPts val="485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kumimoji="1" lang="ja-JP" sz="1588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2pPr>
            <a:lvl3pPr marL="1109442" indent="-221888" algn="l" defTabSz="887553" rtl="0" eaLnBrk="1" latinLnBrk="0" hangingPunct="1">
              <a:lnSpc>
                <a:spcPct val="90000"/>
              </a:lnSpc>
              <a:spcBef>
                <a:spcPts val="485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kumimoji="1" lang="ja-JP" sz="1412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3pPr>
            <a:lvl4pPr marL="1553218" indent="-221888" algn="l" defTabSz="887553" rtl="0" eaLnBrk="1" latinLnBrk="0" hangingPunct="1">
              <a:lnSpc>
                <a:spcPct val="90000"/>
              </a:lnSpc>
              <a:spcBef>
                <a:spcPts val="485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kumimoji="1" lang="ja-JP" sz="1235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4pPr>
            <a:lvl5pPr marL="1996995" indent="-221888" algn="l" defTabSz="887553" rtl="0" eaLnBrk="1" latinLnBrk="0" hangingPunct="1">
              <a:lnSpc>
                <a:spcPct val="90000"/>
              </a:lnSpc>
              <a:spcBef>
                <a:spcPts val="485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kumimoji="1" lang="ja-JP" sz="1235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5pPr>
            <a:lvl6pPr marL="2440771" indent="-221888" algn="l" defTabSz="887553" rtl="0" eaLnBrk="1" latinLnBrk="0" hangingPunct="1">
              <a:lnSpc>
                <a:spcPct val="90000"/>
              </a:lnSpc>
              <a:spcBef>
                <a:spcPts val="485"/>
              </a:spcBef>
              <a:buFont typeface="Arial" panose="020B0604020202020204" pitchFamily="34" charset="0"/>
              <a:buChar char="•"/>
              <a:defRPr kumimoji="1" lang="ja-JP" sz="174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84548" indent="-221888" algn="l" defTabSz="887553" rtl="0" eaLnBrk="1" latinLnBrk="0" hangingPunct="1">
              <a:lnSpc>
                <a:spcPct val="90000"/>
              </a:lnSpc>
              <a:spcBef>
                <a:spcPts val="485"/>
              </a:spcBef>
              <a:buFont typeface="Arial" panose="020B0604020202020204" pitchFamily="34" charset="0"/>
              <a:buChar char="•"/>
              <a:defRPr kumimoji="1" lang="ja-JP" sz="174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28325" indent="-221888" algn="l" defTabSz="887553" rtl="0" eaLnBrk="1" latinLnBrk="0" hangingPunct="1">
              <a:lnSpc>
                <a:spcPct val="90000"/>
              </a:lnSpc>
              <a:spcBef>
                <a:spcPts val="485"/>
              </a:spcBef>
              <a:buFont typeface="Arial" panose="020B0604020202020204" pitchFamily="34" charset="0"/>
              <a:buChar char="•"/>
              <a:defRPr kumimoji="1" lang="ja-JP" sz="174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72101" indent="-221888" algn="l" defTabSz="887553" rtl="0" eaLnBrk="1" latinLnBrk="0" hangingPunct="1">
              <a:lnSpc>
                <a:spcPct val="90000"/>
              </a:lnSpc>
              <a:spcBef>
                <a:spcPts val="485"/>
              </a:spcBef>
              <a:buFont typeface="Arial" panose="020B0604020202020204" pitchFamily="34" charset="0"/>
              <a:buChar char="•"/>
              <a:defRPr kumimoji="1" lang="ja-JP" sz="174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altLang="ja-JP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MS PMincho" charset="-128"/>
              </a:rPr>
              <a:t>OPEN &amp; ACCESS</a:t>
            </a:r>
            <a:endParaRPr lang="ja-JP" altLang="en-US" sz="1800" b="1" dirty="0">
              <a:solidFill>
                <a:schemeClr val="tx1">
                  <a:lumMod val="75000"/>
                  <a:lumOff val="25000"/>
                </a:schemeClr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  <a:cs typeface="MS PMincho" charset="-128"/>
            </a:endParaRPr>
          </a:p>
        </p:txBody>
      </p:sp>
      <p:sp>
        <p:nvSpPr>
          <p:cNvPr id="49" name="テキスト プレースホルダー 8">
            <a:extLst>
              <a:ext uri="{FF2B5EF4-FFF2-40B4-BE49-F238E27FC236}">
                <a16:creationId xmlns:a16="http://schemas.microsoft.com/office/drawing/2014/main" xmlns="" id="{82F21DEC-9734-436E-9A35-DDAAD7037837}"/>
              </a:ext>
            </a:extLst>
          </p:cNvPr>
          <p:cNvSpPr txBox="1">
            <a:spLocks/>
          </p:cNvSpPr>
          <p:nvPr/>
        </p:nvSpPr>
        <p:spPr>
          <a:xfrm>
            <a:off x="362814" y="3172734"/>
            <a:ext cx="2875106" cy="17381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1888" indent="-221888" algn="l" defTabSz="887553" rtl="0" eaLnBrk="1" latinLnBrk="0" hangingPunct="1">
              <a:lnSpc>
                <a:spcPct val="90000"/>
              </a:lnSpc>
              <a:spcBef>
                <a:spcPts val="971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kumimoji="1" lang="ja-JP" sz="1765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665665" indent="-221888" algn="l" defTabSz="887553" rtl="0" eaLnBrk="1" latinLnBrk="0" hangingPunct="1">
              <a:lnSpc>
                <a:spcPct val="90000"/>
              </a:lnSpc>
              <a:spcBef>
                <a:spcPts val="485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kumimoji="1" lang="ja-JP" sz="1588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2pPr>
            <a:lvl3pPr marL="1109442" indent="-221888" algn="l" defTabSz="887553" rtl="0" eaLnBrk="1" latinLnBrk="0" hangingPunct="1">
              <a:lnSpc>
                <a:spcPct val="90000"/>
              </a:lnSpc>
              <a:spcBef>
                <a:spcPts val="485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kumimoji="1" lang="ja-JP" sz="1412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3pPr>
            <a:lvl4pPr marL="1553218" indent="-221888" algn="l" defTabSz="887553" rtl="0" eaLnBrk="1" latinLnBrk="0" hangingPunct="1">
              <a:lnSpc>
                <a:spcPct val="90000"/>
              </a:lnSpc>
              <a:spcBef>
                <a:spcPts val="485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kumimoji="1" lang="ja-JP" sz="1235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4pPr>
            <a:lvl5pPr marL="1996995" indent="-221888" algn="l" defTabSz="887553" rtl="0" eaLnBrk="1" latinLnBrk="0" hangingPunct="1">
              <a:lnSpc>
                <a:spcPct val="90000"/>
              </a:lnSpc>
              <a:spcBef>
                <a:spcPts val="485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kumimoji="1" lang="ja-JP" sz="1235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5pPr>
            <a:lvl6pPr marL="2440771" indent="-221888" algn="l" defTabSz="887553" rtl="0" eaLnBrk="1" latinLnBrk="0" hangingPunct="1">
              <a:lnSpc>
                <a:spcPct val="90000"/>
              </a:lnSpc>
              <a:spcBef>
                <a:spcPts val="485"/>
              </a:spcBef>
              <a:buFont typeface="Arial" panose="020B0604020202020204" pitchFamily="34" charset="0"/>
              <a:buChar char="•"/>
              <a:defRPr kumimoji="1" lang="ja-JP" sz="174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84548" indent="-221888" algn="l" defTabSz="887553" rtl="0" eaLnBrk="1" latinLnBrk="0" hangingPunct="1">
              <a:lnSpc>
                <a:spcPct val="90000"/>
              </a:lnSpc>
              <a:spcBef>
                <a:spcPts val="485"/>
              </a:spcBef>
              <a:buFont typeface="Arial" panose="020B0604020202020204" pitchFamily="34" charset="0"/>
              <a:buChar char="•"/>
              <a:defRPr kumimoji="1" lang="ja-JP" sz="174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28325" indent="-221888" algn="l" defTabSz="887553" rtl="0" eaLnBrk="1" latinLnBrk="0" hangingPunct="1">
              <a:lnSpc>
                <a:spcPct val="90000"/>
              </a:lnSpc>
              <a:spcBef>
                <a:spcPts val="485"/>
              </a:spcBef>
              <a:buFont typeface="Arial" panose="020B0604020202020204" pitchFamily="34" charset="0"/>
              <a:buChar char="•"/>
              <a:defRPr kumimoji="1" lang="ja-JP" sz="174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72101" indent="-221888" algn="l" defTabSz="887553" rtl="0" eaLnBrk="1" latinLnBrk="0" hangingPunct="1">
              <a:lnSpc>
                <a:spcPct val="90000"/>
              </a:lnSpc>
              <a:spcBef>
                <a:spcPts val="485"/>
              </a:spcBef>
              <a:buFont typeface="Arial" panose="020B0604020202020204" pitchFamily="34" charset="0"/>
              <a:buChar char="•"/>
              <a:defRPr kumimoji="1" lang="ja-JP" sz="174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en-US" sz="1200" dirty="0">
                <a:latin typeface="游ゴシック Medium" panose="020B0500000000000000" pitchFamily="50" charset="-128"/>
                <a:ea typeface="游ゴシック Medium" panose="020B0500000000000000" pitchFamily="50" charset="-128"/>
                <a:cs typeface="MS PMincho" charset="-128"/>
              </a:rPr>
              <a:t>✿　</a:t>
            </a:r>
            <a:r>
              <a:rPr lang="ja-JP" altLang="en-US" sz="1200" dirty="0">
                <a:latin typeface="游ゴシック Medium" panose="020B0500000000000000" pitchFamily="50" charset="-128"/>
                <a:ea typeface="游ゴシック Medium" panose="020B0500000000000000" pitchFamily="50" charset="-128"/>
                <a:cs typeface="MS PMincho" charset="-128"/>
              </a:rPr>
              <a:t>日時　✿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200" dirty="0">
                <a:latin typeface="游ゴシック Medium" panose="020B0500000000000000" pitchFamily="50" charset="-128"/>
                <a:ea typeface="游ゴシック Medium" panose="020B0500000000000000" pitchFamily="50" charset="-128"/>
                <a:cs typeface="MS PMincho" charset="-128"/>
              </a:rPr>
              <a:t>水曜日</a:t>
            </a:r>
            <a:r>
              <a:rPr lang="en-US" altLang="ja-JP" sz="1200" dirty="0">
                <a:latin typeface="游ゴシック Medium" panose="020B0500000000000000" pitchFamily="50" charset="-128"/>
                <a:ea typeface="游ゴシック Medium" panose="020B0500000000000000" pitchFamily="50" charset="-128"/>
                <a:cs typeface="MS PMincho" charset="-128"/>
              </a:rPr>
              <a:t>10:00-16:00</a:t>
            </a:r>
            <a:r>
              <a:rPr lang="ja-JP" altLang="en-US" sz="1200" dirty="0">
                <a:latin typeface="游ゴシック Medium" panose="020B0500000000000000" pitchFamily="50" charset="-128"/>
                <a:ea typeface="游ゴシック Medium" panose="020B0500000000000000" pitchFamily="50" charset="-128"/>
                <a:cs typeface="MS PMincho" charset="-128"/>
              </a:rPr>
              <a:t>（祝日休）</a:t>
            </a:r>
            <a:r>
              <a:rPr lang="en-US" altLang="ja-JP" sz="1200" dirty="0">
                <a:latin typeface="游ゴシック Medium" panose="020B0500000000000000" pitchFamily="50" charset="-128"/>
                <a:ea typeface="游ゴシック Medium" panose="020B0500000000000000" pitchFamily="50" charset="-128"/>
                <a:cs typeface="MS PMincho" charset="-128"/>
              </a:rPr>
              <a:t/>
            </a:r>
            <a:br>
              <a:rPr lang="en-US" altLang="ja-JP" sz="1200" dirty="0">
                <a:latin typeface="游ゴシック Medium" panose="020B0500000000000000" pitchFamily="50" charset="-128"/>
                <a:ea typeface="游ゴシック Medium" panose="020B0500000000000000" pitchFamily="50" charset="-128"/>
                <a:cs typeface="MS PMincho" charset="-128"/>
              </a:rPr>
            </a:br>
            <a:endParaRPr lang="ja-JP" altLang="en-US" sz="600" dirty="0">
              <a:latin typeface="游ゴシック Medium" panose="020B0500000000000000" pitchFamily="50" charset="-128"/>
              <a:ea typeface="游ゴシック Medium" panose="020B0500000000000000" pitchFamily="50" charset="-128"/>
              <a:cs typeface="MS PMincho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200" dirty="0">
                <a:latin typeface="游ゴシック Medium" panose="020B0500000000000000" pitchFamily="50" charset="-128"/>
                <a:ea typeface="游ゴシック Medium" panose="020B0500000000000000" pitchFamily="50" charset="-128"/>
                <a:cs typeface="MS PMincho" charset="-128"/>
              </a:rPr>
              <a:t>✿　場所　✿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200" dirty="0">
                <a:latin typeface="游ゴシック Medium" panose="020B0500000000000000" pitchFamily="50" charset="-128"/>
                <a:ea typeface="游ゴシック Medium" panose="020B0500000000000000" pitchFamily="50" charset="-128"/>
                <a:cs typeface="MS PMincho" charset="-128"/>
              </a:rPr>
              <a:t>川村病院の隣、三角の建物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200" dirty="0">
                <a:latin typeface="游ゴシック Medium" panose="020B0500000000000000" pitchFamily="50" charset="-128"/>
                <a:ea typeface="游ゴシック Medium" panose="020B0500000000000000" pitchFamily="50" charset="-128"/>
                <a:cs typeface="MS PMincho" charset="-128"/>
              </a:rPr>
              <a:t>（静岡県富士市松本</a:t>
            </a:r>
            <a:r>
              <a:rPr lang="en-US" altLang="ja-JP" sz="1200" dirty="0">
                <a:latin typeface="游ゴシック Medium" panose="020B0500000000000000" pitchFamily="50" charset="-128"/>
                <a:ea typeface="游ゴシック Medium" panose="020B0500000000000000" pitchFamily="50" charset="-128"/>
                <a:cs typeface="MS PMincho" charset="-128"/>
              </a:rPr>
              <a:t>357-1</a:t>
            </a:r>
            <a:r>
              <a:rPr lang="ja-JP" altLang="en-US" sz="1200" dirty="0">
                <a:latin typeface="游ゴシック Medium" panose="020B0500000000000000" pitchFamily="50" charset="-128"/>
                <a:ea typeface="游ゴシック Medium" panose="020B0500000000000000" pitchFamily="50" charset="-128"/>
                <a:cs typeface="MS PMincho" charset="-128"/>
              </a:rPr>
              <a:t>）</a:t>
            </a:r>
          </a:p>
        </p:txBody>
      </p:sp>
      <p:pic>
        <p:nvPicPr>
          <p:cNvPr id="50" name="図 49">
            <a:extLst>
              <a:ext uri="{FF2B5EF4-FFF2-40B4-BE49-F238E27FC236}">
                <a16:creationId xmlns:a16="http://schemas.microsoft.com/office/drawing/2014/main" xmlns="" id="{558FEA05-7472-46BE-83EF-32CD953FFF8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3" t="8544" r="8689" b="7887"/>
          <a:stretch/>
        </p:blipFill>
        <p:spPr>
          <a:xfrm rot="5400000">
            <a:off x="733866" y="4289978"/>
            <a:ext cx="1914624" cy="2627168"/>
          </a:xfrm>
          <a:prstGeom prst="rect">
            <a:avLst/>
          </a:prstGeom>
        </p:spPr>
      </p:pic>
      <p:grpSp>
        <p:nvGrpSpPr>
          <p:cNvPr id="30" name="グループ化 29">
            <a:extLst>
              <a:ext uri="{FF2B5EF4-FFF2-40B4-BE49-F238E27FC236}">
                <a16:creationId xmlns:a16="http://schemas.microsoft.com/office/drawing/2014/main" xmlns="" id="{D89A1F5C-39CE-448F-BAE6-262A1449A5FC}"/>
              </a:ext>
            </a:extLst>
          </p:cNvPr>
          <p:cNvGrpSpPr/>
          <p:nvPr/>
        </p:nvGrpSpPr>
        <p:grpSpPr>
          <a:xfrm>
            <a:off x="390542" y="2776632"/>
            <a:ext cx="174281" cy="165025"/>
            <a:chOff x="456530" y="2550902"/>
            <a:chExt cx="174281" cy="165025"/>
          </a:xfrm>
        </p:grpSpPr>
        <p:sp>
          <p:nvSpPr>
            <p:cNvPr id="27" name="四角形: 角を丸くする 26">
              <a:extLst>
                <a:ext uri="{FF2B5EF4-FFF2-40B4-BE49-F238E27FC236}">
                  <a16:creationId xmlns:a16="http://schemas.microsoft.com/office/drawing/2014/main" xmlns="" id="{A0ACFFB6-B1F4-4670-ADDE-66826B12A4FC}"/>
                </a:ext>
              </a:extLst>
            </p:cNvPr>
            <p:cNvSpPr/>
            <p:nvPr/>
          </p:nvSpPr>
          <p:spPr>
            <a:xfrm>
              <a:off x="456530" y="2550902"/>
              <a:ext cx="69099" cy="6530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四角形: 角を丸くする 50">
              <a:extLst>
                <a:ext uri="{FF2B5EF4-FFF2-40B4-BE49-F238E27FC236}">
                  <a16:creationId xmlns:a16="http://schemas.microsoft.com/office/drawing/2014/main" xmlns="" id="{F884C58A-25ED-418F-A310-80B8F04A0082}"/>
                </a:ext>
              </a:extLst>
            </p:cNvPr>
            <p:cNvSpPr/>
            <p:nvPr/>
          </p:nvSpPr>
          <p:spPr>
            <a:xfrm>
              <a:off x="456530" y="2650627"/>
              <a:ext cx="69099" cy="6530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4" name="四角形: 角を丸くする 53">
              <a:extLst>
                <a:ext uri="{FF2B5EF4-FFF2-40B4-BE49-F238E27FC236}">
                  <a16:creationId xmlns:a16="http://schemas.microsoft.com/office/drawing/2014/main" xmlns="" id="{1EB72ABA-7B5D-4ABA-BB79-3D4993CD8021}"/>
                </a:ext>
              </a:extLst>
            </p:cNvPr>
            <p:cNvSpPr/>
            <p:nvPr/>
          </p:nvSpPr>
          <p:spPr>
            <a:xfrm>
              <a:off x="561712" y="2550902"/>
              <a:ext cx="69099" cy="6530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" name="四角形: 角を丸くする 54">
              <a:extLst>
                <a:ext uri="{FF2B5EF4-FFF2-40B4-BE49-F238E27FC236}">
                  <a16:creationId xmlns:a16="http://schemas.microsoft.com/office/drawing/2014/main" xmlns="" id="{1FE9A612-A396-486B-A9D6-23AC55BEB0A6}"/>
                </a:ext>
              </a:extLst>
            </p:cNvPr>
            <p:cNvSpPr/>
            <p:nvPr/>
          </p:nvSpPr>
          <p:spPr>
            <a:xfrm>
              <a:off x="561712" y="2650627"/>
              <a:ext cx="69099" cy="6530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pic>
        <p:nvPicPr>
          <p:cNvPr id="1026" name="Picture 2" descr="ç»åã«å«ã¾ãã¦ããå¯è½æ§ããããã®:ãã¼ãã«ãå®¤å">
            <a:extLst>
              <a:ext uri="{FF2B5EF4-FFF2-40B4-BE49-F238E27FC236}">
                <a16:creationId xmlns:a16="http://schemas.microsoft.com/office/drawing/2014/main" xmlns="" id="{7AFE7A6A-7474-42D2-ABCB-D0D8BD60C6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1282" y="423850"/>
            <a:ext cx="3525408" cy="2350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ç»åã«å«ã¾ãã¦ããå¯è½æ§ããããã®:1äººä»¥ä¸ãåº§ã£ã¦ã(è¤æ°ã®äºº)ããã¼ãã«ãå®¤å">
            <a:extLst>
              <a:ext uri="{FF2B5EF4-FFF2-40B4-BE49-F238E27FC236}">
                <a16:creationId xmlns:a16="http://schemas.microsoft.com/office/drawing/2014/main" xmlns="" id="{65439FDB-6696-4F71-93A8-07DCAAB9629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567" r="7049" b="20938"/>
          <a:stretch/>
        </p:blipFill>
        <p:spPr bwMode="auto">
          <a:xfrm>
            <a:off x="3451281" y="2821814"/>
            <a:ext cx="1843259" cy="1467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ç»åã«å«ã¾ãã¦ããå¯è½æ§ããããã®:1äººä»¥ä¸">
            <a:extLst>
              <a:ext uri="{FF2B5EF4-FFF2-40B4-BE49-F238E27FC236}">
                <a16:creationId xmlns:a16="http://schemas.microsoft.com/office/drawing/2014/main" xmlns="" id="{932E68E4-3323-4E64-925B-6463975643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1422" y="2821814"/>
            <a:ext cx="1605268" cy="1467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ç»åã«å«ã¾ãã¦ããå¯è½æ§ããããã®:åº§ã£ã¦ã(è¤æ°ã®äºº)ããã¼ãã«ãå®¤å">
            <a:extLst>
              <a:ext uri="{FF2B5EF4-FFF2-40B4-BE49-F238E27FC236}">
                <a16:creationId xmlns:a16="http://schemas.microsoft.com/office/drawing/2014/main" xmlns="" id="{1EB6F810-8740-49D0-9618-81D84A662AF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68" r="5549"/>
          <a:stretch/>
        </p:blipFill>
        <p:spPr bwMode="auto">
          <a:xfrm>
            <a:off x="7026275" y="417966"/>
            <a:ext cx="2516912" cy="3871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0" name="テキスト プレースホルダー 6">
            <a:extLst>
              <a:ext uri="{FF2B5EF4-FFF2-40B4-BE49-F238E27FC236}">
                <a16:creationId xmlns:a16="http://schemas.microsoft.com/office/drawing/2014/main" xmlns="" id="{2225778A-6F25-4678-BB08-A42F945EDF6E}"/>
              </a:ext>
            </a:extLst>
          </p:cNvPr>
          <p:cNvSpPr txBox="1">
            <a:spLocks/>
          </p:cNvSpPr>
          <p:nvPr/>
        </p:nvSpPr>
        <p:spPr>
          <a:xfrm>
            <a:off x="6674802" y="4366406"/>
            <a:ext cx="2524920" cy="471013"/>
          </a:xfrm>
          <a:prstGeom prst="rect">
            <a:avLst/>
          </a:prstGeom>
        </p:spPr>
        <p:txBody>
          <a:bodyPr lIns="288000"/>
          <a:lstStyle>
            <a:lvl1pPr marL="221888" indent="-221888" algn="l" defTabSz="887553" rtl="0" eaLnBrk="1" latinLnBrk="0" hangingPunct="1">
              <a:lnSpc>
                <a:spcPct val="90000"/>
              </a:lnSpc>
              <a:spcBef>
                <a:spcPts val="971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kumimoji="1" lang="ja-JP" sz="1765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665665" indent="-221888" algn="l" defTabSz="887553" rtl="0" eaLnBrk="1" latinLnBrk="0" hangingPunct="1">
              <a:lnSpc>
                <a:spcPct val="90000"/>
              </a:lnSpc>
              <a:spcBef>
                <a:spcPts val="485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kumimoji="1" lang="ja-JP" sz="1588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2pPr>
            <a:lvl3pPr marL="1109442" indent="-221888" algn="l" defTabSz="887553" rtl="0" eaLnBrk="1" latinLnBrk="0" hangingPunct="1">
              <a:lnSpc>
                <a:spcPct val="90000"/>
              </a:lnSpc>
              <a:spcBef>
                <a:spcPts val="485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kumimoji="1" lang="ja-JP" sz="1412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3pPr>
            <a:lvl4pPr marL="1553218" indent="-221888" algn="l" defTabSz="887553" rtl="0" eaLnBrk="1" latinLnBrk="0" hangingPunct="1">
              <a:lnSpc>
                <a:spcPct val="90000"/>
              </a:lnSpc>
              <a:spcBef>
                <a:spcPts val="485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kumimoji="1" lang="ja-JP" sz="1235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4pPr>
            <a:lvl5pPr marL="1996995" indent="-221888" algn="l" defTabSz="887553" rtl="0" eaLnBrk="1" latinLnBrk="0" hangingPunct="1">
              <a:lnSpc>
                <a:spcPct val="90000"/>
              </a:lnSpc>
              <a:spcBef>
                <a:spcPts val="485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kumimoji="1" lang="ja-JP" sz="1235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5pPr>
            <a:lvl6pPr marL="2440771" indent="-221888" algn="l" defTabSz="887553" rtl="0" eaLnBrk="1" latinLnBrk="0" hangingPunct="1">
              <a:lnSpc>
                <a:spcPct val="90000"/>
              </a:lnSpc>
              <a:spcBef>
                <a:spcPts val="485"/>
              </a:spcBef>
              <a:buFont typeface="Arial" panose="020B0604020202020204" pitchFamily="34" charset="0"/>
              <a:buChar char="•"/>
              <a:defRPr kumimoji="1" lang="ja-JP" sz="174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84548" indent="-221888" algn="l" defTabSz="887553" rtl="0" eaLnBrk="1" latinLnBrk="0" hangingPunct="1">
              <a:lnSpc>
                <a:spcPct val="90000"/>
              </a:lnSpc>
              <a:spcBef>
                <a:spcPts val="485"/>
              </a:spcBef>
              <a:buFont typeface="Arial" panose="020B0604020202020204" pitchFamily="34" charset="0"/>
              <a:buChar char="•"/>
              <a:defRPr kumimoji="1" lang="ja-JP" sz="174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28325" indent="-221888" algn="l" defTabSz="887553" rtl="0" eaLnBrk="1" latinLnBrk="0" hangingPunct="1">
              <a:lnSpc>
                <a:spcPct val="90000"/>
              </a:lnSpc>
              <a:spcBef>
                <a:spcPts val="485"/>
              </a:spcBef>
              <a:buFont typeface="Arial" panose="020B0604020202020204" pitchFamily="34" charset="0"/>
              <a:buChar char="•"/>
              <a:defRPr kumimoji="1" lang="ja-JP" sz="174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772101" indent="-221888" algn="l" defTabSz="887553" rtl="0" eaLnBrk="1" latinLnBrk="0" hangingPunct="1">
              <a:lnSpc>
                <a:spcPct val="90000"/>
              </a:lnSpc>
              <a:spcBef>
                <a:spcPts val="485"/>
              </a:spcBef>
              <a:buFont typeface="Arial" panose="020B0604020202020204" pitchFamily="34" charset="0"/>
              <a:buChar char="•"/>
              <a:defRPr kumimoji="1" lang="ja-JP" sz="174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altLang="ja-JP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MS PMincho" charset="-128"/>
              </a:rPr>
              <a:t>PROGRAM</a:t>
            </a:r>
            <a:endParaRPr lang="ja-JP" altLang="en-US" sz="1800" b="1" dirty="0">
              <a:solidFill>
                <a:schemeClr val="tx1">
                  <a:lumMod val="75000"/>
                  <a:lumOff val="25000"/>
                </a:schemeClr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  <a:cs typeface="MS PMincho" charset="-128"/>
            </a:endParaRPr>
          </a:p>
        </p:txBody>
      </p:sp>
      <p:grpSp>
        <p:nvGrpSpPr>
          <p:cNvPr id="71" name="グループ化 70">
            <a:extLst>
              <a:ext uri="{FF2B5EF4-FFF2-40B4-BE49-F238E27FC236}">
                <a16:creationId xmlns:a16="http://schemas.microsoft.com/office/drawing/2014/main" xmlns="" id="{85A95C9E-5B07-4C1E-A9AF-0D32CE50E965}"/>
              </a:ext>
            </a:extLst>
          </p:cNvPr>
          <p:cNvGrpSpPr/>
          <p:nvPr/>
        </p:nvGrpSpPr>
        <p:grpSpPr>
          <a:xfrm>
            <a:off x="6703393" y="4544969"/>
            <a:ext cx="174281" cy="165025"/>
            <a:chOff x="456530" y="2550902"/>
            <a:chExt cx="174281" cy="165025"/>
          </a:xfrm>
        </p:grpSpPr>
        <p:sp>
          <p:nvSpPr>
            <p:cNvPr id="72" name="四角形: 角を丸くする 71">
              <a:extLst>
                <a:ext uri="{FF2B5EF4-FFF2-40B4-BE49-F238E27FC236}">
                  <a16:creationId xmlns:a16="http://schemas.microsoft.com/office/drawing/2014/main" xmlns="" id="{46CD665C-F2D2-4C4D-B5AF-A142AEEF2141}"/>
                </a:ext>
              </a:extLst>
            </p:cNvPr>
            <p:cNvSpPr/>
            <p:nvPr/>
          </p:nvSpPr>
          <p:spPr>
            <a:xfrm>
              <a:off x="456530" y="2550902"/>
              <a:ext cx="69099" cy="6530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" name="四角形: 角を丸くする 72">
              <a:extLst>
                <a:ext uri="{FF2B5EF4-FFF2-40B4-BE49-F238E27FC236}">
                  <a16:creationId xmlns:a16="http://schemas.microsoft.com/office/drawing/2014/main" xmlns="" id="{DF1B3F40-7B59-4859-8E1B-BF3C60E91325}"/>
                </a:ext>
              </a:extLst>
            </p:cNvPr>
            <p:cNvSpPr/>
            <p:nvPr/>
          </p:nvSpPr>
          <p:spPr>
            <a:xfrm>
              <a:off x="456530" y="2650627"/>
              <a:ext cx="69099" cy="6530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74" name="四角形: 角を丸くする 73">
              <a:extLst>
                <a:ext uri="{FF2B5EF4-FFF2-40B4-BE49-F238E27FC236}">
                  <a16:creationId xmlns:a16="http://schemas.microsoft.com/office/drawing/2014/main" xmlns="" id="{4684202C-9928-4883-9499-7DAAA35B7C22}"/>
                </a:ext>
              </a:extLst>
            </p:cNvPr>
            <p:cNvSpPr/>
            <p:nvPr/>
          </p:nvSpPr>
          <p:spPr>
            <a:xfrm>
              <a:off x="561712" y="2550902"/>
              <a:ext cx="69099" cy="6530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/>
            </a:p>
          </p:txBody>
        </p:sp>
        <p:sp>
          <p:nvSpPr>
            <p:cNvPr id="75" name="四角形: 角を丸くする 74">
              <a:extLst>
                <a:ext uri="{FF2B5EF4-FFF2-40B4-BE49-F238E27FC236}">
                  <a16:creationId xmlns:a16="http://schemas.microsoft.com/office/drawing/2014/main" xmlns="" id="{3765666F-C91A-495B-80CB-30BB92244355}"/>
                </a:ext>
              </a:extLst>
            </p:cNvPr>
            <p:cNvSpPr/>
            <p:nvPr/>
          </p:nvSpPr>
          <p:spPr>
            <a:xfrm>
              <a:off x="561712" y="2650627"/>
              <a:ext cx="69099" cy="6530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76" name="テキスト プレースホルダー 6">
            <a:extLst>
              <a:ext uri="{FF2B5EF4-FFF2-40B4-BE49-F238E27FC236}">
                <a16:creationId xmlns:a16="http://schemas.microsoft.com/office/drawing/2014/main" xmlns="" id="{C7ACE663-D24C-4C75-9178-823A0646E551}"/>
              </a:ext>
            </a:extLst>
          </p:cNvPr>
          <p:cNvSpPr txBox="1">
            <a:spLocks/>
          </p:cNvSpPr>
          <p:nvPr/>
        </p:nvSpPr>
        <p:spPr>
          <a:xfrm>
            <a:off x="6684495" y="5695802"/>
            <a:ext cx="2919984" cy="77298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99458" indent="-99458" algn="l" defTabSz="887553" rtl="0" eaLnBrk="1" latinLnBrk="0" hangingPunct="1">
              <a:lnSpc>
                <a:spcPct val="120000"/>
              </a:lnSpc>
              <a:spcBef>
                <a:spcPts val="794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kumimoji="1" lang="ja-JP" sz="882" kern="120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161373" indent="-161373" algn="l" defTabSz="887553" rtl="0" eaLnBrk="1" latinLnBrk="0" hangingPunct="1">
              <a:lnSpc>
                <a:spcPct val="100000"/>
              </a:lnSpc>
              <a:spcBef>
                <a:spcPts val="529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kumimoji="1" lang="ja-JP" sz="794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2pPr>
            <a:lvl3pPr marL="161373" indent="-161373" algn="l" defTabSz="887553" rtl="0" eaLnBrk="1" latinLnBrk="0" hangingPunct="1">
              <a:lnSpc>
                <a:spcPct val="100000"/>
              </a:lnSpc>
              <a:spcBef>
                <a:spcPts val="529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kumimoji="1" lang="ja-JP" sz="794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3pPr>
            <a:lvl4pPr marL="161373" indent="-161373" algn="l" defTabSz="887553" rtl="0" eaLnBrk="1" latinLnBrk="0" hangingPunct="1">
              <a:lnSpc>
                <a:spcPct val="100000"/>
              </a:lnSpc>
              <a:spcBef>
                <a:spcPts val="529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kumimoji="1" lang="ja-JP" sz="794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4pPr>
            <a:lvl5pPr marL="161373" indent="-161373" algn="l" defTabSz="887553" rtl="0" eaLnBrk="1" latinLnBrk="0" hangingPunct="1">
              <a:lnSpc>
                <a:spcPct val="100000"/>
              </a:lnSpc>
              <a:spcBef>
                <a:spcPts val="529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kumimoji="1" lang="ja-JP" sz="794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5pPr>
            <a:lvl6pPr marL="161373" indent="-161373" algn="l" defTabSz="887553" rtl="0" eaLnBrk="1" latinLnBrk="0" hangingPunct="1">
              <a:lnSpc>
                <a:spcPct val="100000"/>
              </a:lnSpc>
              <a:spcBef>
                <a:spcPts val="529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kumimoji="1" lang="ja-JP" sz="7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1373" indent="-161373" algn="l" defTabSz="887553" rtl="0" eaLnBrk="1" latinLnBrk="0" hangingPunct="1">
              <a:lnSpc>
                <a:spcPct val="100000"/>
              </a:lnSpc>
              <a:spcBef>
                <a:spcPts val="529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kumimoji="1" lang="ja-JP" sz="7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1373" indent="-161373" algn="l" defTabSz="887553" rtl="0" eaLnBrk="1" latinLnBrk="0" hangingPunct="1">
              <a:lnSpc>
                <a:spcPct val="100000"/>
              </a:lnSpc>
              <a:spcBef>
                <a:spcPts val="529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kumimoji="1" lang="ja-JP" sz="7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1373" indent="-161373" algn="l" defTabSz="887553" rtl="0" eaLnBrk="1" latinLnBrk="0" hangingPunct="1">
              <a:lnSpc>
                <a:spcPct val="100000"/>
              </a:lnSpc>
              <a:spcBef>
                <a:spcPts val="529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kumimoji="1" lang="ja-JP" sz="7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-177800" defTabSz="806867">
              <a:lnSpc>
                <a:spcPct val="100000"/>
              </a:lnSpc>
              <a:spcBef>
                <a:spcPts val="600"/>
              </a:spcBef>
              <a:buClrTx/>
              <a:buFont typeface="HGPｺﾞｼｯｸE" panose="020B0900000000000000" pitchFamily="50" charset="-128"/>
              <a:buChar char="※"/>
            </a:pPr>
            <a:r>
              <a:rPr lang="ja-JP" altLang="en-US" sz="900" dirty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MS PMincho" charset="-128"/>
              </a:rPr>
              <a:t>幸ハウスは宿泊施設ではありません。また、治療や検査、投薬を行ったり、セカンドオピニオンを提供する場所ではありません。</a:t>
            </a:r>
            <a:endParaRPr lang="en-US" altLang="ja-JP" sz="900" dirty="0">
              <a:solidFill>
                <a:schemeClr val="tx1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  <a:cs typeface="MS PMincho" charset="-128"/>
            </a:endParaRPr>
          </a:p>
          <a:p>
            <a:pPr marL="177800" indent="-177800" defTabSz="806867">
              <a:lnSpc>
                <a:spcPct val="100000"/>
              </a:lnSpc>
              <a:spcBef>
                <a:spcPts val="600"/>
              </a:spcBef>
              <a:buClrTx/>
              <a:buFont typeface="HGPｺﾞｼｯｸE" panose="020B0900000000000000" pitchFamily="50" charset="-128"/>
              <a:buChar char="※"/>
            </a:pPr>
            <a:r>
              <a:rPr lang="ja-JP" altLang="en-US" sz="900" dirty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MS PMincho" charset="-128"/>
              </a:rPr>
              <a:t>各プログラムの詳細や最新情報は</a:t>
            </a:r>
            <a:r>
              <a:rPr lang="en-US" altLang="ja-JP" sz="900" dirty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MS PMincho" charset="-128"/>
              </a:rPr>
              <a:t>Facebook</a:t>
            </a:r>
            <a:r>
              <a:rPr lang="ja-JP" altLang="en-US" sz="900" dirty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MS PMincho" charset="-128"/>
              </a:rPr>
              <a:t>や</a:t>
            </a:r>
            <a:r>
              <a:rPr lang="en-US" altLang="ja-JP" sz="900" dirty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MS PMincho" charset="-128"/>
              </a:rPr>
              <a:t>HP</a:t>
            </a:r>
            <a:r>
              <a:rPr lang="ja-JP" altLang="en-US" sz="900" dirty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MS PMincho" charset="-128"/>
              </a:rPr>
              <a:t>を</a:t>
            </a:r>
            <a:r>
              <a:rPr lang="en-US" altLang="ja-JP" sz="900" dirty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MS PMincho" charset="-128"/>
              </a:rPr>
              <a:t/>
            </a:r>
            <a:br>
              <a:rPr lang="en-US" altLang="ja-JP" sz="900" dirty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MS PMincho" charset="-128"/>
              </a:rPr>
            </a:br>
            <a:r>
              <a:rPr lang="ja-JP" altLang="en-US" sz="900" dirty="0">
                <a:solidFill>
                  <a:schemeClr val="tx1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MS PMincho" charset="-128"/>
              </a:rPr>
              <a:t>ご覧いただくか、またはお問合せください。</a:t>
            </a:r>
          </a:p>
        </p:txBody>
      </p:sp>
      <p:sp>
        <p:nvSpPr>
          <p:cNvPr id="77" name="テキスト プレースホルダー 6">
            <a:extLst>
              <a:ext uri="{FF2B5EF4-FFF2-40B4-BE49-F238E27FC236}">
                <a16:creationId xmlns:a16="http://schemas.microsoft.com/office/drawing/2014/main" xmlns="" id="{17EFCF74-C679-4FED-9463-F590388E4676}"/>
              </a:ext>
            </a:extLst>
          </p:cNvPr>
          <p:cNvSpPr txBox="1">
            <a:spLocks/>
          </p:cNvSpPr>
          <p:nvPr/>
        </p:nvSpPr>
        <p:spPr>
          <a:xfrm>
            <a:off x="6699490" y="4923827"/>
            <a:ext cx="1319522" cy="75458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99458" indent="-99458" algn="l" defTabSz="887553" rtl="0" eaLnBrk="1" latinLnBrk="0" hangingPunct="1">
              <a:lnSpc>
                <a:spcPct val="120000"/>
              </a:lnSpc>
              <a:spcBef>
                <a:spcPts val="794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kumimoji="1" lang="ja-JP" sz="882" kern="120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161373" indent="-161373" algn="l" defTabSz="887553" rtl="0" eaLnBrk="1" latinLnBrk="0" hangingPunct="1">
              <a:lnSpc>
                <a:spcPct val="100000"/>
              </a:lnSpc>
              <a:spcBef>
                <a:spcPts val="529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kumimoji="1" lang="ja-JP" sz="794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2pPr>
            <a:lvl3pPr marL="161373" indent="-161373" algn="l" defTabSz="887553" rtl="0" eaLnBrk="1" latinLnBrk="0" hangingPunct="1">
              <a:lnSpc>
                <a:spcPct val="100000"/>
              </a:lnSpc>
              <a:spcBef>
                <a:spcPts val="529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kumimoji="1" lang="ja-JP" sz="794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3pPr>
            <a:lvl4pPr marL="161373" indent="-161373" algn="l" defTabSz="887553" rtl="0" eaLnBrk="1" latinLnBrk="0" hangingPunct="1">
              <a:lnSpc>
                <a:spcPct val="100000"/>
              </a:lnSpc>
              <a:spcBef>
                <a:spcPts val="529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kumimoji="1" lang="ja-JP" sz="794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4pPr>
            <a:lvl5pPr marL="161373" indent="-161373" algn="l" defTabSz="887553" rtl="0" eaLnBrk="1" latinLnBrk="0" hangingPunct="1">
              <a:lnSpc>
                <a:spcPct val="100000"/>
              </a:lnSpc>
              <a:spcBef>
                <a:spcPts val="529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kumimoji="1" lang="ja-JP" sz="794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5pPr>
            <a:lvl6pPr marL="161373" indent="-161373" algn="l" defTabSz="887553" rtl="0" eaLnBrk="1" latinLnBrk="0" hangingPunct="1">
              <a:lnSpc>
                <a:spcPct val="100000"/>
              </a:lnSpc>
              <a:spcBef>
                <a:spcPts val="529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kumimoji="1" lang="ja-JP" sz="7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1373" indent="-161373" algn="l" defTabSz="887553" rtl="0" eaLnBrk="1" latinLnBrk="0" hangingPunct="1">
              <a:lnSpc>
                <a:spcPct val="100000"/>
              </a:lnSpc>
              <a:spcBef>
                <a:spcPts val="529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kumimoji="1" lang="ja-JP" sz="7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1373" indent="-161373" algn="l" defTabSz="887553" rtl="0" eaLnBrk="1" latinLnBrk="0" hangingPunct="1">
              <a:lnSpc>
                <a:spcPct val="100000"/>
              </a:lnSpc>
              <a:spcBef>
                <a:spcPts val="529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kumimoji="1" lang="ja-JP" sz="7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1373" indent="-161373" algn="l" defTabSz="887553" rtl="0" eaLnBrk="1" latinLnBrk="0" hangingPunct="1">
              <a:lnSpc>
                <a:spcPct val="100000"/>
              </a:lnSpc>
              <a:spcBef>
                <a:spcPts val="529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kumimoji="1" lang="ja-JP" sz="7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5250" indent="-95250" defTabSz="806867">
              <a:lnSpc>
                <a:spcPct val="100000"/>
              </a:lnSpc>
              <a:spcBef>
                <a:spcPts val="600"/>
              </a:spcBef>
              <a:buClrTx/>
            </a:pPr>
            <a:r>
              <a:rPr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MS PMincho" charset="-128"/>
              </a:rPr>
              <a:t>カフェデモンク</a:t>
            </a:r>
            <a:endParaRPr lang="en-US" altLang="ja-JP" sz="1050" dirty="0">
              <a:solidFill>
                <a:schemeClr val="tx1">
                  <a:lumMod val="85000"/>
                  <a:lumOff val="15000"/>
                </a:schemeClr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  <a:cs typeface="MS PMincho" charset="-128"/>
            </a:endParaRPr>
          </a:p>
          <a:p>
            <a:pPr marL="95250" indent="-95250" defTabSz="806867">
              <a:lnSpc>
                <a:spcPct val="100000"/>
              </a:lnSpc>
              <a:spcBef>
                <a:spcPts val="600"/>
              </a:spcBef>
              <a:buClrTx/>
            </a:pPr>
            <a:r>
              <a:rPr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MS PMincho" charset="-128"/>
              </a:rPr>
              <a:t>リラックスヨガ</a:t>
            </a:r>
            <a:endParaRPr lang="en-US" altLang="ja-JP" sz="1050" dirty="0">
              <a:solidFill>
                <a:schemeClr val="tx1">
                  <a:lumMod val="85000"/>
                  <a:lumOff val="15000"/>
                </a:schemeClr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  <a:cs typeface="MS PMincho" charset="-128"/>
            </a:endParaRPr>
          </a:p>
          <a:p>
            <a:pPr marL="95250" indent="-95250" defTabSz="806867">
              <a:lnSpc>
                <a:spcPct val="100000"/>
              </a:lnSpc>
              <a:spcBef>
                <a:spcPts val="600"/>
              </a:spcBef>
              <a:buClrTx/>
            </a:pPr>
            <a:r>
              <a:rPr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MS PMincho" charset="-128"/>
              </a:rPr>
              <a:t>アロマセラピー</a:t>
            </a:r>
            <a:endParaRPr lang="en-US" altLang="ja-JP" sz="1050" dirty="0">
              <a:solidFill>
                <a:schemeClr val="tx1">
                  <a:lumMod val="85000"/>
                  <a:lumOff val="15000"/>
                </a:schemeClr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  <a:cs typeface="MS PMincho" charset="-128"/>
            </a:endParaRPr>
          </a:p>
          <a:p>
            <a:pPr marL="95250" indent="-95250" defTabSz="806867">
              <a:lnSpc>
                <a:spcPct val="100000"/>
              </a:lnSpc>
              <a:spcBef>
                <a:spcPts val="600"/>
              </a:spcBef>
              <a:buClrTx/>
            </a:pPr>
            <a:endParaRPr lang="ja-JP" altLang="en-US" sz="1050" dirty="0">
              <a:solidFill>
                <a:schemeClr val="tx1">
                  <a:lumMod val="85000"/>
                  <a:lumOff val="15000"/>
                </a:schemeClr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  <a:cs typeface="MS PMincho" charset="-128"/>
            </a:endParaRPr>
          </a:p>
        </p:txBody>
      </p:sp>
      <p:sp>
        <p:nvSpPr>
          <p:cNvPr id="78" name="テキスト プレースホルダー 6">
            <a:extLst>
              <a:ext uri="{FF2B5EF4-FFF2-40B4-BE49-F238E27FC236}">
                <a16:creationId xmlns:a16="http://schemas.microsoft.com/office/drawing/2014/main" xmlns="" id="{4FC37F09-7A5F-44A6-970E-6AF2730F9119}"/>
              </a:ext>
            </a:extLst>
          </p:cNvPr>
          <p:cNvSpPr txBox="1">
            <a:spLocks/>
          </p:cNvSpPr>
          <p:nvPr/>
        </p:nvSpPr>
        <p:spPr>
          <a:xfrm>
            <a:off x="8171503" y="4923827"/>
            <a:ext cx="1319522" cy="75458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99458" indent="-99458" algn="l" defTabSz="887553" rtl="0" eaLnBrk="1" latinLnBrk="0" hangingPunct="1">
              <a:lnSpc>
                <a:spcPct val="120000"/>
              </a:lnSpc>
              <a:spcBef>
                <a:spcPts val="794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kumimoji="1" lang="ja-JP" sz="882" kern="120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161373" indent="-161373" algn="l" defTabSz="887553" rtl="0" eaLnBrk="1" latinLnBrk="0" hangingPunct="1">
              <a:lnSpc>
                <a:spcPct val="100000"/>
              </a:lnSpc>
              <a:spcBef>
                <a:spcPts val="529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kumimoji="1" lang="ja-JP" sz="794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2pPr>
            <a:lvl3pPr marL="161373" indent="-161373" algn="l" defTabSz="887553" rtl="0" eaLnBrk="1" latinLnBrk="0" hangingPunct="1">
              <a:lnSpc>
                <a:spcPct val="100000"/>
              </a:lnSpc>
              <a:spcBef>
                <a:spcPts val="529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kumimoji="1" lang="ja-JP" sz="794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3pPr>
            <a:lvl4pPr marL="161373" indent="-161373" algn="l" defTabSz="887553" rtl="0" eaLnBrk="1" latinLnBrk="0" hangingPunct="1">
              <a:lnSpc>
                <a:spcPct val="100000"/>
              </a:lnSpc>
              <a:spcBef>
                <a:spcPts val="529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kumimoji="1" lang="ja-JP" sz="794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4pPr>
            <a:lvl5pPr marL="161373" indent="-161373" algn="l" defTabSz="887553" rtl="0" eaLnBrk="1" latinLnBrk="0" hangingPunct="1">
              <a:lnSpc>
                <a:spcPct val="100000"/>
              </a:lnSpc>
              <a:spcBef>
                <a:spcPts val="529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kumimoji="1" lang="ja-JP" sz="794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5pPr>
            <a:lvl6pPr marL="161373" indent="-161373" algn="l" defTabSz="887553" rtl="0" eaLnBrk="1" latinLnBrk="0" hangingPunct="1">
              <a:lnSpc>
                <a:spcPct val="100000"/>
              </a:lnSpc>
              <a:spcBef>
                <a:spcPts val="529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kumimoji="1" lang="ja-JP" sz="7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1373" indent="-161373" algn="l" defTabSz="887553" rtl="0" eaLnBrk="1" latinLnBrk="0" hangingPunct="1">
              <a:lnSpc>
                <a:spcPct val="100000"/>
              </a:lnSpc>
              <a:spcBef>
                <a:spcPts val="529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kumimoji="1" lang="ja-JP" sz="7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1373" indent="-161373" algn="l" defTabSz="887553" rtl="0" eaLnBrk="1" latinLnBrk="0" hangingPunct="1">
              <a:lnSpc>
                <a:spcPct val="100000"/>
              </a:lnSpc>
              <a:spcBef>
                <a:spcPts val="529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kumimoji="1" lang="ja-JP" sz="7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1373" indent="-161373" algn="l" defTabSz="887553" rtl="0" eaLnBrk="1" latinLnBrk="0" hangingPunct="1">
              <a:lnSpc>
                <a:spcPct val="100000"/>
              </a:lnSpc>
              <a:spcBef>
                <a:spcPts val="529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kumimoji="1" lang="ja-JP" sz="79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5250" indent="-95250" defTabSz="806867">
              <a:lnSpc>
                <a:spcPct val="100000"/>
              </a:lnSpc>
              <a:spcBef>
                <a:spcPts val="600"/>
              </a:spcBef>
              <a:buClrTx/>
            </a:pPr>
            <a:r>
              <a:rPr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MS PMincho" charset="-128"/>
              </a:rPr>
              <a:t>お抹茶一服</a:t>
            </a:r>
            <a:r>
              <a:rPr lang="en-US" altLang="ja-JP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MS PMincho" charset="-128"/>
              </a:rPr>
              <a:t/>
            </a:r>
            <a:br>
              <a:rPr lang="en-US" altLang="ja-JP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MS PMincho" charset="-128"/>
              </a:rPr>
            </a:br>
            <a:r>
              <a:rPr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MS PMincho" charset="-128"/>
              </a:rPr>
              <a:t>いかがですか</a:t>
            </a:r>
            <a:endParaRPr lang="en-US" altLang="ja-JP" sz="1050" dirty="0">
              <a:solidFill>
                <a:schemeClr val="tx1">
                  <a:lumMod val="85000"/>
                  <a:lumOff val="15000"/>
                </a:schemeClr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  <a:cs typeface="MS PMincho" charset="-128"/>
            </a:endParaRPr>
          </a:p>
          <a:p>
            <a:pPr marL="0" indent="0" defTabSz="806867">
              <a:lnSpc>
                <a:spcPct val="100000"/>
              </a:lnSpc>
              <a:spcBef>
                <a:spcPts val="600"/>
              </a:spcBef>
              <a:buClrTx/>
              <a:buNone/>
            </a:pPr>
            <a:r>
              <a:rPr lang="ja-JP" altLang="en-US" sz="1050" dirty="0">
                <a:solidFill>
                  <a:schemeClr val="tx1">
                    <a:lumMod val="85000"/>
                    <a:lumOff val="15000"/>
                  </a:schemeClr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  <a:cs typeface="MS PMincho" charset="-128"/>
              </a:rPr>
              <a:t>　　　　　　など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xmlns="" id="{3B579372-0D52-477B-9DDB-53E5844E1CAA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11561" r="-121" b="20539"/>
          <a:stretch/>
        </p:blipFill>
        <p:spPr>
          <a:xfrm>
            <a:off x="383211" y="424324"/>
            <a:ext cx="2362851" cy="2136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280448"/>
      </p:ext>
    </p:extLst>
  </p:cSld>
  <p:clrMapOvr>
    <a:masterClrMapping/>
  </p:clrMapOvr>
</p:sld>
</file>

<file path=ppt/theme/theme1.xml><?xml version="1.0" encoding="utf-8"?>
<a:theme xmlns:a="http://schemas.openxmlformats.org/drawingml/2006/main" name="パンフレット (黒) 11 x 8.5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ckBrochure.potx" id="{E82E603B-C300-4B3A-8D8B-62F7AA018760}" vid="{6A0FD953-A5A3-4406-8679-4C255090AC8E}"/>
    </a:ext>
  </a:extLst>
</a:theme>
</file>

<file path=ppt/theme/theme2.xml><?xml version="1.0" encoding="utf-8"?>
<a:theme xmlns:a="http://schemas.openxmlformats.org/drawingml/2006/main" name="Office Theme">
  <a:themeElements>
    <a:clrScheme name="Black Brochur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EF4623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lack Brochur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EF4623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414</Words>
  <Application>Microsoft Macintosh PowerPoint</Application>
  <PresentationFormat>A4 210x297 mm</PresentationFormat>
  <Paragraphs>47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3" baseType="lpstr">
      <vt:lpstr>HGPSoeiKakugothicUB</vt:lpstr>
      <vt:lpstr>HGPｺﾞｼｯｸE</vt:lpstr>
      <vt:lpstr>HGP創英角ｺﾞｼｯｸUB</vt:lpstr>
      <vt:lpstr>HGS創英角ｺﾞｼｯｸUB</vt:lpstr>
      <vt:lpstr>Meiryo UI</vt:lpstr>
      <vt:lpstr>MS PMincho</vt:lpstr>
      <vt:lpstr>ＭＳ Ｐゴシック</vt:lpstr>
      <vt:lpstr>ＭＳ ゴシック</vt:lpstr>
      <vt:lpstr>游ゴシック Medium</vt:lpstr>
      <vt:lpstr>Arial</vt:lpstr>
      <vt:lpstr>パンフレット (黒) 11 x 8.5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cp:lastPrinted>2018-03-14T03:38:15Z</cp:lastPrinted>
  <dcterms:created xsi:type="dcterms:W3CDTF">2014-01-15T03:10:43Z</dcterms:created>
  <dcterms:modified xsi:type="dcterms:W3CDTF">2019-01-24T02:16:02Z</dcterms:modified>
</cp:coreProperties>
</file>