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76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92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11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0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7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9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67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7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81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5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B15A-25F5-2942-AD98-C1E1F96DA464}" type="datetimeFigureOut">
              <a:rPr kumimoji="1" lang="ja-JP" altLang="en-US" smtClean="0"/>
              <a:t>17/09/29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38B3-7172-9E4C-A0E7-D8C55ABCAB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67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0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1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473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6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4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5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78962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6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7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0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8170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6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4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2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6246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9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3" y="0"/>
            <a:ext cx="672114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397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80967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特定非営利活動法人災害ボランティアネットワーク鈴鹿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橘 宜孝</dc:creator>
  <cp:lastModifiedBy>橘 宜孝</cp:lastModifiedBy>
  <cp:revision>26</cp:revision>
  <dcterms:created xsi:type="dcterms:W3CDTF">2017-09-29T11:15:08Z</dcterms:created>
  <dcterms:modified xsi:type="dcterms:W3CDTF">2017-09-29T11:24:16Z</dcterms:modified>
</cp:coreProperties>
</file>