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57" r:id="rId2"/>
    <p:sldId id="269" r:id="rId3"/>
    <p:sldId id="276" r:id="rId4"/>
    <p:sldId id="271" r:id="rId5"/>
    <p:sldId id="272" r:id="rId6"/>
    <p:sldId id="274" r:id="rId7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5" autoAdjust="0"/>
    <p:restoredTop sz="94690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6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9CEC-8A9E-49AB-846B-A8CE440289B3}" type="datetimeFigureOut">
              <a:rPr kumimoji="1" lang="ja-JP" altLang="en-US" smtClean="0"/>
              <a:pPr/>
              <a:t>2014/1/16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1E4B-9493-422A-BEAF-A7C98B6C4DF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488742D-1FA2-43E2-941E-EA5D85E24878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2EC15B6-A840-4659-8777-EF98B847CE9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dirty="0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3206-019D-482E-A746-D38128F2CD25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83DF-A996-4DB6-B736-963CB20EB0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A7DF-B5AD-4B93-84D2-01CD6415C712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86B4-FEED-422A-B78E-5BA26643B4F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BDA1-B0E7-4A24-A392-8D781DBA0594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CE58-CC3B-4EBA-B8DC-5C541AA7A0D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60C3-0501-41CE-A2EF-AFD9FCC48F69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186B-D9EC-4C6D-B873-012EADE9021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CBB7-BCDB-4371-AB9E-3EA036AE8399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1679-1148-4089-AF89-2A451182BEF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5520-4A38-460E-9CED-A2CBBEDD4F47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EEDE-42AF-4AD9-9BCA-419FB1D2110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B1FD-864E-480F-A461-6421B4E44831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89B-9FB2-4520-AB06-225A681E09F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ABA9-6CED-488C-909C-02A4539D82AD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3CEE-F403-43C9-A006-A392C2E9FD9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B950-C132-4A03-84F1-3FB409A281DF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6BE3-72B3-45CE-91E7-693BAC732D1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ED0C-1FB6-4D21-8B9C-C90C36AAFB27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9468-AAF1-4764-B19A-8C7B491EF93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D843-E9B9-48E3-8060-716C05A71969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3F70-B68F-47E0-A91E-CC25F1DF6D1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9072563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02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B9C443-4CA9-44DE-BF8E-3F7F566DC46A}" type="datetimeFigureOut">
              <a:rPr lang="ja-JP" altLang="en-US"/>
              <a:pPr>
                <a:defRPr/>
              </a:pPr>
              <a:t>2014/1/16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8B46C8-C695-4A61-8328-FF535285D25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f-cut.org/" TargetMode="External"/><Relationship Id="rId2" Type="http://schemas.openxmlformats.org/officeDocument/2006/relationships/hyperlink" Target="mailto:self-cut-20030307@docomo.ne.jp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39552" y="764704"/>
            <a:ext cx="7686700" cy="7858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ＮＰＯ法人セルフのご紹介</a:t>
            </a: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203848" y="2492896"/>
            <a:ext cx="52149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sz="2000" dirty="0" smtClean="0"/>
              <a:t>＊＊＊＊＊＊＊＊＊＊＊＊＊＊＊＊＊＊＊</a:t>
            </a:r>
            <a:endParaRPr lang="en-US" altLang="ja-JP" sz="2000" dirty="0" smtClean="0"/>
          </a:p>
          <a:p>
            <a:r>
              <a:rPr lang="ja-JP" altLang="ja-JP" sz="2000" b="1" dirty="0" smtClean="0"/>
              <a:t>特定非営利活動法人　　セルフ</a:t>
            </a:r>
          </a:p>
          <a:p>
            <a:r>
              <a:rPr lang="ja-JP" altLang="ja-JP" sz="2000" dirty="0" smtClean="0"/>
              <a:t>訪問・出張カット</a:t>
            </a:r>
            <a:r>
              <a:rPr lang="en-US" altLang="ja-JP" sz="2000" dirty="0" smtClean="0"/>
              <a:t> </a:t>
            </a:r>
            <a:r>
              <a:rPr lang="ja-JP" altLang="ja-JP" sz="2000" dirty="0" smtClean="0"/>
              <a:t>のご用命は</a:t>
            </a:r>
          </a:p>
          <a:p>
            <a:r>
              <a:rPr lang="ja-JP" altLang="ja-JP" sz="2000" i="1" dirty="0" smtClean="0"/>
              <a:t>ＮＰＯ法人　ヘアールームセルフ</a:t>
            </a:r>
            <a:endParaRPr lang="ja-JP" altLang="ja-JP" sz="2000" dirty="0" smtClean="0"/>
          </a:p>
          <a:p>
            <a:r>
              <a:rPr lang="ja-JP" altLang="ja-JP" sz="2000" dirty="0" smtClean="0"/>
              <a:t>代表　安永　康子</a:t>
            </a:r>
          </a:p>
          <a:p>
            <a:r>
              <a:rPr lang="ja-JP" altLang="ja-JP" sz="2000" dirty="0" smtClean="0"/>
              <a:t>〒</a:t>
            </a:r>
            <a:r>
              <a:rPr lang="ja-JP" altLang="en-US" sz="2000" dirty="0" smtClean="0"/>
              <a:t>８４０－００５４</a:t>
            </a:r>
            <a:endParaRPr lang="ja-JP" altLang="ja-JP" sz="2000" dirty="0" smtClean="0"/>
          </a:p>
          <a:p>
            <a:r>
              <a:rPr lang="ja-JP" altLang="ja-JP" sz="2000" dirty="0" smtClean="0"/>
              <a:t>　</a:t>
            </a:r>
            <a:r>
              <a:rPr lang="en-US" altLang="ja-JP" sz="2000" dirty="0" smtClean="0"/>
              <a:t>  </a:t>
            </a:r>
            <a:r>
              <a:rPr lang="ja-JP" altLang="ja-JP" sz="2000" dirty="0" smtClean="0"/>
              <a:t>　　佐賀市水ヶ江</a:t>
            </a:r>
            <a:r>
              <a:rPr lang="en-US" altLang="ja-JP" sz="2000" dirty="0" smtClean="0"/>
              <a:t>1</a:t>
            </a:r>
            <a:r>
              <a:rPr lang="ja-JP" altLang="ja-JP" sz="2000" dirty="0" smtClean="0"/>
              <a:t>丁目１３－２６</a:t>
            </a:r>
          </a:p>
          <a:p>
            <a:r>
              <a:rPr lang="ja-JP" altLang="ja-JP" sz="2000" dirty="0" smtClean="0"/>
              <a:t>　　　</a:t>
            </a:r>
          </a:p>
          <a:p>
            <a:r>
              <a:rPr lang="ja-JP" altLang="ja-JP" sz="2000" dirty="0" smtClean="0"/>
              <a:t>　【携帯】０９０－２５１２－０３６４</a:t>
            </a:r>
          </a:p>
          <a:p>
            <a:r>
              <a:rPr lang="en-US" altLang="ja-JP" sz="2000" dirty="0" smtClean="0">
                <a:hlinkClick r:id="rId2"/>
              </a:rPr>
              <a:t>self-cut-20030307@docomo.ne.jp</a:t>
            </a:r>
            <a:endParaRPr lang="ja-JP" altLang="ja-JP" sz="2000" dirty="0" smtClean="0"/>
          </a:p>
          <a:p>
            <a:r>
              <a:rPr lang="ja-JP" altLang="ja-JP" sz="2000" dirty="0" smtClean="0"/>
              <a:t>【</a:t>
            </a:r>
            <a:r>
              <a:rPr lang="en-US" altLang="ja-JP" sz="2000" dirty="0" smtClean="0"/>
              <a:t>E-mail  info@self-cut.org  </a:t>
            </a:r>
            <a:r>
              <a:rPr lang="ja-JP" altLang="ja-JP" sz="2000" dirty="0" smtClean="0"/>
              <a:t>【ＵＲＬ】</a:t>
            </a:r>
            <a:r>
              <a:rPr lang="en-US" altLang="ja-JP" sz="2000" dirty="0" smtClean="0">
                <a:hlinkClick r:id="rId3"/>
              </a:rPr>
              <a:t>http://www.self-cut.org/</a:t>
            </a:r>
            <a:endParaRPr lang="en-US" altLang="ja-JP" sz="2000" dirty="0" smtClean="0"/>
          </a:p>
          <a:p>
            <a:r>
              <a:rPr lang="ja-JP" altLang="ja-JP" sz="2000" dirty="0" smtClean="0"/>
              <a:t>＊＊＊＊＊＊＊＊＊＊＊＊＊＊＊＊＊＊</a:t>
            </a:r>
            <a:endParaRPr lang="en-US" altLang="ja-JP" sz="20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ＮＰＯ法人の活動</a:t>
            </a:r>
            <a:endParaRPr kumimoji="1" lang="ja-JP" altLang="en-US" sz="28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99222"/>
          </a:xfrm>
        </p:spPr>
        <p:txBody>
          <a:bodyPr/>
          <a:lstStyle/>
          <a:p>
            <a:r>
              <a:rPr lang="ja-JP" altLang="en-US" dirty="0" smtClean="0"/>
              <a:t>出張・訪問してのカット</a:t>
            </a:r>
            <a:endParaRPr lang="en-US" altLang="ja-JP" dirty="0" smtClean="0"/>
          </a:p>
          <a:p>
            <a:r>
              <a:rPr lang="ja-JP" altLang="en-US" dirty="0" smtClean="0"/>
              <a:t>バリアﾌﾘｰ店舗営業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sz="2400" dirty="0" smtClean="0"/>
              <a:t>プレスリリース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ja-JP" altLang="en-US" dirty="0" smtClean="0"/>
              <a:t>・ＮＨＫ［おはよう日本」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・サガテレビ　</a:t>
            </a:r>
            <a:r>
              <a:rPr lang="ja-JP" altLang="en-US" dirty="0" err="1" smtClean="0"/>
              <a:t>かちかち</a:t>
            </a:r>
            <a:r>
              <a:rPr lang="ja-JP" altLang="en-US" dirty="0" smtClean="0"/>
              <a:t>テレビ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・フジテレビ　</a:t>
            </a:r>
            <a:r>
              <a:rPr lang="ja-JP" altLang="en-US" sz="2800" dirty="0" smtClean="0"/>
              <a:t>スーパーニュース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・サガテレビ　さがばん</a:t>
            </a:r>
            <a:r>
              <a:rPr kumimoji="1" lang="ja-JP" altLang="en-US" sz="2800" dirty="0" err="1" smtClean="0"/>
              <a:t>た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・佐賀新聞　有明抄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・佐賀新聞　もやいの心</a:t>
            </a:r>
            <a:endParaRPr kumimoji="1" lang="ja-JP" altLang="en-US" sz="2800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2800" dirty="0" smtClean="0"/>
              <a:t>★　福祉美容事業</a:t>
            </a:r>
            <a:endParaRPr kumimoji="1" lang="en-US" altLang="ja-JP" sz="28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セルフ\Pictures\IMG0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5040560" cy="2664296"/>
          </a:xfrm>
          <a:prstGeom prst="rect">
            <a:avLst/>
          </a:prstGeom>
          <a:noFill/>
        </p:spPr>
      </p:pic>
      <p:pic>
        <p:nvPicPr>
          <p:cNvPr id="1029" name="Picture 5" descr="C:\Users\セルフ\Desktop\self\セルフ広報\広告\self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155" y="188640"/>
            <a:ext cx="6724325" cy="3816424"/>
          </a:xfrm>
          <a:prstGeom prst="rect">
            <a:avLst/>
          </a:prstGeom>
          <a:noFill/>
        </p:spPr>
      </p:pic>
      <p:pic>
        <p:nvPicPr>
          <p:cNvPr id="8" name="Picture 5" descr="serufu 003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467544" y="692696"/>
            <a:ext cx="14401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ＮＰＯ法人セルフの活動　２</a:t>
            </a:r>
            <a:endParaRPr kumimoji="1" lang="ja-JP" altLang="en-US" sz="28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ボランティア講座</a:t>
            </a:r>
            <a:endParaRPr lang="en-US" altLang="ja-JP" dirty="0" smtClean="0"/>
          </a:p>
          <a:p>
            <a:r>
              <a:rPr lang="ja-JP" altLang="en-US" dirty="0" smtClean="0"/>
              <a:t>親子夏休み教室</a:t>
            </a:r>
            <a:endParaRPr lang="en-US" altLang="ja-JP" dirty="0" smtClean="0"/>
          </a:p>
          <a:p>
            <a:r>
              <a:rPr lang="ja-JP" altLang="en-US" dirty="0" smtClean="0"/>
              <a:t>春季イベント（いちご狩り）</a:t>
            </a:r>
            <a:endParaRPr lang="en-US" altLang="ja-JP" dirty="0" smtClean="0"/>
          </a:p>
          <a:p>
            <a:r>
              <a:rPr lang="ja-JP" altLang="en-US" dirty="0" smtClean="0"/>
              <a:t>秋季イベント</a:t>
            </a:r>
            <a:r>
              <a:rPr lang="en-US" altLang="ja-JP" dirty="0" smtClean="0"/>
              <a:t>[</a:t>
            </a:r>
            <a:r>
              <a:rPr lang="ja-JP" altLang="en-US" dirty="0" smtClean="0"/>
              <a:t>バスハイク）</a:t>
            </a:r>
            <a:endParaRPr lang="en-US" altLang="ja-JP" dirty="0" smtClean="0"/>
          </a:p>
          <a:p>
            <a:r>
              <a:rPr lang="ja-JP" altLang="en-US" dirty="0" smtClean="0"/>
              <a:t>クリスマス会</a:t>
            </a:r>
            <a:endParaRPr lang="en-US" altLang="ja-JP" dirty="0" smtClean="0"/>
          </a:p>
          <a:p>
            <a:r>
              <a:rPr lang="ja-JP" altLang="en-US" dirty="0" smtClean="0"/>
              <a:t>お花見会</a:t>
            </a:r>
            <a:endParaRPr lang="en-US" altLang="ja-JP" dirty="0" smtClean="0"/>
          </a:p>
          <a:p>
            <a:r>
              <a:rPr lang="ja-JP" altLang="en-US" dirty="0" smtClean="0"/>
              <a:t>保護者茶話会・勉強会</a:t>
            </a:r>
            <a:endParaRPr lang="en-US" altLang="ja-JP" dirty="0" smtClean="0"/>
          </a:p>
          <a:p>
            <a:r>
              <a:rPr lang="ja-JP" altLang="en-US" dirty="0" smtClean="0"/>
              <a:t>フリーマーケット（年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回）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3200" dirty="0" smtClean="0"/>
              <a:t>知的</a:t>
            </a:r>
            <a:r>
              <a:rPr kumimoji="1" lang="ja-JP" altLang="en-US" sz="3200" dirty="0" err="1" smtClean="0"/>
              <a:t>障がい</a:t>
            </a:r>
            <a:r>
              <a:rPr kumimoji="1" lang="ja-JP" altLang="en-US" sz="3200" dirty="0" smtClean="0"/>
              <a:t>児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余暇支援事業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（県や、財団からの助成金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フリマ売上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00528" cy="496886"/>
          </a:xfrm>
        </p:spPr>
        <p:txBody>
          <a:bodyPr/>
          <a:lstStyle/>
          <a:p>
            <a:r>
              <a:rPr kumimoji="1" lang="ja-JP" altLang="en-US" dirty="0" smtClean="0"/>
              <a:t>ボランティア講座</a:t>
            </a:r>
            <a:endParaRPr kumimoji="1" lang="ja-JP" alt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9" name="Picture 2" descr="P6270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65403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セルフ年間イベント</a:t>
            </a:r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2"/>
          </p:nvPr>
        </p:nvSpPr>
        <p:spPr>
          <a:xfrm>
            <a:off x="357158" y="3286125"/>
            <a:ext cx="4714908" cy="571504"/>
          </a:xfrm>
        </p:spPr>
        <p:txBody>
          <a:bodyPr/>
          <a:lstStyle/>
          <a:p>
            <a:r>
              <a:rPr kumimoji="1" lang="ja-JP" altLang="en-US" dirty="0" smtClean="0"/>
              <a:t>親子夏休み教室</a:t>
            </a:r>
            <a:endParaRPr kumimoji="1"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5286380" y="785794"/>
            <a:ext cx="3327395" cy="639762"/>
          </a:xfrm>
        </p:spPr>
        <p:txBody>
          <a:bodyPr/>
          <a:lstStyle/>
          <a:p>
            <a:r>
              <a:rPr kumimoji="1" lang="ja-JP" altLang="en-US" dirty="0" smtClean="0"/>
              <a:t>春・秋イベント</a:t>
            </a:r>
            <a:endParaRPr kumimoji="1" lang="ja-JP" altLang="en-US" dirty="0"/>
          </a:p>
        </p:txBody>
      </p:sp>
      <p:sp>
        <p:nvSpPr>
          <p:cNvPr id="16" name="コンテンツ プレースホルダ 15"/>
          <p:cNvSpPr>
            <a:spLocks noGrp="1"/>
          </p:cNvSpPr>
          <p:nvPr>
            <p:ph sz="quarter" idx="4"/>
          </p:nvPr>
        </p:nvSpPr>
        <p:spPr>
          <a:xfrm>
            <a:off x="4500562" y="3429000"/>
            <a:ext cx="4041775" cy="500066"/>
          </a:xfrm>
        </p:spPr>
        <p:txBody>
          <a:bodyPr/>
          <a:lstStyle/>
          <a:p>
            <a:r>
              <a:rPr kumimoji="1" lang="ja-JP" altLang="en-US" dirty="0" smtClean="0"/>
              <a:t>クリスマス会</a:t>
            </a:r>
            <a:endParaRPr kumimoji="1" lang="ja-JP" altLang="en-US" dirty="0"/>
          </a:p>
        </p:txBody>
      </p:sp>
      <p:pic>
        <p:nvPicPr>
          <p:cNvPr id="17" name="Picture 3" descr="img_1454704_36705862_0?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17890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セルフ\Desktop\H21夏教室\DSC0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000264" cy="1500199"/>
          </a:xfrm>
          <a:prstGeom prst="rect">
            <a:avLst/>
          </a:prstGeom>
          <a:noFill/>
        </p:spPr>
      </p:pic>
      <p:pic>
        <p:nvPicPr>
          <p:cNvPr id="1031" name="Picture 7" descr="C:\Users\セルフ\Desktop\H21夏教室\DSC01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929066"/>
            <a:ext cx="1714512" cy="1500198"/>
          </a:xfrm>
          <a:prstGeom prst="rect">
            <a:avLst/>
          </a:prstGeom>
          <a:noFill/>
        </p:spPr>
      </p:pic>
      <p:pic>
        <p:nvPicPr>
          <p:cNvPr id="1032" name="Picture 8" descr="C:\Users\セルフ\Pictures\2007-11-14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1" y="1571612"/>
            <a:ext cx="2095513" cy="1571636"/>
          </a:xfrm>
          <a:prstGeom prst="rect">
            <a:avLst/>
          </a:prstGeom>
          <a:noFill/>
        </p:spPr>
      </p:pic>
      <p:pic>
        <p:nvPicPr>
          <p:cNvPr id="1033" name="Picture 9" descr="C:\Users\セルフ\Pictures\2008-11-24\DSC009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571612"/>
            <a:ext cx="2095483" cy="1571612"/>
          </a:xfrm>
          <a:prstGeom prst="rect">
            <a:avLst/>
          </a:prstGeom>
          <a:noFill/>
        </p:spPr>
      </p:pic>
      <p:pic>
        <p:nvPicPr>
          <p:cNvPr id="1026" name="Picture 2" descr="C:\Users\セルフ\Pictures\Ｈ２1クリスマ会\DSC012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3929066"/>
            <a:ext cx="1905014" cy="1428760"/>
          </a:xfrm>
          <a:prstGeom prst="rect">
            <a:avLst/>
          </a:prstGeom>
          <a:noFill/>
        </p:spPr>
      </p:pic>
      <p:pic>
        <p:nvPicPr>
          <p:cNvPr id="1027" name="Picture 3" descr="C:\Users\セルフ\Pictures\Ｈ２1クリスマ会\DSC012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857628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4040188" cy="428628"/>
          </a:xfrm>
        </p:spPr>
        <p:txBody>
          <a:bodyPr/>
          <a:lstStyle/>
          <a:p>
            <a:r>
              <a:rPr kumimoji="1" lang="ja-JP" altLang="en-US" b="0" dirty="0" smtClean="0"/>
              <a:t>お花見会</a:t>
            </a:r>
            <a:endParaRPr kumimoji="1" lang="ja-JP" altLang="en-US" b="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7158" y="3429000"/>
            <a:ext cx="4040188" cy="411147"/>
          </a:xfrm>
        </p:spPr>
        <p:txBody>
          <a:bodyPr/>
          <a:lstStyle/>
          <a:p>
            <a:r>
              <a:rPr kumimoji="1" lang="ja-JP" altLang="en-US" dirty="0" smtClean="0"/>
              <a:t>ボランティア慰労忘年会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572000" y="332656"/>
            <a:ext cx="4041775" cy="428629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フリーマーケット</a:t>
            </a:r>
            <a:endParaRPr kumimoji="1" lang="ja-JP" altLang="en-US" dirty="0"/>
          </a:p>
        </p:txBody>
      </p:sp>
      <p:pic>
        <p:nvPicPr>
          <p:cNvPr id="1026" name="Picture 2" descr="C:\Users\セルフ\Pictures\2009ボランティア忘年会\DSC01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2846119" cy="2134590"/>
          </a:xfrm>
          <a:prstGeom prst="rect">
            <a:avLst/>
          </a:prstGeom>
          <a:noFill/>
        </p:spPr>
      </p:pic>
      <p:pic>
        <p:nvPicPr>
          <p:cNvPr id="1027" name="Picture 3" descr="C:\Users\セルフ\Pictures\2009-03-28\DSC0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429024" cy="2571768"/>
          </a:xfrm>
          <a:prstGeom prst="rect">
            <a:avLst/>
          </a:prstGeom>
          <a:noFill/>
        </p:spPr>
      </p:pic>
      <p:pic>
        <p:nvPicPr>
          <p:cNvPr id="1031" name="Picture 7" descr="C:\Users\セルフ\Pictures\2007-11-14\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024336" cy="2161095"/>
          </a:xfrm>
          <a:prstGeom prst="rect">
            <a:avLst/>
          </a:prstGeom>
          <a:noFill/>
        </p:spPr>
      </p:pic>
      <p:pic>
        <p:nvPicPr>
          <p:cNvPr id="4097" name="Picture 1" descr="C:\Users\セルフ\AppData\Local\Microsoft\Windows\Temporary Internet Files\Content.IE5\H7VDN6SC\IMG00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1608179" cy="1800200"/>
          </a:xfrm>
          <a:prstGeom prst="rect">
            <a:avLst/>
          </a:prstGeom>
          <a:noFill/>
        </p:spPr>
      </p:pic>
      <p:pic>
        <p:nvPicPr>
          <p:cNvPr id="4098" name="Picture 2" descr="C:\Users\セルフ\AppData\Local\Microsoft\Windows\Temporary Internet Files\Content.IE5\QA0JOJ04\IMG00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789040"/>
            <a:ext cx="2753883" cy="2065412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3779912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施設見学会　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市役所ロビーﾁｬﾚﾝｼﾞﾄﾞショップ</a:t>
            </a:r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655</TotalTime>
  <Words>123</Words>
  <Application>Microsoft Office PowerPoint</Application>
  <PresentationFormat>画面に合わせる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雪藤</vt:lpstr>
      <vt:lpstr>ＮＰＯ法人セルフのご紹介</vt:lpstr>
      <vt:lpstr>ＮＰＯ法人の活動</vt:lpstr>
      <vt:lpstr>スライド 3</vt:lpstr>
      <vt:lpstr>ＮＰＯ法人セルフの活動　２</vt:lpstr>
      <vt:lpstr>セルフ年間イベント</vt:lpstr>
      <vt:lpstr>スライド 6</vt:lpstr>
    </vt:vector>
  </TitlesOfParts>
  <Company>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蓮室光雄</dc:creator>
  <cp:lastModifiedBy>セルフ</cp:lastModifiedBy>
  <cp:revision>75</cp:revision>
  <dcterms:created xsi:type="dcterms:W3CDTF">2009-12-04T21:32:58Z</dcterms:created>
  <dcterms:modified xsi:type="dcterms:W3CDTF">2014-01-16T15:22:54Z</dcterms:modified>
</cp:coreProperties>
</file>