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AA3021-D06F-4E5E-8B58-0CD8E7A0881A}" type="doc">
      <dgm:prSet loTypeId="urn:microsoft.com/office/officeart/2005/8/layout/vList6" loCatId="list" qsTypeId="urn:microsoft.com/office/officeart/2005/8/quickstyle/3d8" qsCatId="3D" csTypeId="urn:microsoft.com/office/officeart/2005/8/colors/colorful1" csCatId="colorful" phldr="1"/>
      <dgm:spPr/>
      <dgm:t>
        <a:bodyPr/>
        <a:lstStyle/>
        <a:p>
          <a:endParaRPr kumimoji="1" lang="ja-JP" altLang="en-US"/>
        </a:p>
      </dgm:t>
    </dgm:pt>
    <dgm:pt modelId="{55142A8A-A0FE-442F-A8BD-3315D5FBEB7C}">
      <dgm:prSet phldrT="[テキスト]"/>
      <dgm:spPr/>
      <dgm:t>
        <a:bodyPr vert="eaVert"/>
        <a:lstStyle/>
        <a:p>
          <a:r>
            <a:rPr lang="ja-JP" b="1" i="1" dirty="0" smtClean="0"/>
            <a:t>子供を</a:t>
          </a:r>
          <a:endParaRPr lang="en-US" altLang="ja-JP" b="1" i="1" dirty="0" smtClean="0"/>
        </a:p>
        <a:p>
          <a:r>
            <a:rPr lang="ja-JP" b="1" i="1" dirty="0" smtClean="0"/>
            <a:t>育てやすい</a:t>
          </a:r>
          <a:endParaRPr lang="en-US" altLang="ja-JP" b="1" i="1" dirty="0" smtClean="0"/>
        </a:p>
        <a:p>
          <a:r>
            <a:rPr lang="ja-JP" b="1" i="1" dirty="0" smtClean="0"/>
            <a:t>町</a:t>
          </a:r>
          <a:r>
            <a:rPr lang="ja-JP" altLang="en-US" b="1" i="1" dirty="0" smtClean="0"/>
            <a:t>をつくる</a:t>
          </a:r>
          <a:endParaRPr kumimoji="1" lang="ja-JP" altLang="en-US" i="1" dirty="0"/>
        </a:p>
      </dgm:t>
    </dgm:pt>
    <dgm:pt modelId="{A42CB4A6-3F78-4E95-BC7B-A551E8347934}" type="parTrans" cxnId="{82BCE685-40D6-4F0F-9F1D-F7286E29AE4A}">
      <dgm:prSet/>
      <dgm:spPr/>
      <dgm:t>
        <a:bodyPr/>
        <a:lstStyle/>
        <a:p>
          <a:endParaRPr kumimoji="1" lang="ja-JP" altLang="en-US"/>
        </a:p>
      </dgm:t>
    </dgm:pt>
    <dgm:pt modelId="{4116CB70-8E15-4F42-8C8D-01EC0EA94AD8}" type="sibTrans" cxnId="{82BCE685-40D6-4F0F-9F1D-F7286E29AE4A}">
      <dgm:prSet/>
      <dgm:spPr/>
      <dgm:t>
        <a:bodyPr/>
        <a:lstStyle/>
        <a:p>
          <a:endParaRPr kumimoji="1" lang="ja-JP" altLang="en-US"/>
        </a:p>
      </dgm:t>
    </dgm:pt>
    <dgm:pt modelId="{4637BC74-BFCD-4C68-9C66-50B83B702EB2}">
      <dgm:prSet phldrT="[テキスト]"/>
      <dgm:spPr/>
      <dgm:t>
        <a:bodyPr/>
        <a:lstStyle/>
        <a:p>
          <a:endParaRPr kumimoji="1" lang="ja-JP" altLang="en-US" dirty="0"/>
        </a:p>
      </dgm:t>
    </dgm:pt>
    <dgm:pt modelId="{FFD19EA4-C55C-4E60-87E8-D74D4F13A3A2}" type="parTrans" cxnId="{A4CE7C5F-87FB-4B9F-9EF7-AEF23F1BACD9}">
      <dgm:prSet/>
      <dgm:spPr/>
      <dgm:t>
        <a:bodyPr/>
        <a:lstStyle/>
        <a:p>
          <a:endParaRPr kumimoji="1" lang="ja-JP" altLang="en-US"/>
        </a:p>
      </dgm:t>
    </dgm:pt>
    <dgm:pt modelId="{7D3219A0-3091-4EFE-8AC7-040D918C252B}" type="sibTrans" cxnId="{A4CE7C5F-87FB-4B9F-9EF7-AEF23F1BACD9}">
      <dgm:prSet/>
      <dgm:spPr/>
      <dgm:t>
        <a:bodyPr/>
        <a:lstStyle/>
        <a:p>
          <a:endParaRPr kumimoji="1" lang="ja-JP" altLang="en-US"/>
        </a:p>
      </dgm:t>
    </dgm:pt>
    <dgm:pt modelId="{F556A4E8-05F2-44FD-8F93-49BDF090DA88}">
      <dgm:prSet phldrT="[テキスト]"/>
      <dgm:spPr/>
      <dgm:t>
        <a:bodyPr/>
        <a:lstStyle/>
        <a:p>
          <a:r>
            <a:rPr kumimoji="1" lang="ja-JP" altLang="en-US" dirty="0" smtClean="0"/>
            <a:t>公園に芝生などの社会貢献活動の支援</a:t>
          </a:r>
          <a:endParaRPr kumimoji="1" lang="ja-JP" altLang="en-US" dirty="0"/>
        </a:p>
      </dgm:t>
    </dgm:pt>
    <dgm:pt modelId="{DF3F9EAD-4936-4782-8CE2-05E0A6825477}" type="parTrans" cxnId="{BF8AFFEE-8F53-4007-8A38-16BA29D368D4}">
      <dgm:prSet/>
      <dgm:spPr/>
      <dgm:t>
        <a:bodyPr/>
        <a:lstStyle/>
        <a:p>
          <a:endParaRPr kumimoji="1" lang="ja-JP" altLang="en-US"/>
        </a:p>
      </dgm:t>
    </dgm:pt>
    <dgm:pt modelId="{44D60D1F-4090-4B3F-AF01-EED5B603BFCB}" type="sibTrans" cxnId="{BF8AFFEE-8F53-4007-8A38-16BA29D368D4}">
      <dgm:prSet/>
      <dgm:spPr/>
      <dgm:t>
        <a:bodyPr/>
        <a:lstStyle/>
        <a:p>
          <a:endParaRPr kumimoji="1" lang="ja-JP" altLang="en-US"/>
        </a:p>
      </dgm:t>
    </dgm:pt>
    <dgm:pt modelId="{1F6D5FBD-B0FE-476B-94D7-54580325E09D}">
      <dgm:prSet phldrT="[テキスト]"/>
      <dgm:spPr/>
      <dgm:t>
        <a:bodyPr vert="eaVert"/>
        <a:lstStyle/>
        <a:p>
          <a:r>
            <a:rPr lang="ja-JP" b="1" dirty="0" smtClean="0"/>
            <a:t>市民の</a:t>
          </a:r>
          <a:endParaRPr lang="en-US" altLang="ja-JP" b="1" dirty="0" smtClean="0"/>
        </a:p>
        <a:p>
          <a:r>
            <a:rPr lang="ja-JP" b="1" dirty="0" smtClean="0"/>
            <a:t>自己実現</a:t>
          </a:r>
          <a:endParaRPr lang="en-US" altLang="ja-JP" b="1" dirty="0" smtClean="0"/>
        </a:p>
        <a:p>
          <a:r>
            <a:rPr lang="ja-JP" altLang="en-US" b="1" dirty="0" smtClean="0"/>
            <a:t>を支援</a:t>
          </a:r>
          <a:r>
            <a:rPr lang="ja-JP" b="1" dirty="0" smtClean="0"/>
            <a:t>する</a:t>
          </a:r>
          <a:endParaRPr kumimoji="1" lang="ja-JP" altLang="en-US" dirty="0"/>
        </a:p>
      </dgm:t>
    </dgm:pt>
    <dgm:pt modelId="{02626553-9631-4AAB-87EF-C60E10ACC165}" type="parTrans" cxnId="{652C7C33-442B-4EDA-B9DD-3BAB60FB60DA}">
      <dgm:prSet/>
      <dgm:spPr/>
      <dgm:t>
        <a:bodyPr/>
        <a:lstStyle/>
        <a:p>
          <a:endParaRPr kumimoji="1" lang="ja-JP" altLang="en-US"/>
        </a:p>
      </dgm:t>
    </dgm:pt>
    <dgm:pt modelId="{203747D3-A8A2-4637-AF7E-9C9D75DCE57D}" type="sibTrans" cxnId="{652C7C33-442B-4EDA-B9DD-3BAB60FB60DA}">
      <dgm:prSet/>
      <dgm:spPr/>
      <dgm:t>
        <a:bodyPr/>
        <a:lstStyle/>
        <a:p>
          <a:endParaRPr kumimoji="1" lang="ja-JP" altLang="en-US"/>
        </a:p>
      </dgm:t>
    </dgm:pt>
    <dgm:pt modelId="{5236257B-F926-42B0-BE9B-C15BBF92EFD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D48B1D1A-228B-431C-8D59-516528BD7D95}" type="parTrans" cxnId="{969754D5-0651-4552-A121-7FAC3953271A}">
      <dgm:prSet/>
      <dgm:spPr/>
      <dgm:t>
        <a:bodyPr/>
        <a:lstStyle/>
        <a:p>
          <a:endParaRPr kumimoji="1" lang="ja-JP" altLang="en-US"/>
        </a:p>
      </dgm:t>
    </dgm:pt>
    <dgm:pt modelId="{15591B4C-B0F5-4783-9031-013DC26E3C2F}" type="sibTrans" cxnId="{969754D5-0651-4552-A121-7FAC3953271A}">
      <dgm:prSet/>
      <dgm:spPr/>
      <dgm:t>
        <a:bodyPr/>
        <a:lstStyle/>
        <a:p>
          <a:endParaRPr kumimoji="1" lang="ja-JP" altLang="en-US"/>
        </a:p>
      </dgm:t>
    </dgm:pt>
    <dgm:pt modelId="{E3B684D6-0D61-4356-BA88-289EA716D695}">
      <dgm:prSet phldrT="[テキスト]"/>
      <dgm:spPr/>
      <dgm:t>
        <a:bodyPr/>
        <a:lstStyle/>
        <a:p>
          <a:r>
            <a:rPr lang="ja-JP" altLang="en-US" dirty="0" smtClean="0"/>
            <a:t>地元の</a:t>
          </a:r>
          <a:r>
            <a:rPr lang="ja-JP" dirty="0" smtClean="0"/>
            <a:t>芸術活動</a:t>
          </a:r>
          <a:r>
            <a:rPr lang="ja-JP" altLang="en-US" dirty="0" smtClean="0"/>
            <a:t>、</a:t>
          </a:r>
          <a:r>
            <a:rPr lang="ja-JP" dirty="0" smtClean="0"/>
            <a:t>ビジネス、ボランティア、社会起業家達を支援し活性化の基盤を</a:t>
          </a:r>
          <a:r>
            <a:rPr lang="ja-JP" altLang="en-US" dirty="0" smtClean="0"/>
            <a:t>つくる</a:t>
          </a:r>
          <a:endParaRPr kumimoji="1" lang="ja-JP" altLang="en-US" dirty="0"/>
        </a:p>
      </dgm:t>
    </dgm:pt>
    <dgm:pt modelId="{9A3CE96F-6263-4ECE-A2BF-9A7B1D237B5E}" type="parTrans" cxnId="{1450C64C-A5CB-4905-872C-A277C72E69B4}">
      <dgm:prSet/>
      <dgm:spPr/>
      <dgm:t>
        <a:bodyPr/>
        <a:lstStyle/>
        <a:p>
          <a:endParaRPr kumimoji="1" lang="ja-JP" altLang="en-US"/>
        </a:p>
      </dgm:t>
    </dgm:pt>
    <dgm:pt modelId="{E0B40DEA-E8B2-4A61-A53B-65BD51C2B461}" type="sibTrans" cxnId="{1450C64C-A5CB-4905-872C-A277C72E69B4}">
      <dgm:prSet/>
      <dgm:spPr/>
      <dgm:t>
        <a:bodyPr/>
        <a:lstStyle/>
        <a:p>
          <a:endParaRPr kumimoji="1" lang="ja-JP" altLang="en-US"/>
        </a:p>
      </dgm:t>
    </dgm:pt>
    <dgm:pt modelId="{1079B2C1-84E4-487F-B3BB-7D306D06EF86}">
      <dgm:prSet phldrT="[テキスト]"/>
      <dgm:spPr/>
      <dgm:t>
        <a:bodyPr/>
        <a:lstStyle/>
        <a:p>
          <a:r>
            <a:rPr kumimoji="1" lang="ja-JP" altLang="en-US" dirty="0" smtClean="0"/>
            <a:t>住民交流の場を創作し、こどもが安全な環境をつくる</a:t>
          </a:r>
          <a:endParaRPr kumimoji="1" lang="ja-JP" altLang="en-US" dirty="0"/>
        </a:p>
      </dgm:t>
    </dgm:pt>
    <dgm:pt modelId="{01B5FBBC-0451-40A6-A4DE-E34C72A43180}" type="parTrans" cxnId="{8F762BFF-B8C7-461A-B320-2BA4BE5F691A}">
      <dgm:prSet/>
      <dgm:spPr/>
      <dgm:t>
        <a:bodyPr/>
        <a:lstStyle/>
        <a:p>
          <a:endParaRPr kumimoji="1" lang="ja-JP" altLang="en-US"/>
        </a:p>
      </dgm:t>
    </dgm:pt>
    <dgm:pt modelId="{BB962508-0991-4DBE-96DE-1D54F8AA972F}" type="sibTrans" cxnId="{8F762BFF-B8C7-461A-B320-2BA4BE5F691A}">
      <dgm:prSet/>
      <dgm:spPr/>
      <dgm:t>
        <a:bodyPr/>
        <a:lstStyle/>
        <a:p>
          <a:endParaRPr kumimoji="1" lang="ja-JP" altLang="en-US"/>
        </a:p>
      </dgm:t>
    </dgm:pt>
    <dgm:pt modelId="{2855A02C-9C77-4ED6-9BC5-F2682D72E706}">
      <dgm:prSet phldrT="[テキスト]"/>
      <dgm:spPr/>
      <dgm:t>
        <a:bodyPr/>
        <a:lstStyle/>
        <a:p>
          <a:r>
            <a:rPr lang="ja-JP" dirty="0" smtClean="0"/>
            <a:t>夢を持つ大人が、子供や若者に背中を魅せる場</a:t>
          </a:r>
          <a:r>
            <a:rPr lang="ja-JP" altLang="en-US" dirty="0" smtClean="0"/>
            <a:t>を提供</a:t>
          </a:r>
          <a:endParaRPr kumimoji="1" lang="ja-JP" altLang="en-US" dirty="0"/>
        </a:p>
      </dgm:t>
    </dgm:pt>
    <dgm:pt modelId="{E9C97568-D3D7-4505-9277-0703BB120424}" type="parTrans" cxnId="{CFFCEA9C-CED4-4FA5-A9D7-DCA872EF85AE}">
      <dgm:prSet/>
      <dgm:spPr/>
      <dgm:t>
        <a:bodyPr/>
        <a:lstStyle/>
        <a:p>
          <a:endParaRPr kumimoji="1" lang="ja-JP" altLang="en-US"/>
        </a:p>
      </dgm:t>
    </dgm:pt>
    <dgm:pt modelId="{B4D55CFE-0943-4B70-9302-EA76E335D9F9}" type="sibTrans" cxnId="{CFFCEA9C-CED4-4FA5-A9D7-DCA872EF85AE}">
      <dgm:prSet/>
      <dgm:spPr/>
      <dgm:t>
        <a:bodyPr/>
        <a:lstStyle/>
        <a:p>
          <a:endParaRPr kumimoji="1" lang="ja-JP" altLang="en-US"/>
        </a:p>
      </dgm:t>
    </dgm:pt>
    <dgm:pt modelId="{D9212478-CDE4-4A51-8689-9A41C59604D7}">
      <dgm:prSet phldrT="[テキスト]"/>
      <dgm:spPr/>
      <dgm:t>
        <a:bodyPr/>
        <a:lstStyle/>
        <a:p>
          <a:r>
            <a:rPr kumimoji="1" lang="ja-JP" altLang="en-US" dirty="0" smtClean="0"/>
            <a:t>物々交換会</a:t>
          </a:r>
          <a:endParaRPr kumimoji="1" lang="ja-JP" altLang="en-US" dirty="0"/>
        </a:p>
      </dgm:t>
    </dgm:pt>
    <dgm:pt modelId="{919F217B-763F-4C1F-8140-19B1FF475121}" type="parTrans" cxnId="{7AC5B401-DAA2-42E5-B785-9E15E66E6C15}">
      <dgm:prSet/>
      <dgm:spPr/>
      <dgm:t>
        <a:bodyPr/>
        <a:lstStyle/>
        <a:p>
          <a:endParaRPr kumimoji="1" lang="ja-JP" altLang="en-US"/>
        </a:p>
      </dgm:t>
    </dgm:pt>
    <dgm:pt modelId="{2AEDA1C2-E7C2-42F3-9F40-22EBA41807A9}" type="sibTrans" cxnId="{7AC5B401-DAA2-42E5-B785-9E15E66E6C15}">
      <dgm:prSet/>
      <dgm:spPr/>
      <dgm:t>
        <a:bodyPr/>
        <a:lstStyle/>
        <a:p>
          <a:endParaRPr kumimoji="1" lang="ja-JP" altLang="en-US"/>
        </a:p>
      </dgm:t>
    </dgm:pt>
    <dgm:pt modelId="{FA71B752-094F-428B-85A4-EC96185C14D8}">
      <dgm:prSet phldrT="[テキスト]"/>
      <dgm:spPr/>
      <dgm:t>
        <a:bodyPr/>
        <a:lstStyle/>
        <a:p>
          <a:r>
            <a:rPr kumimoji="1" lang="ja-JP" altLang="en-US" dirty="0" smtClean="0"/>
            <a:t>子供向けワークショップ</a:t>
          </a:r>
          <a:endParaRPr kumimoji="1" lang="ja-JP" altLang="en-US" dirty="0"/>
        </a:p>
      </dgm:t>
    </dgm:pt>
    <dgm:pt modelId="{4F74C759-3D00-4CC0-B3FA-01F655F73699}" type="parTrans" cxnId="{8EAECF0A-823F-4CAD-9D16-9EB404B1F75D}">
      <dgm:prSet/>
      <dgm:spPr/>
      <dgm:t>
        <a:bodyPr/>
        <a:lstStyle/>
        <a:p>
          <a:endParaRPr kumimoji="1" lang="ja-JP" altLang="en-US"/>
        </a:p>
      </dgm:t>
    </dgm:pt>
    <dgm:pt modelId="{926DBEDF-669F-4303-99A4-89705C2401B4}" type="sibTrans" cxnId="{8EAECF0A-823F-4CAD-9D16-9EB404B1F75D}">
      <dgm:prSet/>
      <dgm:spPr/>
      <dgm:t>
        <a:bodyPr/>
        <a:lstStyle/>
        <a:p>
          <a:endParaRPr kumimoji="1" lang="ja-JP" altLang="en-US"/>
        </a:p>
      </dgm:t>
    </dgm:pt>
    <dgm:pt modelId="{3582DE4C-481B-4E9A-9473-74D866CB50F1}" type="pres">
      <dgm:prSet presAssocID="{4BAA3021-D06F-4E5E-8B58-0CD8E7A0881A}" presName="Name0" presStyleCnt="0">
        <dgm:presLayoutVars>
          <dgm:dir/>
          <dgm:animLvl val="lvl"/>
          <dgm:resizeHandles/>
        </dgm:presLayoutVars>
      </dgm:prSet>
      <dgm:spPr/>
    </dgm:pt>
    <dgm:pt modelId="{C90A3DF2-D2F9-46EA-96AC-4B505BDEBEB6}" type="pres">
      <dgm:prSet presAssocID="{55142A8A-A0FE-442F-A8BD-3315D5FBEB7C}" presName="linNode" presStyleCnt="0"/>
      <dgm:spPr/>
    </dgm:pt>
    <dgm:pt modelId="{E4582845-D8A4-459E-83E7-80844B8A2C77}" type="pres">
      <dgm:prSet presAssocID="{55142A8A-A0FE-442F-A8BD-3315D5FBEB7C}" presName="parentShp" presStyleLbl="node1" presStyleIdx="0" presStyleCnt="2" custLinFactNeighborX="2418" custLinFactNeighborY="-294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FF12F59-1225-4A29-872D-17E39ED60B69}" type="pres">
      <dgm:prSet presAssocID="{55142A8A-A0FE-442F-A8BD-3315D5FBEB7C}" presName="childShp" presStyleLbl="bgAccFollowNode1" presStyleIdx="0" presStyleCnt="2" custScaleX="10512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0D48E9D-6964-4F68-B05C-BE57278FABC9}" type="pres">
      <dgm:prSet presAssocID="{4116CB70-8E15-4F42-8C8D-01EC0EA94AD8}" presName="spacing" presStyleCnt="0"/>
      <dgm:spPr/>
    </dgm:pt>
    <dgm:pt modelId="{E15E1541-52B6-4E77-8894-3F94B1B2E325}" type="pres">
      <dgm:prSet presAssocID="{1F6D5FBD-B0FE-476B-94D7-54580325E09D}" presName="linNode" presStyleCnt="0"/>
      <dgm:spPr/>
    </dgm:pt>
    <dgm:pt modelId="{3F11ED55-2D59-4961-9D4B-5279B1872598}" type="pres">
      <dgm:prSet presAssocID="{1F6D5FBD-B0FE-476B-94D7-54580325E09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1875D7E-3A7B-4F75-B29B-93E9F852AD69}" type="pres">
      <dgm:prSet presAssocID="{1F6D5FBD-B0FE-476B-94D7-54580325E09D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4CE7C5F-87FB-4B9F-9EF7-AEF23F1BACD9}" srcId="{55142A8A-A0FE-442F-A8BD-3315D5FBEB7C}" destId="{4637BC74-BFCD-4C68-9C66-50B83B702EB2}" srcOrd="0" destOrd="0" parTransId="{FFD19EA4-C55C-4E60-87E8-D74D4F13A3A2}" sibTransId="{7D3219A0-3091-4EFE-8AC7-040D918C252B}"/>
    <dgm:cxn modelId="{92DC3992-F449-41C0-9419-6B34F9336758}" type="presOf" srcId="{5236257B-F926-42B0-BE9B-C15BBF92EFD6}" destId="{51875D7E-3A7B-4F75-B29B-93E9F852AD69}" srcOrd="0" destOrd="0" presId="urn:microsoft.com/office/officeart/2005/8/layout/vList6"/>
    <dgm:cxn modelId="{7AC5B401-DAA2-42E5-B785-9E15E66E6C15}" srcId="{55142A8A-A0FE-442F-A8BD-3315D5FBEB7C}" destId="{D9212478-CDE4-4A51-8689-9A41C59604D7}" srcOrd="1" destOrd="0" parTransId="{919F217B-763F-4C1F-8140-19B1FF475121}" sibTransId="{2AEDA1C2-E7C2-42F3-9F40-22EBA41807A9}"/>
    <dgm:cxn modelId="{1450C64C-A5CB-4905-872C-A277C72E69B4}" srcId="{1F6D5FBD-B0FE-476B-94D7-54580325E09D}" destId="{E3B684D6-0D61-4356-BA88-289EA716D695}" srcOrd="1" destOrd="0" parTransId="{9A3CE96F-6263-4ECE-A2BF-9A7B1D237B5E}" sibTransId="{E0B40DEA-E8B2-4A61-A53B-65BD51C2B461}"/>
    <dgm:cxn modelId="{BF8AFFEE-8F53-4007-8A38-16BA29D368D4}" srcId="{55142A8A-A0FE-442F-A8BD-3315D5FBEB7C}" destId="{F556A4E8-05F2-44FD-8F93-49BDF090DA88}" srcOrd="4" destOrd="0" parTransId="{DF3F9EAD-4936-4782-8CE2-05E0A6825477}" sibTransId="{44D60D1F-4090-4B3F-AF01-EED5B603BFCB}"/>
    <dgm:cxn modelId="{652C7C33-442B-4EDA-B9DD-3BAB60FB60DA}" srcId="{4BAA3021-D06F-4E5E-8B58-0CD8E7A0881A}" destId="{1F6D5FBD-B0FE-476B-94D7-54580325E09D}" srcOrd="1" destOrd="0" parTransId="{02626553-9631-4AAB-87EF-C60E10ACC165}" sibTransId="{203747D3-A8A2-4637-AF7E-9C9D75DCE57D}"/>
    <dgm:cxn modelId="{1804DEF4-B222-4C54-A58D-5024C9ECE920}" type="presOf" srcId="{FA71B752-094F-428B-85A4-EC96185C14D8}" destId="{3FF12F59-1225-4A29-872D-17E39ED60B69}" srcOrd="0" destOrd="2" presId="urn:microsoft.com/office/officeart/2005/8/layout/vList6"/>
    <dgm:cxn modelId="{1A35E929-0CF1-410D-A4E3-A5AB517DD56D}" type="presOf" srcId="{4BAA3021-D06F-4E5E-8B58-0CD8E7A0881A}" destId="{3582DE4C-481B-4E9A-9473-74D866CB50F1}" srcOrd="0" destOrd="0" presId="urn:microsoft.com/office/officeart/2005/8/layout/vList6"/>
    <dgm:cxn modelId="{CFFCEA9C-CED4-4FA5-A9D7-DCA872EF85AE}" srcId="{1F6D5FBD-B0FE-476B-94D7-54580325E09D}" destId="{2855A02C-9C77-4ED6-9BC5-F2682D72E706}" srcOrd="2" destOrd="0" parTransId="{E9C97568-D3D7-4505-9277-0703BB120424}" sibTransId="{B4D55CFE-0943-4B70-9302-EA76E335D9F9}"/>
    <dgm:cxn modelId="{14624781-0B06-4B92-9EB0-816E795A71A1}" type="presOf" srcId="{2855A02C-9C77-4ED6-9BC5-F2682D72E706}" destId="{51875D7E-3A7B-4F75-B29B-93E9F852AD69}" srcOrd="0" destOrd="2" presId="urn:microsoft.com/office/officeart/2005/8/layout/vList6"/>
    <dgm:cxn modelId="{9FFC2DE8-6B2E-4904-BD2F-E0D58F37B32D}" type="presOf" srcId="{55142A8A-A0FE-442F-A8BD-3315D5FBEB7C}" destId="{E4582845-D8A4-459E-83E7-80844B8A2C77}" srcOrd="0" destOrd="0" presId="urn:microsoft.com/office/officeart/2005/8/layout/vList6"/>
    <dgm:cxn modelId="{8F762BFF-B8C7-461A-B320-2BA4BE5F691A}" srcId="{55142A8A-A0FE-442F-A8BD-3315D5FBEB7C}" destId="{1079B2C1-84E4-487F-B3BB-7D306D06EF86}" srcOrd="3" destOrd="0" parTransId="{01B5FBBC-0451-40A6-A4DE-E34C72A43180}" sibTransId="{BB962508-0991-4DBE-96DE-1D54F8AA972F}"/>
    <dgm:cxn modelId="{5A108E41-5663-496D-BCD6-E6BE1C2275B7}" type="presOf" srcId="{1F6D5FBD-B0FE-476B-94D7-54580325E09D}" destId="{3F11ED55-2D59-4961-9D4B-5279B1872598}" srcOrd="0" destOrd="0" presId="urn:microsoft.com/office/officeart/2005/8/layout/vList6"/>
    <dgm:cxn modelId="{BCAC80DA-9507-49A6-942E-985E4F1D66B5}" type="presOf" srcId="{E3B684D6-0D61-4356-BA88-289EA716D695}" destId="{51875D7E-3A7B-4F75-B29B-93E9F852AD69}" srcOrd="0" destOrd="1" presId="urn:microsoft.com/office/officeart/2005/8/layout/vList6"/>
    <dgm:cxn modelId="{70D386B4-7F55-46EE-A243-EC31C5CB005E}" type="presOf" srcId="{1079B2C1-84E4-487F-B3BB-7D306D06EF86}" destId="{3FF12F59-1225-4A29-872D-17E39ED60B69}" srcOrd="0" destOrd="3" presId="urn:microsoft.com/office/officeart/2005/8/layout/vList6"/>
    <dgm:cxn modelId="{969754D5-0651-4552-A121-7FAC3953271A}" srcId="{1F6D5FBD-B0FE-476B-94D7-54580325E09D}" destId="{5236257B-F926-42B0-BE9B-C15BBF92EFD6}" srcOrd="0" destOrd="0" parTransId="{D48B1D1A-228B-431C-8D59-516528BD7D95}" sibTransId="{15591B4C-B0F5-4783-9031-013DC26E3C2F}"/>
    <dgm:cxn modelId="{8EAECF0A-823F-4CAD-9D16-9EB404B1F75D}" srcId="{55142A8A-A0FE-442F-A8BD-3315D5FBEB7C}" destId="{FA71B752-094F-428B-85A4-EC96185C14D8}" srcOrd="2" destOrd="0" parTransId="{4F74C759-3D00-4CC0-B3FA-01F655F73699}" sibTransId="{926DBEDF-669F-4303-99A4-89705C2401B4}"/>
    <dgm:cxn modelId="{B5D54116-3282-4DDB-9B85-63A30742B565}" type="presOf" srcId="{4637BC74-BFCD-4C68-9C66-50B83B702EB2}" destId="{3FF12F59-1225-4A29-872D-17E39ED60B69}" srcOrd="0" destOrd="0" presId="urn:microsoft.com/office/officeart/2005/8/layout/vList6"/>
    <dgm:cxn modelId="{82BCE685-40D6-4F0F-9F1D-F7286E29AE4A}" srcId="{4BAA3021-D06F-4E5E-8B58-0CD8E7A0881A}" destId="{55142A8A-A0FE-442F-A8BD-3315D5FBEB7C}" srcOrd="0" destOrd="0" parTransId="{A42CB4A6-3F78-4E95-BC7B-A551E8347934}" sibTransId="{4116CB70-8E15-4F42-8C8D-01EC0EA94AD8}"/>
    <dgm:cxn modelId="{92EB7BBC-9A47-428C-97F6-B96722D639ED}" type="presOf" srcId="{F556A4E8-05F2-44FD-8F93-49BDF090DA88}" destId="{3FF12F59-1225-4A29-872D-17E39ED60B69}" srcOrd="0" destOrd="4" presId="urn:microsoft.com/office/officeart/2005/8/layout/vList6"/>
    <dgm:cxn modelId="{60FA046D-7B73-41B2-B183-F4C8A1BB7123}" type="presOf" srcId="{D9212478-CDE4-4A51-8689-9A41C59604D7}" destId="{3FF12F59-1225-4A29-872D-17E39ED60B69}" srcOrd="0" destOrd="1" presId="urn:microsoft.com/office/officeart/2005/8/layout/vList6"/>
    <dgm:cxn modelId="{281C5F15-118D-4F7A-9117-7CD3D074ECFA}" type="presParOf" srcId="{3582DE4C-481B-4E9A-9473-74D866CB50F1}" destId="{C90A3DF2-D2F9-46EA-96AC-4B505BDEBEB6}" srcOrd="0" destOrd="0" presId="urn:microsoft.com/office/officeart/2005/8/layout/vList6"/>
    <dgm:cxn modelId="{294953F6-0567-418F-8EEF-A9985306FBFB}" type="presParOf" srcId="{C90A3DF2-D2F9-46EA-96AC-4B505BDEBEB6}" destId="{E4582845-D8A4-459E-83E7-80844B8A2C77}" srcOrd="0" destOrd="0" presId="urn:microsoft.com/office/officeart/2005/8/layout/vList6"/>
    <dgm:cxn modelId="{5A4DE0A1-AE29-4E49-89D9-844BB6819B2E}" type="presParOf" srcId="{C90A3DF2-D2F9-46EA-96AC-4B505BDEBEB6}" destId="{3FF12F59-1225-4A29-872D-17E39ED60B69}" srcOrd="1" destOrd="0" presId="urn:microsoft.com/office/officeart/2005/8/layout/vList6"/>
    <dgm:cxn modelId="{96BB97D1-981E-46C9-9BE5-F58711FB44B1}" type="presParOf" srcId="{3582DE4C-481B-4E9A-9473-74D866CB50F1}" destId="{10D48E9D-6964-4F68-B05C-BE57278FABC9}" srcOrd="1" destOrd="0" presId="urn:microsoft.com/office/officeart/2005/8/layout/vList6"/>
    <dgm:cxn modelId="{D2441E99-556B-4FE0-8CD4-A4E20D569394}" type="presParOf" srcId="{3582DE4C-481B-4E9A-9473-74D866CB50F1}" destId="{E15E1541-52B6-4E77-8894-3F94B1B2E325}" srcOrd="2" destOrd="0" presId="urn:microsoft.com/office/officeart/2005/8/layout/vList6"/>
    <dgm:cxn modelId="{2A30C3B1-3CBA-464D-B853-362E2E9C2F73}" type="presParOf" srcId="{E15E1541-52B6-4E77-8894-3F94B1B2E325}" destId="{3F11ED55-2D59-4961-9D4B-5279B1872598}" srcOrd="0" destOrd="0" presId="urn:microsoft.com/office/officeart/2005/8/layout/vList6"/>
    <dgm:cxn modelId="{E2D95004-05A1-4527-B061-B38981E278FF}" type="presParOf" srcId="{E15E1541-52B6-4E77-8894-3F94B1B2E325}" destId="{51875D7E-3A7B-4F75-B29B-93E9F852AD6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C33E38-B06C-44C8-ABD1-C9C741E2C242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kumimoji="1" lang="ja-JP" altLang="en-US"/>
        </a:p>
      </dgm:t>
    </dgm:pt>
    <dgm:pt modelId="{B8E90E9F-A099-4132-91D5-917D993F2C57}">
      <dgm:prSet phldrT="[テキスト]" custT="1"/>
      <dgm:spPr/>
      <dgm:t>
        <a:bodyPr/>
        <a:lstStyle/>
        <a:p>
          <a:r>
            <a:rPr kumimoji="1" lang="ja-JP" altLang="en-US" sz="1200" dirty="0" smtClean="0"/>
            <a:t>立本寺</a:t>
          </a:r>
          <a:endParaRPr kumimoji="1" lang="en-US" altLang="ja-JP" sz="1200" dirty="0" smtClean="0"/>
        </a:p>
        <a:p>
          <a:r>
            <a:rPr kumimoji="1" lang="ja-JP" altLang="en-US" sz="1200" dirty="0" err="1" smtClean="0"/>
            <a:t>がくげい</a:t>
          </a:r>
          <a:r>
            <a:rPr kumimoji="1" lang="ja-JP" altLang="en-US" sz="1200" dirty="0" smtClean="0"/>
            <a:t>かい</a:t>
          </a:r>
          <a:endParaRPr kumimoji="1" lang="en-US" altLang="ja-JP" sz="1200" dirty="0" smtClean="0"/>
        </a:p>
        <a:p>
          <a:r>
            <a:rPr kumimoji="1" lang="ja-JP" altLang="en-US" sz="1200" dirty="0" smtClean="0"/>
            <a:t>交流・発表</a:t>
          </a:r>
          <a:endParaRPr kumimoji="1" lang="en-US" altLang="ja-JP" sz="1200" dirty="0" smtClean="0"/>
        </a:p>
        <a:p>
          <a:r>
            <a:rPr kumimoji="1" lang="ja-JP" altLang="en-US" sz="1200" dirty="0" smtClean="0"/>
            <a:t>の場</a:t>
          </a:r>
          <a:endParaRPr kumimoji="1" lang="ja-JP" altLang="en-US" sz="1200" dirty="0"/>
        </a:p>
      </dgm:t>
    </dgm:pt>
    <dgm:pt modelId="{C66BBC69-CC90-4E2D-B032-162ECAC0329C}" type="parTrans" cxnId="{71BF66FC-1E6A-4EFE-B919-DABD42ED5840}">
      <dgm:prSet/>
      <dgm:spPr/>
      <dgm:t>
        <a:bodyPr/>
        <a:lstStyle/>
        <a:p>
          <a:endParaRPr kumimoji="1" lang="ja-JP" altLang="en-US"/>
        </a:p>
      </dgm:t>
    </dgm:pt>
    <dgm:pt modelId="{1637E95F-0D48-4B2A-86B7-AE9181D32028}" type="sibTrans" cxnId="{71BF66FC-1E6A-4EFE-B919-DABD42ED5840}">
      <dgm:prSet/>
      <dgm:spPr/>
      <dgm:t>
        <a:bodyPr/>
        <a:lstStyle/>
        <a:p>
          <a:endParaRPr kumimoji="1" lang="ja-JP" altLang="en-US"/>
        </a:p>
      </dgm:t>
    </dgm:pt>
    <dgm:pt modelId="{6A224D16-6F91-474B-BCAC-EF85808DDF07}">
      <dgm:prSet phldrT="[テキスト]"/>
      <dgm:spPr/>
      <dgm:t>
        <a:bodyPr/>
        <a:lstStyle/>
        <a:p>
          <a:r>
            <a:rPr kumimoji="1" lang="ja-JP" altLang="en-US" dirty="0" smtClean="0"/>
            <a:t>子育て</a:t>
          </a:r>
          <a:endParaRPr kumimoji="1" lang="en-US" altLang="ja-JP" dirty="0" smtClean="0"/>
        </a:p>
        <a:p>
          <a:r>
            <a:rPr kumimoji="1" lang="ja-JP" altLang="en-US" dirty="0" smtClean="0"/>
            <a:t>支援</a:t>
          </a:r>
          <a:endParaRPr kumimoji="1" lang="en-US" altLang="ja-JP" dirty="0" smtClean="0"/>
        </a:p>
        <a:p>
          <a:r>
            <a:rPr kumimoji="1" lang="ja-JP" altLang="en-US" dirty="0" smtClean="0"/>
            <a:t>イベント</a:t>
          </a:r>
          <a:endParaRPr kumimoji="1" lang="ja-JP" altLang="en-US" dirty="0"/>
        </a:p>
      </dgm:t>
    </dgm:pt>
    <dgm:pt modelId="{F6460BC8-C9A4-46A9-AE69-3BDB4BC33565}" type="parTrans" cxnId="{0097B288-8039-4D9B-B974-CC341EF24C73}">
      <dgm:prSet/>
      <dgm:spPr/>
      <dgm:t>
        <a:bodyPr/>
        <a:lstStyle/>
        <a:p>
          <a:endParaRPr kumimoji="1" lang="ja-JP" altLang="en-US"/>
        </a:p>
      </dgm:t>
    </dgm:pt>
    <dgm:pt modelId="{F7BF5362-EA08-4931-91C4-C4FAFAA116A8}" type="sibTrans" cxnId="{0097B288-8039-4D9B-B974-CC341EF24C73}">
      <dgm:prSet/>
      <dgm:spPr/>
      <dgm:t>
        <a:bodyPr/>
        <a:lstStyle/>
        <a:p>
          <a:endParaRPr kumimoji="1" lang="ja-JP" altLang="en-US"/>
        </a:p>
      </dgm:t>
    </dgm:pt>
    <dgm:pt modelId="{0F3EB7D2-0039-4599-8D83-727D92E16CC6}">
      <dgm:prSet phldrT="[テキスト]"/>
      <dgm:spPr/>
      <dgm:t>
        <a:bodyPr/>
        <a:lstStyle/>
        <a:p>
          <a:r>
            <a:rPr kumimoji="1" lang="ja-JP" altLang="en-US" dirty="0" smtClean="0"/>
            <a:t>輝く地元民の発表会</a:t>
          </a:r>
          <a:endParaRPr kumimoji="1" lang="ja-JP" altLang="en-US" dirty="0"/>
        </a:p>
      </dgm:t>
    </dgm:pt>
    <dgm:pt modelId="{EA3724A9-259B-4F8E-BB07-A4A5CE1CF8B6}" type="parTrans" cxnId="{FA94B6A5-7BA0-4C4E-A5BA-04500F531C21}">
      <dgm:prSet/>
      <dgm:spPr/>
      <dgm:t>
        <a:bodyPr/>
        <a:lstStyle/>
        <a:p>
          <a:endParaRPr kumimoji="1" lang="ja-JP" altLang="en-US"/>
        </a:p>
      </dgm:t>
    </dgm:pt>
    <dgm:pt modelId="{4BD216A1-F26F-43B6-A2C2-BEA15713A460}" type="sibTrans" cxnId="{FA94B6A5-7BA0-4C4E-A5BA-04500F531C21}">
      <dgm:prSet/>
      <dgm:spPr/>
      <dgm:t>
        <a:bodyPr/>
        <a:lstStyle/>
        <a:p>
          <a:endParaRPr kumimoji="1" lang="ja-JP" altLang="en-US"/>
        </a:p>
      </dgm:t>
    </dgm:pt>
    <dgm:pt modelId="{36BFF983-B8E3-4C21-9E3C-B4C4BB4EB8FC}">
      <dgm:prSet phldrT="[テキスト]"/>
      <dgm:spPr/>
      <dgm:t>
        <a:bodyPr/>
        <a:lstStyle/>
        <a:p>
          <a:r>
            <a:rPr kumimoji="1" lang="ja-JP" altLang="en-US" dirty="0" smtClean="0"/>
            <a:t>素敵な</a:t>
          </a:r>
          <a:endParaRPr kumimoji="1" lang="en-US" altLang="ja-JP" dirty="0" smtClean="0"/>
        </a:p>
        <a:p>
          <a:r>
            <a:rPr kumimoji="1" lang="ja-JP" altLang="en-US" dirty="0" smtClean="0"/>
            <a:t>地元のお店、会社の出店</a:t>
          </a:r>
          <a:endParaRPr kumimoji="1" lang="ja-JP" altLang="en-US" dirty="0"/>
        </a:p>
      </dgm:t>
    </dgm:pt>
    <dgm:pt modelId="{2D771EF4-EB7E-4857-B84F-9DC4DC2C4D60}" type="parTrans" cxnId="{073103CB-3157-471F-8893-7A8FBBCBA88E}">
      <dgm:prSet/>
      <dgm:spPr/>
      <dgm:t>
        <a:bodyPr/>
        <a:lstStyle/>
        <a:p>
          <a:endParaRPr kumimoji="1" lang="ja-JP" altLang="en-US"/>
        </a:p>
      </dgm:t>
    </dgm:pt>
    <dgm:pt modelId="{45F4FC55-9ADF-4EEB-8A46-9BD5EC85727B}" type="sibTrans" cxnId="{073103CB-3157-471F-8893-7A8FBBCBA88E}">
      <dgm:prSet/>
      <dgm:spPr/>
      <dgm:t>
        <a:bodyPr/>
        <a:lstStyle/>
        <a:p>
          <a:endParaRPr kumimoji="1" lang="ja-JP" altLang="en-US"/>
        </a:p>
      </dgm:t>
    </dgm:pt>
    <dgm:pt modelId="{582EBF86-738F-49B0-951D-AC73330DBCCF}">
      <dgm:prSet phldrT="[テキスト]"/>
      <dgm:spPr/>
      <dgm:t>
        <a:bodyPr/>
        <a:lstStyle/>
        <a:p>
          <a:r>
            <a:rPr kumimoji="1" lang="ja-JP" altLang="en-US" dirty="0" smtClean="0"/>
            <a:t>こども向けイベント</a:t>
          </a:r>
          <a:endParaRPr kumimoji="1" lang="en-US" altLang="ja-JP" dirty="0" smtClean="0"/>
        </a:p>
      </dgm:t>
    </dgm:pt>
    <dgm:pt modelId="{76F3F722-AFFC-4FDE-9507-E984B47FD439}" type="parTrans" cxnId="{0B5F4A99-4068-40CE-9A70-4BED7EE5C64A}">
      <dgm:prSet/>
      <dgm:spPr/>
      <dgm:t>
        <a:bodyPr/>
        <a:lstStyle/>
        <a:p>
          <a:endParaRPr kumimoji="1" lang="ja-JP" altLang="en-US"/>
        </a:p>
      </dgm:t>
    </dgm:pt>
    <dgm:pt modelId="{786ABB7C-35F0-4801-859F-92997A8AA58E}" type="sibTrans" cxnId="{0B5F4A99-4068-40CE-9A70-4BED7EE5C64A}">
      <dgm:prSet/>
      <dgm:spPr/>
      <dgm:t>
        <a:bodyPr/>
        <a:lstStyle/>
        <a:p>
          <a:endParaRPr kumimoji="1" lang="ja-JP" altLang="en-US"/>
        </a:p>
      </dgm:t>
    </dgm:pt>
    <dgm:pt modelId="{DE55FBA7-C3D8-4C76-B87D-E9E44CD3E117}" type="pres">
      <dgm:prSet presAssocID="{B0C33E38-B06C-44C8-ABD1-C9C741E2C24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2B01344-5BCB-4271-AAA3-791AC8C124FB}" type="pres">
      <dgm:prSet presAssocID="{B8E90E9F-A099-4132-91D5-917D993F2C57}" presName="centerShape" presStyleLbl="node0" presStyleIdx="0" presStyleCnt="1"/>
      <dgm:spPr/>
      <dgm:t>
        <a:bodyPr/>
        <a:lstStyle/>
        <a:p>
          <a:endParaRPr kumimoji="1" lang="ja-JP" altLang="en-US"/>
        </a:p>
      </dgm:t>
    </dgm:pt>
    <dgm:pt modelId="{70A258B2-662D-4AF3-86E0-234174BD65D3}" type="pres">
      <dgm:prSet presAssocID="{6A224D16-6F91-474B-BCAC-EF85808DDF07}" presName="node" presStyleLbl="node1" presStyleIdx="0" presStyleCnt="4">
        <dgm:presLayoutVars>
          <dgm:bulletEnabled val="1"/>
        </dgm:presLayoutVars>
      </dgm:prSet>
      <dgm:spPr/>
    </dgm:pt>
    <dgm:pt modelId="{3BD5DC14-F060-4C7F-956B-818ACD37DAFA}" type="pres">
      <dgm:prSet presAssocID="{6A224D16-6F91-474B-BCAC-EF85808DDF07}" presName="dummy" presStyleCnt="0"/>
      <dgm:spPr/>
    </dgm:pt>
    <dgm:pt modelId="{97ACC4FF-4BB7-4C29-8BFC-A2F5E6575507}" type="pres">
      <dgm:prSet presAssocID="{F7BF5362-EA08-4931-91C4-C4FAFAA116A8}" presName="sibTrans" presStyleLbl="sibTrans2D1" presStyleIdx="0" presStyleCnt="4"/>
      <dgm:spPr/>
    </dgm:pt>
    <dgm:pt modelId="{45DF0333-B0D7-419E-A588-1C1BD415E9EF}" type="pres">
      <dgm:prSet presAssocID="{0F3EB7D2-0039-4599-8D83-727D92E16CC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748B592-A1D6-4FBC-BF7A-E0B3A0F1E3E6}" type="pres">
      <dgm:prSet presAssocID="{0F3EB7D2-0039-4599-8D83-727D92E16CC6}" presName="dummy" presStyleCnt="0"/>
      <dgm:spPr/>
    </dgm:pt>
    <dgm:pt modelId="{D475C096-4524-4557-8C91-EE994F462201}" type="pres">
      <dgm:prSet presAssocID="{4BD216A1-F26F-43B6-A2C2-BEA15713A460}" presName="sibTrans" presStyleLbl="sibTrans2D1" presStyleIdx="1" presStyleCnt="4"/>
      <dgm:spPr/>
    </dgm:pt>
    <dgm:pt modelId="{0A47EB45-DD41-4150-BD2A-18E9C435EF47}" type="pres">
      <dgm:prSet presAssocID="{36BFF983-B8E3-4C21-9E3C-B4C4BB4EB8F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D284071-C517-43CE-B605-74603D1E3DD6}" type="pres">
      <dgm:prSet presAssocID="{36BFF983-B8E3-4C21-9E3C-B4C4BB4EB8FC}" presName="dummy" presStyleCnt="0"/>
      <dgm:spPr/>
    </dgm:pt>
    <dgm:pt modelId="{D0A04924-CDFF-4E26-82CC-4C336A468007}" type="pres">
      <dgm:prSet presAssocID="{45F4FC55-9ADF-4EEB-8A46-9BD5EC85727B}" presName="sibTrans" presStyleLbl="sibTrans2D1" presStyleIdx="2" presStyleCnt="4"/>
      <dgm:spPr/>
    </dgm:pt>
    <dgm:pt modelId="{9F37FCE1-38ED-496E-BC57-9938FCD8D7EB}" type="pres">
      <dgm:prSet presAssocID="{582EBF86-738F-49B0-951D-AC73330DBCC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A3AC7DC-7FC8-4EC0-8164-CBF1C2B91BB3}" type="pres">
      <dgm:prSet presAssocID="{582EBF86-738F-49B0-951D-AC73330DBCCF}" presName="dummy" presStyleCnt="0"/>
      <dgm:spPr/>
    </dgm:pt>
    <dgm:pt modelId="{06DBEA92-6B8B-4F60-8B5E-4ECAE2546810}" type="pres">
      <dgm:prSet presAssocID="{786ABB7C-35F0-4801-859F-92997A8AA58E}" presName="sibTrans" presStyleLbl="sibTrans2D1" presStyleIdx="3" presStyleCnt="4" custLinFactNeighborX="64" custLinFactNeighborY="64"/>
      <dgm:spPr/>
    </dgm:pt>
  </dgm:ptLst>
  <dgm:cxnLst>
    <dgm:cxn modelId="{B445CFCC-373B-4A17-A173-E9C5455DE4A2}" type="presOf" srcId="{F7BF5362-EA08-4931-91C4-C4FAFAA116A8}" destId="{97ACC4FF-4BB7-4C29-8BFC-A2F5E6575507}" srcOrd="0" destOrd="0" presId="urn:microsoft.com/office/officeart/2005/8/layout/radial6"/>
    <dgm:cxn modelId="{0097B288-8039-4D9B-B974-CC341EF24C73}" srcId="{B8E90E9F-A099-4132-91D5-917D993F2C57}" destId="{6A224D16-6F91-474B-BCAC-EF85808DDF07}" srcOrd="0" destOrd="0" parTransId="{F6460BC8-C9A4-46A9-AE69-3BDB4BC33565}" sibTransId="{F7BF5362-EA08-4931-91C4-C4FAFAA116A8}"/>
    <dgm:cxn modelId="{2D691321-F413-4DBE-9E21-64A6A05EB016}" type="presOf" srcId="{36BFF983-B8E3-4C21-9E3C-B4C4BB4EB8FC}" destId="{0A47EB45-DD41-4150-BD2A-18E9C435EF47}" srcOrd="0" destOrd="0" presId="urn:microsoft.com/office/officeart/2005/8/layout/radial6"/>
    <dgm:cxn modelId="{0A060990-BDA4-40C6-9D01-4DFD57D2A234}" type="presOf" srcId="{B0C33E38-B06C-44C8-ABD1-C9C741E2C242}" destId="{DE55FBA7-C3D8-4C76-B87D-E9E44CD3E117}" srcOrd="0" destOrd="0" presId="urn:microsoft.com/office/officeart/2005/8/layout/radial6"/>
    <dgm:cxn modelId="{03B4C271-8BCC-486E-8ECA-EAED2A475E92}" type="presOf" srcId="{B8E90E9F-A099-4132-91D5-917D993F2C57}" destId="{B2B01344-5BCB-4271-AAA3-791AC8C124FB}" srcOrd="0" destOrd="0" presId="urn:microsoft.com/office/officeart/2005/8/layout/radial6"/>
    <dgm:cxn modelId="{4D75779E-4444-41D0-9125-FFD7395C8FD6}" type="presOf" srcId="{45F4FC55-9ADF-4EEB-8A46-9BD5EC85727B}" destId="{D0A04924-CDFF-4E26-82CC-4C336A468007}" srcOrd="0" destOrd="0" presId="urn:microsoft.com/office/officeart/2005/8/layout/radial6"/>
    <dgm:cxn modelId="{2193CF62-1483-45D6-BB3D-D33052C4A9AA}" type="presOf" srcId="{786ABB7C-35F0-4801-859F-92997A8AA58E}" destId="{06DBEA92-6B8B-4F60-8B5E-4ECAE2546810}" srcOrd="0" destOrd="0" presId="urn:microsoft.com/office/officeart/2005/8/layout/radial6"/>
    <dgm:cxn modelId="{518A84CE-2CDD-43F8-8C2D-5E57A125541A}" type="presOf" srcId="{4BD216A1-F26F-43B6-A2C2-BEA15713A460}" destId="{D475C096-4524-4557-8C91-EE994F462201}" srcOrd="0" destOrd="0" presId="urn:microsoft.com/office/officeart/2005/8/layout/radial6"/>
    <dgm:cxn modelId="{A9F7ADD1-4F82-4E47-A590-396F49A05AC6}" type="presOf" srcId="{6A224D16-6F91-474B-BCAC-EF85808DDF07}" destId="{70A258B2-662D-4AF3-86E0-234174BD65D3}" srcOrd="0" destOrd="0" presId="urn:microsoft.com/office/officeart/2005/8/layout/radial6"/>
    <dgm:cxn modelId="{39E77117-FD8A-4F80-859B-8D454DB2EC77}" type="presOf" srcId="{0F3EB7D2-0039-4599-8D83-727D92E16CC6}" destId="{45DF0333-B0D7-419E-A588-1C1BD415E9EF}" srcOrd="0" destOrd="0" presId="urn:microsoft.com/office/officeart/2005/8/layout/radial6"/>
    <dgm:cxn modelId="{0B5F4A99-4068-40CE-9A70-4BED7EE5C64A}" srcId="{B8E90E9F-A099-4132-91D5-917D993F2C57}" destId="{582EBF86-738F-49B0-951D-AC73330DBCCF}" srcOrd="3" destOrd="0" parTransId="{76F3F722-AFFC-4FDE-9507-E984B47FD439}" sibTransId="{786ABB7C-35F0-4801-859F-92997A8AA58E}"/>
    <dgm:cxn modelId="{C0B8816D-EEB2-4E53-BB6B-015E613AFB92}" type="presOf" srcId="{582EBF86-738F-49B0-951D-AC73330DBCCF}" destId="{9F37FCE1-38ED-496E-BC57-9938FCD8D7EB}" srcOrd="0" destOrd="0" presId="urn:microsoft.com/office/officeart/2005/8/layout/radial6"/>
    <dgm:cxn modelId="{073103CB-3157-471F-8893-7A8FBBCBA88E}" srcId="{B8E90E9F-A099-4132-91D5-917D993F2C57}" destId="{36BFF983-B8E3-4C21-9E3C-B4C4BB4EB8FC}" srcOrd="2" destOrd="0" parTransId="{2D771EF4-EB7E-4857-B84F-9DC4DC2C4D60}" sibTransId="{45F4FC55-9ADF-4EEB-8A46-9BD5EC85727B}"/>
    <dgm:cxn modelId="{FA94B6A5-7BA0-4C4E-A5BA-04500F531C21}" srcId="{B8E90E9F-A099-4132-91D5-917D993F2C57}" destId="{0F3EB7D2-0039-4599-8D83-727D92E16CC6}" srcOrd="1" destOrd="0" parTransId="{EA3724A9-259B-4F8E-BB07-A4A5CE1CF8B6}" sibTransId="{4BD216A1-F26F-43B6-A2C2-BEA15713A460}"/>
    <dgm:cxn modelId="{71BF66FC-1E6A-4EFE-B919-DABD42ED5840}" srcId="{B0C33E38-B06C-44C8-ABD1-C9C741E2C242}" destId="{B8E90E9F-A099-4132-91D5-917D993F2C57}" srcOrd="0" destOrd="0" parTransId="{C66BBC69-CC90-4E2D-B032-162ECAC0329C}" sibTransId="{1637E95F-0D48-4B2A-86B7-AE9181D32028}"/>
    <dgm:cxn modelId="{AC67B67D-F3CC-4987-AAFE-76B206ED5626}" type="presParOf" srcId="{DE55FBA7-C3D8-4C76-B87D-E9E44CD3E117}" destId="{B2B01344-5BCB-4271-AAA3-791AC8C124FB}" srcOrd="0" destOrd="0" presId="urn:microsoft.com/office/officeart/2005/8/layout/radial6"/>
    <dgm:cxn modelId="{DE5BE44F-6119-41F0-BCC5-0667EAF88786}" type="presParOf" srcId="{DE55FBA7-C3D8-4C76-B87D-E9E44CD3E117}" destId="{70A258B2-662D-4AF3-86E0-234174BD65D3}" srcOrd="1" destOrd="0" presId="urn:microsoft.com/office/officeart/2005/8/layout/radial6"/>
    <dgm:cxn modelId="{16E45F8F-CB37-4FB8-8570-3D1380E6FD2F}" type="presParOf" srcId="{DE55FBA7-C3D8-4C76-B87D-E9E44CD3E117}" destId="{3BD5DC14-F060-4C7F-956B-818ACD37DAFA}" srcOrd="2" destOrd="0" presId="urn:microsoft.com/office/officeart/2005/8/layout/radial6"/>
    <dgm:cxn modelId="{B775C0BC-F49D-4C1E-ABFA-62ABD963C252}" type="presParOf" srcId="{DE55FBA7-C3D8-4C76-B87D-E9E44CD3E117}" destId="{97ACC4FF-4BB7-4C29-8BFC-A2F5E6575507}" srcOrd="3" destOrd="0" presId="urn:microsoft.com/office/officeart/2005/8/layout/radial6"/>
    <dgm:cxn modelId="{D6E87478-CF36-4A29-8027-342E78FA74FC}" type="presParOf" srcId="{DE55FBA7-C3D8-4C76-B87D-E9E44CD3E117}" destId="{45DF0333-B0D7-419E-A588-1C1BD415E9EF}" srcOrd="4" destOrd="0" presId="urn:microsoft.com/office/officeart/2005/8/layout/radial6"/>
    <dgm:cxn modelId="{4A006E96-41CE-4BDA-A2CC-F5F3964DDA77}" type="presParOf" srcId="{DE55FBA7-C3D8-4C76-B87D-E9E44CD3E117}" destId="{E748B592-A1D6-4FBC-BF7A-E0B3A0F1E3E6}" srcOrd="5" destOrd="0" presId="urn:microsoft.com/office/officeart/2005/8/layout/radial6"/>
    <dgm:cxn modelId="{34C57AB1-B18C-485C-87BD-38A65A886679}" type="presParOf" srcId="{DE55FBA7-C3D8-4C76-B87D-E9E44CD3E117}" destId="{D475C096-4524-4557-8C91-EE994F462201}" srcOrd="6" destOrd="0" presId="urn:microsoft.com/office/officeart/2005/8/layout/radial6"/>
    <dgm:cxn modelId="{0662BABF-12FA-4671-B273-975AF9F24161}" type="presParOf" srcId="{DE55FBA7-C3D8-4C76-B87D-E9E44CD3E117}" destId="{0A47EB45-DD41-4150-BD2A-18E9C435EF47}" srcOrd="7" destOrd="0" presId="urn:microsoft.com/office/officeart/2005/8/layout/radial6"/>
    <dgm:cxn modelId="{FE04EE83-C06B-4F4E-9E37-E3ECDB9A4393}" type="presParOf" srcId="{DE55FBA7-C3D8-4C76-B87D-E9E44CD3E117}" destId="{6D284071-C517-43CE-B605-74603D1E3DD6}" srcOrd="8" destOrd="0" presId="urn:microsoft.com/office/officeart/2005/8/layout/radial6"/>
    <dgm:cxn modelId="{77A05EB1-6B46-4BD9-8E57-F2C564DF1AB3}" type="presParOf" srcId="{DE55FBA7-C3D8-4C76-B87D-E9E44CD3E117}" destId="{D0A04924-CDFF-4E26-82CC-4C336A468007}" srcOrd="9" destOrd="0" presId="urn:microsoft.com/office/officeart/2005/8/layout/radial6"/>
    <dgm:cxn modelId="{840D6574-FB57-4D43-93B1-D16933171DDB}" type="presParOf" srcId="{DE55FBA7-C3D8-4C76-B87D-E9E44CD3E117}" destId="{9F37FCE1-38ED-496E-BC57-9938FCD8D7EB}" srcOrd="10" destOrd="0" presId="urn:microsoft.com/office/officeart/2005/8/layout/radial6"/>
    <dgm:cxn modelId="{BFBE108F-1F3D-495B-93DF-5C83798C4240}" type="presParOf" srcId="{DE55FBA7-C3D8-4C76-B87D-E9E44CD3E117}" destId="{3A3AC7DC-7FC8-4EC0-8164-CBF1C2B91BB3}" srcOrd="11" destOrd="0" presId="urn:microsoft.com/office/officeart/2005/8/layout/radial6"/>
    <dgm:cxn modelId="{D9CB1991-0747-4A74-89EC-2EA312D7B6CE}" type="presParOf" srcId="{DE55FBA7-C3D8-4C76-B87D-E9E44CD3E117}" destId="{06DBEA92-6B8B-4F60-8B5E-4ECAE25468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F12F59-1225-4A29-872D-17E39ED60B69}">
      <dsp:nvSpPr>
        <dsp:cNvPr id="0" name=""/>
        <dsp:cNvSpPr/>
      </dsp:nvSpPr>
      <dsp:spPr>
        <a:xfrm>
          <a:off x="1956287" y="703"/>
          <a:ext cx="3083171" cy="27424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300" kern="1200" dirty="0" smtClean="0"/>
            <a:t>物々交換会</a:t>
          </a:r>
          <a:endParaRPr kumimoji="1" lang="ja-JP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300" kern="1200" dirty="0" smtClean="0"/>
            <a:t>子供向けワークショップ</a:t>
          </a:r>
          <a:endParaRPr kumimoji="1" lang="ja-JP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300" kern="1200" dirty="0" smtClean="0"/>
            <a:t>住民交流の場を創作し、こどもが安全な環境をつくる</a:t>
          </a:r>
          <a:endParaRPr kumimoji="1" lang="ja-JP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300" kern="1200" dirty="0" smtClean="0"/>
            <a:t>公園に芝生などの社会貢献活動の支援</a:t>
          </a:r>
          <a:endParaRPr kumimoji="1" lang="ja-JP" altLang="en-US" sz="1300" kern="1200" dirty="0"/>
        </a:p>
      </dsp:txBody>
      <dsp:txXfrm>
        <a:off x="1956287" y="703"/>
        <a:ext cx="3083171" cy="2742492"/>
      </dsp:txXfrm>
    </dsp:sp>
    <dsp:sp modelId="{E4582845-D8A4-459E-83E7-80844B8A2C77}">
      <dsp:nvSpPr>
        <dsp:cNvPr id="0" name=""/>
        <dsp:cNvSpPr/>
      </dsp:nvSpPr>
      <dsp:spPr>
        <a:xfrm>
          <a:off x="72015" y="0"/>
          <a:ext cx="1955185" cy="274249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eaVert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2400" b="1" i="1" kern="1200" dirty="0" smtClean="0"/>
            <a:t>子供を</a:t>
          </a:r>
          <a:endParaRPr lang="en-US" altLang="ja-JP" sz="2400" b="1" i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2400" b="1" i="1" kern="1200" dirty="0" smtClean="0"/>
            <a:t>育てやすい</a:t>
          </a:r>
          <a:endParaRPr lang="en-US" altLang="ja-JP" sz="2400" b="1" i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2400" b="1" i="1" kern="1200" dirty="0" smtClean="0"/>
            <a:t>町</a:t>
          </a:r>
          <a:r>
            <a:rPr lang="ja-JP" altLang="en-US" sz="2400" b="1" i="1" kern="1200" dirty="0" smtClean="0"/>
            <a:t>をつくる</a:t>
          </a:r>
          <a:endParaRPr kumimoji="1" lang="ja-JP" altLang="en-US" sz="2400" i="1" kern="1200" dirty="0"/>
        </a:p>
      </dsp:txBody>
      <dsp:txXfrm>
        <a:off x="72015" y="0"/>
        <a:ext cx="1955185" cy="2742492"/>
      </dsp:txXfrm>
    </dsp:sp>
    <dsp:sp modelId="{51875D7E-3A7B-4F75-B29B-93E9F852AD69}">
      <dsp:nvSpPr>
        <dsp:cNvPr id="0" name=""/>
        <dsp:cNvSpPr/>
      </dsp:nvSpPr>
      <dsp:spPr>
        <a:xfrm>
          <a:off x="2016223" y="3017444"/>
          <a:ext cx="3024336" cy="27424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ja-JP" altLang="en-US" sz="1300" kern="1200" dirty="0" smtClean="0"/>
            <a:t>地元の</a:t>
          </a:r>
          <a:r>
            <a:rPr lang="ja-JP" sz="1300" kern="1200" dirty="0" smtClean="0"/>
            <a:t>芸術活動</a:t>
          </a:r>
          <a:r>
            <a:rPr lang="ja-JP" altLang="en-US" sz="1300" kern="1200" dirty="0" smtClean="0"/>
            <a:t>、</a:t>
          </a:r>
          <a:r>
            <a:rPr lang="ja-JP" sz="1300" kern="1200" dirty="0" smtClean="0"/>
            <a:t>ビジネス、ボランティア、社会起業家達を支援し活性化の基盤を</a:t>
          </a:r>
          <a:r>
            <a:rPr lang="ja-JP" altLang="en-US" sz="1300" kern="1200" dirty="0" smtClean="0"/>
            <a:t>つくる</a:t>
          </a:r>
          <a:endParaRPr kumimoji="1" lang="ja-JP" alt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ja-JP" sz="1300" kern="1200" dirty="0" smtClean="0"/>
            <a:t>夢を持つ大人が、子供や若者に背中を魅せる場</a:t>
          </a:r>
          <a:r>
            <a:rPr lang="ja-JP" altLang="en-US" sz="1300" kern="1200" dirty="0" smtClean="0"/>
            <a:t>を提供</a:t>
          </a:r>
          <a:endParaRPr kumimoji="1" lang="ja-JP" altLang="en-US" sz="1300" kern="1200" dirty="0"/>
        </a:p>
      </dsp:txBody>
      <dsp:txXfrm>
        <a:off x="2016223" y="3017444"/>
        <a:ext cx="3024336" cy="2742492"/>
      </dsp:txXfrm>
    </dsp:sp>
    <dsp:sp modelId="{3F11ED55-2D59-4961-9D4B-5279B1872598}">
      <dsp:nvSpPr>
        <dsp:cNvPr id="0" name=""/>
        <dsp:cNvSpPr/>
      </dsp:nvSpPr>
      <dsp:spPr>
        <a:xfrm>
          <a:off x="0" y="3017444"/>
          <a:ext cx="2016224" cy="27424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eaVert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2400" b="1" kern="1200" dirty="0" smtClean="0"/>
            <a:t>市民の</a:t>
          </a:r>
          <a:endParaRPr lang="en-US" altLang="ja-JP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sz="2400" b="1" kern="1200" dirty="0" smtClean="0"/>
            <a:t>自己実現</a:t>
          </a:r>
          <a:endParaRPr lang="en-US" altLang="ja-JP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400" b="1" kern="1200" dirty="0" smtClean="0"/>
            <a:t>を支援</a:t>
          </a:r>
          <a:r>
            <a:rPr lang="ja-JP" sz="2400" b="1" kern="1200" dirty="0" smtClean="0"/>
            <a:t>する</a:t>
          </a:r>
          <a:endParaRPr kumimoji="1" lang="ja-JP" altLang="en-US" sz="2400" kern="1200" dirty="0"/>
        </a:p>
      </dsp:txBody>
      <dsp:txXfrm>
        <a:off x="0" y="3017444"/>
        <a:ext cx="2016224" cy="274249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DBEA92-6B8B-4F60-8B5E-4ECAE2546810}">
      <dsp:nvSpPr>
        <dsp:cNvPr id="0" name=""/>
        <dsp:cNvSpPr/>
      </dsp:nvSpPr>
      <dsp:spPr>
        <a:xfrm>
          <a:off x="576083" y="648091"/>
          <a:ext cx="3821277" cy="3821277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04924-CDFF-4E26-82CC-4C336A468007}">
      <dsp:nvSpPr>
        <dsp:cNvPr id="0" name=""/>
        <dsp:cNvSpPr/>
      </dsp:nvSpPr>
      <dsp:spPr>
        <a:xfrm>
          <a:off x="573637" y="645645"/>
          <a:ext cx="3821277" cy="3821277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5C096-4524-4557-8C91-EE994F462201}">
      <dsp:nvSpPr>
        <dsp:cNvPr id="0" name=""/>
        <dsp:cNvSpPr/>
      </dsp:nvSpPr>
      <dsp:spPr>
        <a:xfrm>
          <a:off x="573637" y="645645"/>
          <a:ext cx="3821277" cy="3821277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ACC4FF-4BB7-4C29-8BFC-A2F5E6575507}">
      <dsp:nvSpPr>
        <dsp:cNvPr id="0" name=""/>
        <dsp:cNvSpPr/>
      </dsp:nvSpPr>
      <dsp:spPr>
        <a:xfrm>
          <a:off x="573637" y="645645"/>
          <a:ext cx="3821277" cy="3821277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01344-5BCB-4271-AAA3-791AC8C124FB}">
      <dsp:nvSpPr>
        <dsp:cNvPr id="0" name=""/>
        <dsp:cNvSpPr/>
      </dsp:nvSpPr>
      <dsp:spPr>
        <a:xfrm>
          <a:off x="1604832" y="1676840"/>
          <a:ext cx="1758886" cy="17588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立本寺</a:t>
          </a:r>
          <a:endParaRPr kumimoji="1" lang="en-US" altLang="ja-JP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err="1" smtClean="0"/>
            <a:t>がくげい</a:t>
          </a:r>
          <a:r>
            <a:rPr kumimoji="1" lang="ja-JP" altLang="en-US" sz="1200" kern="1200" dirty="0" smtClean="0"/>
            <a:t>かい</a:t>
          </a:r>
          <a:endParaRPr kumimoji="1" lang="en-US" altLang="ja-JP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交流・発表</a:t>
          </a:r>
          <a:endParaRPr kumimoji="1" lang="en-US" altLang="ja-JP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の場</a:t>
          </a:r>
          <a:endParaRPr kumimoji="1" lang="ja-JP" altLang="en-US" sz="1200" kern="1200" dirty="0"/>
        </a:p>
      </dsp:txBody>
      <dsp:txXfrm>
        <a:off x="1604832" y="1676840"/>
        <a:ext cx="1758886" cy="1758886"/>
      </dsp:txXfrm>
    </dsp:sp>
    <dsp:sp modelId="{70A258B2-662D-4AF3-86E0-234174BD65D3}">
      <dsp:nvSpPr>
        <dsp:cNvPr id="0" name=""/>
        <dsp:cNvSpPr/>
      </dsp:nvSpPr>
      <dsp:spPr>
        <a:xfrm>
          <a:off x="1868665" y="74359"/>
          <a:ext cx="1231220" cy="1231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子育て</a:t>
          </a:r>
          <a:endParaRPr kumimoji="1" lang="en-US" altLang="ja-JP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支援</a:t>
          </a:r>
          <a:endParaRPr kumimoji="1" lang="en-US" altLang="ja-JP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イベント</a:t>
          </a:r>
          <a:endParaRPr kumimoji="1" lang="ja-JP" altLang="en-US" sz="1200" kern="1200" dirty="0"/>
        </a:p>
      </dsp:txBody>
      <dsp:txXfrm>
        <a:off x="1868665" y="74359"/>
        <a:ext cx="1231220" cy="1231220"/>
      </dsp:txXfrm>
    </dsp:sp>
    <dsp:sp modelId="{45DF0333-B0D7-419E-A588-1C1BD415E9EF}">
      <dsp:nvSpPr>
        <dsp:cNvPr id="0" name=""/>
        <dsp:cNvSpPr/>
      </dsp:nvSpPr>
      <dsp:spPr>
        <a:xfrm>
          <a:off x="3734980" y="1940673"/>
          <a:ext cx="1231220" cy="1231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輝く地元民の発表会</a:t>
          </a:r>
          <a:endParaRPr kumimoji="1" lang="ja-JP" altLang="en-US" sz="1200" kern="1200" dirty="0"/>
        </a:p>
      </dsp:txBody>
      <dsp:txXfrm>
        <a:off x="3734980" y="1940673"/>
        <a:ext cx="1231220" cy="1231220"/>
      </dsp:txXfrm>
    </dsp:sp>
    <dsp:sp modelId="{0A47EB45-DD41-4150-BD2A-18E9C435EF47}">
      <dsp:nvSpPr>
        <dsp:cNvPr id="0" name=""/>
        <dsp:cNvSpPr/>
      </dsp:nvSpPr>
      <dsp:spPr>
        <a:xfrm>
          <a:off x="1868665" y="3806988"/>
          <a:ext cx="1231220" cy="1231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素敵な</a:t>
          </a:r>
          <a:endParaRPr kumimoji="1" lang="en-US" altLang="ja-JP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地元のお店、会社の出店</a:t>
          </a:r>
          <a:endParaRPr kumimoji="1" lang="ja-JP" altLang="en-US" sz="1200" kern="1200" dirty="0"/>
        </a:p>
      </dsp:txBody>
      <dsp:txXfrm>
        <a:off x="1868665" y="3806988"/>
        <a:ext cx="1231220" cy="1231220"/>
      </dsp:txXfrm>
    </dsp:sp>
    <dsp:sp modelId="{9F37FCE1-38ED-496E-BC57-9938FCD8D7EB}">
      <dsp:nvSpPr>
        <dsp:cNvPr id="0" name=""/>
        <dsp:cNvSpPr/>
      </dsp:nvSpPr>
      <dsp:spPr>
        <a:xfrm>
          <a:off x="2351" y="1940673"/>
          <a:ext cx="1231220" cy="1231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/>
            <a:t>こども向けイベント</a:t>
          </a:r>
          <a:endParaRPr kumimoji="1" lang="en-US" altLang="ja-JP" sz="1200" kern="1200" dirty="0" smtClean="0"/>
        </a:p>
      </dsp:txBody>
      <dsp:txXfrm>
        <a:off x="2351" y="1940673"/>
        <a:ext cx="1231220" cy="1231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ja-JP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アイコンをクリックして図を追加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17314C-CCB1-4D59-8F1D-C899FCB0F796}" type="datetimeFigureOut">
              <a:rPr kumimoji="1" lang="ja-JP" altLang="en-US" smtClean="0"/>
              <a:t>2011/4/11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DBCA88-8C1B-4926-B6FB-3D03B89262F5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1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579512"/>
            <a:ext cx="8517632" cy="2572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じもってぃの理念とがくげいかい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6400800" cy="648072"/>
          </a:xfrm>
        </p:spPr>
        <p:txBody>
          <a:bodyPr>
            <a:normAutofit fontScale="77500" lnSpcReduction="20000"/>
          </a:bodyPr>
          <a:lstStyle/>
          <a:p>
            <a:r>
              <a:rPr lang="ja-JP" altLang="ja-JP" dirty="0" smtClean="0"/>
              <a:t>住民の住民による住民のためのまちを</a:t>
            </a:r>
            <a:r>
              <a:rPr lang="ja-JP" altLang="ja-JP" dirty="0" smtClean="0"/>
              <a:t>創る</a:t>
            </a:r>
            <a:r>
              <a:rPr lang="ja-JP" altLang="en-US" dirty="0" smtClean="0"/>
              <a:t>ために</a:t>
            </a:r>
            <a:endParaRPr kumimoji="1" lang="ja-JP" altLang="en-US" dirty="0"/>
          </a:p>
        </p:txBody>
      </p:sp>
      <p:graphicFrame>
        <p:nvGraphicFramePr>
          <p:cNvPr id="7" name="図表 6"/>
          <p:cNvGraphicFramePr/>
          <p:nvPr/>
        </p:nvGraphicFramePr>
        <p:xfrm>
          <a:off x="251520" y="908720"/>
          <a:ext cx="504056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図表 7"/>
          <p:cNvGraphicFramePr/>
          <p:nvPr/>
        </p:nvGraphicFramePr>
        <p:xfrm>
          <a:off x="4355976" y="1124744"/>
          <a:ext cx="496855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角丸四角形吹き出し 10"/>
          <p:cNvSpPr/>
          <p:nvPr/>
        </p:nvSpPr>
        <p:spPr>
          <a:xfrm>
            <a:off x="3995936" y="5733256"/>
            <a:ext cx="2304256" cy="992670"/>
          </a:xfrm>
          <a:prstGeom prst="wedgeRoundRectCallout">
            <a:avLst>
              <a:gd name="adj1" fmla="val 43463"/>
              <a:gd name="adj2" fmla="val -76934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地元のお店や会社と住民の交流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＝地元経済活性化</a:t>
            </a:r>
            <a:endParaRPr kumimoji="1" lang="ja-JP" altLang="en-US" dirty="0"/>
          </a:p>
        </p:txBody>
      </p:sp>
      <p:sp>
        <p:nvSpPr>
          <p:cNvPr id="12" name="角丸四角形吹き出し 11"/>
          <p:cNvSpPr/>
          <p:nvPr/>
        </p:nvSpPr>
        <p:spPr>
          <a:xfrm>
            <a:off x="7956376" y="1052736"/>
            <a:ext cx="1008112" cy="1512168"/>
          </a:xfrm>
          <a:prstGeom prst="wedgeRoundRectCallout">
            <a:avLst>
              <a:gd name="adj1" fmla="val 11454"/>
              <a:gd name="adj2" fmla="val 77830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 smtClean="0"/>
              <a:t>地元民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自己実現と交流の場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ひらめき">
  <a:themeElements>
    <a:clrScheme name="ひらめき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松風">
      <a:majorFont>
        <a:latin typeface="Gill Sans MT"/>
        <a:ea typeface=""/>
        <a:cs typeface=""/>
        <a:font script="Jpan" typeface="HGゴシックE"/>
        <a:font script="Hang" typeface="HY헤드라인 M"/>
        <a:font script="Hans" typeface="方正姚体"/>
        <a:font script="Hant" typeface="標楷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olas"/>
        <a:ea typeface=""/>
        <a:cs typeface=""/>
        <a:font script="Jpan" typeface="HGゴシックE"/>
        <a:font script="Hang" typeface="맑은 고딕"/>
        <a:font script="Hans" typeface="宋体"/>
        <a:font script="Hant" typeface="新細明體"/>
        <a:font script="Arab" typeface="Tahoma"/>
        <a:font script="Hebr" typeface="Tahoma"/>
        <a:font script="Thai" typeface="Dillen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ひらめき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</TotalTime>
  <Words>146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ひらめき</vt:lpstr>
      <vt:lpstr>じもってぃの理念とがくげいかい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じもってぃの理念とがくげいかい</dc:title>
  <dc:creator>藤本雅子</dc:creator>
  <cp:lastModifiedBy>藤本雅子</cp:lastModifiedBy>
  <cp:revision>1</cp:revision>
  <dcterms:created xsi:type="dcterms:W3CDTF">2011-04-11T14:58:51Z</dcterms:created>
  <dcterms:modified xsi:type="dcterms:W3CDTF">2011-04-11T16:12:35Z</dcterms:modified>
</cp:coreProperties>
</file>