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5254" r:id="rId1"/>
    <p:sldMasterId id="2147485270" r:id="rId2"/>
    <p:sldMasterId id="2147485294" r:id="rId3"/>
    <p:sldMasterId id="2147486159" r:id="rId4"/>
  </p:sldMasterIdLst>
  <p:notesMasterIdLst>
    <p:notesMasterId r:id="rId9"/>
  </p:notesMasterIdLst>
  <p:handoutMasterIdLst>
    <p:handoutMasterId r:id="rId10"/>
  </p:handoutMasterIdLst>
  <p:sldIdLst>
    <p:sldId id="771" r:id="rId5"/>
    <p:sldId id="774" r:id="rId6"/>
    <p:sldId id="778" r:id="rId7"/>
    <p:sldId id="779" r:id="rId8"/>
  </p:sldIdLst>
  <p:sldSz cx="10080625" cy="7559675"/>
  <p:notesSz cx="7559675" cy="10691813"/>
  <p:defaultTextStyle>
    <a:defPPr>
      <a:defRPr lang="en-GB"/>
    </a:defPPr>
    <a:lvl1pPr algn="l" defTabSz="444454"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1pPr>
    <a:lvl2pPr marL="738111" indent="-280959" algn="l" defTabSz="444454"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2pPr>
    <a:lvl3pPr marL="1138120" indent="-223814" algn="l" defTabSz="444454"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3pPr>
    <a:lvl4pPr marL="1595273" indent="-223814" algn="l" defTabSz="444454"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4pPr>
    <a:lvl5pPr marL="2050837" indent="-223814" algn="l" defTabSz="444454"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5pPr>
    <a:lvl6pPr marL="2285763" algn="l" defTabSz="914305" rtl="0" eaLnBrk="1" latinLnBrk="0" hangingPunct="1">
      <a:defRPr kern="1200">
        <a:solidFill>
          <a:schemeClr val="tx1"/>
        </a:solidFill>
        <a:latin typeface="Arial" charset="0"/>
        <a:ea typeface="ＭＳ Ｐゴシック" charset="-128"/>
        <a:cs typeface="+mn-cs"/>
      </a:defRPr>
    </a:lvl6pPr>
    <a:lvl7pPr marL="2742916" algn="l" defTabSz="914305" rtl="0" eaLnBrk="1" latinLnBrk="0" hangingPunct="1">
      <a:defRPr kern="1200">
        <a:solidFill>
          <a:schemeClr val="tx1"/>
        </a:solidFill>
        <a:latin typeface="Arial" charset="0"/>
        <a:ea typeface="ＭＳ Ｐゴシック" charset="-128"/>
        <a:cs typeface="+mn-cs"/>
      </a:defRPr>
    </a:lvl7pPr>
    <a:lvl8pPr marL="3200068" algn="l" defTabSz="914305" rtl="0" eaLnBrk="1" latinLnBrk="0" hangingPunct="1">
      <a:defRPr kern="1200">
        <a:solidFill>
          <a:schemeClr val="tx1"/>
        </a:solidFill>
        <a:latin typeface="Arial" charset="0"/>
        <a:ea typeface="ＭＳ Ｐゴシック" charset="-128"/>
        <a:cs typeface="+mn-cs"/>
      </a:defRPr>
    </a:lvl8pPr>
    <a:lvl9pPr marL="3657221" algn="l" defTabSz="914305"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中間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間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174" autoAdjust="0"/>
  </p:normalViewPr>
  <p:slideViewPr>
    <p:cSldViewPr showGuides="1">
      <p:cViewPr>
        <p:scale>
          <a:sx n="99" d="100"/>
          <a:sy n="99" d="100"/>
        </p:scale>
        <p:origin x="-1144" y="128"/>
      </p:cViewPr>
      <p:guideLst>
        <p:guide orient="horz"/>
        <p:guide pos="5124"/>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6" d="100"/>
          <a:sy n="56" d="100"/>
        </p:scale>
        <p:origin x="-189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6600" cy="534988"/>
          </a:xfrm>
          <a:prstGeom prst="rect">
            <a:avLst/>
          </a:prstGeom>
        </p:spPr>
        <p:txBody>
          <a:bodyPr vert="horz" lIns="91440" tIns="45720" rIns="91440" bIns="45720" rtlCol="0"/>
          <a:lstStyle>
            <a:lvl1pPr algn="l" defTabSz="448843">
              <a:defRPr kumimoji="1" sz="1200"/>
            </a:lvl1pPr>
          </a:lstStyle>
          <a:p>
            <a:pPr>
              <a:defRPr/>
            </a:pPr>
            <a:endParaRPr lang="ja-JP" altLang="en-US"/>
          </a:p>
        </p:txBody>
      </p:sp>
      <p:sp>
        <p:nvSpPr>
          <p:cNvPr id="3" name="日付プレースホルダー 2"/>
          <p:cNvSpPr>
            <a:spLocks noGrp="1"/>
          </p:cNvSpPr>
          <p:nvPr>
            <p:ph type="dt" sz="quarter" idx="1"/>
          </p:nvPr>
        </p:nvSpPr>
        <p:spPr>
          <a:xfrm>
            <a:off x="4281488" y="0"/>
            <a:ext cx="3276600" cy="534988"/>
          </a:xfrm>
          <a:prstGeom prst="rect">
            <a:avLst/>
          </a:prstGeom>
        </p:spPr>
        <p:txBody>
          <a:bodyPr vert="horz" lIns="91440" tIns="45720" rIns="91440" bIns="45720" rtlCol="0"/>
          <a:lstStyle>
            <a:lvl1pPr algn="r" defTabSz="448843">
              <a:defRPr kumimoji="1" sz="1200"/>
            </a:lvl1pPr>
          </a:lstStyle>
          <a:p>
            <a:pPr>
              <a:defRPr/>
            </a:pPr>
            <a:fld id="{55A782A6-E977-42FF-A7C7-C4E505986C76}" type="datetimeFigureOut">
              <a:rPr lang="ja-JP" altLang="en-US"/>
              <a:pPr>
                <a:defRPr/>
              </a:pPr>
              <a:t>17/05/21</a:t>
            </a:fld>
            <a:endParaRPr lang="ja-JP" altLang="en-US"/>
          </a:p>
        </p:txBody>
      </p:sp>
      <p:sp>
        <p:nvSpPr>
          <p:cNvPr id="4" name="フッター プレースホルダー 3"/>
          <p:cNvSpPr>
            <a:spLocks noGrp="1"/>
          </p:cNvSpPr>
          <p:nvPr>
            <p:ph type="ftr" sz="quarter" idx="2"/>
          </p:nvPr>
        </p:nvSpPr>
        <p:spPr>
          <a:xfrm>
            <a:off x="0" y="10155238"/>
            <a:ext cx="3276600" cy="534987"/>
          </a:xfrm>
          <a:prstGeom prst="rect">
            <a:avLst/>
          </a:prstGeom>
        </p:spPr>
        <p:txBody>
          <a:bodyPr vert="horz" lIns="91440" tIns="45720" rIns="91440" bIns="45720" rtlCol="0" anchor="b"/>
          <a:lstStyle>
            <a:lvl1pPr algn="l" defTabSz="448843">
              <a:defRPr kumimoji="1" sz="1200"/>
            </a:lvl1pPr>
          </a:lstStyle>
          <a:p>
            <a:pPr>
              <a:defRPr/>
            </a:pPr>
            <a:endParaRPr lang="ja-JP" altLang="en-US"/>
          </a:p>
        </p:txBody>
      </p:sp>
      <p:sp>
        <p:nvSpPr>
          <p:cNvPr id="5" name="スライド番号プレースホルダー 4"/>
          <p:cNvSpPr>
            <a:spLocks noGrp="1"/>
          </p:cNvSpPr>
          <p:nvPr>
            <p:ph type="sldNum" sz="quarter" idx="3"/>
          </p:nvPr>
        </p:nvSpPr>
        <p:spPr>
          <a:xfrm>
            <a:off x="4281488" y="10155238"/>
            <a:ext cx="3276600" cy="534987"/>
          </a:xfrm>
          <a:prstGeom prst="rect">
            <a:avLst/>
          </a:prstGeom>
        </p:spPr>
        <p:txBody>
          <a:bodyPr vert="horz" lIns="91440" tIns="45720" rIns="91440" bIns="45720" rtlCol="0" anchor="b"/>
          <a:lstStyle>
            <a:lvl1pPr algn="r" defTabSz="448843">
              <a:defRPr kumimoji="1" sz="1200"/>
            </a:lvl1pPr>
          </a:lstStyle>
          <a:p>
            <a:pPr>
              <a:defRPr/>
            </a:pPr>
            <a:fld id="{812B9DF4-190E-475D-B3B6-37F5F541FC76}" type="slidenum">
              <a:rPr lang="ja-JP" altLang="en-US"/>
              <a:pPr>
                <a:defRPr/>
              </a:pPr>
              <a:t>‹#›</a:t>
            </a:fld>
            <a:endParaRPr lang="ja-JP" altLang="en-US"/>
          </a:p>
        </p:txBody>
      </p:sp>
    </p:spTree>
    <p:extLst>
      <p:ext uri="{BB962C8B-B14F-4D97-AF65-F5344CB8AC3E}">
        <p14:creationId xmlns:p14="http://schemas.microsoft.com/office/powerpoint/2010/main" val="4174912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3410"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ja-JP" altLang="ja-JP" noProof="0"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448843">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pPr>
              <a:defRPr/>
            </a:pPr>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48843">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pPr>
              <a:defRPr/>
            </a:pPr>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448843">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pPr>
              <a:defRPr/>
            </a:pPr>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defTabSz="448843">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pPr>
              <a:defRPr/>
            </a:pPr>
            <a:fld id="{15F8E299-DADF-4B3F-B8DB-438C89B0DCCE}" type="slidenum">
              <a:rPr lang="en-US"/>
              <a:pPr>
                <a:defRPr/>
              </a:pPr>
              <a:t>‹#›</a:t>
            </a:fld>
            <a:endParaRPr lang="en-US"/>
          </a:p>
        </p:txBody>
      </p:sp>
    </p:spTree>
    <p:extLst>
      <p:ext uri="{BB962C8B-B14F-4D97-AF65-F5344CB8AC3E}">
        <p14:creationId xmlns:p14="http://schemas.microsoft.com/office/powerpoint/2010/main" val="3614404465"/>
      </p:ext>
    </p:extLst>
  </p:cSld>
  <p:clrMap bg1="lt1" tx1="dk1" bg2="lt2" tx2="dk2" accent1="accent1" accent2="accent2" accent3="accent3" accent4="accent4" accent5="accent5" accent6="accent6" hlink="hlink" folHlink="folHlink"/>
  <p:notesStyle>
    <a:lvl1pPr algn="l" defTabSz="444454"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873" indent="-285721" algn="l" defTabSz="444454"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2881" indent="-228576" algn="l" defTabSz="444454"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034" indent="-228576" algn="l" defTabSz="444454"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187" indent="-228576" algn="l" defTabSz="444454"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2923" algn="l" defTabSz="913167" rtl="0" eaLnBrk="1" latinLnBrk="0" hangingPunct="1">
      <a:defRPr kumimoji="1" sz="1200" kern="1200">
        <a:solidFill>
          <a:schemeClr val="tx1"/>
        </a:solidFill>
        <a:latin typeface="+mn-lt"/>
        <a:ea typeface="+mn-ea"/>
        <a:cs typeface="+mn-cs"/>
      </a:defRPr>
    </a:lvl6pPr>
    <a:lvl7pPr marL="2739505" algn="l" defTabSz="913167" rtl="0" eaLnBrk="1" latinLnBrk="0" hangingPunct="1">
      <a:defRPr kumimoji="1" sz="1200" kern="1200">
        <a:solidFill>
          <a:schemeClr val="tx1"/>
        </a:solidFill>
        <a:latin typeface="+mn-lt"/>
        <a:ea typeface="+mn-ea"/>
        <a:cs typeface="+mn-cs"/>
      </a:defRPr>
    </a:lvl7pPr>
    <a:lvl8pPr marL="3196089" algn="l" defTabSz="913167" rtl="0" eaLnBrk="1" latinLnBrk="0" hangingPunct="1">
      <a:defRPr kumimoji="1" sz="1200" kern="1200">
        <a:solidFill>
          <a:schemeClr val="tx1"/>
        </a:solidFill>
        <a:latin typeface="+mn-lt"/>
        <a:ea typeface="+mn-ea"/>
        <a:cs typeface="+mn-cs"/>
      </a:defRPr>
    </a:lvl8pPr>
    <a:lvl9pPr marL="3652674" algn="l" defTabSz="91316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5.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グループ化 14"/>
          <p:cNvGrpSpPr>
            <a:grpSpLocks/>
          </p:cNvGrpSpPr>
          <p:nvPr/>
        </p:nvGrpSpPr>
        <p:grpSpPr bwMode="auto">
          <a:xfrm>
            <a:off x="769938" y="1968501"/>
            <a:ext cx="1828800" cy="315914"/>
            <a:chOff x="698330" y="1785926"/>
            <a:chExt cx="1659092" cy="285752"/>
          </a:xfrm>
        </p:grpSpPr>
        <p:sp>
          <p:nvSpPr>
            <p:cNvPr id="5" name="正方形/長方形 4"/>
            <p:cNvSpPr/>
            <p:nvPr userDrawn="1"/>
          </p:nvSpPr>
          <p:spPr>
            <a:xfrm>
              <a:off x="698330" y="1785926"/>
              <a:ext cx="285156" cy="2857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6" name="正方形/長方形 5"/>
            <p:cNvSpPr/>
            <p:nvPr userDrawn="1"/>
          </p:nvSpPr>
          <p:spPr>
            <a:xfrm>
              <a:off x="1043974" y="1785926"/>
              <a:ext cx="286596" cy="2857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7" name="正方形/長方形 6"/>
            <p:cNvSpPr/>
            <p:nvPr userDrawn="1"/>
          </p:nvSpPr>
          <p:spPr>
            <a:xfrm>
              <a:off x="1398259" y="1785926"/>
              <a:ext cx="286596" cy="28575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8" name="正方形/長方形 7"/>
            <p:cNvSpPr/>
            <p:nvPr userDrawn="1"/>
          </p:nvSpPr>
          <p:spPr>
            <a:xfrm>
              <a:off x="1741023" y="1785926"/>
              <a:ext cx="286596" cy="2857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9" name="正方形/長方形 8"/>
            <p:cNvSpPr/>
            <p:nvPr userDrawn="1"/>
          </p:nvSpPr>
          <p:spPr>
            <a:xfrm>
              <a:off x="2072266" y="1785926"/>
              <a:ext cx="285156" cy="285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grpSp>
      <p:grpSp>
        <p:nvGrpSpPr>
          <p:cNvPr id="10" name="グループ化 15"/>
          <p:cNvGrpSpPr>
            <a:grpSpLocks/>
          </p:cNvGrpSpPr>
          <p:nvPr/>
        </p:nvGrpSpPr>
        <p:grpSpPr bwMode="auto">
          <a:xfrm rot="10800000">
            <a:off x="7561263" y="4016376"/>
            <a:ext cx="1828800" cy="314325"/>
            <a:chOff x="698330" y="1785926"/>
            <a:chExt cx="1659092" cy="285752"/>
          </a:xfrm>
        </p:grpSpPr>
        <p:sp>
          <p:nvSpPr>
            <p:cNvPr id="11" name="正方形/長方形 10"/>
            <p:cNvSpPr/>
            <p:nvPr userDrawn="1"/>
          </p:nvSpPr>
          <p:spPr>
            <a:xfrm>
              <a:off x="696890" y="1785926"/>
              <a:ext cx="285156" cy="2857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2" name="正方形/長方形 11"/>
            <p:cNvSpPr/>
            <p:nvPr userDrawn="1"/>
          </p:nvSpPr>
          <p:spPr>
            <a:xfrm>
              <a:off x="1045415" y="1785926"/>
              <a:ext cx="286596" cy="2857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3" name="正方形/長方形 12"/>
            <p:cNvSpPr/>
            <p:nvPr userDrawn="1"/>
          </p:nvSpPr>
          <p:spPr>
            <a:xfrm>
              <a:off x="1396820" y="1785926"/>
              <a:ext cx="285156" cy="28575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4" name="正方形/長方形 13"/>
            <p:cNvSpPr/>
            <p:nvPr userDrawn="1"/>
          </p:nvSpPr>
          <p:spPr>
            <a:xfrm>
              <a:off x="1742464" y="1785926"/>
              <a:ext cx="286596" cy="2857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5" name="正方形/長方形 14"/>
            <p:cNvSpPr/>
            <p:nvPr userDrawn="1"/>
          </p:nvSpPr>
          <p:spPr>
            <a:xfrm>
              <a:off x="2072266" y="1785926"/>
              <a:ext cx="286597" cy="285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grpSp>
      <p:sp>
        <p:nvSpPr>
          <p:cNvPr id="2" name="タイトル 1"/>
          <p:cNvSpPr>
            <a:spLocks noGrp="1"/>
          </p:cNvSpPr>
          <p:nvPr>
            <p:ph type="ctrTitle"/>
          </p:nvPr>
        </p:nvSpPr>
        <p:spPr>
          <a:xfrm>
            <a:off x="756047" y="2348403"/>
            <a:ext cx="8568531" cy="1620430"/>
          </a:xfrm>
        </p:spPr>
        <p:txBody>
          <a:bodyPr/>
          <a:lstStyle>
            <a:lvl1pPr>
              <a:defRPr sz="3500">
                <a:solidFill>
                  <a:schemeClr val="accent6"/>
                </a:solidFill>
                <a:latin typeface="Arial" pitchFamily="34" charset="0"/>
                <a:cs typeface="Arial" pitchFamily="34" charset="0"/>
              </a:defRPr>
            </a:lvl1pPr>
          </a:lstStyle>
          <a:p>
            <a:r>
              <a:rPr lang="ja-JP" altLang="en-US" smtClean="0"/>
              <a:t>マスター タイトルの書式設定</a:t>
            </a:r>
            <a:endParaRPr lang="ja-JP" altLang="en-US" dirty="0"/>
          </a:p>
        </p:txBody>
      </p:sp>
      <p:sp>
        <p:nvSpPr>
          <p:cNvPr id="3" name="サブタイトル 2"/>
          <p:cNvSpPr>
            <a:spLocks noGrp="1"/>
          </p:cNvSpPr>
          <p:nvPr>
            <p:ph type="subTitle" idx="1"/>
          </p:nvPr>
        </p:nvSpPr>
        <p:spPr>
          <a:xfrm>
            <a:off x="1512094" y="4488563"/>
            <a:ext cx="7056438" cy="172717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19835"/>
          <a:lstStyle>
            <a:lvl1pPr marL="0" indent="0">
              <a:buNone/>
              <a:defRPr lang="ja-JP" altLang="en-US" sz="2600" dirty="0">
                <a:solidFill>
                  <a:schemeClr val="tx1">
                    <a:lumMod val="65000"/>
                    <a:lumOff val="35000"/>
                  </a:schemeClr>
                </a:solidFill>
                <a:latin typeface="+mn-lt"/>
                <a:cs typeface="+mn-cs"/>
              </a:defRPr>
            </a:lvl1pPr>
          </a:lstStyle>
          <a:p>
            <a:pPr lvl="0"/>
            <a:r>
              <a:rPr lang="ja-JP" altLang="en-US" dirty="0" smtClean="0"/>
              <a:t>マスター サブタイトルの書式設定</a:t>
            </a:r>
            <a:endParaRPr lang="ja-JP" altLang="en-US" dirty="0"/>
          </a:p>
        </p:txBody>
      </p:sp>
      <p:sp>
        <p:nvSpPr>
          <p:cNvPr id="16" name="スライド番号プレースホルダ 5"/>
          <p:cNvSpPr>
            <a:spLocks noGrp="1"/>
          </p:cNvSpPr>
          <p:nvPr>
            <p:ph type="sldNum" sz="quarter" idx="10"/>
          </p:nvPr>
        </p:nvSpPr>
        <p:spPr>
          <a:xfrm>
            <a:off x="9067800" y="7245350"/>
            <a:ext cx="933450" cy="241300"/>
          </a:xfrm>
        </p:spPr>
        <p:txBody>
          <a:bodyPr/>
          <a:lstStyle>
            <a:lvl1pPr>
              <a:defRPr/>
            </a:lvl1pPr>
          </a:lstStyle>
          <a:p>
            <a:pPr>
              <a:defRPr/>
            </a:pPr>
            <a:fld id="{8569A4FC-ECAE-4201-A36A-FAC6F7B56F4B}" type="slidenum">
              <a:rPr lang="en-US"/>
              <a:pPr>
                <a:defRPr/>
              </a:pPr>
              <a:t>‹#›</a:t>
            </a:fld>
            <a:endParaRPr lang="en-US"/>
          </a:p>
        </p:txBody>
      </p:sp>
      <p:sp>
        <p:nvSpPr>
          <p:cNvPr id="17" name="日付プレースホルダ 3"/>
          <p:cNvSpPr>
            <a:spLocks noGrp="1"/>
          </p:cNvSpPr>
          <p:nvPr>
            <p:ph type="dt" sz="half" idx="11"/>
          </p:nvPr>
        </p:nvSpPr>
        <p:spPr/>
        <p:txBody>
          <a:bodyPr/>
          <a:lstStyle>
            <a:lvl1pPr>
              <a:defRPr/>
            </a:lvl1pPr>
          </a:lstStyle>
          <a:p>
            <a:pPr>
              <a:defRPr/>
            </a:pPr>
            <a:endParaRPr lang="en-US"/>
          </a:p>
        </p:txBody>
      </p:sp>
      <p:sp>
        <p:nvSpPr>
          <p:cNvPr id="18" name="フッター プレースホルダ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104999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defRPr/>
            </a:lvl1pPr>
          </a:lstStyle>
          <a:p>
            <a:pPr>
              <a:defRPr/>
            </a:pPr>
            <a:fld id="{6C1BD018-9A0F-4889-869F-25F9FAE16DBD}" type="slidenum">
              <a:rPr lang="en-US"/>
              <a:pPr>
                <a:defRPr/>
              </a:pPr>
              <a:t>‹#›</a:t>
            </a:fld>
            <a:endParaRPr lang="en-US"/>
          </a:p>
        </p:txBody>
      </p:sp>
    </p:spTree>
    <p:extLst>
      <p:ext uri="{BB962C8B-B14F-4D97-AF65-F5344CB8AC3E}">
        <p14:creationId xmlns:p14="http://schemas.microsoft.com/office/powerpoint/2010/main" val="432284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4" y="302741"/>
            <a:ext cx="2268141" cy="645022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504031" y="302741"/>
            <a:ext cx="6636411"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defRPr/>
            </a:lvl1pPr>
          </a:lstStyle>
          <a:p>
            <a:pPr>
              <a:defRPr/>
            </a:pPr>
            <a:fld id="{4169C2C9-9300-4B92-8E74-0BDD9497652C}" type="slidenum">
              <a:rPr lang="en-US"/>
              <a:pPr>
                <a:defRPr/>
              </a:pPr>
              <a:t>‹#›</a:t>
            </a:fld>
            <a:endParaRPr lang="en-US"/>
          </a:p>
        </p:txBody>
      </p:sp>
    </p:spTree>
    <p:extLst>
      <p:ext uri="{BB962C8B-B14F-4D97-AF65-F5344CB8AC3E}">
        <p14:creationId xmlns:p14="http://schemas.microsoft.com/office/powerpoint/2010/main" val="1749249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グループ化 14"/>
          <p:cNvGrpSpPr>
            <a:grpSpLocks/>
          </p:cNvGrpSpPr>
          <p:nvPr/>
        </p:nvGrpSpPr>
        <p:grpSpPr bwMode="auto">
          <a:xfrm>
            <a:off x="769938" y="1968501"/>
            <a:ext cx="1828800" cy="315914"/>
            <a:chOff x="698330" y="1785926"/>
            <a:chExt cx="1659092" cy="285752"/>
          </a:xfrm>
        </p:grpSpPr>
        <p:sp>
          <p:nvSpPr>
            <p:cNvPr id="5" name="正方形/長方形 4"/>
            <p:cNvSpPr/>
            <p:nvPr userDrawn="1"/>
          </p:nvSpPr>
          <p:spPr>
            <a:xfrm>
              <a:off x="698330" y="1785926"/>
              <a:ext cx="285156" cy="2857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6" name="正方形/長方形 5"/>
            <p:cNvSpPr/>
            <p:nvPr userDrawn="1"/>
          </p:nvSpPr>
          <p:spPr>
            <a:xfrm>
              <a:off x="1043974" y="1785926"/>
              <a:ext cx="286596" cy="2857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7" name="正方形/長方形 6"/>
            <p:cNvSpPr/>
            <p:nvPr userDrawn="1"/>
          </p:nvSpPr>
          <p:spPr>
            <a:xfrm>
              <a:off x="1398259" y="1785926"/>
              <a:ext cx="286596" cy="28575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8" name="正方形/長方形 7"/>
            <p:cNvSpPr/>
            <p:nvPr userDrawn="1"/>
          </p:nvSpPr>
          <p:spPr>
            <a:xfrm>
              <a:off x="1741023" y="1785926"/>
              <a:ext cx="286596" cy="2857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9" name="正方形/長方形 8"/>
            <p:cNvSpPr/>
            <p:nvPr userDrawn="1"/>
          </p:nvSpPr>
          <p:spPr>
            <a:xfrm>
              <a:off x="2072266" y="1785926"/>
              <a:ext cx="285156" cy="285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grpSp>
      <p:grpSp>
        <p:nvGrpSpPr>
          <p:cNvPr id="10" name="グループ化 15"/>
          <p:cNvGrpSpPr>
            <a:grpSpLocks/>
          </p:cNvGrpSpPr>
          <p:nvPr/>
        </p:nvGrpSpPr>
        <p:grpSpPr bwMode="auto">
          <a:xfrm rot="10800000">
            <a:off x="7561263" y="4016376"/>
            <a:ext cx="1828800" cy="314325"/>
            <a:chOff x="698330" y="1785926"/>
            <a:chExt cx="1659092" cy="285752"/>
          </a:xfrm>
        </p:grpSpPr>
        <p:sp>
          <p:nvSpPr>
            <p:cNvPr id="11" name="正方形/長方形 10"/>
            <p:cNvSpPr/>
            <p:nvPr userDrawn="1"/>
          </p:nvSpPr>
          <p:spPr>
            <a:xfrm>
              <a:off x="696890" y="1785926"/>
              <a:ext cx="285156" cy="2857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2" name="正方形/長方形 11"/>
            <p:cNvSpPr/>
            <p:nvPr userDrawn="1"/>
          </p:nvSpPr>
          <p:spPr>
            <a:xfrm>
              <a:off x="1045415" y="1785926"/>
              <a:ext cx="286596" cy="2857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3" name="正方形/長方形 12"/>
            <p:cNvSpPr/>
            <p:nvPr userDrawn="1"/>
          </p:nvSpPr>
          <p:spPr>
            <a:xfrm>
              <a:off x="1396820" y="1785926"/>
              <a:ext cx="285156" cy="28575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4" name="正方形/長方形 13"/>
            <p:cNvSpPr/>
            <p:nvPr userDrawn="1"/>
          </p:nvSpPr>
          <p:spPr>
            <a:xfrm>
              <a:off x="1742464" y="1785926"/>
              <a:ext cx="286596" cy="2857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sp>
          <p:nvSpPr>
            <p:cNvPr id="15" name="正方形/長方形 14"/>
            <p:cNvSpPr/>
            <p:nvPr userDrawn="1"/>
          </p:nvSpPr>
          <p:spPr>
            <a:xfrm>
              <a:off x="2072266" y="1785926"/>
              <a:ext cx="286597" cy="285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5949" fontAlgn="auto">
                <a:spcBef>
                  <a:spcPts val="0"/>
                </a:spcBef>
                <a:spcAft>
                  <a:spcPts val="0"/>
                </a:spcAft>
                <a:defRPr/>
              </a:pPr>
              <a:endParaRPr lang="ja-JP" altLang="en-US"/>
            </a:p>
          </p:txBody>
        </p:sp>
      </p:grpSp>
      <p:sp>
        <p:nvSpPr>
          <p:cNvPr id="2" name="タイトル 1"/>
          <p:cNvSpPr>
            <a:spLocks noGrp="1"/>
          </p:cNvSpPr>
          <p:nvPr>
            <p:ph type="ctrTitle"/>
          </p:nvPr>
        </p:nvSpPr>
        <p:spPr>
          <a:xfrm>
            <a:off x="756047" y="2348403"/>
            <a:ext cx="8568531" cy="1620430"/>
          </a:xfrm>
        </p:spPr>
        <p:txBody>
          <a:bodyPr/>
          <a:lstStyle>
            <a:lvl1pPr>
              <a:defRPr sz="3100">
                <a:solidFill>
                  <a:schemeClr val="bg1"/>
                </a:solidFill>
              </a:defRPr>
            </a:lvl1pPr>
          </a:lstStyle>
          <a:p>
            <a:r>
              <a:rPr lang="ja-JP" altLang="en-US" smtClean="0"/>
              <a:t>マスター タイトルの書式設定</a:t>
            </a:r>
            <a:endParaRPr lang="ja-JP" altLang="en-US" dirty="0"/>
          </a:p>
        </p:txBody>
      </p:sp>
      <p:sp>
        <p:nvSpPr>
          <p:cNvPr id="3" name="サブタイトル 2"/>
          <p:cNvSpPr>
            <a:spLocks noGrp="1"/>
          </p:cNvSpPr>
          <p:nvPr>
            <p:ph type="subTitle" idx="1"/>
          </p:nvPr>
        </p:nvSpPr>
        <p:spPr>
          <a:xfrm>
            <a:off x="1512094" y="4488563"/>
            <a:ext cx="7056438" cy="1727171"/>
          </a:xfrm>
        </p:spPr>
        <p:txBody>
          <a:bodyPr>
            <a:normAutofit/>
          </a:bodyPr>
          <a:lstStyle>
            <a:lvl1pPr marL="0" indent="0" algn="r">
              <a:buNone/>
              <a:defRPr sz="2000">
                <a:solidFill>
                  <a:schemeClr val="bg1"/>
                </a:solidFill>
              </a:defRPr>
            </a:lvl1pPr>
            <a:lvl2pPr marL="503710" indent="0" algn="ctr">
              <a:buNone/>
              <a:defRPr>
                <a:solidFill>
                  <a:schemeClr val="tx1">
                    <a:tint val="75000"/>
                  </a:schemeClr>
                </a:solidFill>
              </a:defRPr>
            </a:lvl2pPr>
            <a:lvl3pPr marL="1007421" indent="0" algn="ctr">
              <a:buNone/>
              <a:defRPr>
                <a:solidFill>
                  <a:schemeClr val="tx1">
                    <a:tint val="75000"/>
                  </a:schemeClr>
                </a:solidFill>
              </a:defRPr>
            </a:lvl3pPr>
            <a:lvl4pPr marL="1511132" indent="0" algn="ctr">
              <a:buNone/>
              <a:defRPr>
                <a:solidFill>
                  <a:schemeClr val="tx1">
                    <a:tint val="75000"/>
                  </a:schemeClr>
                </a:solidFill>
              </a:defRPr>
            </a:lvl4pPr>
            <a:lvl5pPr marL="2014841" indent="0" algn="ctr">
              <a:buNone/>
              <a:defRPr>
                <a:solidFill>
                  <a:schemeClr val="tx1">
                    <a:tint val="75000"/>
                  </a:schemeClr>
                </a:solidFill>
              </a:defRPr>
            </a:lvl5pPr>
            <a:lvl6pPr marL="2518552" indent="0" algn="ctr">
              <a:buNone/>
              <a:defRPr>
                <a:solidFill>
                  <a:schemeClr val="tx1">
                    <a:tint val="75000"/>
                  </a:schemeClr>
                </a:solidFill>
              </a:defRPr>
            </a:lvl6pPr>
            <a:lvl7pPr marL="3022262" indent="0" algn="ctr">
              <a:buNone/>
              <a:defRPr>
                <a:solidFill>
                  <a:schemeClr val="tx1">
                    <a:tint val="75000"/>
                  </a:schemeClr>
                </a:solidFill>
              </a:defRPr>
            </a:lvl7pPr>
            <a:lvl8pPr marL="3525971" indent="0" algn="ctr">
              <a:buNone/>
              <a:defRPr>
                <a:solidFill>
                  <a:schemeClr val="tx1">
                    <a:tint val="75000"/>
                  </a:schemeClr>
                </a:solidFill>
              </a:defRPr>
            </a:lvl8pPr>
            <a:lvl9pPr marL="4029683" indent="0" algn="ctr">
              <a:buNone/>
              <a:defRPr>
                <a:solidFill>
                  <a:schemeClr val="tx1">
                    <a:tint val="75000"/>
                  </a:schemeClr>
                </a:solidFill>
              </a:defRPr>
            </a:lvl9pPr>
          </a:lstStyle>
          <a:p>
            <a:r>
              <a:rPr lang="ja-JP" altLang="en-US" smtClean="0"/>
              <a:t>マスター サブタイトルの書式設定</a:t>
            </a:r>
            <a:endParaRPr lang="ja-JP" altLang="en-US" dirty="0"/>
          </a:p>
        </p:txBody>
      </p:sp>
      <p:sp>
        <p:nvSpPr>
          <p:cNvPr id="16" name="スライド番号プレースホルダ 5"/>
          <p:cNvSpPr>
            <a:spLocks noGrp="1"/>
          </p:cNvSpPr>
          <p:nvPr>
            <p:ph type="sldNum" sz="quarter" idx="10"/>
          </p:nvPr>
        </p:nvSpPr>
        <p:spPr>
          <a:xfrm>
            <a:off x="9067800" y="7245350"/>
            <a:ext cx="933450" cy="241300"/>
          </a:xfrm>
        </p:spPr>
        <p:txBody>
          <a:bodyPr/>
          <a:lstStyle>
            <a:lvl1pPr>
              <a:defRPr/>
            </a:lvl1pPr>
          </a:lstStyle>
          <a:p>
            <a:pPr>
              <a:defRPr/>
            </a:pPr>
            <a:fld id="{00F50BA2-3618-469D-B870-B2C7F22ACA93}" type="slidenum">
              <a:rPr lang="ja-JP" altLang="en-US"/>
              <a:pPr>
                <a:defRPr/>
              </a:pPr>
              <a:t>‹#›</a:t>
            </a:fld>
            <a:endParaRPr lang="ja-JP" altLang="en-US"/>
          </a:p>
        </p:txBody>
      </p:sp>
      <p:sp>
        <p:nvSpPr>
          <p:cNvPr id="17" name="日付プレースホルダ 3"/>
          <p:cNvSpPr>
            <a:spLocks noGrp="1"/>
          </p:cNvSpPr>
          <p:nvPr>
            <p:ph type="dt" sz="half" idx="11"/>
          </p:nvPr>
        </p:nvSpPr>
        <p:spPr/>
        <p:txBody>
          <a:bodyPr/>
          <a:lstStyle>
            <a:lvl1pPr>
              <a:defRPr/>
            </a:lvl1pPr>
          </a:lstStyle>
          <a:p>
            <a:pPr>
              <a:defRPr/>
            </a:pPr>
            <a:fld id="{647D4CA2-4BD6-4335-BACF-DEAD40F55838}" type="datetimeFigureOut">
              <a:rPr lang="ja-JP" altLang="en-US"/>
              <a:pPr>
                <a:defRPr/>
              </a:pPr>
              <a:t>17/05/21</a:t>
            </a:fld>
            <a:endParaRPr lang="ja-JP" altLang="en-US"/>
          </a:p>
        </p:txBody>
      </p:sp>
      <p:sp>
        <p:nvSpPr>
          <p:cNvPr id="18" name="フッター プレースホルダ 4"/>
          <p:cNvSpPr>
            <a:spLocks noGrp="1"/>
          </p:cNvSpPr>
          <p:nvPr>
            <p:ph type="ftr" sz="quarter" idx="12"/>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119959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タイトル プレースホルダ 1"/>
          <p:cNvSpPr>
            <a:spLocks noGrp="1"/>
          </p:cNvSpPr>
          <p:nvPr>
            <p:ph type="title"/>
          </p:nvPr>
        </p:nvSpPr>
        <p:spPr bwMode="auto">
          <a:xfrm>
            <a:off x="504031" y="78747"/>
            <a:ext cx="9025341" cy="708698"/>
          </a:xfrm>
          <a:prstGeom prst="rect">
            <a:avLst/>
          </a:prstGeom>
          <a:noFill/>
          <a:ln w="9525">
            <a:noFill/>
            <a:miter lim="800000"/>
            <a:headEnd/>
            <a:tailEnd/>
          </a:ln>
        </p:spPr>
        <p:txBody>
          <a:bodyPr/>
          <a:lstStyle/>
          <a:p>
            <a:pPr lvl="0"/>
            <a:r>
              <a:rPr lang="ja-JP" altLang="en-US" smtClean="0"/>
              <a:t>マスター タイトルの書式設定</a:t>
            </a:r>
            <a:endParaRPr lang="ja-JP" altLang="en-US" dirty="0" smtClean="0"/>
          </a:p>
        </p:txBody>
      </p:sp>
      <p:sp>
        <p:nvSpPr>
          <p:cNvPr id="8" name="テキスト プレースホルダ 2"/>
          <p:cNvSpPr>
            <a:spLocks noGrp="1"/>
          </p:cNvSpPr>
          <p:nvPr>
            <p:ph type="body" idx="1"/>
          </p:nvPr>
        </p:nvSpPr>
        <p:spPr bwMode="auto">
          <a:xfrm>
            <a:off x="504031" y="944942"/>
            <a:ext cx="9072563" cy="5729274"/>
          </a:xfrm>
          <a:prstGeom prst="rect">
            <a:avLst/>
          </a:prstGeom>
          <a:noFill/>
          <a:ln w="9525">
            <a:noFill/>
            <a:miter lim="800000"/>
            <a:headEnd/>
            <a:tailEnd/>
          </a:ln>
        </p:spPr>
        <p:txBody>
          <a:bodyPr/>
          <a:lstStyle>
            <a:lvl1pPr>
              <a:buClr>
                <a:schemeClr val="bg2">
                  <a:lumMod val="50000"/>
                </a:schemeClr>
              </a:buClr>
              <a:defRPr/>
            </a:lvl1pPr>
            <a:lvl2pPr>
              <a:buClr>
                <a:schemeClr val="bg2">
                  <a:lumMod val="50000"/>
                </a:schemeClr>
              </a:buClr>
              <a:buSzPct val="70000"/>
              <a:buFont typeface="Wingdings" pitchFamily="2" charset="2"/>
              <a:buChar char="l"/>
              <a:defRPr kumimoji="1" lang="ja-JP" altLang="en-US" sz="1800" kern="1200" dirty="0" smtClean="0">
                <a:solidFill>
                  <a:srgbClr val="1E1C11"/>
                </a:solidFill>
                <a:latin typeface="+mn-lt"/>
                <a:ea typeface="+mn-ea"/>
                <a:cs typeface="+mn-cs"/>
              </a:defRPr>
            </a:lvl2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smtClean="0"/>
          </a:p>
        </p:txBody>
      </p:sp>
      <p:sp>
        <p:nvSpPr>
          <p:cNvPr id="4" name="日付プレースホルダ 3"/>
          <p:cNvSpPr>
            <a:spLocks noGrp="1"/>
          </p:cNvSpPr>
          <p:nvPr>
            <p:ph type="dt" sz="half" idx="10"/>
          </p:nvPr>
        </p:nvSpPr>
        <p:spPr/>
        <p:txBody>
          <a:bodyPr/>
          <a:lstStyle>
            <a:lvl1pPr>
              <a:defRPr/>
            </a:lvl1pPr>
          </a:lstStyle>
          <a:p>
            <a:pPr>
              <a:defRPr/>
            </a:pPr>
            <a:fld id="{766520EA-4278-4E2F-8392-0055CDD1F5BC}" type="datetimeFigureOut">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D70578-D979-4AB0-8BA9-A88A6C7923B4}" type="slidenum">
              <a:rPr lang="ja-JP" altLang="en-US"/>
              <a:pPr>
                <a:defRPr/>
              </a:pPr>
              <a:t>‹#›</a:t>
            </a:fld>
            <a:endParaRPr lang="ja-JP" altLang="en-US"/>
          </a:p>
        </p:txBody>
      </p:sp>
    </p:spTree>
    <p:extLst>
      <p:ext uri="{BB962C8B-B14F-4D97-AF65-F5344CB8AC3E}">
        <p14:creationId xmlns:p14="http://schemas.microsoft.com/office/powerpoint/2010/main" val="3870143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857797"/>
            <a:ext cx="8568531" cy="1501435"/>
          </a:xfrm>
        </p:spPr>
        <p:txBody>
          <a:bodyPr anchor="t"/>
          <a:lstStyle>
            <a:lvl1pPr algn="l">
              <a:defRPr sz="44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96300" y="3204119"/>
            <a:ext cx="8568531" cy="1653678"/>
          </a:xfrm>
        </p:spPr>
        <p:txBody>
          <a:bodyPr anchor="b"/>
          <a:lstStyle>
            <a:lvl1pPr marL="0" indent="0">
              <a:buNone/>
              <a:defRPr sz="2200">
                <a:solidFill>
                  <a:schemeClr val="tx1">
                    <a:tint val="75000"/>
                  </a:schemeClr>
                </a:solidFill>
              </a:defRPr>
            </a:lvl1pPr>
            <a:lvl2pPr marL="503710" indent="0">
              <a:buNone/>
              <a:defRPr sz="2000">
                <a:solidFill>
                  <a:schemeClr val="tx1">
                    <a:tint val="75000"/>
                  </a:schemeClr>
                </a:solidFill>
              </a:defRPr>
            </a:lvl2pPr>
            <a:lvl3pPr marL="1007421" indent="0">
              <a:buNone/>
              <a:defRPr sz="1800">
                <a:solidFill>
                  <a:schemeClr val="tx1">
                    <a:tint val="75000"/>
                  </a:schemeClr>
                </a:solidFill>
              </a:defRPr>
            </a:lvl3pPr>
            <a:lvl4pPr marL="1511132" indent="0">
              <a:buNone/>
              <a:defRPr sz="1500">
                <a:solidFill>
                  <a:schemeClr val="tx1">
                    <a:tint val="75000"/>
                  </a:schemeClr>
                </a:solidFill>
              </a:defRPr>
            </a:lvl4pPr>
            <a:lvl5pPr marL="2014841" indent="0">
              <a:buNone/>
              <a:defRPr sz="1500">
                <a:solidFill>
                  <a:schemeClr val="tx1">
                    <a:tint val="75000"/>
                  </a:schemeClr>
                </a:solidFill>
              </a:defRPr>
            </a:lvl5pPr>
            <a:lvl6pPr marL="2518552" indent="0">
              <a:buNone/>
              <a:defRPr sz="1500">
                <a:solidFill>
                  <a:schemeClr val="tx1">
                    <a:tint val="75000"/>
                  </a:schemeClr>
                </a:solidFill>
              </a:defRPr>
            </a:lvl6pPr>
            <a:lvl7pPr marL="3022262" indent="0">
              <a:buNone/>
              <a:defRPr sz="1500">
                <a:solidFill>
                  <a:schemeClr val="tx1">
                    <a:tint val="75000"/>
                  </a:schemeClr>
                </a:solidFill>
              </a:defRPr>
            </a:lvl7pPr>
            <a:lvl8pPr marL="3525971" indent="0">
              <a:buNone/>
              <a:defRPr sz="1500">
                <a:solidFill>
                  <a:schemeClr val="tx1">
                    <a:tint val="75000"/>
                  </a:schemeClr>
                </a:solidFill>
              </a:defRPr>
            </a:lvl8pPr>
            <a:lvl9pPr marL="4029683"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FB0BF49-F25E-463F-AB81-4F7FC440A435}" type="datetimeFigureOut">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983A762-BDF2-4366-B63C-D6F5D5DC358E}" type="slidenum">
              <a:rPr lang="ja-JP" altLang="en-US"/>
              <a:pPr>
                <a:defRPr/>
              </a:pPr>
              <a:t>‹#›</a:t>
            </a:fld>
            <a:endParaRPr lang="ja-JP" altLang="en-US"/>
          </a:p>
        </p:txBody>
      </p:sp>
    </p:spTree>
    <p:extLst>
      <p:ext uri="{BB962C8B-B14F-4D97-AF65-F5344CB8AC3E}">
        <p14:creationId xmlns:p14="http://schemas.microsoft.com/office/powerpoint/2010/main" val="1819742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504031" y="1763928"/>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24318" y="1763928"/>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6E2D802-AC89-4B07-AA75-DFEAA0B7F2F7}" type="datetimeFigureOut">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6C3E2D-1779-46FE-8159-1DE0E01972F5}" type="slidenum">
              <a:rPr lang="ja-JP" altLang="en-US"/>
              <a:pPr>
                <a:defRPr/>
              </a:pPr>
              <a:t>‹#›</a:t>
            </a:fld>
            <a:endParaRPr lang="ja-JP" altLang="en-US"/>
          </a:p>
        </p:txBody>
      </p:sp>
    </p:spTree>
    <p:extLst>
      <p:ext uri="{BB962C8B-B14F-4D97-AF65-F5344CB8AC3E}">
        <p14:creationId xmlns:p14="http://schemas.microsoft.com/office/powerpoint/2010/main" val="3477521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04031" y="1692179"/>
            <a:ext cx="4454027" cy="705219"/>
          </a:xfrm>
        </p:spPr>
        <p:txBody>
          <a:bodyPr anchor="b"/>
          <a:lstStyle>
            <a:lvl1pPr marL="0" indent="0">
              <a:buNone/>
              <a:defRPr sz="2600" b="1"/>
            </a:lvl1pPr>
            <a:lvl2pPr marL="503710" indent="0">
              <a:buNone/>
              <a:defRPr sz="2200" b="1"/>
            </a:lvl2pPr>
            <a:lvl3pPr marL="1007421" indent="0">
              <a:buNone/>
              <a:defRPr sz="2000" b="1"/>
            </a:lvl3pPr>
            <a:lvl4pPr marL="1511132" indent="0">
              <a:buNone/>
              <a:defRPr sz="1800" b="1"/>
            </a:lvl4pPr>
            <a:lvl5pPr marL="2014841" indent="0">
              <a:buNone/>
              <a:defRPr sz="1800" b="1"/>
            </a:lvl5pPr>
            <a:lvl6pPr marL="2518552" indent="0">
              <a:buNone/>
              <a:defRPr sz="1800" b="1"/>
            </a:lvl6pPr>
            <a:lvl7pPr marL="3022262" indent="0">
              <a:buNone/>
              <a:defRPr sz="1800" b="1"/>
            </a:lvl7pPr>
            <a:lvl8pPr marL="3525971" indent="0">
              <a:buNone/>
              <a:defRPr sz="1800" b="1"/>
            </a:lvl8pPr>
            <a:lvl9pPr marL="4029683" indent="0">
              <a:buNone/>
              <a:defRPr sz="18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0818" y="1692179"/>
            <a:ext cx="4455776" cy="705219"/>
          </a:xfrm>
        </p:spPr>
        <p:txBody>
          <a:bodyPr anchor="b"/>
          <a:lstStyle>
            <a:lvl1pPr marL="0" indent="0">
              <a:buNone/>
              <a:defRPr sz="2600" b="1"/>
            </a:lvl1pPr>
            <a:lvl2pPr marL="503710" indent="0">
              <a:buNone/>
              <a:defRPr sz="2200" b="1"/>
            </a:lvl2pPr>
            <a:lvl3pPr marL="1007421" indent="0">
              <a:buNone/>
              <a:defRPr sz="2000" b="1"/>
            </a:lvl3pPr>
            <a:lvl4pPr marL="1511132" indent="0">
              <a:buNone/>
              <a:defRPr sz="1800" b="1"/>
            </a:lvl4pPr>
            <a:lvl5pPr marL="2014841" indent="0">
              <a:buNone/>
              <a:defRPr sz="1800" b="1"/>
            </a:lvl5pPr>
            <a:lvl6pPr marL="2518552" indent="0">
              <a:buNone/>
              <a:defRPr sz="1800" b="1"/>
            </a:lvl6pPr>
            <a:lvl7pPr marL="3022262" indent="0">
              <a:buNone/>
              <a:defRPr sz="1800" b="1"/>
            </a:lvl7pPr>
            <a:lvl8pPr marL="3525971" indent="0">
              <a:buNone/>
              <a:defRPr sz="1800" b="1"/>
            </a:lvl8pPr>
            <a:lvl9pPr marL="4029683" indent="0">
              <a:buNone/>
              <a:defRPr sz="18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3172CADB-3922-490E-A906-17FCA23CC980}" type="datetimeFigureOut">
              <a:rPr lang="ja-JP" altLang="en-US"/>
              <a:pPr>
                <a:defRPr/>
              </a:pPr>
              <a:t>17/05/21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0CCD3A1-50AF-4755-AD56-B124ADF34216}" type="slidenum">
              <a:rPr lang="ja-JP" altLang="en-US"/>
              <a:pPr>
                <a:defRPr/>
              </a:pPr>
              <a:t>‹#›</a:t>
            </a:fld>
            <a:endParaRPr lang="ja-JP" altLang="en-US"/>
          </a:p>
        </p:txBody>
      </p:sp>
    </p:spTree>
    <p:extLst>
      <p:ext uri="{BB962C8B-B14F-4D97-AF65-F5344CB8AC3E}">
        <p14:creationId xmlns:p14="http://schemas.microsoft.com/office/powerpoint/2010/main" val="3425995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550C5DD-9EAD-4289-B051-7F23F48E9E46}" type="datetimeFigureOut">
              <a:rPr lang="ja-JP" altLang="en-US"/>
              <a:pPr>
                <a:defRPr/>
              </a:pPr>
              <a:t>17/05/21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0FC5D7B-A20B-4818-A73C-036517704A19}" type="slidenum">
              <a:rPr lang="ja-JP" altLang="en-US"/>
              <a:pPr>
                <a:defRPr/>
              </a:pPr>
              <a:t>‹#›</a:t>
            </a:fld>
            <a:endParaRPr lang="ja-JP" altLang="en-US"/>
          </a:p>
        </p:txBody>
      </p:sp>
    </p:spTree>
    <p:extLst>
      <p:ext uri="{BB962C8B-B14F-4D97-AF65-F5344CB8AC3E}">
        <p14:creationId xmlns:p14="http://schemas.microsoft.com/office/powerpoint/2010/main" val="37436123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57B54C0-2BA3-4FA3-918C-45C8203E87D8}" type="datetimeFigureOut">
              <a:rPr lang="ja-JP" altLang="en-US"/>
              <a:pPr>
                <a:defRPr/>
              </a:pPr>
              <a:t>17/05/21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27800F1-3009-4FFD-8B30-9D724B2035F1}" type="slidenum">
              <a:rPr lang="ja-JP" altLang="en-US"/>
              <a:pPr>
                <a:defRPr/>
              </a:pPr>
              <a:t>‹#›</a:t>
            </a:fld>
            <a:endParaRPr lang="ja-JP" altLang="en-US"/>
          </a:p>
        </p:txBody>
      </p:sp>
    </p:spTree>
    <p:extLst>
      <p:ext uri="{BB962C8B-B14F-4D97-AF65-F5344CB8AC3E}">
        <p14:creationId xmlns:p14="http://schemas.microsoft.com/office/powerpoint/2010/main" val="291862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4" y="300987"/>
            <a:ext cx="3316456" cy="1280945"/>
          </a:xfrm>
        </p:spPr>
        <p:txBody>
          <a:bodyPr/>
          <a:lstStyle>
            <a:lvl1pPr algn="l">
              <a:defRPr sz="22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941249" y="300993"/>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034" y="1581937"/>
            <a:ext cx="3316456" cy="5171028"/>
          </a:xfrm>
        </p:spPr>
        <p:txBody>
          <a:bodyPr/>
          <a:lstStyle>
            <a:lvl1pPr marL="0" indent="0">
              <a:buNone/>
              <a:defRPr sz="1500"/>
            </a:lvl1pPr>
            <a:lvl2pPr marL="503710" indent="0">
              <a:buNone/>
              <a:defRPr sz="1300"/>
            </a:lvl2pPr>
            <a:lvl3pPr marL="1007421" indent="0">
              <a:buNone/>
              <a:defRPr sz="1100"/>
            </a:lvl3pPr>
            <a:lvl4pPr marL="1511132" indent="0">
              <a:buNone/>
              <a:defRPr sz="1000"/>
            </a:lvl4pPr>
            <a:lvl5pPr marL="2014841" indent="0">
              <a:buNone/>
              <a:defRPr sz="1000"/>
            </a:lvl5pPr>
            <a:lvl6pPr marL="2518552" indent="0">
              <a:buNone/>
              <a:defRPr sz="1000"/>
            </a:lvl6pPr>
            <a:lvl7pPr marL="3022262" indent="0">
              <a:buNone/>
              <a:defRPr sz="1000"/>
            </a:lvl7pPr>
            <a:lvl8pPr marL="3525971" indent="0">
              <a:buNone/>
              <a:defRPr sz="1000"/>
            </a:lvl8pPr>
            <a:lvl9pPr marL="4029683"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3B4A16C-36ED-449A-BAAB-3FDC8D347860}" type="datetimeFigureOut">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FDE4140-44A2-4995-8B43-D6E24F6FA588}" type="slidenum">
              <a:rPr lang="ja-JP" altLang="en-US"/>
              <a:pPr>
                <a:defRPr/>
              </a:pPr>
              <a:t>‹#›</a:t>
            </a:fld>
            <a:endParaRPr lang="ja-JP" altLang="en-US"/>
          </a:p>
        </p:txBody>
      </p:sp>
    </p:spTree>
    <p:extLst>
      <p:ext uri="{BB962C8B-B14F-4D97-AF65-F5344CB8AC3E}">
        <p14:creationId xmlns:p14="http://schemas.microsoft.com/office/powerpoint/2010/main" val="115196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タイトル プレースホルダ 1"/>
          <p:cNvSpPr>
            <a:spLocks noGrp="1"/>
          </p:cNvSpPr>
          <p:nvPr>
            <p:ph type="title"/>
          </p:nvPr>
        </p:nvSpPr>
        <p:spPr bwMode="auto">
          <a:xfrm>
            <a:off x="504031" y="78747"/>
            <a:ext cx="9025341" cy="843573"/>
          </a:xfrm>
          <a:prstGeom prst="rect">
            <a:avLst/>
          </a:prstGeom>
          <a:noFill/>
          <a:ln w="9525">
            <a:noFill/>
            <a:miter lim="800000"/>
            <a:headEnd/>
            <a:tailEnd/>
          </a:ln>
        </p:spPr>
        <p:txBody>
          <a:bodyPr/>
          <a:lstStyle>
            <a:lvl1pPr>
              <a:defRPr sz="2400"/>
            </a:lvl1pPr>
          </a:lstStyle>
          <a:p>
            <a:pPr lvl="0"/>
            <a:r>
              <a:rPr lang="ja-JP" altLang="en-US" smtClean="0"/>
              <a:t>マスター タイトルの書式設定</a:t>
            </a:r>
            <a:endParaRPr lang="ja-JP" altLang="en-US" dirty="0" smtClean="0"/>
          </a:p>
        </p:txBody>
      </p:sp>
      <p:sp>
        <p:nvSpPr>
          <p:cNvPr id="9" name="テキスト プレースホルダ 2"/>
          <p:cNvSpPr>
            <a:spLocks noGrp="1"/>
          </p:cNvSpPr>
          <p:nvPr>
            <p:ph idx="1"/>
          </p:nvPr>
        </p:nvSpPr>
        <p:spPr bwMode="auto">
          <a:xfrm>
            <a:off x="504031" y="1103714"/>
            <a:ext cx="9072563" cy="1723621"/>
          </a:xfrm>
          <a:prstGeom prst="rect">
            <a:avLst/>
          </a:prstGeom>
          <a:noFill/>
          <a:ln w="9525">
            <a:noFill/>
            <a:miter lim="800000"/>
            <a:headEnd/>
            <a:tailEnd/>
          </a:ln>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smtClean="0"/>
          </a:p>
        </p:txBody>
      </p:sp>
      <p:sp>
        <p:nvSpPr>
          <p:cNvPr id="4" name="日付プレースホルダ 3"/>
          <p:cNvSpPr>
            <a:spLocks noGrp="1"/>
          </p:cNvSpPr>
          <p:nvPr>
            <p:ph type="dt" sz="half" idx="10"/>
          </p:nvPr>
        </p:nvSpPr>
        <p:spPr/>
        <p:txBody>
          <a:bodyPr/>
          <a:lstStyle>
            <a:lvl1pPr>
              <a:defRPr/>
            </a:lvl1pPr>
          </a:lstStyle>
          <a:p>
            <a:pPr>
              <a:defRPr/>
            </a:pPr>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defRPr/>
            </a:lvl1pPr>
          </a:lstStyle>
          <a:p>
            <a:pPr>
              <a:defRPr/>
            </a:pPr>
            <a:fld id="{C95DD4A6-E22C-4A33-9F3F-B8D5DD9FDB14}" type="slidenum">
              <a:rPr lang="en-US"/>
              <a:pPr>
                <a:defRPr/>
              </a:pPr>
              <a:t>‹#›</a:t>
            </a:fld>
            <a:endParaRPr lang="en-US"/>
          </a:p>
        </p:txBody>
      </p:sp>
    </p:spTree>
    <p:extLst>
      <p:ext uri="{BB962C8B-B14F-4D97-AF65-F5344CB8AC3E}">
        <p14:creationId xmlns:p14="http://schemas.microsoft.com/office/powerpoint/2010/main" val="359531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1772"/>
            <a:ext cx="6048375" cy="624724"/>
          </a:xfrm>
        </p:spPr>
        <p:txBody>
          <a:bodyPr/>
          <a:lstStyle>
            <a:lvl1pPr algn="l">
              <a:defRPr sz="22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975873" y="675471"/>
            <a:ext cx="6048375" cy="4535805"/>
          </a:xfrm>
        </p:spPr>
        <p:txBody>
          <a:bodyPr rtlCol="0">
            <a:normAutofit/>
          </a:bodyPr>
          <a:lstStyle>
            <a:lvl1pPr marL="0" indent="0">
              <a:buNone/>
              <a:defRPr sz="3500"/>
            </a:lvl1pPr>
            <a:lvl2pPr marL="503710" indent="0">
              <a:buNone/>
              <a:defRPr sz="3100"/>
            </a:lvl2pPr>
            <a:lvl3pPr marL="1007421" indent="0">
              <a:buNone/>
              <a:defRPr sz="2600"/>
            </a:lvl3pPr>
            <a:lvl4pPr marL="1511132" indent="0">
              <a:buNone/>
              <a:defRPr sz="2200"/>
            </a:lvl4pPr>
            <a:lvl5pPr marL="2014841" indent="0">
              <a:buNone/>
              <a:defRPr sz="2200"/>
            </a:lvl5pPr>
            <a:lvl6pPr marL="2518552" indent="0">
              <a:buNone/>
              <a:defRPr sz="2200"/>
            </a:lvl6pPr>
            <a:lvl7pPr marL="3022262" indent="0">
              <a:buNone/>
              <a:defRPr sz="2200"/>
            </a:lvl7pPr>
            <a:lvl8pPr marL="3525971" indent="0">
              <a:buNone/>
              <a:defRPr sz="2200"/>
            </a:lvl8pPr>
            <a:lvl9pPr marL="4029683" indent="0">
              <a:buNone/>
              <a:defRPr sz="2200"/>
            </a:lvl9pPr>
          </a:lstStyle>
          <a:p>
            <a:pPr lvl="0"/>
            <a:r>
              <a:rPr lang="ja-JP" altLang="en-US" noProof="0" smtClean="0"/>
              <a:t>アイコンをクリックして図を追加</a:t>
            </a:r>
            <a:endParaRPr lang="ja-JP" altLang="en-US" noProof="0" dirty="0"/>
          </a:p>
        </p:txBody>
      </p:sp>
      <p:sp>
        <p:nvSpPr>
          <p:cNvPr id="4" name="テキスト プレースホルダ 3"/>
          <p:cNvSpPr>
            <a:spLocks noGrp="1"/>
          </p:cNvSpPr>
          <p:nvPr>
            <p:ph type="body" sz="half" idx="2"/>
          </p:nvPr>
        </p:nvSpPr>
        <p:spPr>
          <a:xfrm>
            <a:off x="1975873" y="5916496"/>
            <a:ext cx="6048375" cy="887211"/>
          </a:xfrm>
        </p:spPr>
        <p:txBody>
          <a:bodyPr/>
          <a:lstStyle>
            <a:lvl1pPr marL="0" indent="0">
              <a:buNone/>
              <a:defRPr sz="1500"/>
            </a:lvl1pPr>
            <a:lvl2pPr marL="503710" indent="0">
              <a:buNone/>
              <a:defRPr sz="1300"/>
            </a:lvl2pPr>
            <a:lvl3pPr marL="1007421" indent="0">
              <a:buNone/>
              <a:defRPr sz="1100"/>
            </a:lvl3pPr>
            <a:lvl4pPr marL="1511132" indent="0">
              <a:buNone/>
              <a:defRPr sz="1000"/>
            </a:lvl4pPr>
            <a:lvl5pPr marL="2014841" indent="0">
              <a:buNone/>
              <a:defRPr sz="1000"/>
            </a:lvl5pPr>
            <a:lvl6pPr marL="2518552" indent="0">
              <a:buNone/>
              <a:defRPr sz="1000"/>
            </a:lvl6pPr>
            <a:lvl7pPr marL="3022262" indent="0">
              <a:buNone/>
              <a:defRPr sz="1000"/>
            </a:lvl7pPr>
            <a:lvl8pPr marL="3525971" indent="0">
              <a:buNone/>
              <a:defRPr sz="1000"/>
            </a:lvl8pPr>
            <a:lvl9pPr marL="4029683"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2D524DE-6F2B-4597-A0ED-A24F69EF8A5F}" type="datetimeFigureOut">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DD57E06-1C4E-4121-BDC1-24EE70319AC1}" type="slidenum">
              <a:rPr lang="ja-JP" altLang="en-US"/>
              <a:pPr>
                <a:defRPr/>
              </a:pPr>
              <a:t>‹#›</a:t>
            </a:fld>
            <a:endParaRPr lang="ja-JP" altLang="en-US"/>
          </a:p>
        </p:txBody>
      </p:sp>
    </p:spTree>
    <p:extLst>
      <p:ext uri="{BB962C8B-B14F-4D97-AF65-F5344CB8AC3E}">
        <p14:creationId xmlns:p14="http://schemas.microsoft.com/office/powerpoint/2010/main" val="2612377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4F9FE39-CE16-4230-AB60-3817C6610B43}" type="datetimeFigureOut">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EF8D91F-15D1-4DFA-95CF-F30BB89DF8F5}" type="slidenum">
              <a:rPr lang="ja-JP" altLang="en-US"/>
              <a:pPr>
                <a:defRPr/>
              </a:pPr>
              <a:t>‹#›</a:t>
            </a:fld>
            <a:endParaRPr lang="ja-JP" altLang="en-US"/>
          </a:p>
        </p:txBody>
      </p:sp>
    </p:spTree>
    <p:extLst>
      <p:ext uri="{BB962C8B-B14F-4D97-AF65-F5344CB8AC3E}">
        <p14:creationId xmlns:p14="http://schemas.microsoft.com/office/powerpoint/2010/main" val="2340081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4" y="302743"/>
            <a:ext cx="2268141" cy="645022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504031" y="302743"/>
            <a:ext cx="6636411"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D1B6FB9-AA9C-45D6-B11B-5EE454E41328}" type="datetimeFigureOut">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D49DF95-9D64-4721-AE65-689F8226CEB5}" type="slidenum">
              <a:rPr lang="ja-JP" altLang="en-US"/>
              <a:pPr>
                <a:defRPr/>
              </a:pPr>
              <a:t>‹#›</a:t>
            </a:fld>
            <a:endParaRPr lang="ja-JP" altLang="en-US"/>
          </a:p>
        </p:txBody>
      </p:sp>
    </p:spTree>
    <p:extLst>
      <p:ext uri="{BB962C8B-B14F-4D97-AF65-F5344CB8AC3E}">
        <p14:creationId xmlns:p14="http://schemas.microsoft.com/office/powerpoint/2010/main" val="3695809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グループ化 14"/>
          <p:cNvGrpSpPr>
            <a:grpSpLocks/>
          </p:cNvGrpSpPr>
          <p:nvPr/>
        </p:nvGrpSpPr>
        <p:grpSpPr bwMode="auto">
          <a:xfrm>
            <a:off x="769938" y="1968501"/>
            <a:ext cx="1828800" cy="315914"/>
            <a:chOff x="698330" y="1785926"/>
            <a:chExt cx="1659092" cy="285752"/>
          </a:xfrm>
        </p:grpSpPr>
        <p:sp>
          <p:nvSpPr>
            <p:cNvPr id="5" name="正方形/長方形 4"/>
            <p:cNvSpPr/>
            <p:nvPr userDrawn="1"/>
          </p:nvSpPr>
          <p:spPr>
            <a:xfrm>
              <a:off x="698330" y="1785926"/>
              <a:ext cx="285156" cy="2857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6" name="正方形/長方形 5"/>
            <p:cNvSpPr/>
            <p:nvPr userDrawn="1"/>
          </p:nvSpPr>
          <p:spPr>
            <a:xfrm>
              <a:off x="1043974" y="1785926"/>
              <a:ext cx="286596" cy="2857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7" name="正方形/長方形 6"/>
            <p:cNvSpPr/>
            <p:nvPr userDrawn="1"/>
          </p:nvSpPr>
          <p:spPr>
            <a:xfrm>
              <a:off x="1398259" y="1785926"/>
              <a:ext cx="286596" cy="28575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8" name="正方形/長方形 7"/>
            <p:cNvSpPr/>
            <p:nvPr userDrawn="1"/>
          </p:nvSpPr>
          <p:spPr>
            <a:xfrm>
              <a:off x="1741023" y="1785926"/>
              <a:ext cx="286596" cy="2857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9" name="正方形/長方形 8"/>
            <p:cNvSpPr/>
            <p:nvPr userDrawn="1"/>
          </p:nvSpPr>
          <p:spPr>
            <a:xfrm>
              <a:off x="2072266" y="1785926"/>
              <a:ext cx="285156" cy="285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grpSp>
      <p:pic>
        <p:nvPicPr>
          <p:cNvPr id="10" name="Picture 2" descr="C:\Users\Koichiro\Dropbox\210_オンたま\900_オンたま_format_logo_template\オンたまロゴ\2011awオンたまロゴ03.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8088314" y="922339"/>
            <a:ext cx="1476375" cy="147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グループ化 19"/>
          <p:cNvGrpSpPr>
            <a:grpSpLocks/>
          </p:cNvGrpSpPr>
          <p:nvPr userDrawn="1"/>
        </p:nvGrpSpPr>
        <p:grpSpPr bwMode="auto">
          <a:xfrm flipH="1">
            <a:off x="7512050" y="4016376"/>
            <a:ext cx="1828800" cy="314325"/>
            <a:chOff x="6813550" y="3643313"/>
            <a:chExt cx="1658938" cy="285750"/>
          </a:xfrm>
        </p:grpSpPr>
        <p:sp>
          <p:nvSpPr>
            <p:cNvPr id="12" name="正方形/長方形 11"/>
            <p:cNvSpPr/>
            <p:nvPr userDrawn="1"/>
          </p:nvSpPr>
          <p:spPr>
            <a:xfrm flipH="1">
              <a:off x="6813550" y="3643313"/>
              <a:ext cx="285130" cy="28575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13" name="正方形/長方形 12"/>
            <p:cNvSpPr/>
            <p:nvPr userDrawn="1"/>
          </p:nvSpPr>
          <p:spPr>
            <a:xfrm flipH="1">
              <a:off x="7159162" y="3643313"/>
              <a:ext cx="286570" cy="285750"/>
            </a:xfrm>
            <a:prstGeom prst="rect">
              <a:avLst/>
            </a:prstGeom>
            <a:solidFill>
              <a:srgbClr val="F68E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14" name="正方形/長方形 13"/>
            <p:cNvSpPr/>
            <p:nvPr userDrawn="1"/>
          </p:nvSpPr>
          <p:spPr>
            <a:xfrm flipH="1">
              <a:off x="7513414" y="3643313"/>
              <a:ext cx="286570" cy="28575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15" name="正方形/長方形 14"/>
            <p:cNvSpPr/>
            <p:nvPr userDrawn="1"/>
          </p:nvSpPr>
          <p:spPr>
            <a:xfrm flipH="1">
              <a:off x="7856146" y="3643313"/>
              <a:ext cx="286570" cy="2857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16" name="正方形/長方形 15"/>
            <p:cNvSpPr/>
            <p:nvPr userDrawn="1"/>
          </p:nvSpPr>
          <p:spPr>
            <a:xfrm flipH="1">
              <a:off x="8187358" y="3643313"/>
              <a:ext cx="285130"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grpSp>
      <p:sp>
        <p:nvSpPr>
          <p:cNvPr id="2" name="タイトル 1"/>
          <p:cNvSpPr>
            <a:spLocks noGrp="1"/>
          </p:cNvSpPr>
          <p:nvPr>
            <p:ph type="ctrTitle"/>
          </p:nvPr>
        </p:nvSpPr>
        <p:spPr>
          <a:xfrm>
            <a:off x="756047" y="2348401"/>
            <a:ext cx="8568531" cy="1620430"/>
          </a:xfrm>
        </p:spPr>
        <p:txBody>
          <a:bodyPr/>
          <a:lstStyle>
            <a:lvl1pPr>
              <a:defRPr sz="3100">
                <a:solidFill>
                  <a:schemeClr val="bg2">
                    <a:lumMod val="10000"/>
                  </a:schemeClr>
                </a:solidFill>
              </a:defRPr>
            </a:lvl1pPr>
          </a:lstStyle>
          <a:p>
            <a:r>
              <a:rPr lang="ja-JP" altLang="en-US" smtClean="0"/>
              <a:t>マスター タイトルの書式設定</a:t>
            </a:r>
            <a:endParaRPr lang="ja-JP" altLang="en-US" dirty="0"/>
          </a:p>
        </p:txBody>
      </p:sp>
      <p:sp>
        <p:nvSpPr>
          <p:cNvPr id="3" name="サブタイトル 2"/>
          <p:cNvSpPr>
            <a:spLocks noGrp="1"/>
          </p:cNvSpPr>
          <p:nvPr>
            <p:ph type="subTitle" idx="1"/>
          </p:nvPr>
        </p:nvSpPr>
        <p:spPr>
          <a:xfrm>
            <a:off x="1512094" y="4488563"/>
            <a:ext cx="7056438" cy="1727171"/>
          </a:xfrm>
        </p:spPr>
        <p:txBody>
          <a:bodyPr>
            <a:normAutofit/>
          </a:bodyPr>
          <a:lstStyle>
            <a:lvl1pPr marL="0" indent="0" algn="r">
              <a:buNone/>
              <a:defRPr sz="2000">
                <a:solidFill>
                  <a:schemeClr val="bg2">
                    <a:lumMod val="10000"/>
                  </a:schemeClr>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ja-JP" altLang="en-US" smtClean="0"/>
              <a:t>マスター サブタイトルの書式設定</a:t>
            </a:r>
            <a:endParaRPr lang="ja-JP" altLang="en-US" dirty="0"/>
          </a:p>
        </p:txBody>
      </p:sp>
      <p:sp>
        <p:nvSpPr>
          <p:cNvPr id="17" name="スライド番号プレースホルダ 5"/>
          <p:cNvSpPr>
            <a:spLocks noGrp="1"/>
          </p:cNvSpPr>
          <p:nvPr>
            <p:ph type="sldNum" sz="quarter" idx="10"/>
          </p:nvPr>
        </p:nvSpPr>
        <p:spPr>
          <a:xfrm>
            <a:off x="9067800" y="7245350"/>
            <a:ext cx="933450" cy="241300"/>
          </a:xfrm>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3FBBDB1A-569B-472A-B105-90172616DE15}" type="slidenum">
              <a:rPr lang="ja-JP" altLang="en-US"/>
              <a:pPr>
                <a:defRPr/>
              </a:pPr>
              <a:t>‹#›</a:t>
            </a:fld>
            <a:endParaRPr lang="ja-JP" altLang="en-US"/>
          </a:p>
        </p:txBody>
      </p:sp>
      <p:sp>
        <p:nvSpPr>
          <p:cNvPr id="18" name="日付プレースホルダ 3"/>
          <p:cNvSpPr>
            <a:spLocks noGrp="1"/>
          </p:cNvSpPr>
          <p:nvPr>
            <p:ph type="dt" sz="half"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C8C7AF74-C3D9-4F55-B817-DF567750856C}" type="datetime1">
              <a:rPr lang="ja-JP" altLang="en-US"/>
              <a:pPr>
                <a:defRPr/>
              </a:pPr>
              <a:t>17/05/21</a:t>
            </a:fld>
            <a:endParaRPr lang="ja-JP" altLang="en-US"/>
          </a:p>
        </p:txBody>
      </p:sp>
      <p:sp>
        <p:nvSpPr>
          <p:cNvPr id="19" name="フッター プレースホルダ 4"/>
          <p:cNvSpPr>
            <a:spLocks noGrp="1"/>
          </p:cNvSpPr>
          <p:nvPr>
            <p:ph type="ftr"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Tree>
    <p:extLst>
      <p:ext uri="{BB962C8B-B14F-4D97-AF65-F5344CB8AC3E}">
        <p14:creationId xmlns:p14="http://schemas.microsoft.com/office/powerpoint/2010/main" val="42278914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タイトル プレースホルダ 1"/>
          <p:cNvSpPr>
            <a:spLocks noGrp="1"/>
          </p:cNvSpPr>
          <p:nvPr>
            <p:ph type="title"/>
          </p:nvPr>
        </p:nvSpPr>
        <p:spPr bwMode="auto">
          <a:xfrm>
            <a:off x="504031" y="78747"/>
            <a:ext cx="9025341" cy="708698"/>
          </a:xfrm>
          <a:prstGeom prst="rect">
            <a:avLst/>
          </a:prstGeom>
          <a:noFill/>
          <a:ln w="9525">
            <a:noFill/>
            <a:miter lim="800000"/>
            <a:headEnd/>
            <a:tailEnd/>
          </a:ln>
        </p:spPr>
        <p:txBody>
          <a:bodyPr/>
          <a:lstStyle/>
          <a:p>
            <a:pPr lvl="0"/>
            <a:r>
              <a:rPr lang="ja-JP" altLang="en-US" smtClean="0"/>
              <a:t>マスター タイトルの書式設定</a:t>
            </a:r>
            <a:endParaRPr lang="ja-JP" altLang="en-US" dirty="0" smtClean="0"/>
          </a:p>
        </p:txBody>
      </p:sp>
      <p:sp>
        <p:nvSpPr>
          <p:cNvPr id="8" name="テキスト プレースホルダ 2"/>
          <p:cNvSpPr>
            <a:spLocks noGrp="1"/>
          </p:cNvSpPr>
          <p:nvPr>
            <p:ph type="body" idx="1"/>
          </p:nvPr>
        </p:nvSpPr>
        <p:spPr bwMode="auto">
          <a:xfrm>
            <a:off x="504031" y="944941"/>
            <a:ext cx="9072563" cy="5729274"/>
          </a:xfrm>
          <a:prstGeom prst="rect">
            <a:avLst/>
          </a:prstGeom>
          <a:noFill/>
          <a:ln w="9525">
            <a:noFill/>
            <a:miter lim="800000"/>
            <a:headEnd/>
            <a:tailEnd/>
          </a:ln>
        </p:spPr>
        <p:txBody>
          <a:bodyPr/>
          <a:lstStyle>
            <a:lvl1pPr>
              <a:buClr>
                <a:schemeClr val="accent6"/>
              </a:buClr>
              <a:defRPr/>
            </a:lvl1pPr>
            <a:lvl2pPr>
              <a:buClr>
                <a:schemeClr val="accent6"/>
              </a:buClr>
              <a:buSzPct val="70000"/>
              <a:buFont typeface="Wingdings" pitchFamily="2" charset="2"/>
              <a:buChar char="l"/>
              <a:defRPr kumimoji="1" lang="ja-JP" altLang="en-US" sz="1800" kern="1200" dirty="0" smtClean="0">
                <a:solidFill>
                  <a:srgbClr val="1E1C11"/>
                </a:solidFill>
                <a:latin typeface="+mn-lt"/>
                <a:ea typeface="+mn-ea"/>
                <a:cs typeface="+mn-cs"/>
              </a:defRPr>
            </a:lvl2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smtClean="0"/>
          </a:p>
        </p:txBody>
      </p:sp>
      <p:sp>
        <p:nvSpPr>
          <p:cNvPr id="4"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42933862-90B0-4288-A82E-71AF4A66FEE6}" type="datetime1">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BDD9C7CC-42BB-4E4D-846A-80C5FFB95D61}" type="slidenum">
              <a:rPr lang="ja-JP" altLang="en-US"/>
              <a:pPr>
                <a:defRPr/>
              </a:pPr>
              <a:t>‹#›</a:t>
            </a:fld>
            <a:endParaRPr lang="ja-JP" altLang="en-US"/>
          </a:p>
        </p:txBody>
      </p:sp>
    </p:spTree>
    <p:extLst>
      <p:ext uri="{BB962C8B-B14F-4D97-AF65-F5344CB8AC3E}">
        <p14:creationId xmlns:p14="http://schemas.microsoft.com/office/powerpoint/2010/main" val="1201019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857793"/>
            <a:ext cx="8568531" cy="1501435"/>
          </a:xfrm>
        </p:spPr>
        <p:txBody>
          <a:bodyPr anchor="t"/>
          <a:lstStyle>
            <a:lvl1pPr algn="l">
              <a:defRPr sz="44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96300" y="3204115"/>
            <a:ext cx="8568531" cy="1653678"/>
          </a:xfrm>
        </p:spPr>
        <p:txBody>
          <a:bodyPr anchor="b"/>
          <a:lstStyle>
            <a:lvl1pPr marL="0" indent="0">
              <a:buNone/>
              <a:defRPr sz="2200">
                <a:solidFill>
                  <a:schemeClr val="tx1">
                    <a:tint val="75000"/>
                  </a:schemeClr>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6A67538F-94B2-4DF6-B3D2-2E039E7E85CA}" type="datetime1">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1730C9BC-E1CB-481C-BC7C-FF44998D38DC}" type="slidenum">
              <a:rPr lang="ja-JP" altLang="en-US"/>
              <a:pPr>
                <a:defRPr/>
              </a:pPr>
              <a:t>‹#›</a:t>
            </a:fld>
            <a:endParaRPr lang="ja-JP" altLang="en-US"/>
          </a:p>
        </p:txBody>
      </p:sp>
    </p:spTree>
    <p:extLst>
      <p:ext uri="{BB962C8B-B14F-4D97-AF65-F5344CB8AC3E}">
        <p14:creationId xmlns:p14="http://schemas.microsoft.com/office/powerpoint/2010/main" val="7937620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504031" y="1763926"/>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24318" y="1763926"/>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29907A94-F474-4D2F-B94D-4E5744421F52}" type="datetime1">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E3CA0E76-E3B1-455A-BC0D-E7ADF500424E}" type="slidenum">
              <a:rPr lang="ja-JP" altLang="en-US"/>
              <a:pPr>
                <a:defRPr/>
              </a:pPr>
              <a:t>‹#›</a:t>
            </a:fld>
            <a:endParaRPr lang="ja-JP" altLang="en-US"/>
          </a:p>
        </p:txBody>
      </p:sp>
    </p:spTree>
    <p:extLst>
      <p:ext uri="{BB962C8B-B14F-4D97-AF65-F5344CB8AC3E}">
        <p14:creationId xmlns:p14="http://schemas.microsoft.com/office/powerpoint/2010/main" val="38984901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04031" y="1692179"/>
            <a:ext cx="4454027" cy="705219"/>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0818" y="1692179"/>
            <a:ext cx="4455776" cy="705219"/>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03A03C10-70CD-4A13-866F-9F6BACBB0C04}" type="datetime1">
              <a:rPr lang="ja-JP" altLang="en-US"/>
              <a:pPr>
                <a:defRPr/>
              </a:pPr>
              <a:t>17/05/21</a:t>
            </a:fld>
            <a:endParaRPr lang="ja-JP" altLang="en-US"/>
          </a:p>
        </p:txBody>
      </p:sp>
      <p:sp>
        <p:nvSpPr>
          <p:cNvPr id="8"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F3E8A8AA-54E4-4B6B-89FD-54C84E719D62}" type="slidenum">
              <a:rPr lang="ja-JP" altLang="en-US"/>
              <a:pPr>
                <a:defRPr/>
              </a:pPr>
              <a:t>‹#›</a:t>
            </a:fld>
            <a:endParaRPr lang="ja-JP" altLang="en-US"/>
          </a:p>
        </p:txBody>
      </p:sp>
    </p:spTree>
    <p:extLst>
      <p:ext uri="{BB962C8B-B14F-4D97-AF65-F5344CB8AC3E}">
        <p14:creationId xmlns:p14="http://schemas.microsoft.com/office/powerpoint/2010/main" val="3712239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014DD3A1-E745-42AD-964E-E073576ADFEE}" type="datetime1">
              <a:rPr lang="ja-JP" altLang="en-US"/>
              <a:pPr>
                <a:defRPr/>
              </a:pPr>
              <a:t>17/05/21</a:t>
            </a:fld>
            <a:endParaRPr lang="ja-JP" altLang="en-US"/>
          </a:p>
        </p:txBody>
      </p:sp>
      <p:sp>
        <p:nvSpPr>
          <p:cNvPr id="4"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AB76A9EF-7709-4C9C-A0BC-5104529152D6}" type="slidenum">
              <a:rPr lang="ja-JP" altLang="en-US"/>
              <a:pPr>
                <a:defRPr/>
              </a:pPr>
              <a:t>‹#›</a:t>
            </a:fld>
            <a:endParaRPr lang="ja-JP" altLang="en-US"/>
          </a:p>
        </p:txBody>
      </p:sp>
    </p:spTree>
    <p:extLst>
      <p:ext uri="{BB962C8B-B14F-4D97-AF65-F5344CB8AC3E}">
        <p14:creationId xmlns:p14="http://schemas.microsoft.com/office/powerpoint/2010/main" val="11895692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C79E5E7D-27EF-4B0E-BD23-AE22E464354C}" type="datetime1">
              <a:rPr lang="ja-JP" altLang="en-US"/>
              <a:pPr>
                <a:defRPr/>
              </a:pPr>
              <a:t>17/05/21</a:t>
            </a:fld>
            <a:endParaRPr lang="ja-JP" altLang="en-US"/>
          </a:p>
        </p:txBody>
      </p:sp>
      <p:sp>
        <p:nvSpPr>
          <p:cNvPr id="3"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773B4BF8-CAAF-44F2-A081-FD838A03C77C}" type="slidenum">
              <a:rPr lang="ja-JP" altLang="en-US"/>
              <a:pPr>
                <a:defRPr/>
              </a:pPr>
              <a:t>‹#›</a:t>
            </a:fld>
            <a:endParaRPr lang="ja-JP" altLang="en-US"/>
          </a:p>
        </p:txBody>
      </p:sp>
    </p:spTree>
    <p:extLst>
      <p:ext uri="{BB962C8B-B14F-4D97-AF65-F5344CB8AC3E}">
        <p14:creationId xmlns:p14="http://schemas.microsoft.com/office/powerpoint/2010/main" val="244501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857795"/>
            <a:ext cx="8568531" cy="1501435"/>
          </a:xfrm>
        </p:spPr>
        <p:txBody>
          <a:bodyPr anchor="t"/>
          <a:lstStyle>
            <a:lvl1pPr algn="l">
              <a:defRPr sz="44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96300" y="3204117"/>
            <a:ext cx="8568531" cy="1653678"/>
          </a:xfrm>
        </p:spPr>
        <p:txBody>
          <a:bodyPr anchor="b"/>
          <a:lstStyle>
            <a:lvl1pPr marL="0" indent="0">
              <a:buNone/>
              <a:defRPr sz="2200">
                <a:solidFill>
                  <a:schemeClr val="tx1">
                    <a:tint val="75000"/>
                  </a:schemeClr>
                </a:solidFill>
              </a:defRPr>
            </a:lvl1pPr>
            <a:lvl2pPr marL="503816" indent="0">
              <a:buNone/>
              <a:defRPr sz="2000">
                <a:solidFill>
                  <a:schemeClr val="tx1">
                    <a:tint val="75000"/>
                  </a:schemeClr>
                </a:solidFill>
              </a:defRPr>
            </a:lvl2pPr>
            <a:lvl3pPr marL="1007630" indent="0">
              <a:buNone/>
              <a:defRPr sz="1800">
                <a:solidFill>
                  <a:schemeClr val="tx1">
                    <a:tint val="75000"/>
                  </a:schemeClr>
                </a:solidFill>
              </a:defRPr>
            </a:lvl3pPr>
            <a:lvl4pPr marL="1511445" indent="0">
              <a:buNone/>
              <a:defRPr sz="1500">
                <a:solidFill>
                  <a:schemeClr val="tx1">
                    <a:tint val="75000"/>
                  </a:schemeClr>
                </a:solidFill>
              </a:defRPr>
            </a:lvl4pPr>
            <a:lvl5pPr marL="2015259" indent="0">
              <a:buNone/>
              <a:defRPr sz="1500">
                <a:solidFill>
                  <a:schemeClr val="tx1">
                    <a:tint val="75000"/>
                  </a:schemeClr>
                </a:solidFill>
              </a:defRPr>
            </a:lvl5pPr>
            <a:lvl6pPr marL="2519074" indent="0">
              <a:buNone/>
              <a:defRPr sz="1500">
                <a:solidFill>
                  <a:schemeClr val="tx1">
                    <a:tint val="75000"/>
                  </a:schemeClr>
                </a:solidFill>
              </a:defRPr>
            </a:lvl6pPr>
            <a:lvl7pPr marL="3022888" indent="0">
              <a:buNone/>
              <a:defRPr sz="1500">
                <a:solidFill>
                  <a:schemeClr val="tx1">
                    <a:tint val="75000"/>
                  </a:schemeClr>
                </a:solidFill>
              </a:defRPr>
            </a:lvl7pPr>
            <a:lvl8pPr marL="3526703" indent="0">
              <a:buNone/>
              <a:defRPr sz="1500">
                <a:solidFill>
                  <a:schemeClr val="tx1">
                    <a:tint val="75000"/>
                  </a:schemeClr>
                </a:solidFill>
              </a:defRPr>
            </a:lvl8pPr>
            <a:lvl9pPr marL="4030518"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defRPr/>
            </a:lvl1pPr>
          </a:lstStyle>
          <a:p>
            <a:pPr>
              <a:defRPr/>
            </a:pPr>
            <a:fld id="{17F707FD-7A55-4580-92C0-D7E1027A4683}" type="slidenum">
              <a:rPr lang="en-US"/>
              <a:pPr>
                <a:defRPr/>
              </a:pPr>
              <a:t>‹#›</a:t>
            </a:fld>
            <a:endParaRPr lang="en-US"/>
          </a:p>
        </p:txBody>
      </p:sp>
    </p:spTree>
    <p:extLst>
      <p:ext uri="{BB962C8B-B14F-4D97-AF65-F5344CB8AC3E}">
        <p14:creationId xmlns:p14="http://schemas.microsoft.com/office/powerpoint/2010/main" val="35380539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3" y="300987"/>
            <a:ext cx="3316456" cy="1280945"/>
          </a:xfrm>
        </p:spPr>
        <p:txBody>
          <a:bodyPr/>
          <a:lstStyle>
            <a:lvl1pPr algn="l">
              <a:defRPr sz="22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941246" y="300989"/>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033" y="1581934"/>
            <a:ext cx="3316456" cy="5171028"/>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13E6AEEF-D690-460D-88F5-D5617F338383}" type="datetime1">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503E4367-6B79-4EDB-8174-C9AF8D46DE79}" type="slidenum">
              <a:rPr lang="ja-JP" altLang="en-US"/>
              <a:pPr>
                <a:defRPr/>
              </a:pPr>
              <a:t>‹#›</a:t>
            </a:fld>
            <a:endParaRPr lang="ja-JP" altLang="en-US"/>
          </a:p>
        </p:txBody>
      </p:sp>
    </p:spTree>
    <p:extLst>
      <p:ext uri="{BB962C8B-B14F-4D97-AF65-F5344CB8AC3E}">
        <p14:creationId xmlns:p14="http://schemas.microsoft.com/office/powerpoint/2010/main" val="28958143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1772"/>
            <a:ext cx="6048375" cy="624724"/>
          </a:xfrm>
        </p:spPr>
        <p:txBody>
          <a:bodyPr/>
          <a:lstStyle>
            <a:lvl1pPr algn="l">
              <a:defRPr sz="22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975873" y="675471"/>
            <a:ext cx="6048375" cy="4535805"/>
          </a:xfrm>
        </p:spPr>
        <p:txBody>
          <a:bodyPr rtlCol="0">
            <a:normAutofit/>
          </a:bodyPr>
          <a:lstStyle>
            <a:lvl1pPr marL="0" indent="0">
              <a:buNone/>
              <a:defRPr sz="35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pPr lvl="0"/>
            <a:r>
              <a:rPr lang="ja-JP" altLang="en-US" noProof="0" smtClean="0"/>
              <a:t>アイコンをクリックして図を追加</a:t>
            </a:r>
            <a:endParaRPr lang="ja-JP" altLang="en-US" noProof="0" dirty="0"/>
          </a:p>
        </p:txBody>
      </p:sp>
      <p:sp>
        <p:nvSpPr>
          <p:cNvPr id="4" name="テキスト プレースホルダ 3"/>
          <p:cNvSpPr>
            <a:spLocks noGrp="1"/>
          </p:cNvSpPr>
          <p:nvPr>
            <p:ph type="body" sz="half" idx="2"/>
          </p:nvPr>
        </p:nvSpPr>
        <p:spPr>
          <a:xfrm>
            <a:off x="1975873" y="5916496"/>
            <a:ext cx="6048375" cy="887211"/>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3071F3B7-DE5E-41ED-8E6C-A05C26E10C37}" type="datetime1">
              <a:rPr lang="ja-JP" altLang="en-US"/>
              <a:pPr>
                <a:defRPr/>
              </a:pPr>
              <a:t>17/05/21</a:t>
            </a:fld>
            <a:endParaRPr lang="ja-JP" altLang="en-US"/>
          </a:p>
        </p:txBody>
      </p:sp>
      <p:sp>
        <p:nvSpPr>
          <p:cNvPr id="6"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22A35788-47FF-4AF8-96BA-40952722F3BA}" type="slidenum">
              <a:rPr lang="ja-JP" altLang="en-US"/>
              <a:pPr>
                <a:defRPr/>
              </a:pPr>
              <a:t>‹#›</a:t>
            </a:fld>
            <a:endParaRPr lang="ja-JP" altLang="en-US"/>
          </a:p>
        </p:txBody>
      </p:sp>
    </p:spTree>
    <p:extLst>
      <p:ext uri="{BB962C8B-B14F-4D97-AF65-F5344CB8AC3E}">
        <p14:creationId xmlns:p14="http://schemas.microsoft.com/office/powerpoint/2010/main" val="1457839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ED9A61F7-BE2A-43B1-9825-6B43A7A09305}" type="datetime1">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850FDECC-B5D3-449C-A36F-35821FE8DA13}" type="slidenum">
              <a:rPr lang="ja-JP" altLang="en-US"/>
              <a:pPr>
                <a:defRPr/>
              </a:pPr>
              <a:t>‹#›</a:t>
            </a:fld>
            <a:endParaRPr lang="ja-JP" altLang="en-US"/>
          </a:p>
        </p:txBody>
      </p:sp>
    </p:spTree>
    <p:extLst>
      <p:ext uri="{BB962C8B-B14F-4D97-AF65-F5344CB8AC3E}">
        <p14:creationId xmlns:p14="http://schemas.microsoft.com/office/powerpoint/2010/main" val="42612822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4" y="302739"/>
            <a:ext cx="2268141" cy="645022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504031" y="302739"/>
            <a:ext cx="6636411"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B4364450-1EB7-479E-8236-F2AA79F96969}" type="datetime1">
              <a:rPr lang="ja-JP" altLang="en-US"/>
              <a:pPr>
                <a:defRPr/>
              </a:pPr>
              <a:t>17/05/21</a:t>
            </a:fld>
            <a:endParaRPr lang="ja-JP" altLang="en-US"/>
          </a:p>
        </p:txBody>
      </p:sp>
      <p:sp>
        <p:nvSpPr>
          <p:cNvPr id="5" name="フッター プレースホルダ 4"/>
          <p:cNvSpPr>
            <a:spLocks noGrp="1"/>
          </p:cNvSpPr>
          <p:nvPr>
            <p:ph type="ftr" sz="quarter" idx="11"/>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defTabSz="445949" hangingPunct="0">
              <a:lnSpc>
                <a:spcPct val="93000"/>
              </a:lnSpc>
              <a:buClr>
                <a:srgbClr val="000000"/>
              </a:buClr>
              <a:buSzPct val="100000"/>
              <a:buFont typeface="Times New Roman" pitchFamily="16" charset="0"/>
              <a:buNone/>
              <a:defRPr kumimoji="0"/>
            </a:lvl1pPr>
          </a:lstStyle>
          <a:p>
            <a:pPr>
              <a:defRPr/>
            </a:pPr>
            <a:fld id="{D3CCC0C1-9DCC-4D50-BD39-290036E3FB74}" type="slidenum">
              <a:rPr lang="ja-JP" altLang="en-US"/>
              <a:pPr>
                <a:defRPr/>
              </a:pPr>
              <a:t>‹#›</a:t>
            </a:fld>
            <a:endParaRPr lang="ja-JP" altLang="en-US"/>
          </a:p>
        </p:txBody>
      </p:sp>
    </p:spTree>
    <p:extLst>
      <p:ext uri="{BB962C8B-B14F-4D97-AF65-F5344CB8AC3E}">
        <p14:creationId xmlns:p14="http://schemas.microsoft.com/office/powerpoint/2010/main" val="10197750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2050" name="Picture 2" descr="C:\Users\Koichiro ICHIKI\Dropbox\320_cafe_RoCA\600_広報PR\logo\CAFERoCABlue.pn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65190"/>
            <a:ext cx="10080625" cy="7559675"/>
          </a:xfrm>
          <a:prstGeom prst="rect">
            <a:avLst/>
          </a:prstGeom>
          <a:noFill/>
          <a:extLst>
            <a:ext uri="{909E8E84-426E-40dd-AFC4-6F175D3DCCD1}">
              <a14:hiddenFill xmlns:a14="http://schemas.microsoft.com/office/drawing/2010/main">
                <a:solidFill>
                  <a:srgbClr val="FFFFFF"/>
                </a:solidFill>
              </a14:hiddenFill>
            </a:ext>
          </a:extLst>
        </p:spPr>
      </p:pic>
      <p:sp>
        <p:nvSpPr>
          <p:cNvPr id="20" name="タイトル 1"/>
          <p:cNvSpPr>
            <a:spLocks noGrp="1"/>
          </p:cNvSpPr>
          <p:nvPr>
            <p:ph type="ctrTitle"/>
          </p:nvPr>
        </p:nvSpPr>
        <p:spPr>
          <a:xfrm>
            <a:off x="756047" y="2348400"/>
            <a:ext cx="8568531" cy="1620430"/>
          </a:xfrm>
        </p:spPr>
        <p:txBody>
          <a:bodyPr/>
          <a:lstStyle>
            <a:lvl1pPr>
              <a:defRPr sz="3500">
                <a:solidFill>
                  <a:schemeClr val="bg1"/>
                </a:solidFill>
                <a:latin typeface="Arial" pitchFamily="34" charset="0"/>
                <a:cs typeface="Arial" pitchFamily="34" charset="0"/>
              </a:defRPr>
            </a:lvl1pPr>
          </a:lstStyle>
          <a:p>
            <a:r>
              <a:rPr lang="ja-JP" altLang="en-US" smtClean="0"/>
              <a:t>マスター タイトルの書式設定</a:t>
            </a:r>
            <a:endParaRPr lang="ja-JP" altLang="en-US" dirty="0"/>
          </a:p>
        </p:txBody>
      </p:sp>
      <p:sp>
        <p:nvSpPr>
          <p:cNvPr id="21" name="サブタイトル 2"/>
          <p:cNvSpPr>
            <a:spLocks noGrp="1"/>
          </p:cNvSpPr>
          <p:nvPr>
            <p:ph type="subTitle" idx="1"/>
          </p:nvPr>
        </p:nvSpPr>
        <p:spPr>
          <a:xfrm>
            <a:off x="1512094" y="4488562"/>
            <a:ext cx="7056438" cy="172717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794" tIns="19841" rIns="100794" bIns="50397" numCol="1" anchor="t" anchorCtr="0" compatLnSpc="1">
            <a:prstTxWarp prst="textNoShape">
              <a:avLst/>
            </a:prstTxWarp>
          </a:bodyPr>
          <a:lstStyle>
            <a:lvl1pPr>
              <a:defRPr lang="ja-JP" altLang="en-US" sz="2600" dirty="0">
                <a:solidFill>
                  <a:schemeClr val="bg1"/>
                </a:solidFill>
                <a:latin typeface="+mn-lt"/>
                <a:cs typeface="+mn-cs"/>
              </a:defRPr>
            </a:lvl1pPr>
          </a:lstStyle>
          <a:p>
            <a:pPr marL="0" lvl="0" indent="0">
              <a:lnSpc>
                <a:spcPct val="104000"/>
              </a:lnSpc>
              <a:buClr>
                <a:schemeClr val="accent1"/>
              </a:buClr>
              <a:buNone/>
            </a:pPr>
            <a:r>
              <a:rPr lang="ja-JP" altLang="en-US" dirty="0" smtClean="0"/>
              <a:t>マスター サブタイトルの書式設定</a:t>
            </a:r>
            <a:endParaRPr lang="ja-JP" altLang="en-US" dirty="0"/>
          </a:p>
        </p:txBody>
      </p:sp>
      <p:sp>
        <p:nvSpPr>
          <p:cNvPr id="22" name="スライド番号プレースホルダ 5"/>
          <p:cNvSpPr>
            <a:spLocks noGrp="1"/>
          </p:cNvSpPr>
          <p:nvPr>
            <p:ph type="sldNum" sz="quarter" idx="10"/>
          </p:nvPr>
        </p:nvSpPr>
        <p:spPr>
          <a:xfrm>
            <a:off x="9067313" y="7244689"/>
            <a:ext cx="934558" cy="241490"/>
          </a:xfrm>
          <a:prstGeom prst="rect">
            <a:avLst/>
          </a:prstGeom>
        </p:spPr>
        <p:txBody>
          <a:bodyPr/>
          <a:lstStyle>
            <a:lvl1pPr>
              <a:defRPr smtClean="0"/>
            </a:lvl1pPr>
          </a:lstStyle>
          <a:p>
            <a:fld id="{5A54663C-AD46-4FD1-95E0-DEC1E5CA04C7}" type="slidenum">
              <a:rPr lang="ja-JP" altLang="en-US">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
        <p:nvSpPr>
          <p:cNvPr id="23" name="日付プレースホルダ 3"/>
          <p:cNvSpPr>
            <a:spLocks noGrp="1"/>
          </p:cNvSpPr>
          <p:nvPr>
            <p:ph type="dt" sz="half" idx="11"/>
          </p:nvPr>
        </p:nvSpPr>
        <p:spPr>
          <a:xfrm>
            <a:off x="1626809" y="7242939"/>
            <a:ext cx="1123570" cy="243239"/>
          </a:xfrm>
          <a:prstGeom prst="rect">
            <a:avLst/>
          </a:prstGeom>
        </p:spPr>
        <p:txBody>
          <a:bodyPr/>
          <a:lstStyle>
            <a:lvl1pPr>
              <a:defRPr smtClean="0"/>
            </a:lvl1pPr>
          </a:lstStyle>
          <a:p>
            <a:fld id="{351A9A8D-5ED9-4938-97CF-25328ECBED79}" type="datetime1">
              <a:rPr lang="ja-JP" altLang="en-US">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24" name="フッター プレースホルダ 4"/>
          <p:cNvSpPr>
            <a:spLocks noGrp="1"/>
          </p:cNvSpPr>
          <p:nvPr>
            <p:ph type="ftr" sz="quarter" idx="12"/>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040798042"/>
      </p:ext>
    </p:extLst>
  </p:cSld>
  <p:clrMapOvr>
    <a:masterClrMapping/>
  </p:clrMapOvr>
  <p:timing>
    <p:tnLst>
      <p:par>
        <p:cTn xmlns:p14="http://schemas.microsoft.com/office/powerpoint/2010/mai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タイトル プレースホルダ 1"/>
          <p:cNvSpPr>
            <a:spLocks noGrp="1"/>
          </p:cNvSpPr>
          <p:nvPr>
            <p:ph type="title"/>
          </p:nvPr>
        </p:nvSpPr>
        <p:spPr bwMode="auto">
          <a:xfrm>
            <a:off x="504031" y="78747"/>
            <a:ext cx="9025341" cy="843573"/>
          </a:xfrm>
          <a:prstGeom prst="rect">
            <a:avLst/>
          </a:prstGeom>
          <a:noFill/>
          <a:ln w="9525">
            <a:noFill/>
            <a:miter lim="800000"/>
            <a:headEnd/>
            <a:tailEnd/>
          </a:ln>
        </p:spPr>
        <p:txBody>
          <a:bodyPr/>
          <a:lstStyle>
            <a:lvl1pPr>
              <a:defRPr sz="2400"/>
            </a:lvl1pPr>
          </a:lstStyle>
          <a:p>
            <a:pPr lvl="0"/>
            <a:r>
              <a:rPr lang="ja-JP" altLang="en-US" smtClean="0"/>
              <a:t>マスター タイトルの書式設定</a:t>
            </a:r>
            <a:endParaRPr lang="ja-JP" altLang="en-US" dirty="0" smtClean="0"/>
          </a:p>
        </p:txBody>
      </p:sp>
      <p:sp>
        <p:nvSpPr>
          <p:cNvPr id="4"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9F26B7A5-B19D-4EED-9C61-221646118335}"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5"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
        <p:nvSpPr>
          <p:cNvPr id="9" name="テキスト プレースホルダ 2"/>
          <p:cNvSpPr>
            <a:spLocks noGrp="1"/>
          </p:cNvSpPr>
          <p:nvPr>
            <p:ph idx="1"/>
          </p:nvPr>
        </p:nvSpPr>
        <p:spPr bwMode="auto">
          <a:xfrm>
            <a:off x="504031" y="1103711"/>
            <a:ext cx="9072563" cy="1723621"/>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33891001"/>
      </p:ext>
    </p:extLst>
  </p:cSld>
  <p:clrMapOvr>
    <a:masterClrMapping/>
  </p:clrMapOvr>
  <p:timing>
    <p:tnLst>
      <p:par>
        <p:cTn xmlns:p14="http://schemas.microsoft.com/office/powerpoint/2010/mai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2658798" y="79375"/>
            <a:ext cx="6870543" cy="842945"/>
          </a:xfrm>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a:xfrm>
            <a:off x="5901339" y="7242939"/>
            <a:ext cx="1123570" cy="243239"/>
          </a:xfrm>
          <a:prstGeom prst="rect">
            <a:avLst/>
          </a:prstGeom>
        </p:spPr>
        <p:txBody>
          <a:bodyPr/>
          <a:lstStyle/>
          <a:p>
            <a:fld id="{804CCD8A-94FD-4579-84CD-C42600469C33}" type="datetime1">
              <a:rPr lang="ja-JP" altLang="en-US">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4" name="フッター プレースホルダー 3"/>
          <p:cNvSpPr>
            <a:spLocks noGrp="1"/>
          </p:cNvSpPr>
          <p:nvPr>
            <p:ph type="ftr" sz="quarter" idx="11"/>
          </p:nvPr>
        </p:nvSpPr>
        <p:spPr>
          <a:xfrm>
            <a:off x="1626808" y="7242939"/>
            <a:ext cx="3192198" cy="243239"/>
          </a:xfrm>
          <a:prstGeom prst="rect">
            <a:avLst/>
          </a:prstGeom>
        </p:spPr>
        <p:txBody>
          <a:bodyPr/>
          <a:lstStyle/>
          <a:p>
            <a:endParaRPr lang="ja-JP" altLang="en-US" dirty="0">
              <a:solidFill>
                <a:prstClr val="black">
                  <a:tint val="75000"/>
                </a:prstClr>
              </a:solidFill>
              <a:latin typeface="Calibri"/>
              <a:ea typeface="ＭＳ Ｐゴシック"/>
            </a:endParaRPr>
          </a:p>
        </p:txBody>
      </p:sp>
      <p:sp>
        <p:nvSpPr>
          <p:cNvPr id="5" name="スライド番号プレースホルダー 4"/>
          <p:cNvSpPr>
            <a:spLocks noGrp="1"/>
          </p:cNvSpPr>
          <p:nvPr>
            <p:ph type="sldNum" sz="quarter" idx="12"/>
          </p:nvPr>
        </p:nvSpPr>
        <p:spPr>
          <a:xfrm>
            <a:off x="4910347" y="7244689"/>
            <a:ext cx="945059" cy="241490"/>
          </a:xfrm>
          <a:prstGeom prst="rect">
            <a:avLst/>
          </a:prstGeom>
        </p:spPr>
        <p:txBody>
          <a:bodyPr/>
          <a:lstStyle>
            <a:lvl1pPr algn="ct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
        <p:nvSpPr>
          <p:cNvPr id="6" name="テキスト プレースホルダ 2"/>
          <p:cNvSpPr>
            <a:spLocks noGrp="1"/>
          </p:cNvSpPr>
          <p:nvPr>
            <p:ph idx="1"/>
          </p:nvPr>
        </p:nvSpPr>
        <p:spPr bwMode="auto">
          <a:xfrm>
            <a:off x="2658798" y="1103711"/>
            <a:ext cx="6917796" cy="1723621"/>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7" name="テキスト プレースホルダ 2"/>
          <p:cNvSpPr>
            <a:spLocks noGrp="1"/>
          </p:cNvSpPr>
          <p:nvPr>
            <p:ph idx="13"/>
          </p:nvPr>
        </p:nvSpPr>
        <p:spPr bwMode="auto">
          <a:xfrm>
            <a:off x="277283" y="1090802"/>
            <a:ext cx="2302131" cy="1736529"/>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493408684"/>
      </p:ext>
    </p:extLst>
  </p:cSld>
  <p:clrMapOvr>
    <a:masterClrMapping/>
  </p:clrMapOvr>
  <p:timing>
    <p:tnLst>
      <p:par>
        <p:cTn xmlns:p14="http://schemas.microsoft.com/office/powerpoint/2010/mai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857792"/>
            <a:ext cx="8568531" cy="1501435"/>
          </a:xfrm>
        </p:spPr>
        <p:txBody>
          <a:bodyPr anchor="t"/>
          <a:lstStyle>
            <a:lvl1pPr algn="l">
              <a:defRPr sz="44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96300" y="3204114"/>
            <a:ext cx="8568531" cy="1653678"/>
          </a:xfrm>
        </p:spPr>
        <p:txBody>
          <a:bodyPr anchor="b"/>
          <a:lstStyle>
            <a:lvl1pPr marL="0" indent="0">
              <a:buNone/>
              <a:defRPr sz="2200">
                <a:solidFill>
                  <a:schemeClr val="tx1">
                    <a:tint val="75000"/>
                  </a:schemeClr>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ja-JP" altLang="en-US" dirty="0" smtClean="0"/>
              <a:t>マスター テキストの書式設定</a:t>
            </a:r>
          </a:p>
        </p:txBody>
      </p:sp>
      <p:sp>
        <p:nvSpPr>
          <p:cNvPr id="4"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F7DEBA09-E374-49DF-A323-1C551DCC418C}"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5"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06234421"/>
      </p:ext>
    </p:extLst>
  </p:cSld>
  <p:clrMapOvr>
    <a:masterClrMapping/>
  </p:clrMapOvr>
  <p:timing>
    <p:tnLst>
      <p:par>
        <p:cTn xmlns:p14="http://schemas.microsoft.com/office/powerpoint/2010/mai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504031"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24318"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04E2F3E8-5C17-4D77-8E61-31B96EF40DF6}"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6"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7"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84803252"/>
      </p:ext>
    </p:extLst>
  </p:cSld>
  <p:clrMapOvr>
    <a:masterClrMapping/>
  </p:clrMapOvr>
  <p:timing>
    <p:tnLst>
      <p:par>
        <p:cTn xmlns:p14="http://schemas.microsoft.com/office/powerpoint/2010/mai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04031" y="1692178"/>
            <a:ext cx="4454027"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0818" y="1692178"/>
            <a:ext cx="4455776"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84A789E5-192C-4D75-A045-FC9816BCBB2F}"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8"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9"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058902215"/>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504031" y="1763928"/>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24318" y="1763928"/>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p>
        </p:txBody>
      </p:sp>
      <p:sp>
        <p:nvSpPr>
          <p:cNvPr id="6" name="フッター プレースホルダ 4"/>
          <p:cNvSpPr>
            <a:spLocks noGrp="1"/>
          </p:cNvSpPr>
          <p:nvPr>
            <p:ph type="ftr" sz="quarter" idx="11"/>
          </p:nvPr>
        </p:nvSpPr>
        <p:spPr/>
        <p:txBody>
          <a:bodyPr/>
          <a:lstStyle>
            <a:lvl1pPr>
              <a:defRPr/>
            </a:lvl1pPr>
          </a:lstStyle>
          <a:p>
            <a:pPr>
              <a:defRPr/>
            </a:pPr>
            <a:endParaRPr lang="en-US"/>
          </a:p>
        </p:txBody>
      </p:sp>
      <p:sp>
        <p:nvSpPr>
          <p:cNvPr id="7" name="スライド番号プレースホルダ 5"/>
          <p:cNvSpPr>
            <a:spLocks noGrp="1"/>
          </p:cNvSpPr>
          <p:nvPr>
            <p:ph type="sldNum" sz="quarter" idx="12"/>
          </p:nvPr>
        </p:nvSpPr>
        <p:spPr/>
        <p:txBody>
          <a:bodyPr/>
          <a:lstStyle>
            <a:lvl1pPr>
              <a:defRPr/>
            </a:lvl1pPr>
          </a:lstStyle>
          <a:p>
            <a:pPr>
              <a:defRPr/>
            </a:pPr>
            <a:fld id="{96A13EF7-A5E3-434B-99B3-A7A15C9DB5EB}" type="slidenum">
              <a:rPr lang="en-US"/>
              <a:pPr>
                <a:defRPr/>
              </a:pPr>
              <a:t>‹#›</a:t>
            </a:fld>
            <a:endParaRPr lang="en-US"/>
          </a:p>
        </p:txBody>
      </p:sp>
    </p:spTree>
    <p:extLst>
      <p:ext uri="{BB962C8B-B14F-4D97-AF65-F5344CB8AC3E}">
        <p14:creationId xmlns:p14="http://schemas.microsoft.com/office/powerpoint/2010/main" val="32271589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B8CE1F40-3444-4A75-8C06-3AC04B2AA673}"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4"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5"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969029997"/>
      </p:ext>
    </p:extLst>
  </p:cSld>
  <p:clrMapOvr>
    <a:masterClrMapping/>
  </p:clrMapOvr>
  <p:timing>
    <p:tnLst>
      <p:par>
        <p:cTn xmlns:p14="http://schemas.microsoft.com/office/powerpoint/2010/mai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65516C0F-63C4-486A-8181-C91497D13A4B}"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3"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4"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002671452"/>
      </p:ext>
    </p:extLst>
  </p:cSld>
  <p:clrMapOvr>
    <a:masterClrMapping/>
  </p:clrMapOvr>
  <p:timing>
    <p:tnLst>
      <p:par>
        <p:cTn xmlns:p14="http://schemas.microsoft.com/office/powerpoint/2010/mai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2" y="300987"/>
            <a:ext cx="3316456" cy="1280945"/>
          </a:xfrm>
        </p:spPr>
        <p:txBody>
          <a:bodyPr/>
          <a:lstStyle>
            <a:lvl1pPr algn="l">
              <a:defRPr sz="22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941245" y="300988"/>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032" y="1581933"/>
            <a:ext cx="3316456" cy="5171028"/>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A23775D4-B2D9-42FF-9B0C-98A9561E67A2}"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6"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7"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824399715"/>
      </p:ext>
    </p:extLst>
  </p:cSld>
  <p:clrMapOvr>
    <a:masterClrMapping/>
  </p:clrMapOvr>
  <p:timing>
    <p:tnLst>
      <p:par>
        <p:cTn xmlns:p14="http://schemas.microsoft.com/office/powerpoint/2010/mai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1772"/>
            <a:ext cx="6048375" cy="624724"/>
          </a:xfrm>
        </p:spPr>
        <p:txBody>
          <a:bodyPr/>
          <a:lstStyle>
            <a:lvl1pPr algn="l">
              <a:defRPr sz="22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975873" y="675471"/>
            <a:ext cx="6048375" cy="4535805"/>
          </a:xfrm>
        </p:spPr>
        <p:txBody>
          <a:bodyPr rtlCol="0">
            <a:normAutofit/>
          </a:bodyPr>
          <a:lstStyle>
            <a:lvl1pPr marL="0" indent="0">
              <a:buNone/>
              <a:defRPr sz="35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pPr lvl="0"/>
            <a:r>
              <a:rPr lang="ja-JP" altLang="en-US" noProof="0" dirty="0" smtClean="0"/>
              <a:t>アイコンをクリックして図を追加</a:t>
            </a:r>
            <a:endParaRPr lang="ja-JP" altLang="en-US" noProof="0" dirty="0"/>
          </a:p>
        </p:txBody>
      </p:sp>
      <p:sp>
        <p:nvSpPr>
          <p:cNvPr id="4" name="テキスト プレースホルダ 3"/>
          <p:cNvSpPr>
            <a:spLocks noGrp="1"/>
          </p:cNvSpPr>
          <p:nvPr>
            <p:ph type="body" sz="half" idx="2"/>
          </p:nvPr>
        </p:nvSpPr>
        <p:spPr>
          <a:xfrm>
            <a:off x="1975873" y="5916496"/>
            <a:ext cx="6048375" cy="887211"/>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741E5349-CD72-484E-B148-9101D41AA1C7}"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6"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7"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35287830"/>
      </p:ext>
    </p:extLst>
  </p:cSld>
  <p:clrMapOvr>
    <a:masterClrMapping/>
  </p:clrMapOvr>
  <p:timing>
    <p:tnLst>
      <p:par>
        <p:cTn xmlns:p14="http://schemas.microsoft.com/office/powerpoint/2010/mai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4DCBDD87-559A-4D91-8C59-609BCDF74340}"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5"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861740061"/>
      </p:ext>
    </p:extLst>
  </p:cSld>
  <p:clrMapOvr>
    <a:masterClrMapping/>
  </p:clrMapOvr>
  <p:timing>
    <p:tnLst>
      <p:par>
        <p:cTn xmlns:p14="http://schemas.microsoft.com/office/powerpoint/2010/mai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3" y="302738"/>
            <a:ext cx="2268141" cy="645022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504031" y="302738"/>
            <a:ext cx="6636411"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1626809" y="7242939"/>
            <a:ext cx="1123570" cy="243239"/>
          </a:xfrm>
          <a:prstGeom prst="rect">
            <a:avLst/>
          </a:prstGeom>
        </p:spPr>
        <p:txBody>
          <a:bodyPr/>
          <a:lstStyle>
            <a:lvl1pPr>
              <a:defRPr/>
            </a:lvl1pPr>
          </a:lstStyle>
          <a:p>
            <a:fld id="{397CB769-6AE6-4451-BE09-E6B7FF600C8C}" type="datetime1">
              <a:rPr lang="ja-JP" altLang="en-US" smtClean="0">
                <a:solidFill>
                  <a:prstClr val="black">
                    <a:tint val="75000"/>
                  </a:prstClr>
                </a:solidFill>
                <a:latin typeface="Calibri"/>
                <a:ea typeface="ＭＳ Ｐゴシック"/>
              </a:rPr>
              <a:pPr/>
              <a:t>17/05/21</a:t>
            </a:fld>
            <a:endParaRPr lang="ja-JP" altLang="en-US" dirty="0">
              <a:solidFill>
                <a:prstClr val="black">
                  <a:tint val="75000"/>
                </a:prstClr>
              </a:solidFill>
              <a:latin typeface="Calibri"/>
              <a:ea typeface="ＭＳ Ｐゴシック"/>
            </a:endParaRPr>
          </a:p>
        </p:txBody>
      </p:sp>
      <p:sp>
        <p:nvSpPr>
          <p:cNvPr id="5" name="フッター プレースホルダ 4"/>
          <p:cNvSpPr>
            <a:spLocks noGrp="1"/>
          </p:cNvSpPr>
          <p:nvPr>
            <p:ph type="ftr" sz="quarter" idx="11"/>
          </p:nvPr>
        </p:nvSpPr>
        <p:spPr>
          <a:xfrm>
            <a:off x="2800720" y="7242939"/>
            <a:ext cx="3192198" cy="243239"/>
          </a:xfrm>
          <a:prstGeom prst="rect">
            <a:avLst/>
          </a:prstGeom>
        </p:spPr>
        <p:txBody>
          <a:bodyPr/>
          <a:lstStyle>
            <a:lvl1pPr>
              <a:defRPr/>
            </a:lvl1pPr>
          </a:lstStyle>
          <a:p>
            <a:endParaRPr lang="ja-JP" altLang="en-US" dirty="0">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12"/>
          </p:nvPr>
        </p:nvSpPr>
        <p:spPr>
          <a:xfrm>
            <a:off x="6079849" y="7244689"/>
            <a:ext cx="945059" cy="241490"/>
          </a:xfrm>
          <a:prstGeom prst="rect">
            <a:avLst/>
          </a:prstGeom>
        </p:spPr>
        <p:txBody>
          <a:bodyPr/>
          <a:lstStyle>
            <a:lvl1pPr>
              <a:defRPr/>
            </a:lvl1pPr>
          </a:lstStyle>
          <a:p>
            <a:fld id="{5A54663C-AD46-4FD1-95E0-DEC1E5CA04C7}" type="slidenum">
              <a:rPr lang="ja-JP" altLang="en-US" smtClean="0">
                <a:solidFill>
                  <a:prstClr val="black">
                    <a:tint val="75000"/>
                  </a:prstClr>
                </a:solidFill>
                <a:latin typeface="Calibri"/>
                <a:ea typeface="ＭＳ Ｐゴシック"/>
              </a:rPr>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294268860"/>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04031" y="1692179"/>
            <a:ext cx="4454027" cy="705219"/>
          </a:xfrm>
        </p:spPr>
        <p:txBody>
          <a:bodyPr anchor="b"/>
          <a:lstStyle>
            <a:lvl1pPr marL="0" indent="0">
              <a:buNone/>
              <a:defRPr sz="2600" b="1"/>
            </a:lvl1pPr>
            <a:lvl2pPr marL="503816" indent="0">
              <a:buNone/>
              <a:defRPr sz="2200" b="1"/>
            </a:lvl2pPr>
            <a:lvl3pPr marL="1007630" indent="0">
              <a:buNone/>
              <a:defRPr sz="2000" b="1"/>
            </a:lvl3pPr>
            <a:lvl4pPr marL="1511445" indent="0">
              <a:buNone/>
              <a:defRPr sz="1800" b="1"/>
            </a:lvl4pPr>
            <a:lvl5pPr marL="2015259" indent="0">
              <a:buNone/>
              <a:defRPr sz="1800" b="1"/>
            </a:lvl5pPr>
            <a:lvl6pPr marL="2519074" indent="0">
              <a:buNone/>
              <a:defRPr sz="1800" b="1"/>
            </a:lvl6pPr>
            <a:lvl7pPr marL="3022888" indent="0">
              <a:buNone/>
              <a:defRPr sz="1800" b="1"/>
            </a:lvl7pPr>
            <a:lvl8pPr marL="3526703" indent="0">
              <a:buNone/>
              <a:defRPr sz="1800" b="1"/>
            </a:lvl8pPr>
            <a:lvl9pPr marL="4030518" indent="0">
              <a:buNone/>
              <a:defRPr sz="18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0818" y="1692179"/>
            <a:ext cx="4455776" cy="705219"/>
          </a:xfrm>
        </p:spPr>
        <p:txBody>
          <a:bodyPr anchor="b"/>
          <a:lstStyle>
            <a:lvl1pPr marL="0" indent="0">
              <a:buNone/>
              <a:defRPr sz="2600" b="1"/>
            </a:lvl1pPr>
            <a:lvl2pPr marL="503816" indent="0">
              <a:buNone/>
              <a:defRPr sz="2200" b="1"/>
            </a:lvl2pPr>
            <a:lvl3pPr marL="1007630" indent="0">
              <a:buNone/>
              <a:defRPr sz="2000" b="1"/>
            </a:lvl3pPr>
            <a:lvl4pPr marL="1511445" indent="0">
              <a:buNone/>
              <a:defRPr sz="1800" b="1"/>
            </a:lvl4pPr>
            <a:lvl5pPr marL="2015259" indent="0">
              <a:buNone/>
              <a:defRPr sz="1800" b="1"/>
            </a:lvl5pPr>
            <a:lvl6pPr marL="2519074" indent="0">
              <a:buNone/>
              <a:defRPr sz="1800" b="1"/>
            </a:lvl6pPr>
            <a:lvl7pPr marL="3022888" indent="0">
              <a:buNone/>
              <a:defRPr sz="1800" b="1"/>
            </a:lvl7pPr>
            <a:lvl8pPr marL="3526703" indent="0">
              <a:buNone/>
              <a:defRPr sz="1800" b="1"/>
            </a:lvl8pPr>
            <a:lvl9pPr marL="4030518" indent="0">
              <a:buNone/>
              <a:defRPr sz="18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p>
        </p:txBody>
      </p:sp>
      <p:sp>
        <p:nvSpPr>
          <p:cNvPr id="8" name="フッター プレースホルダ 4"/>
          <p:cNvSpPr>
            <a:spLocks noGrp="1"/>
          </p:cNvSpPr>
          <p:nvPr>
            <p:ph type="ftr" sz="quarter" idx="11"/>
          </p:nvPr>
        </p:nvSpPr>
        <p:spPr/>
        <p:txBody>
          <a:bodyPr/>
          <a:lstStyle>
            <a:lvl1pPr>
              <a:defRPr/>
            </a:lvl1pPr>
          </a:lstStyle>
          <a:p>
            <a:pPr>
              <a:defRPr/>
            </a:pPr>
            <a:endParaRPr lang="en-US"/>
          </a:p>
        </p:txBody>
      </p:sp>
      <p:sp>
        <p:nvSpPr>
          <p:cNvPr id="9" name="スライド番号プレースホルダ 5"/>
          <p:cNvSpPr>
            <a:spLocks noGrp="1"/>
          </p:cNvSpPr>
          <p:nvPr>
            <p:ph type="sldNum" sz="quarter" idx="12"/>
          </p:nvPr>
        </p:nvSpPr>
        <p:spPr/>
        <p:txBody>
          <a:bodyPr/>
          <a:lstStyle>
            <a:lvl1pPr>
              <a:defRPr/>
            </a:lvl1pPr>
          </a:lstStyle>
          <a:p>
            <a:pPr>
              <a:defRPr/>
            </a:pPr>
            <a:fld id="{DBEBFD7F-C62C-4AE0-B58D-B09F18E020CA}" type="slidenum">
              <a:rPr lang="en-US"/>
              <a:pPr>
                <a:defRPr/>
              </a:pPr>
              <a:t>‹#›</a:t>
            </a:fld>
            <a:endParaRPr lang="en-US"/>
          </a:p>
        </p:txBody>
      </p:sp>
    </p:spTree>
    <p:extLst>
      <p:ext uri="{BB962C8B-B14F-4D97-AF65-F5344CB8AC3E}">
        <p14:creationId xmlns:p14="http://schemas.microsoft.com/office/powerpoint/2010/main" val="809132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p>
        </p:txBody>
      </p:sp>
      <p:sp>
        <p:nvSpPr>
          <p:cNvPr id="4" name="フッター プレースホルダ 4"/>
          <p:cNvSpPr>
            <a:spLocks noGrp="1"/>
          </p:cNvSpPr>
          <p:nvPr>
            <p:ph type="ftr" sz="quarter" idx="11"/>
          </p:nvPr>
        </p:nvSpPr>
        <p:spPr/>
        <p:txBody>
          <a:bodyPr/>
          <a:lstStyle>
            <a:lvl1pPr>
              <a:defRPr/>
            </a:lvl1pPr>
          </a:lstStyle>
          <a:p>
            <a:pPr>
              <a:defRPr/>
            </a:pPr>
            <a:endParaRPr lang="en-US"/>
          </a:p>
        </p:txBody>
      </p:sp>
      <p:sp>
        <p:nvSpPr>
          <p:cNvPr id="5" name="スライド番号プレースホルダ 5"/>
          <p:cNvSpPr>
            <a:spLocks noGrp="1"/>
          </p:cNvSpPr>
          <p:nvPr>
            <p:ph type="sldNum" sz="quarter" idx="12"/>
          </p:nvPr>
        </p:nvSpPr>
        <p:spPr/>
        <p:txBody>
          <a:bodyPr/>
          <a:lstStyle>
            <a:lvl1pPr>
              <a:defRPr/>
            </a:lvl1pPr>
          </a:lstStyle>
          <a:p>
            <a:pPr>
              <a:defRPr/>
            </a:pPr>
            <a:fld id="{1C5A1990-FAD9-4CB9-8159-FFF3C24D2CDE}" type="slidenum">
              <a:rPr lang="en-US"/>
              <a:pPr>
                <a:defRPr/>
              </a:pPr>
              <a:t>‹#›</a:t>
            </a:fld>
            <a:endParaRPr lang="en-US"/>
          </a:p>
        </p:txBody>
      </p:sp>
    </p:spTree>
    <p:extLst>
      <p:ext uri="{BB962C8B-B14F-4D97-AF65-F5344CB8AC3E}">
        <p14:creationId xmlns:p14="http://schemas.microsoft.com/office/powerpoint/2010/main" val="248928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p>
        </p:txBody>
      </p:sp>
      <p:sp>
        <p:nvSpPr>
          <p:cNvPr id="3" name="フッター プレースホルダ 4"/>
          <p:cNvSpPr>
            <a:spLocks noGrp="1"/>
          </p:cNvSpPr>
          <p:nvPr>
            <p:ph type="ftr" sz="quarter" idx="11"/>
          </p:nvPr>
        </p:nvSpPr>
        <p:spPr/>
        <p:txBody>
          <a:bodyPr/>
          <a:lstStyle>
            <a:lvl1pPr>
              <a:defRPr/>
            </a:lvl1pPr>
          </a:lstStyle>
          <a:p>
            <a:pPr>
              <a:defRPr/>
            </a:pPr>
            <a:endParaRPr lang="en-US"/>
          </a:p>
        </p:txBody>
      </p:sp>
      <p:sp>
        <p:nvSpPr>
          <p:cNvPr id="4" name="スライド番号プレースホルダ 5"/>
          <p:cNvSpPr>
            <a:spLocks noGrp="1"/>
          </p:cNvSpPr>
          <p:nvPr>
            <p:ph type="sldNum" sz="quarter" idx="12"/>
          </p:nvPr>
        </p:nvSpPr>
        <p:spPr/>
        <p:txBody>
          <a:bodyPr/>
          <a:lstStyle>
            <a:lvl1pPr>
              <a:defRPr/>
            </a:lvl1pPr>
          </a:lstStyle>
          <a:p>
            <a:pPr>
              <a:defRPr/>
            </a:pPr>
            <a:fld id="{B6AC137D-70CD-4B7D-9E70-C52E30C125B3}" type="slidenum">
              <a:rPr lang="en-US"/>
              <a:pPr>
                <a:defRPr/>
              </a:pPr>
              <a:t>‹#›</a:t>
            </a:fld>
            <a:endParaRPr lang="en-US"/>
          </a:p>
        </p:txBody>
      </p:sp>
    </p:spTree>
    <p:extLst>
      <p:ext uri="{BB962C8B-B14F-4D97-AF65-F5344CB8AC3E}">
        <p14:creationId xmlns:p14="http://schemas.microsoft.com/office/powerpoint/2010/main" val="379695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4" y="300987"/>
            <a:ext cx="3316456" cy="1280945"/>
          </a:xfrm>
        </p:spPr>
        <p:txBody>
          <a:bodyPr/>
          <a:lstStyle>
            <a:lvl1pPr algn="l">
              <a:defRPr sz="22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941248" y="300991"/>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034" y="1581936"/>
            <a:ext cx="3316456" cy="5171028"/>
          </a:xfrm>
        </p:spPr>
        <p:txBody>
          <a:bodyPr/>
          <a:lstStyle>
            <a:lvl1pPr marL="0" indent="0">
              <a:buNone/>
              <a:defRPr sz="1500"/>
            </a:lvl1pPr>
            <a:lvl2pPr marL="503816" indent="0">
              <a:buNone/>
              <a:defRPr sz="1300"/>
            </a:lvl2pPr>
            <a:lvl3pPr marL="1007630" indent="0">
              <a:buNone/>
              <a:defRPr sz="1100"/>
            </a:lvl3pPr>
            <a:lvl4pPr marL="1511445" indent="0">
              <a:buNone/>
              <a:defRPr sz="1000"/>
            </a:lvl4pPr>
            <a:lvl5pPr marL="2015259" indent="0">
              <a:buNone/>
              <a:defRPr sz="1000"/>
            </a:lvl5pPr>
            <a:lvl6pPr marL="2519074" indent="0">
              <a:buNone/>
              <a:defRPr sz="1000"/>
            </a:lvl6pPr>
            <a:lvl7pPr marL="3022888" indent="0">
              <a:buNone/>
              <a:defRPr sz="1000"/>
            </a:lvl7pPr>
            <a:lvl8pPr marL="3526703" indent="0">
              <a:buNone/>
              <a:defRPr sz="1000"/>
            </a:lvl8pPr>
            <a:lvl9pPr marL="4030518"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p>
        </p:txBody>
      </p:sp>
      <p:sp>
        <p:nvSpPr>
          <p:cNvPr id="6" name="フッター プレースホルダ 4"/>
          <p:cNvSpPr>
            <a:spLocks noGrp="1"/>
          </p:cNvSpPr>
          <p:nvPr>
            <p:ph type="ftr" sz="quarter" idx="11"/>
          </p:nvPr>
        </p:nvSpPr>
        <p:spPr/>
        <p:txBody>
          <a:bodyPr/>
          <a:lstStyle>
            <a:lvl1pPr>
              <a:defRPr/>
            </a:lvl1pPr>
          </a:lstStyle>
          <a:p>
            <a:pPr>
              <a:defRPr/>
            </a:pPr>
            <a:endParaRPr lang="en-US"/>
          </a:p>
        </p:txBody>
      </p:sp>
      <p:sp>
        <p:nvSpPr>
          <p:cNvPr id="7" name="スライド番号プレースホルダ 5"/>
          <p:cNvSpPr>
            <a:spLocks noGrp="1"/>
          </p:cNvSpPr>
          <p:nvPr>
            <p:ph type="sldNum" sz="quarter" idx="12"/>
          </p:nvPr>
        </p:nvSpPr>
        <p:spPr/>
        <p:txBody>
          <a:bodyPr/>
          <a:lstStyle>
            <a:lvl1pPr>
              <a:defRPr/>
            </a:lvl1pPr>
          </a:lstStyle>
          <a:p>
            <a:pPr>
              <a:defRPr/>
            </a:pPr>
            <a:fld id="{C79C1D54-C33A-4FAA-89B9-0FE0D24DAFEB}" type="slidenum">
              <a:rPr lang="en-US"/>
              <a:pPr>
                <a:defRPr/>
              </a:pPr>
              <a:t>‹#›</a:t>
            </a:fld>
            <a:endParaRPr lang="en-US"/>
          </a:p>
        </p:txBody>
      </p:sp>
    </p:spTree>
    <p:extLst>
      <p:ext uri="{BB962C8B-B14F-4D97-AF65-F5344CB8AC3E}">
        <p14:creationId xmlns:p14="http://schemas.microsoft.com/office/powerpoint/2010/main" val="310701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1772"/>
            <a:ext cx="6048375" cy="624724"/>
          </a:xfrm>
        </p:spPr>
        <p:txBody>
          <a:bodyPr/>
          <a:lstStyle>
            <a:lvl1pPr algn="l">
              <a:defRPr sz="22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975873" y="675471"/>
            <a:ext cx="6048375" cy="4535805"/>
          </a:xfrm>
        </p:spPr>
        <p:txBody>
          <a:bodyPr rtlCol="0">
            <a:normAutofit/>
          </a:bodyPr>
          <a:lstStyle>
            <a:lvl1pPr marL="0" indent="0">
              <a:buNone/>
              <a:defRPr sz="3500"/>
            </a:lvl1pPr>
            <a:lvl2pPr marL="503816" indent="0">
              <a:buNone/>
              <a:defRPr sz="3100"/>
            </a:lvl2pPr>
            <a:lvl3pPr marL="1007630" indent="0">
              <a:buNone/>
              <a:defRPr sz="2600"/>
            </a:lvl3pPr>
            <a:lvl4pPr marL="1511445" indent="0">
              <a:buNone/>
              <a:defRPr sz="2200"/>
            </a:lvl4pPr>
            <a:lvl5pPr marL="2015259" indent="0">
              <a:buNone/>
              <a:defRPr sz="2200"/>
            </a:lvl5pPr>
            <a:lvl6pPr marL="2519074" indent="0">
              <a:buNone/>
              <a:defRPr sz="2200"/>
            </a:lvl6pPr>
            <a:lvl7pPr marL="3022888" indent="0">
              <a:buNone/>
              <a:defRPr sz="2200"/>
            </a:lvl7pPr>
            <a:lvl8pPr marL="3526703" indent="0">
              <a:buNone/>
              <a:defRPr sz="2200"/>
            </a:lvl8pPr>
            <a:lvl9pPr marL="4030518" indent="0">
              <a:buNone/>
              <a:defRPr sz="2200"/>
            </a:lvl9pPr>
          </a:lstStyle>
          <a:p>
            <a:pPr lvl="0"/>
            <a:r>
              <a:rPr lang="ja-JP" altLang="en-US" noProof="0" smtClean="0"/>
              <a:t>アイコンをクリックして図を追加</a:t>
            </a:r>
            <a:endParaRPr lang="ja-JP" altLang="en-US" noProof="0" dirty="0"/>
          </a:p>
        </p:txBody>
      </p:sp>
      <p:sp>
        <p:nvSpPr>
          <p:cNvPr id="4" name="テキスト プレースホルダ 3"/>
          <p:cNvSpPr>
            <a:spLocks noGrp="1"/>
          </p:cNvSpPr>
          <p:nvPr>
            <p:ph type="body" sz="half" idx="2"/>
          </p:nvPr>
        </p:nvSpPr>
        <p:spPr>
          <a:xfrm>
            <a:off x="1975873" y="5916496"/>
            <a:ext cx="6048375" cy="887211"/>
          </a:xfrm>
        </p:spPr>
        <p:txBody>
          <a:bodyPr/>
          <a:lstStyle>
            <a:lvl1pPr marL="0" indent="0">
              <a:buNone/>
              <a:defRPr sz="1500"/>
            </a:lvl1pPr>
            <a:lvl2pPr marL="503816" indent="0">
              <a:buNone/>
              <a:defRPr sz="1300"/>
            </a:lvl2pPr>
            <a:lvl3pPr marL="1007630" indent="0">
              <a:buNone/>
              <a:defRPr sz="1100"/>
            </a:lvl3pPr>
            <a:lvl4pPr marL="1511445" indent="0">
              <a:buNone/>
              <a:defRPr sz="1000"/>
            </a:lvl4pPr>
            <a:lvl5pPr marL="2015259" indent="0">
              <a:buNone/>
              <a:defRPr sz="1000"/>
            </a:lvl5pPr>
            <a:lvl6pPr marL="2519074" indent="0">
              <a:buNone/>
              <a:defRPr sz="1000"/>
            </a:lvl6pPr>
            <a:lvl7pPr marL="3022888" indent="0">
              <a:buNone/>
              <a:defRPr sz="1000"/>
            </a:lvl7pPr>
            <a:lvl8pPr marL="3526703" indent="0">
              <a:buNone/>
              <a:defRPr sz="1000"/>
            </a:lvl8pPr>
            <a:lvl9pPr marL="4030518" indent="0">
              <a:buNone/>
              <a:defRPr sz="1000"/>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p>
        </p:txBody>
      </p:sp>
      <p:sp>
        <p:nvSpPr>
          <p:cNvPr id="6" name="フッター プレースホルダ 4"/>
          <p:cNvSpPr>
            <a:spLocks noGrp="1"/>
          </p:cNvSpPr>
          <p:nvPr>
            <p:ph type="ftr" sz="quarter" idx="11"/>
          </p:nvPr>
        </p:nvSpPr>
        <p:spPr/>
        <p:txBody>
          <a:bodyPr/>
          <a:lstStyle>
            <a:lvl1pPr>
              <a:defRPr/>
            </a:lvl1pPr>
          </a:lstStyle>
          <a:p>
            <a:pPr>
              <a:defRPr/>
            </a:pPr>
            <a:endParaRPr lang="en-US"/>
          </a:p>
        </p:txBody>
      </p:sp>
      <p:sp>
        <p:nvSpPr>
          <p:cNvPr id="7" name="スライド番号プレースホルダ 5"/>
          <p:cNvSpPr>
            <a:spLocks noGrp="1"/>
          </p:cNvSpPr>
          <p:nvPr>
            <p:ph type="sldNum" sz="quarter" idx="12"/>
          </p:nvPr>
        </p:nvSpPr>
        <p:spPr/>
        <p:txBody>
          <a:bodyPr/>
          <a:lstStyle>
            <a:lvl1pPr>
              <a:defRPr/>
            </a:lvl1pPr>
          </a:lstStyle>
          <a:p>
            <a:pPr>
              <a:defRPr/>
            </a:pPr>
            <a:fld id="{9D175006-B749-4314-8F3B-0D17811F6ABE}" type="slidenum">
              <a:rPr lang="en-US"/>
              <a:pPr>
                <a:defRPr/>
              </a:pPr>
              <a:t>‹#›</a:t>
            </a:fld>
            <a:endParaRPr lang="en-US"/>
          </a:p>
        </p:txBody>
      </p:sp>
    </p:spTree>
    <p:extLst>
      <p:ext uri="{BB962C8B-B14F-4D97-AF65-F5344CB8AC3E}">
        <p14:creationId xmlns:p14="http://schemas.microsoft.com/office/powerpoint/2010/main" val="1046372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3.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slideLayout" Target="../slideLayouts/slideLayout45.xml"/><Relationship Id="rId13" Type="http://schemas.openxmlformats.org/officeDocument/2006/relationships/theme" Target="../theme/theme4.xml"/><Relationship Id="rId14" Type="http://schemas.openxmlformats.org/officeDocument/2006/relationships/image" Target="../media/image4.pn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タイトル プレースホルダ 1"/>
          <p:cNvSpPr>
            <a:spLocks noGrp="1"/>
          </p:cNvSpPr>
          <p:nvPr>
            <p:ph type="title"/>
          </p:nvPr>
        </p:nvSpPr>
        <p:spPr bwMode="auto">
          <a:xfrm>
            <a:off x="503239" y="79376"/>
            <a:ext cx="9026525"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61" tIns="50382" rIns="100761" bIns="50382" numCol="1" anchor="b" anchorCtr="0" compatLnSpc="1">
            <a:prstTxWarp prst="textNoShape">
              <a:avLst/>
            </a:prstTxWarp>
          </a:bodyPr>
          <a:lstStyle/>
          <a:p>
            <a:pPr lvl="0"/>
            <a:r>
              <a:rPr lang="en-US" altLang="ja-JP" smtClean="0"/>
              <a:t/>
            </a:r>
            <a:br>
              <a:rPr lang="en-US" altLang="ja-JP" smtClean="0"/>
            </a:br>
            <a:r>
              <a:rPr lang="ja-JP" altLang="en-US" smtClean="0"/>
              <a:t>マスタ タイトルの書式設定</a:t>
            </a:r>
          </a:p>
        </p:txBody>
      </p:sp>
      <p:sp>
        <p:nvSpPr>
          <p:cNvPr id="19459" name="テキスト プレースホルダ 2"/>
          <p:cNvSpPr>
            <a:spLocks noGrp="1"/>
          </p:cNvSpPr>
          <p:nvPr>
            <p:ph type="body" idx="1"/>
          </p:nvPr>
        </p:nvSpPr>
        <p:spPr bwMode="auto">
          <a:xfrm>
            <a:off x="503238" y="1103313"/>
            <a:ext cx="907415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61" tIns="50382" rIns="100761" bIns="50382" numCol="1" anchor="t" anchorCtr="0" compatLnSpc="1">
            <a:prstTxWarp prst="textNoShape">
              <a:avLst/>
            </a:prstTxWarp>
          </a:bodyPr>
          <a:lstStyle/>
          <a:p>
            <a:pPr lvl="0"/>
            <a:r>
              <a:rPr lang="ja-JP" altLang="en-US" smtClean="0"/>
              <a:t>マスタ テキストの書式設定</a:t>
            </a:r>
            <a:endParaRPr lang="en-US" altLang="ja-JP" smtClean="0"/>
          </a:p>
          <a:p>
            <a:pPr lvl="1"/>
            <a:r>
              <a:rPr lang="ja-JP" altLang="en-US" smtClean="0"/>
              <a:t>第</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1731963" y="7242176"/>
            <a:ext cx="1123950" cy="244475"/>
          </a:xfrm>
          <a:prstGeom prst="rect">
            <a:avLst/>
          </a:prstGeom>
        </p:spPr>
        <p:txBody>
          <a:bodyPr vert="horz" lIns="100761" tIns="50382" rIns="100761" bIns="50382" rtlCol="0" anchor="ctr"/>
          <a:lstStyle>
            <a:lvl1pPr algn="l" defTabSz="445949" fontAlgn="auto">
              <a:spcBef>
                <a:spcPts val="0"/>
              </a:spcBef>
              <a:spcAft>
                <a:spcPts val="0"/>
              </a:spcAft>
              <a:defRPr sz="1300">
                <a:solidFill>
                  <a:schemeClr val="tx1">
                    <a:tint val="75000"/>
                  </a:schemeClr>
                </a:solidFill>
                <a:latin typeface="+mn-lt"/>
                <a:ea typeface="+mn-ea"/>
              </a:defRPr>
            </a:lvl1pPr>
          </a:lstStyle>
          <a:p>
            <a:pPr>
              <a:defRPr/>
            </a:pPr>
            <a:endParaRPr lang="en-US"/>
          </a:p>
        </p:txBody>
      </p:sp>
      <p:sp>
        <p:nvSpPr>
          <p:cNvPr id="5" name="フッター プレースホルダ 4"/>
          <p:cNvSpPr>
            <a:spLocks noGrp="1"/>
          </p:cNvSpPr>
          <p:nvPr>
            <p:ph type="ftr" sz="quarter" idx="3"/>
          </p:nvPr>
        </p:nvSpPr>
        <p:spPr>
          <a:xfrm>
            <a:off x="2992437" y="7242176"/>
            <a:ext cx="3192463" cy="244475"/>
          </a:xfrm>
          <a:prstGeom prst="rect">
            <a:avLst/>
          </a:prstGeom>
        </p:spPr>
        <p:txBody>
          <a:bodyPr vert="horz" lIns="100761" tIns="50382" rIns="100761" bIns="50382" rtlCol="0" anchor="ctr"/>
          <a:lstStyle>
            <a:lvl1pPr algn="ctr" defTabSz="445949" fontAlgn="auto">
              <a:spcBef>
                <a:spcPts val="0"/>
              </a:spcBef>
              <a:spcAft>
                <a:spcPts val="0"/>
              </a:spcAft>
              <a:defRPr sz="1300">
                <a:solidFill>
                  <a:schemeClr val="tx1">
                    <a:tint val="75000"/>
                  </a:schemeClr>
                </a:solidFill>
                <a:latin typeface="+mn-lt"/>
                <a:ea typeface="+mn-ea"/>
              </a:defRPr>
            </a:lvl1pPr>
          </a:lstStyle>
          <a:p>
            <a:pPr>
              <a:defRPr/>
            </a:pPr>
            <a:endParaRPr lang="en-US"/>
          </a:p>
        </p:txBody>
      </p:sp>
      <p:sp>
        <p:nvSpPr>
          <p:cNvPr id="6" name="スライド番号プレースホルダ 5"/>
          <p:cNvSpPr>
            <a:spLocks noGrp="1"/>
          </p:cNvSpPr>
          <p:nvPr>
            <p:ph type="sldNum" sz="quarter" idx="4"/>
          </p:nvPr>
        </p:nvSpPr>
        <p:spPr>
          <a:xfrm>
            <a:off x="9056687" y="7245350"/>
            <a:ext cx="944563" cy="241300"/>
          </a:xfrm>
          <a:prstGeom prst="rect">
            <a:avLst/>
          </a:prstGeom>
        </p:spPr>
        <p:txBody>
          <a:bodyPr vert="horz" lIns="100761" tIns="50382" rIns="100761" bIns="50382" rtlCol="0" anchor="ctr"/>
          <a:lstStyle>
            <a:lvl1pPr algn="r" defTabSz="445949" fontAlgn="auto">
              <a:spcBef>
                <a:spcPts val="0"/>
              </a:spcBef>
              <a:spcAft>
                <a:spcPts val="0"/>
              </a:spcAft>
              <a:defRPr sz="1300">
                <a:solidFill>
                  <a:schemeClr val="tx1">
                    <a:tint val="75000"/>
                  </a:schemeClr>
                </a:solidFill>
                <a:latin typeface="+mn-lt"/>
                <a:ea typeface="+mn-ea"/>
              </a:defRPr>
            </a:lvl1pPr>
          </a:lstStyle>
          <a:p>
            <a:pPr>
              <a:defRPr/>
            </a:pPr>
            <a:fld id="{A44DADBE-69A1-4178-B168-3D9F453E5797}" type="slidenum">
              <a:rPr lang="en-US"/>
              <a:pPr>
                <a:defRPr/>
              </a:pPr>
              <a:t>‹#›</a:t>
            </a:fld>
            <a:endParaRPr lang="en-US"/>
          </a:p>
        </p:txBody>
      </p:sp>
      <p:sp>
        <p:nvSpPr>
          <p:cNvPr id="12" name="正方形/長方形 11"/>
          <p:cNvSpPr/>
          <p:nvPr/>
        </p:nvSpPr>
        <p:spPr>
          <a:xfrm>
            <a:off x="1574800" y="7165975"/>
            <a:ext cx="8505825" cy="50800"/>
          </a:xfrm>
          <a:prstGeom prst="rect">
            <a:avLst/>
          </a:prstGeom>
          <a:gradFill flip="none" rotWithShape="1">
            <a:gsLst>
              <a:gs pos="0">
                <a:schemeClr val="accent6">
                  <a:lumMod val="75000"/>
                  <a:alpha val="80000"/>
                </a:schemeClr>
              </a:gs>
              <a:gs pos="50000">
                <a:schemeClr val="accent6">
                  <a:lumMod val="75000"/>
                  <a:tint val="44500"/>
                  <a:satMod val="160000"/>
                </a:schemeClr>
              </a:gs>
              <a:gs pos="100000">
                <a:schemeClr val="accent6">
                  <a:lumMod val="75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61" tIns="50382" rIns="100761" bIns="50382" anchor="ctr"/>
          <a:lstStyle/>
          <a:p>
            <a:pPr algn="ctr" defTabSz="445949" fontAlgn="auto">
              <a:spcBef>
                <a:spcPts val="0"/>
              </a:spcBef>
              <a:spcAft>
                <a:spcPts val="0"/>
              </a:spcAft>
              <a:defRPr/>
            </a:pPr>
            <a:endParaRPr lang="ja-JP" altLang="en-US"/>
          </a:p>
        </p:txBody>
      </p:sp>
      <p:pic>
        <p:nvPicPr>
          <p:cNvPr id="19464" name="Picture 2" descr="C:\Documents and Settings\Koichiro\My Documents\201_atamista\300_情報発信\名刺\logo_04.jpg"/>
          <p:cNvPicPr>
            <a:picLocks noChangeAspect="1" noChangeArrowheads="1"/>
          </p:cNvPicPr>
          <p:nvPr/>
        </p:nvPicPr>
        <p:blipFill>
          <a:blip r:embed="rId13">
            <a:extLst>
              <a:ext uri="{28A0092B-C50C-407E-A947-70E740481C1C}">
                <a14:useLocalDpi xmlns:a14="http://schemas.microsoft.com/office/drawing/2010/main"/>
              </a:ext>
            </a:extLst>
          </a:blip>
          <a:srcRect/>
          <a:stretch>
            <a:fillRect/>
          </a:stretch>
        </p:blipFill>
        <p:spPr bwMode="auto">
          <a:xfrm>
            <a:off x="173038" y="7196139"/>
            <a:ext cx="1106488"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p:nvPr/>
        </p:nvSpPr>
        <p:spPr>
          <a:xfrm rot="10800000">
            <a:off x="1" y="950914"/>
            <a:ext cx="9529763" cy="50800"/>
          </a:xfrm>
          <a:prstGeom prst="rect">
            <a:avLst/>
          </a:prstGeom>
          <a:gradFill flip="none" rotWithShape="1">
            <a:gsLst>
              <a:gs pos="0">
                <a:schemeClr val="accent6">
                  <a:lumMod val="75000"/>
                  <a:alpha val="80000"/>
                </a:schemeClr>
              </a:gs>
              <a:gs pos="50000">
                <a:schemeClr val="accent6">
                  <a:lumMod val="75000"/>
                  <a:tint val="44500"/>
                  <a:satMod val="160000"/>
                </a:schemeClr>
              </a:gs>
              <a:gs pos="100000">
                <a:schemeClr val="accent6">
                  <a:lumMod val="75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61" tIns="50382" rIns="100761" bIns="50382" anchor="ctr"/>
          <a:lstStyle/>
          <a:p>
            <a:pPr algn="ctr" defTabSz="445949" fontAlgn="auto">
              <a:spcBef>
                <a:spcPts val="0"/>
              </a:spcBef>
              <a:spcAft>
                <a:spcPts val="0"/>
              </a:spcAft>
              <a:defRPr/>
            </a:pPr>
            <a:endParaRPr lang="ja-JP" altLang="en-US"/>
          </a:p>
        </p:txBody>
      </p:sp>
      <p:sp>
        <p:nvSpPr>
          <p:cNvPr id="19466" name="Text Box 10"/>
          <p:cNvSpPr txBox="1">
            <a:spLocks noChangeArrowheads="1"/>
          </p:cNvSpPr>
          <p:nvPr/>
        </p:nvSpPr>
        <p:spPr bwMode="auto">
          <a:xfrm>
            <a:off x="6694489" y="7245350"/>
            <a:ext cx="22828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61" tIns="50382" rIns="100761" bIns="50382">
            <a:spAutoFit/>
          </a:bodyPr>
          <a:lstStyle>
            <a:lvl1pPr eaLnBrk="0">
              <a:defRPr>
                <a:solidFill>
                  <a:schemeClr val="tx1"/>
                </a:solidFill>
                <a:latin typeface="Arial" charset="0"/>
                <a:ea typeface="ＭＳ Ｐゴシック" charset="-128"/>
              </a:defRPr>
            </a:lvl1pPr>
            <a:lvl2pPr marL="742950" indent="-285750" eaLnBrk="0">
              <a:defRPr>
                <a:solidFill>
                  <a:schemeClr val="tx1"/>
                </a:solidFill>
                <a:latin typeface="Arial" charset="0"/>
                <a:ea typeface="ＭＳ Ｐゴシック" charset="-128"/>
              </a:defRPr>
            </a:lvl2pPr>
            <a:lvl3pPr marL="1143000" indent="-228600" eaLnBrk="0">
              <a:defRPr>
                <a:solidFill>
                  <a:schemeClr val="tx1"/>
                </a:solidFill>
                <a:latin typeface="Arial" charset="0"/>
                <a:ea typeface="ＭＳ Ｐゴシック" charset="-128"/>
              </a:defRPr>
            </a:lvl3pPr>
            <a:lvl4pPr marL="1600200" indent="-228600" eaLnBrk="0">
              <a:defRPr>
                <a:solidFill>
                  <a:schemeClr val="tx1"/>
                </a:solidFill>
                <a:latin typeface="Arial" charset="0"/>
                <a:ea typeface="ＭＳ Ｐゴシック" charset="-128"/>
              </a:defRPr>
            </a:lvl4pPr>
            <a:lvl5pPr marL="2057400" indent="-228600" eaLnBrk="0">
              <a:defRPr>
                <a:solidFill>
                  <a:schemeClr val="tx1"/>
                </a:solidFill>
                <a:latin typeface="Arial" charset="0"/>
                <a:ea typeface="ＭＳ Ｐゴシック" charset="-128"/>
              </a:defRPr>
            </a:lvl5pPr>
            <a:lvl6pPr marL="25146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6pPr>
            <a:lvl7pPr marL="29718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7pPr>
            <a:lvl8pPr marL="34290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8pPr>
            <a:lvl9pPr marL="38862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9pPr>
          </a:lstStyle>
          <a:p>
            <a:pPr algn="r" eaLnBrk="1">
              <a:defRPr/>
            </a:pPr>
            <a:r>
              <a:rPr lang="en-US" altLang="ja-JP" sz="900" dirty="0" smtClean="0">
                <a:solidFill>
                  <a:srgbClr val="7F7F7F"/>
                </a:solidFill>
                <a:latin typeface="Calibri" pitchFamily="34" charset="0"/>
              </a:rPr>
              <a:t>© Copyright NPO </a:t>
            </a:r>
            <a:r>
              <a:rPr lang="en-US" altLang="ja-JP" sz="900" dirty="0" err="1" smtClean="0">
                <a:solidFill>
                  <a:srgbClr val="7F7F7F"/>
                </a:solidFill>
                <a:latin typeface="Calibri" pitchFamily="34" charset="0"/>
              </a:rPr>
              <a:t>atamista</a:t>
            </a:r>
            <a:r>
              <a:rPr lang="en-US" altLang="ja-JP" sz="900" dirty="0" smtClean="0">
                <a:solidFill>
                  <a:srgbClr val="7F7F7F"/>
                </a:solidFill>
                <a:latin typeface="Calibri" pitchFamily="34" charset="0"/>
              </a:rPr>
              <a:t>  2017</a:t>
            </a:r>
          </a:p>
        </p:txBody>
      </p:sp>
    </p:spTree>
  </p:cSld>
  <p:clrMap bg1="lt1" tx1="dk1" bg2="lt2" tx2="dk2" accent1="accent1" accent2="accent2" accent3="accent3" accent4="accent4" accent5="accent5" accent6="accent6" hlink="hlink" folHlink="folHlink"/>
  <p:sldLayoutIdLst>
    <p:sldLayoutId id="2147486107" r:id="rId1"/>
    <p:sldLayoutId id="2147485970" r:id="rId2"/>
    <p:sldLayoutId id="2147485971" r:id="rId3"/>
    <p:sldLayoutId id="2147485972" r:id="rId4"/>
    <p:sldLayoutId id="2147485973" r:id="rId5"/>
    <p:sldLayoutId id="2147485974" r:id="rId6"/>
    <p:sldLayoutId id="2147485975" r:id="rId7"/>
    <p:sldLayoutId id="2147485976" r:id="rId8"/>
    <p:sldLayoutId id="2147485977" r:id="rId9"/>
    <p:sldLayoutId id="2147485978" r:id="rId10"/>
    <p:sldLayoutId id="2147485979"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kumimoji="1" sz="2400" b="1" kern="1200">
          <a:solidFill>
            <a:srgbClr val="F79646"/>
          </a:solidFill>
          <a:latin typeface="Arial" pitchFamily="34" charset="0"/>
          <a:ea typeface="+mj-ea"/>
          <a:cs typeface="Arial" pitchFamily="34" charset="0"/>
        </a:defRPr>
      </a:lvl1pPr>
      <a:lvl2pPr algn="l" rtl="0" eaLnBrk="0" fontAlgn="base" hangingPunct="0">
        <a:spcBef>
          <a:spcPct val="0"/>
        </a:spcBef>
        <a:spcAft>
          <a:spcPct val="0"/>
        </a:spcAft>
        <a:defRPr kumimoji="1" sz="2400" b="1">
          <a:solidFill>
            <a:srgbClr val="F79646"/>
          </a:solidFill>
          <a:latin typeface="Arial" charset="0"/>
          <a:ea typeface="ＭＳ Ｐゴシック" charset="-128"/>
          <a:cs typeface="Arial" charset="0"/>
        </a:defRPr>
      </a:lvl2pPr>
      <a:lvl3pPr algn="l" rtl="0" eaLnBrk="0" fontAlgn="base" hangingPunct="0">
        <a:spcBef>
          <a:spcPct val="0"/>
        </a:spcBef>
        <a:spcAft>
          <a:spcPct val="0"/>
        </a:spcAft>
        <a:defRPr kumimoji="1" sz="2400" b="1">
          <a:solidFill>
            <a:srgbClr val="F79646"/>
          </a:solidFill>
          <a:latin typeface="Arial" charset="0"/>
          <a:ea typeface="ＭＳ Ｐゴシック" charset="-128"/>
          <a:cs typeface="Arial" charset="0"/>
        </a:defRPr>
      </a:lvl3pPr>
      <a:lvl4pPr algn="l" rtl="0" eaLnBrk="0" fontAlgn="base" hangingPunct="0">
        <a:spcBef>
          <a:spcPct val="0"/>
        </a:spcBef>
        <a:spcAft>
          <a:spcPct val="0"/>
        </a:spcAft>
        <a:defRPr kumimoji="1" sz="2400" b="1">
          <a:solidFill>
            <a:srgbClr val="F79646"/>
          </a:solidFill>
          <a:latin typeface="Arial" charset="0"/>
          <a:ea typeface="ＭＳ Ｐゴシック" charset="-128"/>
          <a:cs typeface="Arial" charset="0"/>
        </a:defRPr>
      </a:lvl4pPr>
      <a:lvl5pPr algn="l" rtl="0" eaLnBrk="0" fontAlgn="base" hangingPunct="0">
        <a:spcBef>
          <a:spcPct val="0"/>
        </a:spcBef>
        <a:spcAft>
          <a:spcPct val="0"/>
        </a:spcAft>
        <a:defRPr kumimoji="1" sz="2400" b="1">
          <a:solidFill>
            <a:srgbClr val="F79646"/>
          </a:solidFill>
          <a:latin typeface="Arial" charset="0"/>
          <a:ea typeface="ＭＳ Ｐゴシック" charset="-128"/>
          <a:cs typeface="Arial" charset="0"/>
        </a:defRPr>
      </a:lvl5pPr>
      <a:lvl6pPr marL="503816" algn="l" rtl="0" eaLnBrk="1" fontAlgn="base" hangingPunct="1">
        <a:spcBef>
          <a:spcPct val="0"/>
        </a:spcBef>
        <a:spcAft>
          <a:spcPct val="0"/>
        </a:spcAft>
        <a:defRPr kumimoji="1" sz="3100">
          <a:solidFill>
            <a:srgbClr val="595959"/>
          </a:solidFill>
          <a:latin typeface="Calibri" pitchFamily="34" charset="0"/>
          <a:ea typeface="ＭＳ Ｐゴシック" charset="-128"/>
        </a:defRPr>
      </a:lvl6pPr>
      <a:lvl7pPr marL="1007630" algn="l" rtl="0" eaLnBrk="1" fontAlgn="base" hangingPunct="1">
        <a:spcBef>
          <a:spcPct val="0"/>
        </a:spcBef>
        <a:spcAft>
          <a:spcPct val="0"/>
        </a:spcAft>
        <a:defRPr kumimoji="1" sz="3100">
          <a:solidFill>
            <a:srgbClr val="595959"/>
          </a:solidFill>
          <a:latin typeface="Calibri" pitchFamily="34" charset="0"/>
          <a:ea typeface="ＭＳ Ｐゴシック" charset="-128"/>
        </a:defRPr>
      </a:lvl7pPr>
      <a:lvl8pPr marL="1511445" algn="l" rtl="0" eaLnBrk="1" fontAlgn="base" hangingPunct="1">
        <a:spcBef>
          <a:spcPct val="0"/>
        </a:spcBef>
        <a:spcAft>
          <a:spcPct val="0"/>
        </a:spcAft>
        <a:defRPr kumimoji="1" sz="3100">
          <a:solidFill>
            <a:srgbClr val="595959"/>
          </a:solidFill>
          <a:latin typeface="Calibri" pitchFamily="34" charset="0"/>
          <a:ea typeface="ＭＳ Ｐゴシック" charset="-128"/>
        </a:defRPr>
      </a:lvl8pPr>
      <a:lvl9pPr marL="2015259" algn="l" rtl="0" eaLnBrk="1" fontAlgn="base" hangingPunct="1">
        <a:spcBef>
          <a:spcPct val="0"/>
        </a:spcBef>
        <a:spcAft>
          <a:spcPct val="0"/>
        </a:spcAft>
        <a:defRPr kumimoji="1" sz="3100">
          <a:solidFill>
            <a:srgbClr val="595959"/>
          </a:solidFill>
          <a:latin typeface="Calibri" pitchFamily="34" charset="0"/>
          <a:ea typeface="ＭＳ Ｐゴシック" charset="-128"/>
        </a:defRPr>
      </a:lvl9pPr>
    </p:titleStyle>
    <p:bodyStyle>
      <a:lvl1pPr marL="192068" indent="-192068" algn="l" rtl="0" eaLnBrk="0" fontAlgn="base" hangingPunct="0">
        <a:spcBef>
          <a:spcPct val="20000"/>
        </a:spcBef>
        <a:spcAft>
          <a:spcPct val="0"/>
        </a:spcAft>
        <a:buClr>
          <a:srgbClr val="F79646"/>
        </a:buClr>
        <a:buSzPct val="100000"/>
        <a:buFont typeface="Wingdings" pitchFamily="2" charset="2"/>
        <a:buChar char=""/>
        <a:defRPr kumimoji="1" kern="1200">
          <a:solidFill>
            <a:schemeClr val="tx1"/>
          </a:solidFill>
          <a:latin typeface="Arial" pitchFamily="34" charset="0"/>
          <a:ea typeface="+mn-ea"/>
          <a:cs typeface="Arial" pitchFamily="34" charset="0"/>
        </a:defRPr>
      </a:lvl1pPr>
      <a:lvl2pPr marL="495249" indent="-212703" algn="l" rtl="0" eaLnBrk="0" fontAlgn="base" hangingPunct="0">
        <a:spcBef>
          <a:spcPct val="20000"/>
        </a:spcBef>
        <a:spcAft>
          <a:spcPct val="0"/>
        </a:spcAft>
        <a:buClr>
          <a:srgbClr val="F79646"/>
        </a:buClr>
        <a:buSzPct val="100000"/>
        <a:buFont typeface="ＭＳ ゴシック" pitchFamily="49" charset="-128"/>
        <a:buChar char="-"/>
        <a:defRPr kumimoji="1" lang="ja-JP" altLang="en-US" kern="1200" dirty="0">
          <a:solidFill>
            <a:schemeClr val="tx1"/>
          </a:solidFill>
          <a:latin typeface="Arial" pitchFamily="34" charset="0"/>
          <a:ea typeface="+mn-ea"/>
          <a:cs typeface="Arial" pitchFamily="34" charset="0"/>
        </a:defRPr>
      </a:lvl2pPr>
      <a:lvl3pPr marL="785732" indent="-150797" algn="l" rtl="0" eaLnBrk="0" fontAlgn="base" hangingPunct="0">
        <a:spcBef>
          <a:spcPct val="20000"/>
        </a:spcBef>
        <a:spcAft>
          <a:spcPct val="0"/>
        </a:spcAft>
        <a:buClr>
          <a:srgbClr val="F79646"/>
        </a:buClr>
        <a:buSzPct val="100000"/>
        <a:buFont typeface="Wingdings" pitchFamily="2" charset="2"/>
        <a:buChar char=""/>
        <a:defRPr kumimoji="1" sz="1500" kern="1200">
          <a:solidFill>
            <a:schemeClr val="tx1"/>
          </a:solidFill>
          <a:latin typeface="Arial" pitchFamily="34" charset="0"/>
          <a:ea typeface="+mn-ea"/>
          <a:cs typeface="Arial" pitchFamily="34" charset="0"/>
        </a:defRPr>
      </a:lvl3pPr>
      <a:lvl4pPr marL="1088913" indent="-157147" algn="l" rtl="0" eaLnBrk="0" fontAlgn="base" hangingPunct="0">
        <a:spcBef>
          <a:spcPct val="20000"/>
        </a:spcBef>
        <a:spcAft>
          <a:spcPct val="0"/>
        </a:spcAft>
        <a:buClr>
          <a:srgbClr val="F79646"/>
        </a:buClr>
        <a:buSzPct val="70000"/>
        <a:buFont typeface="Arial" charset="0"/>
        <a:buChar char="-"/>
        <a:defRPr kumimoji="1" sz="1300" kern="1200">
          <a:solidFill>
            <a:schemeClr val="tx1"/>
          </a:solidFill>
          <a:latin typeface="Arial" pitchFamily="34" charset="0"/>
          <a:ea typeface="+mn-ea"/>
          <a:cs typeface="Arial" pitchFamily="34" charset="0"/>
        </a:defRPr>
      </a:lvl4pPr>
      <a:lvl5pPr marL="1476222" indent="-138098" algn="l" rtl="0" eaLnBrk="0" fontAlgn="base" hangingPunct="0">
        <a:spcBef>
          <a:spcPct val="20000"/>
        </a:spcBef>
        <a:spcAft>
          <a:spcPct val="0"/>
        </a:spcAft>
        <a:buClr>
          <a:srgbClr val="F79646"/>
        </a:buClr>
        <a:buFont typeface="Wingdings" pitchFamily="2" charset="2"/>
        <a:buChar char=""/>
        <a:defRPr kumimoji="1" sz="1500" kern="1200">
          <a:solidFill>
            <a:schemeClr val="tx1"/>
          </a:solidFill>
          <a:latin typeface="Arial" pitchFamily="34" charset="0"/>
          <a:ea typeface="+mn-ea"/>
          <a:cs typeface="Arial" pitchFamily="34" charset="0"/>
        </a:defRPr>
      </a:lvl5pPr>
      <a:lvl6pPr marL="2770982" indent="-251908" algn="l" defTabSz="100763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4797" indent="-251908" algn="l" defTabSz="100763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78612" indent="-251908" algn="l" defTabSz="100763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2426" indent="-251908" algn="l" defTabSz="100763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7630" rtl="0" eaLnBrk="1" latinLnBrk="0" hangingPunct="1">
        <a:defRPr kumimoji="1" sz="2000" kern="1200">
          <a:solidFill>
            <a:schemeClr val="tx1"/>
          </a:solidFill>
          <a:latin typeface="+mn-lt"/>
          <a:ea typeface="+mn-ea"/>
          <a:cs typeface="+mn-cs"/>
        </a:defRPr>
      </a:lvl1pPr>
      <a:lvl2pPr marL="503816" algn="l" defTabSz="1007630" rtl="0" eaLnBrk="1" latinLnBrk="0" hangingPunct="1">
        <a:defRPr kumimoji="1" sz="2000" kern="1200">
          <a:solidFill>
            <a:schemeClr val="tx1"/>
          </a:solidFill>
          <a:latin typeface="+mn-lt"/>
          <a:ea typeface="+mn-ea"/>
          <a:cs typeface="+mn-cs"/>
        </a:defRPr>
      </a:lvl2pPr>
      <a:lvl3pPr marL="1007630" algn="l" defTabSz="1007630" rtl="0" eaLnBrk="1" latinLnBrk="0" hangingPunct="1">
        <a:defRPr kumimoji="1" sz="2000" kern="1200">
          <a:solidFill>
            <a:schemeClr val="tx1"/>
          </a:solidFill>
          <a:latin typeface="+mn-lt"/>
          <a:ea typeface="+mn-ea"/>
          <a:cs typeface="+mn-cs"/>
        </a:defRPr>
      </a:lvl3pPr>
      <a:lvl4pPr marL="1511445" algn="l" defTabSz="1007630" rtl="0" eaLnBrk="1" latinLnBrk="0" hangingPunct="1">
        <a:defRPr kumimoji="1" sz="2000" kern="1200">
          <a:solidFill>
            <a:schemeClr val="tx1"/>
          </a:solidFill>
          <a:latin typeface="+mn-lt"/>
          <a:ea typeface="+mn-ea"/>
          <a:cs typeface="+mn-cs"/>
        </a:defRPr>
      </a:lvl4pPr>
      <a:lvl5pPr marL="2015259" algn="l" defTabSz="1007630" rtl="0" eaLnBrk="1" latinLnBrk="0" hangingPunct="1">
        <a:defRPr kumimoji="1" sz="2000" kern="1200">
          <a:solidFill>
            <a:schemeClr val="tx1"/>
          </a:solidFill>
          <a:latin typeface="+mn-lt"/>
          <a:ea typeface="+mn-ea"/>
          <a:cs typeface="+mn-cs"/>
        </a:defRPr>
      </a:lvl5pPr>
      <a:lvl6pPr marL="2519074" algn="l" defTabSz="1007630" rtl="0" eaLnBrk="1" latinLnBrk="0" hangingPunct="1">
        <a:defRPr kumimoji="1" sz="2000" kern="1200">
          <a:solidFill>
            <a:schemeClr val="tx1"/>
          </a:solidFill>
          <a:latin typeface="+mn-lt"/>
          <a:ea typeface="+mn-ea"/>
          <a:cs typeface="+mn-cs"/>
        </a:defRPr>
      </a:lvl6pPr>
      <a:lvl7pPr marL="3022888" algn="l" defTabSz="1007630" rtl="0" eaLnBrk="1" latinLnBrk="0" hangingPunct="1">
        <a:defRPr kumimoji="1" sz="2000" kern="1200">
          <a:solidFill>
            <a:schemeClr val="tx1"/>
          </a:solidFill>
          <a:latin typeface="+mn-lt"/>
          <a:ea typeface="+mn-ea"/>
          <a:cs typeface="+mn-cs"/>
        </a:defRPr>
      </a:lvl7pPr>
      <a:lvl8pPr marL="3526703" algn="l" defTabSz="1007630" rtl="0" eaLnBrk="1" latinLnBrk="0" hangingPunct="1">
        <a:defRPr kumimoji="1" sz="2000" kern="1200">
          <a:solidFill>
            <a:schemeClr val="tx1"/>
          </a:solidFill>
          <a:latin typeface="+mn-lt"/>
          <a:ea typeface="+mn-ea"/>
          <a:cs typeface="+mn-cs"/>
        </a:defRPr>
      </a:lvl8pPr>
      <a:lvl9pPr marL="4030518" algn="l" defTabSz="100763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20482" name="Picture 2" descr="C:\Documents and Settings\Koichiro\My Documents\My Dropbox\100_PublicRelations\302_名刺\atamista_logo_black.jpg"/>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19063" y="7192964"/>
            <a:ext cx="118903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タイトル プレースホルダ 1"/>
          <p:cNvSpPr>
            <a:spLocks noGrp="1"/>
          </p:cNvSpPr>
          <p:nvPr>
            <p:ph type="title"/>
          </p:nvPr>
        </p:nvSpPr>
        <p:spPr bwMode="auto">
          <a:xfrm>
            <a:off x="503239" y="79376"/>
            <a:ext cx="90265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50" tIns="50377" rIns="100750" bIns="50377" numCol="1" anchor="b" anchorCtr="0" compatLnSpc="1">
            <a:prstTxWarp prst="textNoShape">
              <a:avLst/>
            </a:prstTxWarp>
          </a:bodyPr>
          <a:lstStyle/>
          <a:p>
            <a:pPr lvl="0"/>
            <a:r>
              <a:rPr lang="ja-JP" altLang="en-US" smtClean="0"/>
              <a:t>マスタ タイトルの書式設定</a:t>
            </a:r>
          </a:p>
        </p:txBody>
      </p:sp>
      <p:sp>
        <p:nvSpPr>
          <p:cNvPr id="20484" name="テキスト プレースホルダ 2"/>
          <p:cNvSpPr>
            <a:spLocks noGrp="1"/>
          </p:cNvSpPr>
          <p:nvPr>
            <p:ph type="body" idx="1"/>
          </p:nvPr>
        </p:nvSpPr>
        <p:spPr bwMode="auto">
          <a:xfrm>
            <a:off x="503238" y="944564"/>
            <a:ext cx="9074150" cy="572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50" tIns="50377" rIns="100750" bIns="50377" numCol="1" anchor="t" anchorCtr="0" compatLnSpc="1">
            <a:prstTxWarp prst="textNoShape">
              <a:avLst/>
            </a:prstTxWarp>
          </a:bodyPr>
          <a:lstStyle/>
          <a:p>
            <a:pPr lvl="0"/>
            <a:r>
              <a:rPr lang="ja-JP" altLang="en-US" smtClean="0"/>
              <a:t>マスキストの書式設定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1731963" y="7242176"/>
            <a:ext cx="1123950" cy="244475"/>
          </a:xfrm>
          <a:prstGeom prst="rect">
            <a:avLst/>
          </a:prstGeom>
        </p:spPr>
        <p:txBody>
          <a:bodyPr vert="horz" lIns="100750" tIns="50377" rIns="100750" bIns="50377" rtlCol="0" anchor="ctr"/>
          <a:lstStyle>
            <a:lvl1pPr algn="l" defTabSz="445949" fontAlgn="auto">
              <a:spcBef>
                <a:spcPts val="0"/>
              </a:spcBef>
              <a:spcAft>
                <a:spcPts val="0"/>
              </a:spcAft>
              <a:defRPr sz="1300">
                <a:solidFill>
                  <a:schemeClr val="bg1">
                    <a:lumMod val="85000"/>
                  </a:schemeClr>
                </a:solidFill>
                <a:latin typeface="+mn-lt"/>
                <a:ea typeface="+mn-ea"/>
              </a:defRPr>
            </a:lvl1pPr>
          </a:lstStyle>
          <a:p>
            <a:pPr>
              <a:defRPr/>
            </a:pPr>
            <a:fld id="{8A9FB60F-64A1-4266-AEBB-C11ED51D5ECA}" type="datetimeFigureOut">
              <a:rPr lang="ja-JP" altLang="en-US"/>
              <a:pPr>
                <a:defRPr/>
              </a:pPr>
              <a:t>17/05/21</a:t>
            </a:fld>
            <a:endParaRPr lang="ja-JP" altLang="en-US"/>
          </a:p>
        </p:txBody>
      </p:sp>
      <p:sp>
        <p:nvSpPr>
          <p:cNvPr id="5" name="フッター プレースホルダ 4"/>
          <p:cNvSpPr>
            <a:spLocks noGrp="1"/>
          </p:cNvSpPr>
          <p:nvPr>
            <p:ph type="ftr" sz="quarter" idx="3"/>
          </p:nvPr>
        </p:nvSpPr>
        <p:spPr>
          <a:xfrm>
            <a:off x="2992437" y="7242176"/>
            <a:ext cx="3192463" cy="244475"/>
          </a:xfrm>
          <a:prstGeom prst="rect">
            <a:avLst/>
          </a:prstGeom>
        </p:spPr>
        <p:txBody>
          <a:bodyPr vert="horz" lIns="100750" tIns="50377" rIns="100750" bIns="50377" rtlCol="0" anchor="ctr"/>
          <a:lstStyle>
            <a:lvl1pPr algn="ctr" defTabSz="445949" fontAlgn="auto">
              <a:spcBef>
                <a:spcPts val="0"/>
              </a:spcBef>
              <a:spcAft>
                <a:spcPts val="0"/>
              </a:spcAft>
              <a:defRPr sz="1300">
                <a:solidFill>
                  <a:schemeClr val="bg1">
                    <a:lumMod val="8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9056687" y="7245350"/>
            <a:ext cx="944563" cy="241300"/>
          </a:xfrm>
          <a:prstGeom prst="rect">
            <a:avLst/>
          </a:prstGeom>
        </p:spPr>
        <p:txBody>
          <a:bodyPr vert="horz" lIns="100750" tIns="50377" rIns="100750" bIns="50377" rtlCol="0" anchor="ctr"/>
          <a:lstStyle>
            <a:lvl1pPr algn="r" defTabSz="445949" fontAlgn="auto">
              <a:spcBef>
                <a:spcPts val="0"/>
              </a:spcBef>
              <a:spcAft>
                <a:spcPts val="0"/>
              </a:spcAft>
              <a:defRPr sz="1300">
                <a:solidFill>
                  <a:schemeClr val="bg1">
                    <a:lumMod val="85000"/>
                  </a:schemeClr>
                </a:solidFill>
                <a:latin typeface="+mn-lt"/>
                <a:ea typeface="+mn-ea"/>
              </a:defRPr>
            </a:lvl1pPr>
          </a:lstStyle>
          <a:p>
            <a:pPr>
              <a:defRPr/>
            </a:pPr>
            <a:fld id="{E7322E48-CFEF-46C0-8396-E2CFE67FDD36}" type="slidenum">
              <a:rPr lang="ja-JP" altLang="en-US"/>
              <a:pPr>
                <a:defRPr/>
              </a:pPr>
              <a:t>‹#›</a:t>
            </a:fld>
            <a:endParaRPr lang="ja-JP" altLang="en-US"/>
          </a:p>
        </p:txBody>
      </p:sp>
      <p:sp>
        <p:nvSpPr>
          <p:cNvPr id="12" name="正方形/長方形 11"/>
          <p:cNvSpPr/>
          <p:nvPr/>
        </p:nvSpPr>
        <p:spPr>
          <a:xfrm>
            <a:off x="1574800" y="7165975"/>
            <a:ext cx="8505825" cy="50800"/>
          </a:xfrm>
          <a:prstGeom prst="rect">
            <a:avLst/>
          </a:prstGeom>
          <a:gradFill flip="none" rotWithShape="1">
            <a:gsLst>
              <a:gs pos="0">
                <a:schemeClr val="accent6">
                  <a:lumMod val="75000"/>
                  <a:alpha val="80000"/>
                </a:schemeClr>
              </a:gs>
              <a:gs pos="50000">
                <a:schemeClr val="accent6">
                  <a:lumMod val="75000"/>
                  <a:tint val="44500"/>
                  <a:satMod val="160000"/>
                </a:schemeClr>
              </a:gs>
              <a:gs pos="100000">
                <a:schemeClr val="tx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50" tIns="50377" rIns="100750" bIns="50377" anchor="ctr"/>
          <a:lstStyle/>
          <a:p>
            <a:pPr algn="ctr" defTabSz="445949" fontAlgn="auto">
              <a:spcBef>
                <a:spcPts val="0"/>
              </a:spcBef>
              <a:spcAft>
                <a:spcPts val="0"/>
              </a:spcAft>
              <a:defRPr/>
            </a:pPr>
            <a:endParaRPr lang="ja-JP" altLang="en-US"/>
          </a:p>
        </p:txBody>
      </p:sp>
      <p:sp>
        <p:nvSpPr>
          <p:cNvPr id="14" name="正方形/長方形 13"/>
          <p:cNvSpPr/>
          <p:nvPr/>
        </p:nvSpPr>
        <p:spPr>
          <a:xfrm rot="10800000">
            <a:off x="1" y="815976"/>
            <a:ext cx="9529763" cy="50800"/>
          </a:xfrm>
          <a:prstGeom prst="rect">
            <a:avLst/>
          </a:prstGeom>
          <a:gradFill flip="none" rotWithShape="1">
            <a:gsLst>
              <a:gs pos="0">
                <a:schemeClr val="accent6">
                  <a:lumMod val="75000"/>
                  <a:alpha val="80000"/>
                </a:schemeClr>
              </a:gs>
              <a:gs pos="50000">
                <a:schemeClr val="accent6">
                  <a:lumMod val="75000"/>
                  <a:tint val="44500"/>
                  <a:satMod val="160000"/>
                </a:schemeClr>
              </a:gs>
              <a:gs pos="100000">
                <a:schemeClr val="tx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50" tIns="50377" rIns="100750" bIns="50377" anchor="ctr"/>
          <a:lstStyle/>
          <a:p>
            <a:pPr algn="ctr" defTabSz="445949" fontAlgn="auto">
              <a:spcBef>
                <a:spcPts val="0"/>
              </a:spcBef>
              <a:spcAft>
                <a:spcPts val="0"/>
              </a:spcAft>
              <a:defRPr/>
            </a:pPr>
            <a:endParaRPr lang="ja-JP" altLang="en-US"/>
          </a:p>
        </p:txBody>
      </p:sp>
      <p:sp>
        <p:nvSpPr>
          <p:cNvPr id="20490" name="Text Box 10"/>
          <p:cNvSpPr txBox="1">
            <a:spLocks noChangeArrowheads="1"/>
          </p:cNvSpPr>
          <p:nvPr/>
        </p:nvSpPr>
        <p:spPr bwMode="auto">
          <a:xfrm>
            <a:off x="6694489" y="7245350"/>
            <a:ext cx="22828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50" tIns="50377" rIns="100750" bIns="50377">
            <a:spAutoFit/>
          </a:bodyPr>
          <a:lstStyle>
            <a:lvl1pPr eaLnBrk="0">
              <a:defRPr>
                <a:solidFill>
                  <a:schemeClr val="tx1"/>
                </a:solidFill>
                <a:latin typeface="Arial" charset="0"/>
                <a:ea typeface="ＭＳ Ｐゴシック" charset="-128"/>
              </a:defRPr>
            </a:lvl1pPr>
            <a:lvl2pPr marL="742950" indent="-285750" eaLnBrk="0">
              <a:defRPr>
                <a:solidFill>
                  <a:schemeClr val="tx1"/>
                </a:solidFill>
                <a:latin typeface="Arial" charset="0"/>
                <a:ea typeface="ＭＳ Ｐゴシック" charset="-128"/>
              </a:defRPr>
            </a:lvl2pPr>
            <a:lvl3pPr marL="1143000" indent="-228600" eaLnBrk="0">
              <a:defRPr>
                <a:solidFill>
                  <a:schemeClr val="tx1"/>
                </a:solidFill>
                <a:latin typeface="Arial" charset="0"/>
                <a:ea typeface="ＭＳ Ｐゴシック" charset="-128"/>
              </a:defRPr>
            </a:lvl3pPr>
            <a:lvl4pPr marL="1600200" indent="-228600" eaLnBrk="0">
              <a:defRPr>
                <a:solidFill>
                  <a:schemeClr val="tx1"/>
                </a:solidFill>
                <a:latin typeface="Arial" charset="0"/>
                <a:ea typeface="ＭＳ Ｐゴシック" charset="-128"/>
              </a:defRPr>
            </a:lvl4pPr>
            <a:lvl5pPr marL="2057400" indent="-228600" eaLnBrk="0">
              <a:defRPr>
                <a:solidFill>
                  <a:schemeClr val="tx1"/>
                </a:solidFill>
                <a:latin typeface="Arial" charset="0"/>
                <a:ea typeface="ＭＳ Ｐゴシック" charset="-128"/>
              </a:defRPr>
            </a:lvl5pPr>
            <a:lvl6pPr marL="25146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6pPr>
            <a:lvl7pPr marL="29718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7pPr>
            <a:lvl8pPr marL="34290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8pPr>
            <a:lvl9pPr marL="3886200" indent="-228600" defTabSz="444500" eaLnBrk="0" fontAlgn="base" hangingPunct="0">
              <a:lnSpc>
                <a:spcPct val="93000"/>
              </a:lnSpc>
              <a:spcBef>
                <a:spcPct val="0"/>
              </a:spcBef>
              <a:spcAft>
                <a:spcPct val="0"/>
              </a:spcAft>
              <a:buClr>
                <a:srgbClr val="000000"/>
              </a:buClr>
              <a:buSzPct val="100000"/>
              <a:buFont typeface="Times New Roman" pitchFamily="16" charset="0"/>
              <a:defRPr>
                <a:solidFill>
                  <a:schemeClr val="tx1"/>
                </a:solidFill>
                <a:latin typeface="Arial" charset="0"/>
                <a:ea typeface="ＭＳ Ｐゴシック" charset="-128"/>
              </a:defRPr>
            </a:lvl9pPr>
          </a:lstStyle>
          <a:p>
            <a:pPr algn="r" eaLnBrk="1">
              <a:defRPr/>
            </a:pPr>
            <a:r>
              <a:rPr lang="en-US" altLang="ja-JP" sz="900" dirty="0" smtClean="0">
                <a:solidFill>
                  <a:srgbClr val="D9D9D9"/>
                </a:solidFill>
                <a:latin typeface="Calibri" pitchFamily="34" charset="0"/>
              </a:rPr>
              <a:t>© Copyright NPO </a:t>
            </a:r>
            <a:r>
              <a:rPr lang="en-US" altLang="ja-JP" sz="900" dirty="0" err="1" smtClean="0">
                <a:solidFill>
                  <a:srgbClr val="D9D9D9"/>
                </a:solidFill>
                <a:latin typeface="Calibri" pitchFamily="34" charset="0"/>
              </a:rPr>
              <a:t>atamista</a:t>
            </a:r>
            <a:r>
              <a:rPr lang="en-US" altLang="ja-JP" sz="900" dirty="0" smtClean="0">
                <a:solidFill>
                  <a:srgbClr val="D9D9D9"/>
                </a:solidFill>
                <a:latin typeface="Calibri" pitchFamily="34" charset="0"/>
              </a:rPr>
              <a:t>  2013</a:t>
            </a:r>
          </a:p>
        </p:txBody>
      </p:sp>
    </p:spTree>
  </p:cSld>
  <p:clrMap bg1="lt1" tx1="dk1" bg2="lt2" tx2="dk2" accent1="accent1" accent2="accent2" accent3="accent3" accent4="accent4" accent5="accent5" accent6="accent6" hlink="hlink" folHlink="folHlink"/>
  <p:sldLayoutIdLst>
    <p:sldLayoutId id="2147486109" r:id="rId1"/>
    <p:sldLayoutId id="2147485982" r:id="rId2"/>
    <p:sldLayoutId id="2147485983" r:id="rId3"/>
    <p:sldLayoutId id="2147485984" r:id="rId4"/>
    <p:sldLayoutId id="2147485985" r:id="rId5"/>
    <p:sldLayoutId id="2147485986" r:id="rId6"/>
    <p:sldLayoutId id="2147485987" r:id="rId7"/>
    <p:sldLayoutId id="2147485988" r:id="rId8"/>
    <p:sldLayoutId id="2147485989" r:id="rId9"/>
    <p:sldLayoutId id="2147485990" r:id="rId10"/>
    <p:sldLayoutId id="2147485991"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kumimoji="1" sz="2200" kern="1200">
          <a:solidFill>
            <a:schemeClr val="bg1"/>
          </a:solidFill>
          <a:latin typeface="+mj-lt"/>
          <a:ea typeface="+mj-ea"/>
          <a:cs typeface="+mj-cs"/>
        </a:defRPr>
      </a:lvl1pPr>
      <a:lvl2pPr algn="l" rtl="0" eaLnBrk="0" fontAlgn="base" hangingPunct="0">
        <a:spcBef>
          <a:spcPct val="0"/>
        </a:spcBef>
        <a:spcAft>
          <a:spcPct val="0"/>
        </a:spcAft>
        <a:defRPr kumimoji="1" sz="2200">
          <a:solidFill>
            <a:schemeClr val="bg1"/>
          </a:solidFill>
          <a:latin typeface="Calibri" pitchFamily="34" charset="0"/>
          <a:ea typeface="ＭＳ Ｐゴシック" charset="-128"/>
        </a:defRPr>
      </a:lvl2pPr>
      <a:lvl3pPr algn="l" rtl="0" eaLnBrk="0" fontAlgn="base" hangingPunct="0">
        <a:spcBef>
          <a:spcPct val="0"/>
        </a:spcBef>
        <a:spcAft>
          <a:spcPct val="0"/>
        </a:spcAft>
        <a:defRPr kumimoji="1" sz="2200">
          <a:solidFill>
            <a:schemeClr val="bg1"/>
          </a:solidFill>
          <a:latin typeface="Calibri" pitchFamily="34" charset="0"/>
          <a:ea typeface="ＭＳ Ｐゴシック" charset="-128"/>
        </a:defRPr>
      </a:lvl3pPr>
      <a:lvl4pPr algn="l" rtl="0" eaLnBrk="0" fontAlgn="base" hangingPunct="0">
        <a:spcBef>
          <a:spcPct val="0"/>
        </a:spcBef>
        <a:spcAft>
          <a:spcPct val="0"/>
        </a:spcAft>
        <a:defRPr kumimoji="1" sz="2200">
          <a:solidFill>
            <a:schemeClr val="bg1"/>
          </a:solidFill>
          <a:latin typeface="Calibri" pitchFamily="34" charset="0"/>
          <a:ea typeface="ＭＳ Ｐゴシック" charset="-128"/>
        </a:defRPr>
      </a:lvl4pPr>
      <a:lvl5pPr algn="l" rtl="0" eaLnBrk="0" fontAlgn="base" hangingPunct="0">
        <a:spcBef>
          <a:spcPct val="0"/>
        </a:spcBef>
        <a:spcAft>
          <a:spcPct val="0"/>
        </a:spcAft>
        <a:defRPr kumimoji="1" sz="2200">
          <a:solidFill>
            <a:schemeClr val="bg1"/>
          </a:solidFill>
          <a:latin typeface="Calibri" pitchFamily="34" charset="0"/>
          <a:ea typeface="ＭＳ Ｐゴシック" charset="-128"/>
        </a:defRPr>
      </a:lvl5pPr>
      <a:lvl6pPr marL="503763" algn="l" rtl="0" eaLnBrk="1" fontAlgn="base" hangingPunct="1">
        <a:spcBef>
          <a:spcPct val="0"/>
        </a:spcBef>
        <a:spcAft>
          <a:spcPct val="0"/>
        </a:spcAft>
        <a:defRPr kumimoji="1" sz="3100">
          <a:solidFill>
            <a:srgbClr val="595959"/>
          </a:solidFill>
          <a:latin typeface="Calibri" pitchFamily="34" charset="0"/>
          <a:ea typeface="ＭＳ Ｐゴシック" charset="-128"/>
        </a:defRPr>
      </a:lvl6pPr>
      <a:lvl7pPr marL="1007525" algn="l" rtl="0" eaLnBrk="1" fontAlgn="base" hangingPunct="1">
        <a:spcBef>
          <a:spcPct val="0"/>
        </a:spcBef>
        <a:spcAft>
          <a:spcPct val="0"/>
        </a:spcAft>
        <a:defRPr kumimoji="1" sz="3100">
          <a:solidFill>
            <a:srgbClr val="595959"/>
          </a:solidFill>
          <a:latin typeface="Calibri" pitchFamily="34" charset="0"/>
          <a:ea typeface="ＭＳ Ｐゴシック" charset="-128"/>
        </a:defRPr>
      </a:lvl7pPr>
      <a:lvl8pPr marL="1511289" algn="l" rtl="0" eaLnBrk="1" fontAlgn="base" hangingPunct="1">
        <a:spcBef>
          <a:spcPct val="0"/>
        </a:spcBef>
        <a:spcAft>
          <a:spcPct val="0"/>
        </a:spcAft>
        <a:defRPr kumimoji="1" sz="3100">
          <a:solidFill>
            <a:srgbClr val="595959"/>
          </a:solidFill>
          <a:latin typeface="Calibri" pitchFamily="34" charset="0"/>
          <a:ea typeface="ＭＳ Ｐゴシック" charset="-128"/>
        </a:defRPr>
      </a:lvl8pPr>
      <a:lvl9pPr marL="2015050" algn="l" rtl="0" eaLnBrk="1" fontAlgn="base" hangingPunct="1">
        <a:spcBef>
          <a:spcPct val="0"/>
        </a:spcBef>
        <a:spcAft>
          <a:spcPct val="0"/>
        </a:spcAft>
        <a:defRPr kumimoji="1" sz="3100">
          <a:solidFill>
            <a:srgbClr val="595959"/>
          </a:solidFill>
          <a:latin typeface="Calibri" pitchFamily="34" charset="0"/>
          <a:ea typeface="ＭＳ Ｐゴシック" charset="-128"/>
        </a:defRPr>
      </a:lvl9pPr>
    </p:titleStyle>
    <p:bodyStyle>
      <a:lvl1pPr marL="377786" indent="-377786" algn="l" rtl="0" eaLnBrk="0" fontAlgn="base" hangingPunct="0">
        <a:spcBef>
          <a:spcPct val="20000"/>
        </a:spcBef>
        <a:spcAft>
          <a:spcPct val="0"/>
        </a:spcAft>
        <a:buClr>
          <a:srgbClr val="F79646"/>
        </a:buClr>
        <a:buSzPct val="70000"/>
        <a:buFont typeface="Wingdings" pitchFamily="2" charset="2"/>
        <a:buChar char="n"/>
        <a:defRPr kumimoji="1" kern="1200">
          <a:solidFill>
            <a:schemeClr val="bg1"/>
          </a:solidFill>
          <a:latin typeface="+mn-lt"/>
          <a:ea typeface="+mn-ea"/>
          <a:cs typeface="+mn-cs"/>
        </a:defRPr>
      </a:lvl1pPr>
      <a:lvl2pPr marL="817478" indent="-314292" algn="l" rtl="0" eaLnBrk="0" fontAlgn="base" hangingPunct="0">
        <a:spcBef>
          <a:spcPct val="20000"/>
        </a:spcBef>
        <a:spcAft>
          <a:spcPct val="0"/>
        </a:spcAft>
        <a:buClr>
          <a:srgbClr val="F79646"/>
        </a:buClr>
        <a:buSzPct val="60000"/>
        <a:buFont typeface="Wingdings" pitchFamily="2" charset="2"/>
        <a:buChar char="l"/>
        <a:defRPr kumimoji="1" lang="ja-JP" altLang="en-US" kern="1200" dirty="0">
          <a:solidFill>
            <a:schemeClr val="bg1"/>
          </a:solidFill>
          <a:latin typeface="+mn-lt"/>
          <a:ea typeface="+mn-ea"/>
          <a:cs typeface="+mn-cs"/>
        </a:defRPr>
      </a:lvl2pPr>
      <a:lvl3pPr marL="1258757" indent="-250799" algn="l" rtl="0" eaLnBrk="0" fontAlgn="base" hangingPunct="0">
        <a:spcBef>
          <a:spcPct val="20000"/>
        </a:spcBef>
        <a:spcAft>
          <a:spcPct val="0"/>
        </a:spcAft>
        <a:buClr>
          <a:srgbClr val="F79646"/>
        </a:buClr>
        <a:buSzPct val="50000"/>
        <a:buFont typeface="Wingdings" pitchFamily="2" charset="2"/>
        <a:buChar char="n"/>
        <a:defRPr kumimoji="1" lang="ja-JP" altLang="en-US" kern="1200" dirty="0">
          <a:solidFill>
            <a:schemeClr val="bg1"/>
          </a:solidFill>
          <a:latin typeface="+mn-lt"/>
          <a:ea typeface="+mn-ea"/>
          <a:cs typeface="+mn-cs"/>
        </a:defRPr>
      </a:lvl3pPr>
      <a:lvl4pPr marL="1761943" indent="-250799" algn="l" rtl="0" eaLnBrk="0" fontAlgn="base" hangingPunct="0">
        <a:spcBef>
          <a:spcPct val="20000"/>
        </a:spcBef>
        <a:spcAft>
          <a:spcPct val="0"/>
        </a:spcAft>
        <a:buClr>
          <a:srgbClr val="F79646"/>
        </a:buClr>
        <a:buFont typeface="Arial" charset="0"/>
        <a:buChar char="–"/>
        <a:defRPr kumimoji="1" sz="1500" kern="1200">
          <a:solidFill>
            <a:schemeClr val="bg1"/>
          </a:solidFill>
          <a:latin typeface="+mn-lt"/>
          <a:ea typeface="+mn-ea"/>
          <a:cs typeface="+mn-cs"/>
        </a:defRPr>
      </a:lvl4pPr>
      <a:lvl5pPr marL="2266715" indent="-250799" algn="l" rtl="0" eaLnBrk="0" fontAlgn="base" hangingPunct="0">
        <a:spcBef>
          <a:spcPct val="20000"/>
        </a:spcBef>
        <a:spcAft>
          <a:spcPct val="0"/>
        </a:spcAft>
        <a:buClr>
          <a:srgbClr val="F79646"/>
        </a:buClr>
        <a:buFont typeface="Arial" charset="0"/>
        <a:buChar char="»"/>
        <a:defRPr kumimoji="1" sz="1500" kern="1200">
          <a:solidFill>
            <a:schemeClr val="bg1"/>
          </a:solidFill>
          <a:latin typeface="+mn-lt"/>
          <a:ea typeface="+mn-ea"/>
          <a:cs typeface="+mn-cs"/>
        </a:defRPr>
      </a:lvl5pPr>
      <a:lvl6pPr marL="2770695" indent="-251882" algn="l" defTabSz="100752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4457" indent="-251882" algn="l" defTabSz="100752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78220" indent="-251882" algn="l" defTabSz="100752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1982" indent="-251882" algn="l" defTabSz="100752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7525" rtl="0" eaLnBrk="1" latinLnBrk="0" hangingPunct="1">
        <a:defRPr kumimoji="1" sz="2000" kern="1200">
          <a:solidFill>
            <a:schemeClr val="tx1"/>
          </a:solidFill>
          <a:latin typeface="+mn-lt"/>
          <a:ea typeface="+mn-ea"/>
          <a:cs typeface="+mn-cs"/>
        </a:defRPr>
      </a:lvl1pPr>
      <a:lvl2pPr marL="503763" algn="l" defTabSz="1007525" rtl="0" eaLnBrk="1" latinLnBrk="0" hangingPunct="1">
        <a:defRPr kumimoji="1" sz="2000" kern="1200">
          <a:solidFill>
            <a:schemeClr val="tx1"/>
          </a:solidFill>
          <a:latin typeface="+mn-lt"/>
          <a:ea typeface="+mn-ea"/>
          <a:cs typeface="+mn-cs"/>
        </a:defRPr>
      </a:lvl2pPr>
      <a:lvl3pPr marL="1007525" algn="l" defTabSz="1007525" rtl="0" eaLnBrk="1" latinLnBrk="0" hangingPunct="1">
        <a:defRPr kumimoji="1" sz="2000" kern="1200">
          <a:solidFill>
            <a:schemeClr val="tx1"/>
          </a:solidFill>
          <a:latin typeface="+mn-lt"/>
          <a:ea typeface="+mn-ea"/>
          <a:cs typeface="+mn-cs"/>
        </a:defRPr>
      </a:lvl3pPr>
      <a:lvl4pPr marL="1511289" algn="l" defTabSz="1007525" rtl="0" eaLnBrk="1" latinLnBrk="0" hangingPunct="1">
        <a:defRPr kumimoji="1" sz="2000" kern="1200">
          <a:solidFill>
            <a:schemeClr val="tx1"/>
          </a:solidFill>
          <a:latin typeface="+mn-lt"/>
          <a:ea typeface="+mn-ea"/>
          <a:cs typeface="+mn-cs"/>
        </a:defRPr>
      </a:lvl4pPr>
      <a:lvl5pPr marL="2015050" algn="l" defTabSz="1007525" rtl="0" eaLnBrk="1" latinLnBrk="0" hangingPunct="1">
        <a:defRPr kumimoji="1" sz="2000" kern="1200">
          <a:solidFill>
            <a:schemeClr val="tx1"/>
          </a:solidFill>
          <a:latin typeface="+mn-lt"/>
          <a:ea typeface="+mn-ea"/>
          <a:cs typeface="+mn-cs"/>
        </a:defRPr>
      </a:lvl5pPr>
      <a:lvl6pPr marL="2518813" algn="l" defTabSz="1007525" rtl="0" eaLnBrk="1" latinLnBrk="0" hangingPunct="1">
        <a:defRPr kumimoji="1" sz="2000" kern="1200">
          <a:solidFill>
            <a:schemeClr val="tx1"/>
          </a:solidFill>
          <a:latin typeface="+mn-lt"/>
          <a:ea typeface="+mn-ea"/>
          <a:cs typeface="+mn-cs"/>
        </a:defRPr>
      </a:lvl6pPr>
      <a:lvl7pPr marL="3022575" algn="l" defTabSz="1007525" rtl="0" eaLnBrk="1" latinLnBrk="0" hangingPunct="1">
        <a:defRPr kumimoji="1" sz="2000" kern="1200">
          <a:solidFill>
            <a:schemeClr val="tx1"/>
          </a:solidFill>
          <a:latin typeface="+mn-lt"/>
          <a:ea typeface="+mn-ea"/>
          <a:cs typeface="+mn-cs"/>
        </a:defRPr>
      </a:lvl7pPr>
      <a:lvl8pPr marL="3526337" algn="l" defTabSz="1007525" rtl="0" eaLnBrk="1" latinLnBrk="0" hangingPunct="1">
        <a:defRPr kumimoji="1" sz="2000" kern="1200">
          <a:solidFill>
            <a:schemeClr val="tx1"/>
          </a:solidFill>
          <a:latin typeface="+mn-lt"/>
          <a:ea typeface="+mn-ea"/>
          <a:cs typeface="+mn-cs"/>
        </a:defRPr>
      </a:lvl8pPr>
      <a:lvl9pPr marL="4030100" algn="l" defTabSz="1007525" rtl="0" eaLnBrk="1" latinLnBrk="0" hangingPunct="1">
        <a:defRPr kumimoji="1"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530" name="タイトル プレースホルダ 1"/>
          <p:cNvSpPr>
            <a:spLocks noGrp="1"/>
          </p:cNvSpPr>
          <p:nvPr>
            <p:ph type="title"/>
          </p:nvPr>
        </p:nvSpPr>
        <p:spPr bwMode="auto">
          <a:xfrm>
            <a:off x="503239" y="79376"/>
            <a:ext cx="90265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83" tIns="50392" rIns="100783" bIns="50392" numCol="1" anchor="b" anchorCtr="0" compatLnSpc="1">
            <a:prstTxWarp prst="textNoShape">
              <a:avLst/>
            </a:prstTxWarp>
          </a:bodyPr>
          <a:lstStyle/>
          <a:p>
            <a:pPr lvl="0"/>
            <a:r>
              <a:rPr lang="ja-JP" altLang="en-US" smtClean="0"/>
              <a:t>マスタ タイトルの書式設定</a:t>
            </a:r>
          </a:p>
        </p:txBody>
      </p:sp>
      <p:sp>
        <p:nvSpPr>
          <p:cNvPr id="22531" name="テキスト プレースホルダ 2"/>
          <p:cNvSpPr>
            <a:spLocks noGrp="1"/>
          </p:cNvSpPr>
          <p:nvPr>
            <p:ph type="body" idx="1"/>
          </p:nvPr>
        </p:nvSpPr>
        <p:spPr bwMode="auto">
          <a:xfrm>
            <a:off x="503238" y="944564"/>
            <a:ext cx="907415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83" tIns="50392" rIns="100783" bIns="50392" numCol="1" anchor="t" anchorCtr="0" compatLnSpc="1">
            <a:prstTxWarp prst="textNoShape">
              <a:avLst/>
            </a:prstTxWarp>
          </a:bodyPr>
          <a:lstStyle/>
          <a:p>
            <a:pPr lvl="0"/>
            <a:r>
              <a:rPr lang="ja-JP" altLang="en-US" smtClean="0"/>
              <a:t>マスタ テキストの書式設定</a:t>
            </a:r>
            <a:endParaRPr lang="en-US" altLang="ja-JP" smtClean="0"/>
          </a:p>
          <a:p>
            <a:pPr lvl="1"/>
            <a:r>
              <a:rPr lang="ja-JP" altLang="en-US" smtClean="0"/>
              <a:t>第</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1731963" y="7242176"/>
            <a:ext cx="1123950" cy="244475"/>
          </a:xfrm>
          <a:prstGeom prst="rect">
            <a:avLst/>
          </a:prstGeom>
        </p:spPr>
        <p:txBody>
          <a:bodyPr vert="horz" lIns="100783" tIns="50392" rIns="100783" bIns="50392" rtlCol="0" anchor="ctr"/>
          <a:lstStyle>
            <a:lvl1pPr algn="l" defTabSz="914305" fontAlgn="auto" hangingPunct="1">
              <a:lnSpc>
                <a:spcPct val="100000"/>
              </a:lnSpc>
              <a:spcBef>
                <a:spcPts val="0"/>
              </a:spcBef>
              <a:spcAft>
                <a:spcPts val="0"/>
              </a:spcAft>
              <a:buClrTx/>
              <a:buSzTx/>
              <a:buFontTx/>
              <a:buNone/>
              <a:defRPr kumimoji="1" sz="1300">
                <a:solidFill>
                  <a:prstClr val="black">
                    <a:tint val="75000"/>
                  </a:prstClr>
                </a:solidFill>
                <a:latin typeface="+mn-lt"/>
                <a:ea typeface="+mn-ea"/>
              </a:defRPr>
            </a:lvl1pPr>
          </a:lstStyle>
          <a:p>
            <a:pPr>
              <a:defRPr/>
            </a:pPr>
            <a:fld id="{2A96E82A-CA43-46BE-9CDA-E03D13074167}" type="datetime1">
              <a:rPr lang="ja-JP" altLang="en-US"/>
              <a:pPr>
                <a:defRPr/>
              </a:pPr>
              <a:t>17/05/21</a:t>
            </a:fld>
            <a:endParaRPr lang="ja-JP" altLang="en-US"/>
          </a:p>
        </p:txBody>
      </p:sp>
      <p:sp>
        <p:nvSpPr>
          <p:cNvPr id="5" name="フッター プレースホルダ 4"/>
          <p:cNvSpPr>
            <a:spLocks noGrp="1"/>
          </p:cNvSpPr>
          <p:nvPr>
            <p:ph type="ftr" sz="quarter" idx="3"/>
          </p:nvPr>
        </p:nvSpPr>
        <p:spPr>
          <a:xfrm>
            <a:off x="2992437" y="7242176"/>
            <a:ext cx="3192463" cy="244475"/>
          </a:xfrm>
          <a:prstGeom prst="rect">
            <a:avLst/>
          </a:prstGeom>
        </p:spPr>
        <p:txBody>
          <a:bodyPr vert="horz" lIns="100783" tIns="50392" rIns="100783" bIns="50392" rtlCol="0" anchor="ctr"/>
          <a:lstStyle>
            <a:lvl1pPr algn="ctr" defTabSz="914305" fontAlgn="auto" hangingPunct="1">
              <a:lnSpc>
                <a:spcPct val="100000"/>
              </a:lnSpc>
              <a:spcBef>
                <a:spcPts val="0"/>
              </a:spcBef>
              <a:spcAft>
                <a:spcPts val="0"/>
              </a:spcAft>
              <a:buClrTx/>
              <a:buSzTx/>
              <a:buFontTx/>
              <a:buNone/>
              <a:defRPr kumimoji="1" sz="13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9056687" y="7245350"/>
            <a:ext cx="944563" cy="241300"/>
          </a:xfrm>
          <a:prstGeom prst="rect">
            <a:avLst/>
          </a:prstGeom>
        </p:spPr>
        <p:txBody>
          <a:bodyPr vert="horz" lIns="100783" tIns="50392" rIns="100783" bIns="50392" rtlCol="0" anchor="ctr"/>
          <a:lstStyle>
            <a:lvl1pPr algn="r" defTabSz="914305" fontAlgn="auto" hangingPunct="1">
              <a:lnSpc>
                <a:spcPct val="100000"/>
              </a:lnSpc>
              <a:spcBef>
                <a:spcPts val="0"/>
              </a:spcBef>
              <a:spcAft>
                <a:spcPts val="0"/>
              </a:spcAft>
              <a:buClrTx/>
              <a:buSzTx/>
              <a:buFontTx/>
              <a:buNone/>
              <a:defRPr kumimoji="1" sz="1300">
                <a:solidFill>
                  <a:prstClr val="black">
                    <a:tint val="75000"/>
                  </a:prstClr>
                </a:solidFill>
                <a:latin typeface="+mn-lt"/>
                <a:ea typeface="+mn-ea"/>
              </a:defRPr>
            </a:lvl1pPr>
          </a:lstStyle>
          <a:p>
            <a:pPr>
              <a:defRPr/>
            </a:pPr>
            <a:fld id="{7D4CE57C-BF02-4905-9CB9-A54FD9F9020D}" type="slidenum">
              <a:rPr lang="ja-JP" altLang="en-US"/>
              <a:pPr>
                <a:defRPr/>
              </a:pPr>
              <a:t>‹#›</a:t>
            </a:fld>
            <a:endParaRPr lang="ja-JP" altLang="en-US"/>
          </a:p>
        </p:txBody>
      </p:sp>
      <p:sp>
        <p:nvSpPr>
          <p:cNvPr id="12" name="正方形/長方形 11"/>
          <p:cNvSpPr/>
          <p:nvPr/>
        </p:nvSpPr>
        <p:spPr>
          <a:xfrm>
            <a:off x="1574800" y="7165975"/>
            <a:ext cx="8505825" cy="50800"/>
          </a:xfrm>
          <a:prstGeom prst="rect">
            <a:avLst/>
          </a:prstGeom>
          <a:gradFill flip="none" rotWithShape="1">
            <a:gsLst>
              <a:gs pos="0">
                <a:schemeClr val="accent6">
                  <a:lumMod val="75000"/>
                  <a:alpha val="80000"/>
                </a:schemeClr>
              </a:gs>
              <a:gs pos="50000">
                <a:schemeClr val="accent6">
                  <a:lumMod val="75000"/>
                  <a:tint val="44500"/>
                  <a:satMod val="160000"/>
                </a:schemeClr>
              </a:gs>
              <a:gs pos="100000">
                <a:schemeClr val="accent6">
                  <a:lumMod val="75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14" name="正方形/長方形 13"/>
          <p:cNvSpPr/>
          <p:nvPr/>
        </p:nvSpPr>
        <p:spPr>
          <a:xfrm rot="10800000">
            <a:off x="1" y="815976"/>
            <a:ext cx="9529763" cy="50800"/>
          </a:xfrm>
          <a:prstGeom prst="rect">
            <a:avLst/>
          </a:prstGeom>
          <a:gradFill flip="none" rotWithShape="1">
            <a:gsLst>
              <a:gs pos="0">
                <a:schemeClr val="accent6">
                  <a:lumMod val="75000"/>
                </a:schemeClr>
              </a:gs>
              <a:gs pos="50000">
                <a:schemeClr val="accent6">
                  <a:lumMod val="75000"/>
                  <a:tint val="44500"/>
                  <a:satMod val="160000"/>
                </a:schemeClr>
              </a:gs>
              <a:gs pos="100000">
                <a:schemeClr val="accent6">
                  <a:lumMod val="75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83" tIns="50392" rIns="100783" bIns="50392" anchor="ctr"/>
          <a:lstStyle/>
          <a:p>
            <a:pPr algn="ctr" defTabSz="914305" fontAlgn="auto" hangingPunct="1">
              <a:lnSpc>
                <a:spcPct val="100000"/>
              </a:lnSpc>
              <a:spcBef>
                <a:spcPts val="0"/>
              </a:spcBef>
              <a:spcAft>
                <a:spcPts val="0"/>
              </a:spcAft>
              <a:buClrTx/>
              <a:buSzTx/>
              <a:buFontTx/>
              <a:buNone/>
              <a:defRPr/>
            </a:pPr>
            <a:endParaRPr kumimoji="1" lang="ja-JP" altLang="en-US">
              <a:solidFill>
                <a:prstClr val="white"/>
              </a:solidFill>
            </a:endParaRPr>
          </a:p>
        </p:txBody>
      </p:sp>
      <p:sp>
        <p:nvSpPr>
          <p:cNvPr id="2057" name="Text Box 10"/>
          <p:cNvSpPr txBox="1">
            <a:spLocks noChangeArrowheads="1"/>
          </p:cNvSpPr>
          <p:nvPr/>
        </p:nvSpPr>
        <p:spPr bwMode="auto">
          <a:xfrm>
            <a:off x="6694489" y="7245350"/>
            <a:ext cx="2282825" cy="24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83" tIns="50392" rIns="100783" bIns="50392">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defTabSz="914305" eaLnBrk="1" hangingPunct="1">
              <a:lnSpc>
                <a:spcPct val="100000"/>
              </a:lnSpc>
              <a:buClrTx/>
              <a:buSzTx/>
              <a:buFontTx/>
              <a:buNone/>
              <a:defRPr/>
            </a:pPr>
            <a:r>
              <a:rPr lang="en-US" altLang="ja-JP" sz="900" dirty="0" smtClean="0">
                <a:solidFill>
                  <a:srgbClr val="7F7F7F"/>
                </a:solidFill>
                <a:latin typeface="Calibri" pitchFamily="34" charset="0"/>
              </a:rPr>
              <a:t>© Copyright </a:t>
            </a:r>
            <a:r>
              <a:rPr lang="ja-JP" altLang="en-US" sz="900" dirty="0" smtClean="0">
                <a:solidFill>
                  <a:srgbClr val="7F7F7F"/>
                </a:solidFill>
                <a:latin typeface="Calibri" pitchFamily="34" charset="0"/>
              </a:rPr>
              <a:t>熱海温泉玉手箱</a:t>
            </a:r>
            <a:r>
              <a:rPr lang="en-US" altLang="ja-JP" sz="900" dirty="0" smtClean="0">
                <a:solidFill>
                  <a:srgbClr val="7F7F7F"/>
                </a:solidFill>
                <a:latin typeface="Calibri" pitchFamily="34" charset="0"/>
              </a:rPr>
              <a:t>  2013</a:t>
            </a:r>
          </a:p>
        </p:txBody>
      </p:sp>
      <p:pic>
        <p:nvPicPr>
          <p:cNvPr id="22538" name="Picture 2" descr="C:\Users\Koichiro\Dropbox\210_オンたま\900_オンたま_format_logo_template\オンたまロゴ\2011awオンたまロゴ03.png"/>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19062" y="6715125"/>
            <a:ext cx="84455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121" r:id="rId1"/>
    <p:sldLayoutId id="2147486122" r:id="rId2"/>
    <p:sldLayoutId id="2147486123" r:id="rId3"/>
    <p:sldLayoutId id="2147486124" r:id="rId4"/>
    <p:sldLayoutId id="2147486125" r:id="rId5"/>
    <p:sldLayoutId id="2147486126" r:id="rId6"/>
    <p:sldLayoutId id="2147486127" r:id="rId7"/>
    <p:sldLayoutId id="2147486128" r:id="rId8"/>
    <p:sldLayoutId id="2147486129" r:id="rId9"/>
    <p:sldLayoutId id="2147486130" r:id="rId10"/>
    <p:sldLayoutId id="2147486131" r:id="rId11"/>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kumimoji="1" sz="2200" b="1" kern="1200">
          <a:solidFill>
            <a:srgbClr val="1E1C11"/>
          </a:solidFill>
          <a:latin typeface="+mj-lt"/>
          <a:ea typeface="+mj-ea"/>
          <a:cs typeface="+mj-cs"/>
        </a:defRPr>
      </a:lvl1pPr>
      <a:lvl2pPr algn="l" rtl="0" eaLnBrk="0" fontAlgn="base" hangingPunct="0">
        <a:spcBef>
          <a:spcPct val="0"/>
        </a:spcBef>
        <a:spcAft>
          <a:spcPct val="0"/>
        </a:spcAft>
        <a:defRPr kumimoji="1" sz="2200" b="1">
          <a:solidFill>
            <a:srgbClr val="1E1C11"/>
          </a:solidFill>
          <a:latin typeface="Calibri" pitchFamily="34" charset="0"/>
          <a:ea typeface="ＭＳ Ｐゴシック" charset="-128"/>
        </a:defRPr>
      </a:lvl2pPr>
      <a:lvl3pPr algn="l" rtl="0" eaLnBrk="0" fontAlgn="base" hangingPunct="0">
        <a:spcBef>
          <a:spcPct val="0"/>
        </a:spcBef>
        <a:spcAft>
          <a:spcPct val="0"/>
        </a:spcAft>
        <a:defRPr kumimoji="1" sz="2200" b="1">
          <a:solidFill>
            <a:srgbClr val="1E1C11"/>
          </a:solidFill>
          <a:latin typeface="Calibri" pitchFamily="34" charset="0"/>
          <a:ea typeface="ＭＳ Ｐゴシック" charset="-128"/>
        </a:defRPr>
      </a:lvl3pPr>
      <a:lvl4pPr algn="l" rtl="0" eaLnBrk="0" fontAlgn="base" hangingPunct="0">
        <a:spcBef>
          <a:spcPct val="0"/>
        </a:spcBef>
        <a:spcAft>
          <a:spcPct val="0"/>
        </a:spcAft>
        <a:defRPr kumimoji="1" sz="2200" b="1">
          <a:solidFill>
            <a:srgbClr val="1E1C11"/>
          </a:solidFill>
          <a:latin typeface="Calibri" pitchFamily="34" charset="0"/>
          <a:ea typeface="ＭＳ Ｐゴシック" charset="-128"/>
        </a:defRPr>
      </a:lvl4pPr>
      <a:lvl5pPr algn="l" rtl="0" eaLnBrk="0" fontAlgn="base" hangingPunct="0">
        <a:spcBef>
          <a:spcPct val="0"/>
        </a:spcBef>
        <a:spcAft>
          <a:spcPct val="0"/>
        </a:spcAft>
        <a:defRPr kumimoji="1" sz="2200" b="1">
          <a:solidFill>
            <a:srgbClr val="1E1C11"/>
          </a:solidFill>
          <a:latin typeface="Calibri" pitchFamily="34" charset="0"/>
          <a:ea typeface="ＭＳ Ｐゴシック" charset="-128"/>
        </a:defRPr>
      </a:lvl5pPr>
      <a:lvl6pPr marL="503920" algn="l" rtl="0" eaLnBrk="1" fontAlgn="base" hangingPunct="1">
        <a:spcBef>
          <a:spcPct val="0"/>
        </a:spcBef>
        <a:spcAft>
          <a:spcPct val="0"/>
        </a:spcAft>
        <a:defRPr kumimoji="1" sz="3100">
          <a:solidFill>
            <a:srgbClr val="595959"/>
          </a:solidFill>
          <a:latin typeface="Calibri" pitchFamily="34" charset="0"/>
          <a:ea typeface="ＭＳ Ｐゴシック" charset="-128"/>
        </a:defRPr>
      </a:lvl6pPr>
      <a:lvl7pPr marL="1007838" algn="l" rtl="0" eaLnBrk="1" fontAlgn="base" hangingPunct="1">
        <a:spcBef>
          <a:spcPct val="0"/>
        </a:spcBef>
        <a:spcAft>
          <a:spcPct val="0"/>
        </a:spcAft>
        <a:defRPr kumimoji="1" sz="3100">
          <a:solidFill>
            <a:srgbClr val="595959"/>
          </a:solidFill>
          <a:latin typeface="Calibri" pitchFamily="34" charset="0"/>
          <a:ea typeface="ＭＳ Ｐゴシック" charset="-128"/>
        </a:defRPr>
      </a:lvl7pPr>
      <a:lvl8pPr marL="1511758" algn="l" rtl="0" eaLnBrk="1" fontAlgn="base" hangingPunct="1">
        <a:spcBef>
          <a:spcPct val="0"/>
        </a:spcBef>
        <a:spcAft>
          <a:spcPct val="0"/>
        </a:spcAft>
        <a:defRPr kumimoji="1" sz="3100">
          <a:solidFill>
            <a:srgbClr val="595959"/>
          </a:solidFill>
          <a:latin typeface="Calibri" pitchFamily="34" charset="0"/>
          <a:ea typeface="ＭＳ Ｐゴシック" charset="-128"/>
        </a:defRPr>
      </a:lvl8pPr>
      <a:lvl9pPr marL="2015677" algn="l" rtl="0" eaLnBrk="1" fontAlgn="base" hangingPunct="1">
        <a:spcBef>
          <a:spcPct val="0"/>
        </a:spcBef>
        <a:spcAft>
          <a:spcPct val="0"/>
        </a:spcAft>
        <a:defRPr kumimoji="1" sz="3100">
          <a:solidFill>
            <a:srgbClr val="595959"/>
          </a:solidFill>
          <a:latin typeface="Calibri" pitchFamily="34" charset="0"/>
          <a:ea typeface="ＭＳ Ｐゴシック" charset="-128"/>
        </a:defRPr>
      </a:lvl9pPr>
    </p:titleStyle>
    <p:bodyStyle>
      <a:lvl1pPr marL="377786" indent="-377786" algn="l" rtl="0" eaLnBrk="0" fontAlgn="base" hangingPunct="0">
        <a:spcBef>
          <a:spcPct val="20000"/>
        </a:spcBef>
        <a:spcAft>
          <a:spcPct val="0"/>
        </a:spcAft>
        <a:buClr>
          <a:srgbClr val="F79646"/>
        </a:buClr>
        <a:buSzPct val="70000"/>
        <a:buFont typeface="Wingdings" pitchFamily="2" charset="2"/>
        <a:buChar char="n"/>
        <a:defRPr kumimoji="1" b="1" kern="1200">
          <a:solidFill>
            <a:srgbClr val="1E1C11"/>
          </a:solidFill>
          <a:latin typeface="+mn-lt"/>
          <a:ea typeface="+mn-ea"/>
          <a:cs typeface="+mn-cs"/>
        </a:defRPr>
      </a:lvl1pPr>
      <a:lvl2pPr marL="817478" indent="-314292" algn="l" rtl="0" eaLnBrk="0" fontAlgn="base" hangingPunct="0">
        <a:spcBef>
          <a:spcPct val="20000"/>
        </a:spcBef>
        <a:spcAft>
          <a:spcPct val="0"/>
        </a:spcAft>
        <a:buClr>
          <a:srgbClr val="F79646"/>
        </a:buClr>
        <a:buSzPct val="70000"/>
        <a:buFont typeface="Wingdings" pitchFamily="2" charset="2"/>
        <a:buChar char="l"/>
        <a:defRPr kumimoji="1" lang="ja-JP" altLang="en-US" b="1" kern="1200" dirty="0">
          <a:solidFill>
            <a:srgbClr val="1E1C11"/>
          </a:solidFill>
          <a:latin typeface="+mn-lt"/>
          <a:ea typeface="+mn-ea"/>
          <a:cs typeface="+mn-cs"/>
        </a:defRPr>
      </a:lvl2pPr>
      <a:lvl3pPr marL="1258757" indent="-250799" algn="l" rtl="0" eaLnBrk="0" fontAlgn="base" hangingPunct="0">
        <a:spcBef>
          <a:spcPct val="20000"/>
        </a:spcBef>
        <a:spcAft>
          <a:spcPct val="0"/>
        </a:spcAft>
        <a:buClr>
          <a:srgbClr val="F79646"/>
        </a:buClr>
        <a:buSzPct val="50000"/>
        <a:buFont typeface="Wingdings" pitchFamily="2" charset="2"/>
        <a:buChar char="n"/>
        <a:defRPr kumimoji="1" b="1" kern="1200">
          <a:solidFill>
            <a:srgbClr val="1E1C11"/>
          </a:solidFill>
          <a:latin typeface="+mn-lt"/>
          <a:ea typeface="+mn-ea"/>
          <a:cs typeface="+mn-cs"/>
        </a:defRPr>
      </a:lvl3pPr>
      <a:lvl4pPr marL="1763530" indent="-250799" algn="l" rtl="0" eaLnBrk="0" fontAlgn="base" hangingPunct="0">
        <a:spcBef>
          <a:spcPct val="20000"/>
        </a:spcBef>
        <a:spcAft>
          <a:spcPct val="0"/>
        </a:spcAft>
        <a:buClr>
          <a:srgbClr val="F79646"/>
        </a:buClr>
        <a:buFont typeface="Arial" charset="0"/>
        <a:buChar char="–"/>
        <a:defRPr kumimoji="1" sz="1500" b="1" kern="1200">
          <a:solidFill>
            <a:srgbClr val="1E1C11"/>
          </a:solidFill>
          <a:latin typeface="+mn-lt"/>
          <a:ea typeface="+mn-ea"/>
          <a:cs typeface="+mn-cs"/>
        </a:defRPr>
      </a:lvl4pPr>
      <a:lvl5pPr marL="2266715" indent="-250799" algn="l" rtl="0" eaLnBrk="0" fontAlgn="base" hangingPunct="0">
        <a:spcBef>
          <a:spcPct val="20000"/>
        </a:spcBef>
        <a:spcAft>
          <a:spcPct val="0"/>
        </a:spcAft>
        <a:buClr>
          <a:srgbClr val="F79646"/>
        </a:buClr>
        <a:buFont typeface="Arial" charset="0"/>
        <a:buChar char="»"/>
        <a:defRPr kumimoji="1" sz="1500" b="1" kern="1200">
          <a:solidFill>
            <a:srgbClr val="1E1C11"/>
          </a:solidFill>
          <a:latin typeface="+mn-lt"/>
          <a:ea typeface="+mn-ea"/>
          <a:cs typeface="+mn-cs"/>
        </a:defRPr>
      </a:lvl5pPr>
      <a:lvl6pPr marL="2771557" indent="-251960" algn="l" defTabSz="100783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5476" indent="-251960" algn="l" defTabSz="100783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79395" indent="-251960" algn="l" defTabSz="100783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3314" indent="-251960" algn="l" defTabSz="100783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7838" rtl="0" eaLnBrk="1" latinLnBrk="0" hangingPunct="1">
        <a:defRPr kumimoji="1" sz="2000" kern="1200">
          <a:solidFill>
            <a:schemeClr val="tx1"/>
          </a:solidFill>
          <a:latin typeface="+mn-lt"/>
          <a:ea typeface="+mn-ea"/>
          <a:cs typeface="+mn-cs"/>
        </a:defRPr>
      </a:lvl1pPr>
      <a:lvl2pPr marL="503920" algn="l" defTabSz="1007838" rtl="0" eaLnBrk="1" latinLnBrk="0" hangingPunct="1">
        <a:defRPr kumimoji="1" sz="2000" kern="1200">
          <a:solidFill>
            <a:schemeClr val="tx1"/>
          </a:solidFill>
          <a:latin typeface="+mn-lt"/>
          <a:ea typeface="+mn-ea"/>
          <a:cs typeface="+mn-cs"/>
        </a:defRPr>
      </a:lvl2pPr>
      <a:lvl3pPr marL="1007838" algn="l" defTabSz="1007838" rtl="0" eaLnBrk="1" latinLnBrk="0" hangingPunct="1">
        <a:defRPr kumimoji="1" sz="2000" kern="1200">
          <a:solidFill>
            <a:schemeClr val="tx1"/>
          </a:solidFill>
          <a:latin typeface="+mn-lt"/>
          <a:ea typeface="+mn-ea"/>
          <a:cs typeface="+mn-cs"/>
        </a:defRPr>
      </a:lvl3pPr>
      <a:lvl4pPr marL="1511758" algn="l" defTabSz="1007838" rtl="0" eaLnBrk="1" latinLnBrk="0" hangingPunct="1">
        <a:defRPr kumimoji="1" sz="2000" kern="1200">
          <a:solidFill>
            <a:schemeClr val="tx1"/>
          </a:solidFill>
          <a:latin typeface="+mn-lt"/>
          <a:ea typeface="+mn-ea"/>
          <a:cs typeface="+mn-cs"/>
        </a:defRPr>
      </a:lvl4pPr>
      <a:lvl5pPr marL="2015677" algn="l" defTabSz="1007838" rtl="0" eaLnBrk="1" latinLnBrk="0" hangingPunct="1">
        <a:defRPr kumimoji="1" sz="2000" kern="1200">
          <a:solidFill>
            <a:schemeClr val="tx1"/>
          </a:solidFill>
          <a:latin typeface="+mn-lt"/>
          <a:ea typeface="+mn-ea"/>
          <a:cs typeface="+mn-cs"/>
        </a:defRPr>
      </a:lvl5pPr>
      <a:lvl6pPr marL="2519597" algn="l" defTabSz="1007838" rtl="0" eaLnBrk="1" latinLnBrk="0" hangingPunct="1">
        <a:defRPr kumimoji="1" sz="2000" kern="1200">
          <a:solidFill>
            <a:schemeClr val="tx1"/>
          </a:solidFill>
          <a:latin typeface="+mn-lt"/>
          <a:ea typeface="+mn-ea"/>
          <a:cs typeface="+mn-cs"/>
        </a:defRPr>
      </a:lvl6pPr>
      <a:lvl7pPr marL="3023515" algn="l" defTabSz="1007838" rtl="0" eaLnBrk="1" latinLnBrk="0" hangingPunct="1">
        <a:defRPr kumimoji="1" sz="2000" kern="1200">
          <a:solidFill>
            <a:schemeClr val="tx1"/>
          </a:solidFill>
          <a:latin typeface="+mn-lt"/>
          <a:ea typeface="+mn-ea"/>
          <a:cs typeface="+mn-cs"/>
        </a:defRPr>
      </a:lvl7pPr>
      <a:lvl8pPr marL="3527435" algn="l" defTabSz="1007838" rtl="0" eaLnBrk="1" latinLnBrk="0" hangingPunct="1">
        <a:defRPr kumimoji="1" sz="2000" kern="1200">
          <a:solidFill>
            <a:schemeClr val="tx1"/>
          </a:solidFill>
          <a:latin typeface="+mn-lt"/>
          <a:ea typeface="+mn-ea"/>
          <a:cs typeface="+mn-cs"/>
        </a:defRPr>
      </a:lvl8pPr>
      <a:lvl9pPr marL="4031354" algn="l" defTabSz="1007838" rtl="0" eaLnBrk="1" latinLnBrk="0" hangingPunct="1">
        <a:defRPr kumimoji="1"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04031" y="79375"/>
            <a:ext cx="9025310" cy="842945"/>
          </a:xfrm>
          <a:prstGeom prst="rect">
            <a:avLst/>
          </a:prstGeom>
          <a:noFill/>
          <a:ln w="9525">
            <a:noFill/>
            <a:miter lim="800000"/>
            <a:headEnd/>
            <a:tailEnd/>
          </a:ln>
        </p:spPr>
        <p:txBody>
          <a:bodyPr vert="horz" wrap="square" lIns="100794" tIns="50397" rIns="100794" bIns="50397" numCol="1" anchor="b" anchorCtr="0" compatLnSpc="1">
            <a:prstTxWarp prst="textNoShape">
              <a:avLst/>
            </a:prstTxWarp>
          </a:bodyPr>
          <a:lstStyle/>
          <a:p>
            <a:pPr lvl="0"/>
            <a:r>
              <a:rPr lang="en-US" altLang="ja-JP" dirty="0" smtClean="0"/>
              <a:t/>
            </a:r>
            <a:br>
              <a:rPr lang="en-US" altLang="ja-JP" dirty="0" smtClean="0"/>
            </a:br>
            <a:r>
              <a:rPr lang="ja-JP" altLang="en-US" dirty="0" smtClean="0"/>
              <a:t>マスタ タイトルの書式設定</a:t>
            </a:r>
          </a:p>
        </p:txBody>
      </p:sp>
      <p:sp>
        <p:nvSpPr>
          <p:cNvPr id="1027" name="テキスト プレースホルダ 2"/>
          <p:cNvSpPr>
            <a:spLocks noGrp="1"/>
          </p:cNvSpPr>
          <p:nvPr>
            <p:ph type="body" idx="1"/>
          </p:nvPr>
        </p:nvSpPr>
        <p:spPr bwMode="auto">
          <a:xfrm>
            <a:off x="504031" y="1103711"/>
            <a:ext cx="9072563" cy="1723621"/>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ja-JP" altLang="en-US" dirty="0" smtClean="0"/>
              <a:t>マスタ テキストの書式設定</a:t>
            </a:r>
            <a:endParaRPr lang="en-US" altLang="ja-JP" dirty="0" smtClean="0"/>
          </a:p>
          <a:p>
            <a:pPr lvl="1"/>
            <a:r>
              <a:rPr lang="ja-JP" altLang="en-US" dirty="0" smtClean="0"/>
              <a:t>第</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3" name="Picture 3" descr="C:\Users\Koichiro ICHIKI\Dropbox\320_cafe_RoCA\600_広報PR\logo\FB_011.png"/>
          <p:cNvPicPr>
            <a:picLocks noChangeAspect="1" noChangeArrowheads="1"/>
          </p:cNvPicPr>
          <p:nvPr/>
        </p:nvPicPr>
        <p:blipFill>
          <a:blip r:embed="rId14">
            <a:extLst>
              <a:ext uri="{28A0092B-C50C-407E-A947-70E740481C1C}">
                <a14:useLocalDpi xmlns:a14="http://schemas.microsoft.com/office/drawing/2010/main"/>
              </a:ext>
            </a:extLst>
          </a:blip>
          <a:srcRect/>
          <a:stretch>
            <a:fillRect/>
          </a:stretch>
        </p:blipFill>
        <p:spPr bwMode="auto">
          <a:xfrm>
            <a:off x="1" y="6885942"/>
            <a:ext cx="10107068" cy="673735"/>
          </a:xfrm>
          <a:prstGeom prst="rect">
            <a:avLst/>
          </a:prstGeom>
          <a:noFill/>
          <a:extLst>
            <a:ext uri="{909E8E84-426E-40dd-AFC4-6F175D3DCCD1}">
              <a14:hiddenFill xmlns:a14="http://schemas.microsoft.com/office/drawing/2010/main">
                <a:solidFill>
                  <a:srgbClr val="FFFFFF"/>
                </a:solidFill>
              </a14:hiddenFill>
            </a:ext>
          </a:extLst>
        </p:spPr>
      </p:pic>
      <p:sp>
        <p:nvSpPr>
          <p:cNvPr id="15" name="日付プレースホルダ 3"/>
          <p:cNvSpPr>
            <a:spLocks noGrp="1"/>
          </p:cNvSpPr>
          <p:nvPr>
            <p:ph type="dt" sz="half" idx="2"/>
          </p:nvPr>
        </p:nvSpPr>
        <p:spPr>
          <a:xfrm>
            <a:off x="277284" y="6954857"/>
            <a:ext cx="1123570" cy="243239"/>
          </a:xfrm>
          <a:prstGeom prst="rect">
            <a:avLst/>
          </a:prstGeom>
        </p:spPr>
        <p:txBody>
          <a:bodyPr vert="horz" lIns="100794" tIns="50397" rIns="100794" bIns="50397" rtlCol="0" anchor="ctr"/>
          <a:lstStyle>
            <a:lvl1pPr algn="l" fontAlgn="auto">
              <a:spcBef>
                <a:spcPts val="0"/>
              </a:spcBef>
              <a:spcAft>
                <a:spcPts val="0"/>
              </a:spcAft>
              <a:defRPr sz="1300" smtClean="0">
                <a:solidFill>
                  <a:schemeClr val="tx1">
                    <a:tint val="75000"/>
                  </a:schemeClr>
                </a:solidFill>
                <a:latin typeface="+mn-lt"/>
                <a:ea typeface="+mn-ea"/>
              </a:defRPr>
            </a:lvl1pPr>
          </a:lstStyle>
          <a:p>
            <a:pPr defTabSz="1007943" hangingPunct="1">
              <a:lnSpc>
                <a:spcPct val="100000"/>
              </a:lnSpc>
              <a:buClrTx/>
              <a:buSzTx/>
              <a:buFontTx/>
              <a:buNone/>
            </a:pPr>
            <a:fld id="{54487D5F-8920-4F06-A391-7555C1E0ECD5}" type="datetime1">
              <a:rPr kumimoji="1" lang="ja-JP" altLang="en-US">
                <a:solidFill>
                  <a:prstClr val="black">
                    <a:tint val="75000"/>
                  </a:prstClr>
                </a:solidFill>
                <a:latin typeface="Calibri"/>
                <a:ea typeface="ＭＳ Ｐゴシック"/>
              </a:rPr>
              <a:pPr defTabSz="1007943" hangingPunct="1">
                <a:lnSpc>
                  <a:spcPct val="100000"/>
                </a:lnSpc>
                <a:buClrTx/>
                <a:buSzTx/>
                <a:buFontTx/>
                <a:buNone/>
              </a:pPr>
              <a:t>17/05/21</a:t>
            </a:fld>
            <a:endParaRPr kumimoji="1" lang="ja-JP" altLang="en-US" dirty="0">
              <a:solidFill>
                <a:prstClr val="black">
                  <a:tint val="75000"/>
                </a:prstClr>
              </a:solidFill>
              <a:latin typeface="Calibri"/>
              <a:ea typeface="ＭＳ Ｐゴシック"/>
            </a:endParaRPr>
          </a:p>
        </p:txBody>
      </p:sp>
      <p:sp>
        <p:nvSpPr>
          <p:cNvPr id="16" name="フッター プレースホルダ 4"/>
          <p:cNvSpPr>
            <a:spLocks noGrp="1"/>
          </p:cNvSpPr>
          <p:nvPr>
            <p:ph type="ftr" sz="quarter" idx="3"/>
          </p:nvPr>
        </p:nvSpPr>
        <p:spPr>
          <a:xfrm>
            <a:off x="1451195" y="6954857"/>
            <a:ext cx="3192198" cy="243239"/>
          </a:xfrm>
          <a:prstGeom prst="rect">
            <a:avLst/>
          </a:prstGeom>
        </p:spPr>
        <p:txBody>
          <a:bodyPr vert="horz" lIns="100794" tIns="50397" rIns="100794" bIns="50397" rtlCol="0" anchor="ctr"/>
          <a:lstStyle>
            <a:lvl1pPr algn="ctr" fontAlgn="auto">
              <a:spcBef>
                <a:spcPts val="0"/>
              </a:spcBef>
              <a:spcAft>
                <a:spcPts val="0"/>
              </a:spcAft>
              <a:defRPr sz="1300">
                <a:solidFill>
                  <a:schemeClr val="tx1">
                    <a:tint val="75000"/>
                  </a:schemeClr>
                </a:solidFill>
                <a:latin typeface="+mn-lt"/>
                <a:ea typeface="+mn-ea"/>
              </a:defRPr>
            </a:lvl1pPr>
          </a:lstStyle>
          <a:p>
            <a:pPr defTabSz="1007943" hangingPunct="1">
              <a:lnSpc>
                <a:spcPct val="100000"/>
              </a:lnSpc>
              <a:buClrTx/>
              <a:buSzTx/>
              <a:buFontTx/>
              <a:buNone/>
            </a:pPr>
            <a:endParaRPr kumimoji="1" lang="ja-JP" altLang="en-US" dirty="0">
              <a:solidFill>
                <a:prstClr val="black">
                  <a:tint val="75000"/>
                </a:prstClr>
              </a:solidFill>
              <a:latin typeface="Calibri"/>
              <a:ea typeface="ＭＳ Ｐゴシック"/>
            </a:endParaRPr>
          </a:p>
        </p:txBody>
      </p:sp>
      <p:sp>
        <p:nvSpPr>
          <p:cNvPr id="17" name="スライド番号プレースホルダ 5"/>
          <p:cNvSpPr>
            <a:spLocks noGrp="1"/>
          </p:cNvSpPr>
          <p:nvPr>
            <p:ph type="sldNum" sz="quarter" idx="4"/>
          </p:nvPr>
        </p:nvSpPr>
        <p:spPr>
          <a:xfrm>
            <a:off x="4730324" y="6956607"/>
            <a:ext cx="945059" cy="241490"/>
          </a:xfrm>
          <a:prstGeom prst="rect">
            <a:avLst/>
          </a:prstGeom>
        </p:spPr>
        <p:txBody>
          <a:bodyPr vert="horz" lIns="100794" tIns="50397" rIns="100794" bIns="50397" rtlCol="0" anchor="ctr"/>
          <a:lstStyle>
            <a:lvl1pPr algn="r" fontAlgn="auto">
              <a:spcBef>
                <a:spcPts val="0"/>
              </a:spcBef>
              <a:spcAft>
                <a:spcPts val="0"/>
              </a:spcAft>
              <a:defRPr sz="1300" smtClean="0">
                <a:solidFill>
                  <a:schemeClr val="tx1">
                    <a:tint val="75000"/>
                  </a:schemeClr>
                </a:solidFill>
                <a:latin typeface="+mn-lt"/>
                <a:ea typeface="+mn-ea"/>
              </a:defRPr>
            </a:lvl1pPr>
          </a:lstStyle>
          <a:p>
            <a:pPr defTabSz="1007943" hangingPunct="1">
              <a:lnSpc>
                <a:spcPct val="100000"/>
              </a:lnSpc>
              <a:buClrTx/>
              <a:buSzTx/>
              <a:buFontTx/>
              <a:buNone/>
            </a:pPr>
            <a:fld id="{5A54663C-AD46-4FD1-95E0-DEC1E5CA04C7}" type="slidenum">
              <a:rPr kumimoji="1" lang="ja-JP" altLang="en-US">
                <a:solidFill>
                  <a:prstClr val="black">
                    <a:tint val="75000"/>
                  </a:prstClr>
                </a:solidFill>
                <a:latin typeface="Calibri"/>
                <a:ea typeface="ＭＳ Ｐゴシック"/>
              </a:rPr>
              <a:pPr defTabSz="1007943" hangingPunct="1">
                <a:lnSpc>
                  <a:spcPct val="100000"/>
                </a:lnSpc>
                <a:buClrTx/>
                <a:buSzTx/>
                <a:buFontTx/>
                <a:buNone/>
              </a:pPr>
              <a:t>‹#›</a:t>
            </a:fld>
            <a:endParaRPr kumimoji="1" lang="ja-JP" altLang="en-US" dirty="0">
              <a:solidFill>
                <a:prstClr val="black">
                  <a:tint val="75000"/>
                </a:prstClr>
              </a:solidFill>
              <a:latin typeface="Calibri"/>
              <a:ea typeface="ＭＳ Ｐゴシック"/>
            </a:endParaRPr>
          </a:p>
        </p:txBody>
      </p:sp>
      <p:sp>
        <p:nvSpPr>
          <p:cNvPr id="20" name="Text Box 10"/>
          <p:cNvSpPr txBox="1">
            <a:spLocks noChangeArrowheads="1"/>
          </p:cNvSpPr>
          <p:nvPr/>
        </p:nvSpPr>
        <p:spPr bwMode="auto">
          <a:xfrm>
            <a:off x="1" y="7351734"/>
            <a:ext cx="2283891" cy="237990"/>
          </a:xfrm>
          <a:prstGeom prst="rect">
            <a:avLst/>
          </a:prstGeom>
          <a:noFill/>
          <a:ln w="9525">
            <a:noFill/>
            <a:miter lim="800000"/>
            <a:headEnd/>
            <a:tailEnd/>
          </a:ln>
          <a:effectLst/>
        </p:spPr>
        <p:txBody>
          <a:bodyPr lIns="100794" tIns="50397" rIns="100794" bIns="50397">
            <a:spAutoFit/>
          </a:bodyPr>
          <a:lstStyle/>
          <a:p>
            <a:pPr defTabSz="1007943" fontAlgn="auto" hangingPunct="1">
              <a:lnSpc>
                <a:spcPct val="100000"/>
              </a:lnSpc>
              <a:spcBef>
                <a:spcPts val="0"/>
              </a:spcBef>
              <a:spcAft>
                <a:spcPts val="0"/>
              </a:spcAft>
              <a:buClrTx/>
              <a:buSzTx/>
              <a:buFontTx/>
              <a:buNone/>
              <a:defRPr/>
            </a:pPr>
            <a:r>
              <a:rPr kumimoji="1" lang="en-US" altLang="ja-JP" sz="900" dirty="0">
                <a:solidFill>
                  <a:prstClr val="white"/>
                </a:solidFill>
                <a:latin typeface="Calibri"/>
                <a:ea typeface="ＭＳ Ｐゴシック"/>
              </a:rPr>
              <a:t>© Copyright </a:t>
            </a:r>
            <a:r>
              <a:rPr kumimoji="1" lang="en-US" altLang="ja-JP" sz="900" dirty="0" smtClean="0">
                <a:solidFill>
                  <a:prstClr val="white"/>
                </a:solidFill>
                <a:latin typeface="Calibri"/>
                <a:ea typeface="ＭＳ Ｐゴシック"/>
              </a:rPr>
              <a:t>machimori 2012</a:t>
            </a:r>
            <a:endParaRPr kumimoji="1" lang="en-US" altLang="ja-JP" sz="900" dirty="0">
              <a:solidFill>
                <a:prstClr val="white"/>
              </a:solidFill>
              <a:latin typeface="Calibri"/>
              <a:ea typeface="ＭＳ Ｐゴシック"/>
            </a:endParaRPr>
          </a:p>
        </p:txBody>
      </p:sp>
    </p:spTree>
    <p:extLst>
      <p:ext uri="{BB962C8B-B14F-4D97-AF65-F5344CB8AC3E}">
        <p14:creationId xmlns:p14="http://schemas.microsoft.com/office/powerpoint/2010/main" val="535613061"/>
      </p:ext>
    </p:extLst>
  </p:cSld>
  <p:clrMap bg1="lt1" tx1="dk1" bg2="lt2" tx2="dk2" accent1="accent1" accent2="accent2" accent3="accent3" accent4="accent4" accent5="accent5" accent6="accent6" hlink="hlink" folHlink="folHlink"/>
  <p:sldLayoutIdLst>
    <p:sldLayoutId id="2147486160" r:id="rId1"/>
    <p:sldLayoutId id="2147486161" r:id="rId2"/>
    <p:sldLayoutId id="2147486162" r:id="rId3"/>
    <p:sldLayoutId id="2147486163" r:id="rId4"/>
    <p:sldLayoutId id="2147486164" r:id="rId5"/>
    <p:sldLayoutId id="2147486165" r:id="rId6"/>
    <p:sldLayoutId id="2147486166" r:id="rId7"/>
    <p:sldLayoutId id="2147486167" r:id="rId8"/>
    <p:sldLayoutId id="2147486168" r:id="rId9"/>
    <p:sldLayoutId id="2147486169" r:id="rId10"/>
    <p:sldLayoutId id="2147486170" r:id="rId11"/>
    <p:sldLayoutId id="2147486171" r:id="rId12"/>
  </p:sldLayoutIdLst>
  <p:timing>
    <p:tnLst>
      <p:par>
        <p:cTn xmlns:p14="http://schemas.microsoft.com/office/powerpoint/2010/main" id="1" dur="indefinite" restart="never" nodeType="tmRoot"/>
      </p:par>
    </p:tnLst>
  </p:timing>
  <p:hf hdr="0" ftr="0" dt="0"/>
  <p:txStyles>
    <p:titleStyle>
      <a:lvl1pPr algn="l" rtl="0" eaLnBrk="1" fontAlgn="base" hangingPunct="1">
        <a:spcBef>
          <a:spcPct val="0"/>
        </a:spcBef>
        <a:spcAft>
          <a:spcPct val="0"/>
        </a:spcAft>
        <a:defRPr kumimoji="1" sz="2400" b="1" kern="1200">
          <a:solidFill>
            <a:srgbClr val="003399"/>
          </a:solidFill>
          <a:latin typeface="Arial" pitchFamily="34" charset="0"/>
          <a:ea typeface="+mj-ea"/>
          <a:cs typeface="Arial" pitchFamily="34" charset="0"/>
        </a:defRPr>
      </a:lvl1pPr>
      <a:lvl2pPr algn="l" rtl="0" eaLnBrk="1" fontAlgn="base" hangingPunct="1">
        <a:spcBef>
          <a:spcPct val="0"/>
        </a:spcBef>
        <a:spcAft>
          <a:spcPct val="0"/>
        </a:spcAft>
        <a:defRPr kumimoji="1" sz="2200">
          <a:solidFill>
            <a:srgbClr val="1E1C11"/>
          </a:solidFill>
          <a:latin typeface="Calibri" pitchFamily="34" charset="0"/>
          <a:ea typeface="ＭＳ Ｐゴシック" charset="-128"/>
        </a:defRPr>
      </a:lvl2pPr>
      <a:lvl3pPr algn="l" rtl="0" eaLnBrk="1" fontAlgn="base" hangingPunct="1">
        <a:spcBef>
          <a:spcPct val="0"/>
        </a:spcBef>
        <a:spcAft>
          <a:spcPct val="0"/>
        </a:spcAft>
        <a:defRPr kumimoji="1" sz="2200">
          <a:solidFill>
            <a:srgbClr val="1E1C11"/>
          </a:solidFill>
          <a:latin typeface="Calibri" pitchFamily="34" charset="0"/>
          <a:ea typeface="ＭＳ Ｐゴシック" charset="-128"/>
        </a:defRPr>
      </a:lvl3pPr>
      <a:lvl4pPr algn="l" rtl="0" eaLnBrk="1" fontAlgn="base" hangingPunct="1">
        <a:spcBef>
          <a:spcPct val="0"/>
        </a:spcBef>
        <a:spcAft>
          <a:spcPct val="0"/>
        </a:spcAft>
        <a:defRPr kumimoji="1" sz="2200">
          <a:solidFill>
            <a:srgbClr val="1E1C11"/>
          </a:solidFill>
          <a:latin typeface="Calibri" pitchFamily="34" charset="0"/>
          <a:ea typeface="ＭＳ Ｐゴシック" charset="-128"/>
        </a:defRPr>
      </a:lvl4pPr>
      <a:lvl5pPr algn="l" rtl="0" eaLnBrk="1" fontAlgn="base" hangingPunct="1">
        <a:spcBef>
          <a:spcPct val="0"/>
        </a:spcBef>
        <a:spcAft>
          <a:spcPct val="0"/>
        </a:spcAft>
        <a:defRPr kumimoji="1" sz="2200">
          <a:solidFill>
            <a:srgbClr val="1E1C11"/>
          </a:solidFill>
          <a:latin typeface="Calibri" pitchFamily="34" charset="0"/>
          <a:ea typeface="ＭＳ Ｐゴシック" charset="-128"/>
        </a:defRPr>
      </a:lvl5pPr>
      <a:lvl6pPr marL="503972" algn="l" rtl="0" eaLnBrk="1" fontAlgn="base" hangingPunct="1">
        <a:spcBef>
          <a:spcPct val="0"/>
        </a:spcBef>
        <a:spcAft>
          <a:spcPct val="0"/>
        </a:spcAft>
        <a:defRPr kumimoji="1" sz="3100">
          <a:solidFill>
            <a:srgbClr val="595959"/>
          </a:solidFill>
          <a:latin typeface="Calibri" pitchFamily="34" charset="0"/>
          <a:ea typeface="ＭＳ Ｐゴシック" charset="-128"/>
        </a:defRPr>
      </a:lvl6pPr>
      <a:lvl7pPr marL="1007943" algn="l" rtl="0" eaLnBrk="1" fontAlgn="base" hangingPunct="1">
        <a:spcBef>
          <a:spcPct val="0"/>
        </a:spcBef>
        <a:spcAft>
          <a:spcPct val="0"/>
        </a:spcAft>
        <a:defRPr kumimoji="1" sz="3100">
          <a:solidFill>
            <a:srgbClr val="595959"/>
          </a:solidFill>
          <a:latin typeface="Calibri" pitchFamily="34" charset="0"/>
          <a:ea typeface="ＭＳ Ｐゴシック" charset="-128"/>
        </a:defRPr>
      </a:lvl7pPr>
      <a:lvl8pPr marL="1511915" algn="l" rtl="0" eaLnBrk="1" fontAlgn="base" hangingPunct="1">
        <a:spcBef>
          <a:spcPct val="0"/>
        </a:spcBef>
        <a:spcAft>
          <a:spcPct val="0"/>
        </a:spcAft>
        <a:defRPr kumimoji="1" sz="3100">
          <a:solidFill>
            <a:srgbClr val="595959"/>
          </a:solidFill>
          <a:latin typeface="Calibri" pitchFamily="34" charset="0"/>
          <a:ea typeface="ＭＳ Ｐゴシック" charset="-128"/>
        </a:defRPr>
      </a:lvl8pPr>
      <a:lvl9pPr marL="2015886" algn="l" rtl="0" eaLnBrk="1" fontAlgn="base" hangingPunct="1">
        <a:spcBef>
          <a:spcPct val="0"/>
        </a:spcBef>
        <a:spcAft>
          <a:spcPct val="0"/>
        </a:spcAft>
        <a:defRPr kumimoji="1" sz="3100">
          <a:solidFill>
            <a:srgbClr val="595959"/>
          </a:solidFill>
          <a:latin typeface="Calibri" pitchFamily="34" charset="0"/>
          <a:ea typeface="ＭＳ Ｐゴシック" charset="-128"/>
        </a:defRPr>
      </a:lvl9pPr>
    </p:titleStyle>
    <p:bodyStyle>
      <a:lvl1pPr marL="192489" indent="-192489" algn="l" rtl="0" eaLnBrk="1" fontAlgn="base" hangingPunct="1">
        <a:spcBef>
          <a:spcPct val="20000"/>
        </a:spcBef>
        <a:spcAft>
          <a:spcPct val="0"/>
        </a:spcAft>
        <a:buClr>
          <a:srgbClr val="0053B0"/>
        </a:buClr>
        <a:buSzPct val="100000"/>
        <a:buFont typeface="Wingdings" pitchFamily="2" charset="2"/>
        <a:buChar char=""/>
        <a:defRPr kumimoji="1" sz="1800" b="0" kern="1200">
          <a:solidFill>
            <a:schemeClr val="tx1"/>
          </a:solidFill>
          <a:latin typeface="Arial" pitchFamily="34" charset="0"/>
          <a:ea typeface="+mn-ea"/>
          <a:cs typeface="Arial" pitchFamily="34" charset="0"/>
        </a:defRPr>
      </a:lvl1pPr>
      <a:lvl2pPr marL="496972" indent="-213488" algn="l" rtl="0" eaLnBrk="1" fontAlgn="base" hangingPunct="1">
        <a:spcBef>
          <a:spcPct val="20000"/>
        </a:spcBef>
        <a:spcAft>
          <a:spcPct val="0"/>
        </a:spcAft>
        <a:buClr>
          <a:srgbClr val="003399"/>
        </a:buClr>
        <a:buSzPct val="100000"/>
        <a:buFont typeface="ＭＳ ゴシック" pitchFamily="49" charset="-128"/>
        <a:buChar char="-"/>
        <a:defRPr kumimoji="1" lang="ja-JP" altLang="en-US" sz="1800" b="0" kern="1200" dirty="0" smtClean="0">
          <a:solidFill>
            <a:schemeClr val="tx1"/>
          </a:solidFill>
          <a:latin typeface="Arial" pitchFamily="34" charset="0"/>
          <a:ea typeface="+mn-ea"/>
          <a:cs typeface="Arial" pitchFamily="34" charset="0"/>
        </a:defRPr>
      </a:lvl2pPr>
      <a:lvl3pPr marL="787456" indent="-152242" algn="l" rtl="0" eaLnBrk="1" fontAlgn="base" hangingPunct="1">
        <a:spcBef>
          <a:spcPct val="20000"/>
        </a:spcBef>
        <a:spcAft>
          <a:spcPct val="0"/>
        </a:spcAft>
        <a:buClr>
          <a:srgbClr val="003399"/>
        </a:buClr>
        <a:buSzPct val="100000"/>
        <a:buFont typeface="Wingdings" pitchFamily="2" charset="2"/>
        <a:buChar char=""/>
        <a:defRPr kumimoji="1" sz="1500" b="0" kern="1200">
          <a:solidFill>
            <a:schemeClr val="tx1"/>
          </a:solidFill>
          <a:latin typeface="Arial" pitchFamily="34" charset="0"/>
          <a:ea typeface="+mn-ea"/>
          <a:cs typeface="Arial" pitchFamily="34" charset="0"/>
        </a:defRPr>
      </a:lvl3pPr>
      <a:lvl4pPr marL="1090189" indent="-157491" algn="l" rtl="0" eaLnBrk="1" fontAlgn="base" hangingPunct="1">
        <a:spcBef>
          <a:spcPct val="20000"/>
        </a:spcBef>
        <a:spcAft>
          <a:spcPct val="0"/>
        </a:spcAft>
        <a:buClr>
          <a:srgbClr val="003399"/>
        </a:buClr>
        <a:buSzPct val="70000"/>
        <a:buFont typeface="Arial" pitchFamily="34" charset="0"/>
        <a:buChar char="-"/>
        <a:defRPr kumimoji="1" sz="1300" b="0" kern="1200">
          <a:solidFill>
            <a:schemeClr val="tx1"/>
          </a:solidFill>
          <a:latin typeface="Arial" pitchFamily="34" charset="0"/>
          <a:ea typeface="+mn-ea"/>
          <a:cs typeface="Arial" pitchFamily="34" charset="0"/>
        </a:defRPr>
      </a:lvl4pPr>
      <a:lvl5pPr marL="1476917" indent="-138243" algn="l" rtl="0" eaLnBrk="1" fontAlgn="base" hangingPunct="1">
        <a:spcBef>
          <a:spcPct val="20000"/>
        </a:spcBef>
        <a:spcAft>
          <a:spcPct val="0"/>
        </a:spcAft>
        <a:buClr>
          <a:srgbClr val="003399"/>
        </a:buClr>
        <a:buFont typeface="Wingdings" pitchFamily="2" charset="2"/>
        <a:buChar char=""/>
        <a:defRPr kumimoji="1" sz="1500" b="0" kern="1200">
          <a:solidFill>
            <a:schemeClr val="tx1"/>
          </a:solidFill>
          <a:latin typeface="Arial" pitchFamily="34" charset="0"/>
          <a:ea typeface="+mn-ea"/>
          <a:cs typeface="Arial" pitchFamily="34" charset="0"/>
        </a:defRPr>
      </a:lvl5pPr>
      <a:lvl6pPr marL="2771844" indent="-251986" algn="l" defTabSz="1007943"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7943" rtl="0" eaLnBrk="1" latinLnBrk="0" hangingPunct="1">
        <a:defRPr kumimoji="1" sz="2000" kern="1200">
          <a:solidFill>
            <a:schemeClr val="tx1"/>
          </a:solidFill>
          <a:latin typeface="+mn-lt"/>
          <a:ea typeface="+mn-ea"/>
          <a:cs typeface="+mn-cs"/>
        </a:defRPr>
      </a:lvl1pPr>
      <a:lvl2pPr marL="503972" algn="l" defTabSz="1007943" rtl="0" eaLnBrk="1" latinLnBrk="0" hangingPunct="1">
        <a:defRPr kumimoji="1" sz="2000" kern="1200">
          <a:solidFill>
            <a:schemeClr val="tx1"/>
          </a:solidFill>
          <a:latin typeface="+mn-lt"/>
          <a:ea typeface="+mn-ea"/>
          <a:cs typeface="+mn-cs"/>
        </a:defRPr>
      </a:lvl2pPr>
      <a:lvl3pPr marL="1007943" algn="l" defTabSz="1007943" rtl="0" eaLnBrk="1" latinLnBrk="0" hangingPunct="1">
        <a:defRPr kumimoji="1" sz="2000" kern="1200">
          <a:solidFill>
            <a:schemeClr val="tx1"/>
          </a:solidFill>
          <a:latin typeface="+mn-lt"/>
          <a:ea typeface="+mn-ea"/>
          <a:cs typeface="+mn-cs"/>
        </a:defRPr>
      </a:lvl3pPr>
      <a:lvl4pPr marL="1511915" algn="l" defTabSz="1007943" rtl="0" eaLnBrk="1" latinLnBrk="0" hangingPunct="1">
        <a:defRPr kumimoji="1" sz="2000" kern="1200">
          <a:solidFill>
            <a:schemeClr val="tx1"/>
          </a:solidFill>
          <a:latin typeface="+mn-lt"/>
          <a:ea typeface="+mn-ea"/>
          <a:cs typeface="+mn-cs"/>
        </a:defRPr>
      </a:lvl4pPr>
      <a:lvl5pPr marL="2015886" algn="l" defTabSz="1007943" rtl="0" eaLnBrk="1" latinLnBrk="0" hangingPunct="1">
        <a:defRPr kumimoji="1" sz="2000" kern="1200">
          <a:solidFill>
            <a:schemeClr val="tx1"/>
          </a:solidFill>
          <a:latin typeface="+mn-lt"/>
          <a:ea typeface="+mn-ea"/>
          <a:cs typeface="+mn-cs"/>
        </a:defRPr>
      </a:lvl5pPr>
      <a:lvl6pPr marL="2519858" algn="l" defTabSz="1007943" rtl="0" eaLnBrk="1" latinLnBrk="0" hangingPunct="1">
        <a:defRPr kumimoji="1" sz="2000" kern="1200">
          <a:solidFill>
            <a:schemeClr val="tx1"/>
          </a:solidFill>
          <a:latin typeface="+mn-lt"/>
          <a:ea typeface="+mn-ea"/>
          <a:cs typeface="+mn-cs"/>
        </a:defRPr>
      </a:lvl6pPr>
      <a:lvl7pPr marL="3023829" algn="l" defTabSz="1007943" rtl="0" eaLnBrk="1" latinLnBrk="0" hangingPunct="1">
        <a:defRPr kumimoji="1" sz="2000" kern="1200">
          <a:solidFill>
            <a:schemeClr val="tx1"/>
          </a:solidFill>
          <a:latin typeface="+mn-lt"/>
          <a:ea typeface="+mn-ea"/>
          <a:cs typeface="+mn-cs"/>
        </a:defRPr>
      </a:lvl7pPr>
      <a:lvl8pPr marL="3527801" algn="l" defTabSz="1007943" rtl="0" eaLnBrk="1" latinLnBrk="0" hangingPunct="1">
        <a:defRPr kumimoji="1" sz="2000" kern="1200">
          <a:solidFill>
            <a:schemeClr val="tx1"/>
          </a:solidFill>
          <a:latin typeface="+mn-lt"/>
          <a:ea typeface="+mn-ea"/>
          <a:cs typeface="+mn-cs"/>
        </a:defRPr>
      </a:lvl8pPr>
      <a:lvl9pPr marL="4031772" algn="l" defTabSz="1007943"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2017</a:t>
            </a:r>
            <a:r>
              <a:rPr lang="ja-JP" altLang="en-US" dirty="0" smtClean="0"/>
              <a:t>年度　第</a:t>
            </a:r>
            <a:r>
              <a:rPr lang="en-US" altLang="ja-JP" dirty="0"/>
              <a:t>9</a:t>
            </a:r>
            <a:r>
              <a:rPr lang="ja-JP" altLang="en-US" dirty="0" smtClean="0"/>
              <a:t>期</a:t>
            </a:r>
            <a:r>
              <a:rPr lang="en-US" altLang="ja-JP" dirty="0" smtClean="0"/>
              <a:t/>
            </a:r>
            <a:br>
              <a:rPr lang="en-US" altLang="ja-JP" dirty="0" smtClean="0"/>
            </a:br>
            <a:r>
              <a:rPr lang="en-US" altLang="ja-JP" dirty="0" smtClean="0"/>
              <a:t>2017.4.1〜2018.3.31</a:t>
            </a:r>
            <a:r>
              <a:rPr lang="ja-JP" altLang="en-US" dirty="0" smtClean="0"/>
              <a:t>　</a:t>
            </a:r>
            <a:r>
              <a:rPr kumimoji="1" lang="ja-JP" altLang="en-US" dirty="0" smtClean="0"/>
              <a:t>事業計画書</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NPO</a:t>
            </a:r>
            <a:r>
              <a:rPr kumimoji="1" lang="ja-JP" altLang="en-US" dirty="0" smtClean="0"/>
              <a:t>法人</a:t>
            </a:r>
            <a:r>
              <a:rPr kumimoji="1" lang="en-US" altLang="ja-JP" dirty="0" err="1" smtClean="0"/>
              <a:t>atamista</a:t>
            </a:r>
            <a:endParaRPr kumimoji="1" lang="ja-JP" altLang="en-US" dirty="0"/>
          </a:p>
        </p:txBody>
      </p:sp>
    </p:spTree>
    <p:extLst>
      <p:ext uri="{BB962C8B-B14F-4D97-AF65-F5344CB8AC3E}">
        <p14:creationId xmlns:p14="http://schemas.microsoft.com/office/powerpoint/2010/main" val="41140635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1800" dirty="0" smtClean="0"/>
              <a:t>2017</a:t>
            </a:r>
            <a:r>
              <a:rPr lang="ja-JP" altLang="en-US" sz="1800" dirty="0" smtClean="0"/>
              <a:t>年度</a:t>
            </a:r>
            <a:r>
              <a:rPr lang="ja-JP" altLang="en-US" sz="1800" dirty="0"/>
              <a:t>　</a:t>
            </a:r>
            <a:r>
              <a:rPr lang="en-US" altLang="ja-JP" sz="1800" dirty="0" smtClean="0"/>
              <a:t>NPO</a:t>
            </a:r>
            <a:r>
              <a:rPr lang="ja-JP" altLang="en-US" sz="1800" dirty="0"/>
              <a:t>法人</a:t>
            </a:r>
            <a:r>
              <a:rPr lang="en-US" altLang="ja-JP" sz="1800" dirty="0" err="1"/>
              <a:t>atamista</a:t>
            </a:r>
            <a:r>
              <a:rPr lang="en-US" altLang="ja-JP" sz="1800" dirty="0"/>
              <a:t> </a:t>
            </a:r>
            <a:r>
              <a:rPr lang="ja-JP" altLang="en-US" sz="1800" dirty="0"/>
              <a:t>事業計画</a:t>
            </a:r>
            <a:r>
              <a:rPr lang="en-US" altLang="ja-JP" sz="1800" dirty="0"/>
              <a:t/>
            </a:r>
            <a:br>
              <a:rPr lang="en-US" altLang="ja-JP" sz="1800" dirty="0"/>
            </a:br>
            <a:r>
              <a:rPr lang="en-US" altLang="ja-JP" sz="1800" dirty="0" smtClean="0"/>
              <a:t>1</a:t>
            </a:r>
            <a:r>
              <a:rPr lang="en-US" altLang="ja-JP" sz="1800" dirty="0"/>
              <a:t>. </a:t>
            </a:r>
            <a:r>
              <a:rPr lang="ja-JP" altLang="en-US" sz="1800" dirty="0" smtClean="0"/>
              <a:t>事業目標</a:t>
            </a:r>
            <a:endParaRPr kumimoji="1" lang="ja-JP" altLang="en-US" sz="1800" dirty="0"/>
          </a:p>
        </p:txBody>
      </p:sp>
      <p:sp>
        <p:nvSpPr>
          <p:cNvPr id="3" name="コンテンツ プレースホルダー 2"/>
          <p:cNvSpPr>
            <a:spLocks noGrp="1"/>
          </p:cNvSpPr>
          <p:nvPr>
            <p:ph idx="1"/>
          </p:nvPr>
        </p:nvSpPr>
        <p:spPr>
          <a:xfrm>
            <a:off x="504031" y="1103714"/>
            <a:ext cx="9072563" cy="2604115"/>
          </a:xfrm>
        </p:spPr>
        <p:txBody>
          <a:bodyPr/>
          <a:lstStyle/>
          <a:p>
            <a:pPr marL="322265" indent="-342900">
              <a:buFont typeface="+mj-lt"/>
              <a:buAutoNum type="arabicPeriod"/>
            </a:pPr>
            <a:r>
              <a:rPr lang="en-US" altLang="ja-JP" sz="1400" b="1" dirty="0" err="1" smtClean="0"/>
              <a:t>atamista</a:t>
            </a:r>
            <a:r>
              <a:rPr lang="ja-JP" altLang="en-US" sz="1400" b="1" dirty="0"/>
              <a:t>　</a:t>
            </a:r>
            <a:r>
              <a:rPr lang="ja-JP" altLang="en-US" sz="1400" b="1" dirty="0" smtClean="0"/>
              <a:t>を生み出し、そのコミュニティを育てる</a:t>
            </a:r>
            <a:r>
              <a:rPr lang="en-US" altLang="ja-JP" sz="1400" dirty="0" smtClean="0"/>
              <a:t/>
            </a:r>
            <a:br>
              <a:rPr lang="en-US" altLang="ja-JP" sz="1400" dirty="0" smtClean="0"/>
            </a:br>
            <a:r>
              <a:rPr lang="en-US" altLang="ja-JP" sz="1400" dirty="0" err="1" smtClean="0"/>
              <a:t>atamista</a:t>
            </a:r>
            <a:r>
              <a:rPr lang="ja-JP" altLang="en-US" sz="1400" dirty="0" smtClean="0"/>
              <a:t> ＝　「</a:t>
            </a:r>
            <a:r>
              <a:rPr lang="en-US" altLang="ja-JP" sz="1400" dirty="0" smtClean="0"/>
              <a:t>ATAMI2030</a:t>
            </a:r>
            <a:r>
              <a:rPr lang="ja-JP" altLang="en-US" sz="1400" dirty="0" smtClean="0"/>
              <a:t>（熱海市リノベーションまちづくり構想）に共感し、熱海の豊かな暮らし実践し、自らつくる人」と再定義。あたみのつかいかた事業を</a:t>
            </a:r>
            <a:r>
              <a:rPr lang="en-US" altLang="ja-JP" sz="1400" dirty="0" smtClean="0"/>
              <a:t>WEB</a:t>
            </a:r>
            <a:r>
              <a:rPr lang="ja-JP" altLang="en-US" sz="1400" dirty="0" smtClean="0"/>
              <a:t>マガジン、</a:t>
            </a:r>
            <a:r>
              <a:rPr lang="en-US" altLang="ja-JP" sz="1400" dirty="0" smtClean="0"/>
              <a:t>TRIP</a:t>
            </a:r>
            <a:r>
              <a:rPr lang="ja-JP" altLang="en-US" sz="1400" dirty="0" smtClean="0"/>
              <a:t>、イベントを有機的に連動させ</a:t>
            </a:r>
            <a:r>
              <a:rPr lang="en-US" altLang="ja-JP" sz="1400" dirty="0" err="1" smtClean="0"/>
              <a:t>atamista</a:t>
            </a:r>
            <a:r>
              <a:rPr lang="ja-JP" altLang="en-US" sz="1400" dirty="0" smtClean="0"/>
              <a:t>を生み出し育てることに取り組む。テーマ（例：食と農）ごとのコミュニティを創出し、またそれをサポートしていくコーディネーターを生み出していく</a:t>
            </a:r>
            <a:endParaRPr lang="en-US" altLang="ja-JP" sz="1100" dirty="0" smtClean="0"/>
          </a:p>
          <a:p>
            <a:pPr marL="322265" indent="-342900">
              <a:buFont typeface="+mj-lt"/>
              <a:buAutoNum type="arabicPeriod"/>
            </a:pPr>
            <a:r>
              <a:rPr lang="en-US" altLang="ja-JP" sz="1400" b="1" dirty="0" smtClean="0"/>
              <a:t>ATAMI2030</a:t>
            </a:r>
            <a:r>
              <a:rPr lang="ja-JP" altLang="en-US" sz="1400" b="1" dirty="0" smtClean="0"/>
              <a:t>を実現する起業家を創出する</a:t>
            </a:r>
            <a:r>
              <a:rPr lang="en-US" altLang="ja-JP" sz="1400" dirty="0"/>
              <a:t/>
            </a:r>
            <a:br>
              <a:rPr lang="en-US" altLang="ja-JP" sz="1400" dirty="0"/>
            </a:br>
            <a:r>
              <a:rPr lang="ja-JP" altLang="en-US" sz="1400" dirty="0" smtClean="0"/>
              <a:t>創業支援プログラム「</a:t>
            </a:r>
            <a:r>
              <a:rPr lang="en-US" altLang="ja-JP" sz="1400" dirty="0" smtClean="0"/>
              <a:t>99℃〜Startup</a:t>
            </a:r>
            <a:r>
              <a:rPr lang="ja-JP" altLang="en-US" sz="1400" dirty="0" smtClean="0"/>
              <a:t> </a:t>
            </a:r>
            <a:r>
              <a:rPr lang="en-US" altLang="ja-JP" sz="1400" dirty="0" smtClean="0"/>
              <a:t>Program</a:t>
            </a:r>
            <a:r>
              <a:rPr lang="ja-JP" altLang="en-US" sz="1400" dirty="0" smtClean="0"/>
              <a:t> </a:t>
            </a:r>
            <a:r>
              <a:rPr lang="en-US" altLang="ja-JP" sz="1400" dirty="0" smtClean="0"/>
              <a:t>for ATAMI2030〜</a:t>
            </a:r>
            <a:r>
              <a:rPr lang="ja-JP" altLang="en-US" sz="1400" dirty="0" smtClean="0"/>
              <a:t>」による起業家育成を行う。また起業家の発掘・育成だけでなく、そのコミュニティ、そして支援者のネットワークづくりにも取組み、</a:t>
            </a:r>
            <a:r>
              <a:rPr lang="en-US" altLang="ja-JP" sz="1400" dirty="0" smtClean="0"/>
              <a:t>ATAMI2030</a:t>
            </a:r>
            <a:r>
              <a:rPr lang="ja-JP" altLang="en-US" sz="1400" dirty="0" smtClean="0"/>
              <a:t>を実現するためのエコシステムを形成していく</a:t>
            </a:r>
            <a:endParaRPr lang="en-US" altLang="ja-JP" sz="1400" dirty="0" smtClean="0"/>
          </a:p>
          <a:p>
            <a:pPr marL="322265" indent="-342900">
              <a:buFont typeface="+mj-lt"/>
              <a:buAutoNum type="arabicPeriod"/>
            </a:pPr>
            <a:r>
              <a:rPr lang="ja-JP" altLang="en-US" sz="1400" b="1" dirty="0" smtClean="0"/>
              <a:t>小山臨海公園をつかって、人財育成やコミュニティ支援により新たな使い手を見出し、利用者</a:t>
            </a:r>
            <a:r>
              <a:rPr lang="en-US" altLang="ja-JP" sz="1400" b="1" dirty="0" smtClean="0"/>
              <a:t>10</a:t>
            </a:r>
            <a:r>
              <a:rPr lang="ja-JP" altLang="en-US" sz="1400" b="1" dirty="0" smtClean="0"/>
              <a:t>万人を達成する</a:t>
            </a:r>
            <a:r>
              <a:rPr lang="en-US" altLang="ja-JP" sz="1400" b="1" dirty="0"/>
              <a:t/>
            </a:r>
            <a:br>
              <a:rPr lang="en-US" altLang="ja-JP" sz="1400" b="1" dirty="0"/>
            </a:br>
            <a:r>
              <a:rPr lang="ja-JP" altLang="en-US" sz="1400" dirty="0"/>
              <a:t>プレイヤーと地域</a:t>
            </a:r>
            <a:r>
              <a:rPr lang="ja-JP" altLang="en-US" sz="1400" dirty="0" smtClean="0"/>
              <a:t>資源を活かしたコンテンツを生み出すことで新たな公園のつかいかたの兆しを見出す</a:t>
            </a:r>
            <a:endParaRPr lang="en-US" altLang="ja-JP" sz="1400" dirty="0" smtClean="0"/>
          </a:p>
        </p:txBody>
      </p:sp>
      <p:sp>
        <p:nvSpPr>
          <p:cNvPr id="4" name="正方形/長方形 3"/>
          <p:cNvSpPr/>
          <p:nvPr/>
        </p:nvSpPr>
        <p:spPr>
          <a:xfrm>
            <a:off x="647824" y="5046033"/>
            <a:ext cx="291991" cy="1176625"/>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smtClean="0">
                <a:solidFill>
                  <a:schemeClr val="bg1"/>
                </a:solidFill>
              </a:rPr>
              <a:t>プレイヤーづくり</a:t>
            </a:r>
          </a:p>
        </p:txBody>
      </p:sp>
      <p:sp>
        <p:nvSpPr>
          <p:cNvPr id="8" name="正方形/長方形 7"/>
          <p:cNvSpPr/>
          <p:nvPr/>
        </p:nvSpPr>
        <p:spPr>
          <a:xfrm>
            <a:off x="1012764" y="6300117"/>
            <a:ext cx="2155340" cy="792088"/>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収益モデルも生み出し、</a:t>
            </a:r>
            <a:r>
              <a:rPr kumimoji="1" lang="en-US" altLang="ja-JP" sz="1050" dirty="0" smtClean="0">
                <a:solidFill>
                  <a:schemeClr val="bg2">
                    <a:lumMod val="25000"/>
                  </a:schemeClr>
                </a:solidFill>
              </a:rPr>
              <a:t>2018</a:t>
            </a:r>
            <a:r>
              <a:rPr kumimoji="1" lang="ja-JP" altLang="en-US" sz="1050" dirty="0" smtClean="0">
                <a:solidFill>
                  <a:schemeClr val="bg2">
                    <a:lumMod val="25000"/>
                  </a:schemeClr>
                </a:solidFill>
              </a:rPr>
              <a:t>年以降の小山臨海公園のあるべき姿と運営のスキームのあり方を見出しステークホルダーが共有している</a:t>
            </a:r>
            <a:endParaRPr kumimoji="1" lang="ja-JP" altLang="en-US" sz="1050" dirty="0">
              <a:solidFill>
                <a:schemeClr val="bg2">
                  <a:lumMod val="25000"/>
                </a:schemeClr>
              </a:solidFill>
            </a:endParaRPr>
          </a:p>
        </p:txBody>
      </p:sp>
      <p:sp>
        <p:nvSpPr>
          <p:cNvPr id="9" name="正方形/長方形 8"/>
          <p:cNvSpPr/>
          <p:nvPr/>
        </p:nvSpPr>
        <p:spPr>
          <a:xfrm>
            <a:off x="1012763" y="3735399"/>
            <a:ext cx="2162006" cy="174585"/>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bg1"/>
                </a:solidFill>
              </a:rPr>
              <a:t>VISION   2017</a:t>
            </a:r>
            <a:endParaRPr kumimoji="1" lang="ja-JP" altLang="en-US" sz="1050" dirty="0" smtClean="0">
              <a:solidFill>
                <a:schemeClr val="bg1"/>
              </a:solidFill>
            </a:endParaRPr>
          </a:p>
        </p:txBody>
      </p:sp>
      <p:sp>
        <p:nvSpPr>
          <p:cNvPr id="10" name="正方形/長方形 9"/>
          <p:cNvSpPr/>
          <p:nvPr/>
        </p:nvSpPr>
        <p:spPr>
          <a:xfrm>
            <a:off x="1017664" y="5037572"/>
            <a:ext cx="2155340" cy="1185086"/>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熱海ならではの新しい働き方が</a:t>
            </a:r>
            <a:r>
              <a:rPr kumimoji="1" lang="ja-JP" altLang="en-US" sz="1050" dirty="0">
                <a:solidFill>
                  <a:schemeClr val="bg2">
                    <a:lumMod val="25000"/>
                  </a:schemeClr>
                </a:solidFill>
              </a:rPr>
              <a:t>メディアでも取り上げられるようになって</a:t>
            </a:r>
            <a:r>
              <a:rPr kumimoji="1" lang="ja-JP" altLang="en-US" sz="1050" dirty="0" smtClean="0">
                <a:solidFill>
                  <a:schemeClr val="bg2">
                    <a:lumMod val="25000"/>
                  </a:schemeClr>
                </a:solidFill>
              </a:rPr>
              <a:t>いる</a:t>
            </a:r>
            <a:endParaRPr kumimoji="1" lang="en-US" altLang="ja-JP" sz="1050" dirty="0">
              <a:solidFill>
                <a:schemeClr val="bg2">
                  <a:lumMod val="25000"/>
                </a:schemeClr>
              </a:solidFill>
            </a:endParaRPr>
          </a:p>
        </p:txBody>
      </p:sp>
      <p:sp>
        <p:nvSpPr>
          <p:cNvPr id="11" name="正方形/長方形 10"/>
          <p:cNvSpPr/>
          <p:nvPr/>
        </p:nvSpPr>
        <p:spPr>
          <a:xfrm>
            <a:off x="3243312" y="6300117"/>
            <a:ext cx="2512180" cy="792088"/>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a:solidFill>
                  <a:schemeClr val="bg2">
                    <a:lumMod val="25000"/>
                  </a:schemeClr>
                </a:solidFill>
              </a:rPr>
              <a:t>公園利用者</a:t>
            </a:r>
            <a:r>
              <a:rPr kumimoji="1" lang="en-US" altLang="ja-JP" sz="1050" dirty="0">
                <a:solidFill>
                  <a:schemeClr val="bg2">
                    <a:lumMod val="25000"/>
                  </a:schemeClr>
                </a:solidFill>
              </a:rPr>
              <a:t>100,000</a:t>
            </a:r>
            <a:r>
              <a:rPr kumimoji="1" lang="ja-JP" altLang="en-US" sz="1050" dirty="0">
                <a:solidFill>
                  <a:schemeClr val="bg2">
                    <a:lumMod val="25000"/>
                  </a:schemeClr>
                </a:solidFill>
              </a:rPr>
              <a:t>人</a:t>
            </a:r>
            <a:endParaRPr kumimoji="1" lang="en-US" altLang="ja-JP" sz="1050" dirty="0">
              <a:solidFill>
                <a:schemeClr val="bg2">
                  <a:lumMod val="25000"/>
                </a:schemeClr>
              </a:solidFill>
            </a:endParaRPr>
          </a:p>
        </p:txBody>
      </p:sp>
      <p:sp>
        <p:nvSpPr>
          <p:cNvPr id="12" name="正方形/長方形 11"/>
          <p:cNvSpPr/>
          <p:nvPr/>
        </p:nvSpPr>
        <p:spPr>
          <a:xfrm>
            <a:off x="3243312" y="3737862"/>
            <a:ext cx="2518772" cy="172121"/>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rPr>
              <a:t>アウトカム目標</a:t>
            </a:r>
          </a:p>
        </p:txBody>
      </p:sp>
      <p:sp>
        <p:nvSpPr>
          <p:cNvPr id="13" name="正方形/長方形 12"/>
          <p:cNvSpPr/>
          <p:nvPr/>
        </p:nvSpPr>
        <p:spPr>
          <a:xfrm>
            <a:off x="3248212" y="5037572"/>
            <a:ext cx="2512180" cy="1185086"/>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起業・新規事業</a:t>
            </a:r>
            <a:r>
              <a:rPr kumimoji="1" lang="en-US" altLang="ja-JP" sz="1050" dirty="0" smtClean="0">
                <a:solidFill>
                  <a:schemeClr val="bg2">
                    <a:lumMod val="25000"/>
                  </a:schemeClr>
                </a:solidFill>
              </a:rPr>
              <a:t>10</a:t>
            </a:r>
            <a:r>
              <a:rPr kumimoji="1" lang="ja-JP" altLang="en-US" sz="1050" dirty="0" smtClean="0">
                <a:solidFill>
                  <a:schemeClr val="bg2">
                    <a:lumMod val="25000"/>
                  </a:schemeClr>
                </a:solidFill>
              </a:rPr>
              <a:t>件</a:t>
            </a:r>
            <a:endParaRPr kumimoji="1" lang="en-US" altLang="ja-JP" sz="1050" dirty="0">
              <a:solidFill>
                <a:schemeClr val="bg2">
                  <a:lumMod val="25000"/>
                </a:schemeClr>
              </a:solidFill>
            </a:endParaRPr>
          </a:p>
          <a:p>
            <a:pPr marL="0" lvl="1" indent="0"/>
            <a:r>
              <a:rPr kumimoji="1" lang="ja-JP" altLang="en-US" sz="1050" dirty="0" smtClean="0">
                <a:solidFill>
                  <a:schemeClr val="bg2">
                    <a:lumMod val="25000"/>
                  </a:schemeClr>
                </a:solidFill>
              </a:rPr>
              <a:t>・</a:t>
            </a:r>
            <a:r>
              <a:rPr kumimoji="1" lang="en-US" altLang="ja-JP" sz="1050" dirty="0" smtClean="0">
                <a:solidFill>
                  <a:schemeClr val="bg2">
                    <a:lumMod val="25000"/>
                  </a:schemeClr>
                </a:solidFill>
              </a:rPr>
              <a:t>99℃</a:t>
            </a:r>
            <a:r>
              <a:rPr kumimoji="1" lang="ja-JP" altLang="en-US" sz="1050" dirty="0" smtClean="0">
                <a:solidFill>
                  <a:schemeClr val="bg2">
                    <a:lumMod val="25000"/>
                  </a:schemeClr>
                </a:solidFill>
              </a:rPr>
              <a:t>からで</a:t>
            </a:r>
            <a:r>
              <a:rPr kumimoji="1" lang="en-US" altLang="ja-JP" sz="1050" dirty="0" smtClean="0">
                <a:solidFill>
                  <a:schemeClr val="bg2">
                    <a:lumMod val="25000"/>
                  </a:schemeClr>
                </a:solidFill>
              </a:rPr>
              <a:t>3</a:t>
            </a:r>
            <a:r>
              <a:rPr kumimoji="1" lang="ja-JP" altLang="en-US" sz="1050" dirty="0" smtClean="0">
                <a:solidFill>
                  <a:schemeClr val="bg2">
                    <a:lumMod val="25000"/>
                  </a:schemeClr>
                </a:solidFill>
              </a:rPr>
              <a:t>チームが今年度サービスイン</a:t>
            </a:r>
            <a:endParaRPr kumimoji="1" lang="en-US" altLang="ja-JP" sz="1050" dirty="0">
              <a:solidFill>
                <a:schemeClr val="bg2">
                  <a:lumMod val="25000"/>
                </a:schemeClr>
              </a:solidFill>
            </a:endParaRPr>
          </a:p>
          <a:p>
            <a:pPr marL="0" lvl="1" indent="0"/>
            <a:r>
              <a:rPr kumimoji="1" lang="ja-JP" altLang="en-US" sz="1050" dirty="0" smtClean="0">
                <a:solidFill>
                  <a:schemeClr val="bg2">
                    <a:lumMod val="25000"/>
                  </a:schemeClr>
                </a:solidFill>
              </a:rPr>
              <a:t>・創業</a:t>
            </a:r>
            <a:r>
              <a:rPr kumimoji="1" lang="ja-JP" altLang="en-US" sz="1050" dirty="0">
                <a:solidFill>
                  <a:schemeClr val="bg2">
                    <a:lumMod val="25000"/>
                  </a:schemeClr>
                </a:solidFill>
              </a:rPr>
              <a:t>支援プログラム</a:t>
            </a:r>
            <a:r>
              <a:rPr kumimoji="1" lang="en-US" altLang="ja-JP" sz="1050" dirty="0">
                <a:solidFill>
                  <a:schemeClr val="bg2">
                    <a:lumMod val="25000"/>
                  </a:schemeClr>
                </a:solidFill>
              </a:rPr>
              <a:t>99℃</a:t>
            </a:r>
            <a:r>
              <a:rPr kumimoji="1" lang="ja-JP" altLang="en-US" sz="1050" dirty="0">
                <a:solidFill>
                  <a:schemeClr val="bg2">
                    <a:lumMod val="25000"/>
                  </a:schemeClr>
                </a:solidFill>
              </a:rPr>
              <a:t>　第</a:t>
            </a:r>
            <a:r>
              <a:rPr kumimoji="1" lang="en-US" altLang="ja-JP" sz="1050" dirty="0">
                <a:solidFill>
                  <a:schemeClr val="bg2">
                    <a:lumMod val="25000"/>
                  </a:schemeClr>
                </a:solidFill>
              </a:rPr>
              <a:t>1</a:t>
            </a:r>
            <a:r>
              <a:rPr kumimoji="1" lang="ja-JP" altLang="en-US" sz="1050" dirty="0">
                <a:solidFill>
                  <a:schemeClr val="bg2">
                    <a:lumMod val="25000"/>
                  </a:schemeClr>
                </a:solidFill>
              </a:rPr>
              <a:t>期　</a:t>
            </a:r>
            <a:r>
              <a:rPr kumimoji="1" lang="en-US" altLang="ja-JP" sz="1050" dirty="0">
                <a:solidFill>
                  <a:schemeClr val="bg2">
                    <a:lumMod val="25000"/>
                  </a:schemeClr>
                </a:solidFill>
              </a:rPr>
              <a:t>6</a:t>
            </a:r>
            <a:r>
              <a:rPr kumimoji="1" lang="ja-JP" altLang="en-US" sz="1050" dirty="0">
                <a:solidFill>
                  <a:schemeClr val="bg2">
                    <a:lumMod val="25000"/>
                  </a:schemeClr>
                </a:solidFill>
              </a:rPr>
              <a:t>チーム事業</a:t>
            </a:r>
            <a:r>
              <a:rPr kumimoji="1" lang="ja-JP" altLang="en-US" sz="1050" dirty="0" smtClean="0">
                <a:solidFill>
                  <a:schemeClr val="bg2">
                    <a:lumMod val="25000"/>
                  </a:schemeClr>
                </a:solidFill>
              </a:rPr>
              <a:t>立ち上げ・売上規模計</a:t>
            </a:r>
            <a:r>
              <a:rPr kumimoji="1" lang="en-US" altLang="ja-JP" sz="1050" dirty="0" smtClean="0">
                <a:solidFill>
                  <a:schemeClr val="bg2">
                    <a:lumMod val="25000"/>
                  </a:schemeClr>
                </a:solidFill>
              </a:rPr>
              <a:t>2,000</a:t>
            </a:r>
            <a:r>
              <a:rPr kumimoji="1" lang="ja-JP" altLang="en-US" sz="1050" dirty="0" smtClean="0">
                <a:solidFill>
                  <a:schemeClr val="bg2">
                    <a:lumMod val="25000"/>
                  </a:schemeClr>
                </a:solidFill>
              </a:rPr>
              <a:t>万円</a:t>
            </a:r>
            <a:r>
              <a:rPr kumimoji="1" lang="en-US" altLang="ja-JP" sz="1050" dirty="0" smtClean="0">
                <a:solidFill>
                  <a:schemeClr val="bg2">
                    <a:lumMod val="25000"/>
                  </a:schemeClr>
                </a:solidFill>
              </a:rPr>
              <a:t>/</a:t>
            </a:r>
            <a:r>
              <a:rPr kumimoji="1" lang="ja-JP" altLang="en-US" sz="1050" dirty="0" smtClean="0">
                <a:solidFill>
                  <a:schemeClr val="bg2">
                    <a:lumMod val="25000"/>
                  </a:schemeClr>
                </a:solidFill>
              </a:rPr>
              <a:t>年、利益計</a:t>
            </a:r>
            <a:r>
              <a:rPr kumimoji="1" lang="en-US" altLang="ja-JP" sz="1050" dirty="0" smtClean="0">
                <a:solidFill>
                  <a:schemeClr val="bg2">
                    <a:lumMod val="25000"/>
                  </a:schemeClr>
                </a:solidFill>
              </a:rPr>
              <a:t>+100</a:t>
            </a:r>
            <a:r>
              <a:rPr kumimoji="1" lang="ja-JP" altLang="en-US" sz="1050" dirty="0" smtClean="0">
                <a:solidFill>
                  <a:schemeClr val="bg2">
                    <a:lumMod val="25000"/>
                  </a:schemeClr>
                </a:solidFill>
              </a:rPr>
              <a:t>万円</a:t>
            </a:r>
            <a:r>
              <a:rPr kumimoji="1" lang="en-US" altLang="ja-JP" sz="1050" dirty="0" smtClean="0">
                <a:solidFill>
                  <a:schemeClr val="bg2">
                    <a:lumMod val="25000"/>
                  </a:schemeClr>
                </a:solidFill>
              </a:rPr>
              <a:t>/</a:t>
            </a:r>
            <a:r>
              <a:rPr kumimoji="1" lang="ja-JP" altLang="en-US" sz="1050" dirty="0" smtClean="0">
                <a:solidFill>
                  <a:schemeClr val="bg2">
                    <a:lumMod val="25000"/>
                  </a:schemeClr>
                </a:solidFill>
              </a:rPr>
              <a:t>年（利益率</a:t>
            </a:r>
            <a:r>
              <a:rPr kumimoji="1" lang="en-US" altLang="ja-JP" sz="1050" dirty="0" smtClean="0">
                <a:solidFill>
                  <a:schemeClr val="bg2">
                    <a:lumMod val="25000"/>
                  </a:schemeClr>
                </a:solidFill>
              </a:rPr>
              <a:t>5</a:t>
            </a:r>
            <a:r>
              <a:rPr kumimoji="1" lang="ja-JP" altLang="en-US" sz="1050" dirty="0" smtClean="0">
                <a:solidFill>
                  <a:schemeClr val="bg2">
                    <a:lumMod val="25000"/>
                  </a:schemeClr>
                </a:solidFill>
              </a:rPr>
              <a:t>％）、顧客数</a:t>
            </a:r>
            <a:r>
              <a:rPr kumimoji="1" lang="en-US" altLang="ja-JP" sz="1050" dirty="0" smtClean="0">
                <a:solidFill>
                  <a:schemeClr val="bg2">
                    <a:lumMod val="25000"/>
                  </a:schemeClr>
                </a:solidFill>
              </a:rPr>
              <a:t>1,000</a:t>
            </a:r>
            <a:r>
              <a:rPr kumimoji="1" lang="ja-JP" altLang="en-US" sz="1050" dirty="0" smtClean="0">
                <a:solidFill>
                  <a:schemeClr val="bg2">
                    <a:lumMod val="25000"/>
                  </a:schemeClr>
                </a:solidFill>
              </a:rPr>
              <a:t>人</a:t>
            </a:r>
            <a:endParaRPr kumimoji="1" lang="ja-JP" altLang="en-US" sz="1050" dirty="0">
              <a:solidFill>
                <a:schemeClr val="bg2">
                  <a:lumMod val="25000"/>
                </a:schemeClr>
              </a:solidFill>
            </a:endParaRPr>
          </a:p>
        </p:txBody>
      </p:sp>
      <p:sp>
        <p:nvSpPr>
          <p:cNvPr id="14" name="正方形/長方形 13"/>
          <p:cNvSpPr/>
          <p:nvPr/>
        </p:nvSpPr>
        <p:spPr>
          <a:xfrm>
            <a:off x="5831640" y="6300117"/>
            <a:ext cx="3376276" cy="792088"/>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パートナー</a:t>
            </a:r>
            <a:r>
              <a:rPr kumimoji="1" lang="ja-JP" altLang="en-US" sz="1050" dirty="0">
                <a:solidFill>
                  <a:schemeClr val="bg2">
                    <a:lumMod val="25000"/>
                  </a:schemeClr>
                </a:solidFill>
              </a:rPr>
              <a:t>団体・企業　</a:t>
            </a:r>
            <a:r>
              <a:rPr kumimoji="1" lang="en-US" altLang="ja-JP" sz="1050" dirty="0" smtClean="0">
                <a:solidFill>
                  <a:schemeClr val="bg2">
                    <a:lumMod val="25000"/>
                  </a:schemeClr>
                </a:solidFill>
              </a:rPr>
              <a:t>5</a:t>
            </a:r>
          </a:p>
          <a:p>
            <a:pPr marL="0" lvl="1" indent="0"/>
            <a:r>
              <a:rPr kumimoji="1" lang="ja-JP" altLang="en-US" sz="1050" dirty="0">
                <a:solidFill>
                  <a:schemeClr val="bg2">
                    <a:lumMod val="25000"/>
                  </a:schemeClr>
                </a:solidFill>
              </a:rPr>
              <a:t>企業の合宿利用　</a:t>
            </a:r>
            <a:r>
              <a:rPr kumimoji="1" lang="en-US" altLang="ja-JP" sz="1050" dirty="0">
                <a:solidFill>
                  <a:schemeClr val="bg2">
                    <a:lumMod val="25000"/>
                  </a:schemeClr>
                </a:solidFill>
              </a:rPr>
              <a:t>10</a:t>
            </a:r>
            <a:r>
              <a:rPr kumimoji="1" lang="ja-JP" altLang="en-US" sz="1050" dirty="0" smtClean="0">
                <a:solidFill>
                  <a:schemeClr val="bg2">
                    <a:lumMod val="25000"/>
                  </a:schemeClr>
                </a:solidFill>
              </a:rPr>
              <a:t>件</a:t>
            </a:r>
            <a:endParaRPr kumimoji="1" lang="en-US" altLang="ja-JP" sz="1050" dirty="0" smtClean="0">
              <a:solidFill>
                <a:schemeClr val="bg2">
                  <a:lumMod val="25000"/>
                </a:schemeClr>
              </a:solidFill>
            </a:endParaRPr>
          </a:p>
          <a:p>
            <a:pPr marL="0" lvl="1" indent="0"/>
            <a:r>
              <a:rPr kumimoji="1" lang="ja-JP" altLang="en-US" sz="1050" dirty="0" smtClean="0">
                <a:solidFill>
                  <a:schemeClr val="bg2">
                    <a:lumMod val="25000"/>
                  </a:schemeClr>
                </a:solidFill>
              </a:rPr>
              <a:t>公共施設連携の取組み　</a:t>
            </a:r>
            <a:r>
              <a:rPr kumimoji="1" lang="en-US" altLang="ja-JP" sz="1050" dirty="0" smtClean="0">
                <a:solidFill>
                  <a:schemeClr val="bg2">
                    <a:lumMod val="25000"/>
                  </a:schemeClr>
                </a:solidFill>
              </a:rPr>
              <a:t>1</a:t>
            </a:r>
            <a:r>
              <a:rPr kumimoji="1" lang="ja-JP" altLang="en-US" sz="1050" dirty="0" smtClean="0">
                <a:solidFill>
                  <a:schemeClr val="bg2">
                    <a:lumMod val="25000"/>
                  </a:schemeClr>
                </a:solidFill>
              </a:rPr>
              <a:t>件</a:t>
            </a:r>
            <a:endParaRPr kumimoji="1" lang="en-US" altLang="ja-JP" sz="1050" dirty="0">
              <a:solidFill>
                <a:schemeClr val="bg2">
                  <a:lumMod val="25000"/>
                </a:schemeClr>
              </a:solidFill>
            </a:endParaRPr>
          </a:p>
        </p:txBody>
      </p:sp>
      <p:sp>
        <p:nvSpPr>
          <p:cNvPr id="15" name="正方形/長方形 14"/>
          <p:cNvSpPr/>
          <p:nvPr/>
        </p:nvSpPr>
        <p:spPr>
          <a:xfrm>
            <a:off x="5831640" y="3737862"/>
            <a:ext cx="3385136" cy="172121"/>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rPr>
              <a:t>アウトプット目標</a:t>
            </a:r>
          </a:p>
        </p:txBody>
      </p:sp>
      <p:sp>
        <p:nvSpPr>
          <p:cNvPr id="16" name="正方形/長方形 15"/>
          <p:cNvSpPr/>
          <p:nvPr/>
        </p:nvSpPr>
        <p:spPr>
          <a:xfrm>
            <a:off x="5836540" y="5037572"/>
            <a:ext cx="3376276" cy="1185086"/>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創業支援プログラム</a:t>
            </a:r>
            <a:r>
              <a:rPr kumimoji="1" lang="en-US" altLang="ja-JP" sz="1050" dirty="0" smtClean="0">
                <a:solidFill>
                  <a:schemeClr val="bg2">
                    <a:lumMod val="25000"/>
                  </a:schemeClr>
                </a:solidFill>
              </a:rPr>
              <a:t>99℃</a:t>
            </a:r>
            <a:r>
              <a:rPr kumimoji="1" lang="ja-JP" altLang="en-US" sz="1050" dirty="0" smtClean="0">
                <a:solidFill>
                  <a:schemeClr val="bg2">
                    <a:lumMod val="25000"/>
                  </a:schemeClr>
                </a:solidFill>
              </a:rPr>
              <a:t>　第</a:t>
            </a:r>
            <a:r>
              <a:rPr kumimoji="1" lang="en-US" altLang="ja-JP" sz="1050" dirty="0" smtClean="0">
                <a:solidFill>
                  <a:schemeClr val="bg2">
                    <a:lumMod val="25000"/>
                  </a:schemeClr>
                </a:solidFill>
              </a:rPr>
              <a:t>2</a:t>
            </a:r>
            <a:r>
              <a:rPr kumimoji="1" lang="ja-JP" altLang="en-US" sz="1050" dirty="0" smtClean="0">
                <a:solidFill>
                  <a:schemeClr val="bg2">
                    <a:lumMod val="25000"/>
                  </a:schemeClr>
                </a:solidFill>
              </a:rPr>
              <a:t>期　</a:t>
            </a:r>
            <a:r>
              <a:rPr kumimoji="1" lang="en-US" altLang="ja-JP" sz="1050" dirty="0" smtClean="0">
                <a:solidFill>
                  <a:schemeClr val="bg2">
                    <a:lumMod val="25000"/>
                  </a:schemeClr>
                </a:solidFill>
              </a:rPr>
              <a:t>10</a:t>
            </a:r>
            <a:r>
              <a:rPr kumimoji="1" lang="ja-JP" altLang="en-US" sz="1050" dirty="0" smtClean="0">
                <a:solidFill>
                  <a:schemeClr val="bg2">
                    <a:lumMod val="25000"/>
                  </a:schemeClr>
                </a:solidFill>
              </a:rPr>
              <a:t>チーム輩出</a:t>
            </a:r>
            <a:endParaRPr kumimoji="1" lang="en-US" altLang="ja-JP" sz="1050" dirty="0" smtClean="0">
              <a:solidFill>
                <a:schemeClr val="bg2">
                  <a:lumMod val="25000"/>
                </a:schemeClr>
              </a:solidFill>
            </a:endParaRPr>
          </a:p>
          <a:p>
            <a:pPr marL="0" lvl="1" indent="0"/>
            <a:endParaRPr kumimoji="1" lang="en-US" altLang="ja-JP" sz="1050" dirty="0" smtClean="0">
              <a:solidFill>
                <a:schemeClr val="bg2">
                  <a:lumMod val="25000"/>
                </a:schemeClr>
              </a:solidFill>
            </a:endParaRPr>
          </a:p>
          <a:p>
            <a:pPr marL="0" lvl="1" indent="0"/>
            <a:r>
              <a:rPr kumimoji="1" lang="ja-JP" altLang="en-US" sz="1050" dirty="0">
                <a:solidFill>
                  <a:schemeClr val="bg2">
                    <a:lumMod val="25000"/>
                  </a:schemeClr>
                </a:solidFill>
              </a:rPr>
              <a:t>創業支援プログラム</a:t>
            </a:r>
            <a:r>
              <a:rPr kumimoji="1" lang="en-US" altLang="ja-JP" sz="1050" dirty="0">
                <a:solidFill>
                  <a:schemeClr val="bg2">
                    <a:lumMod val="25000"/>
                  </a:schemeClr>
                </a:solidFill>
              </a:rPr>
              <a:t>99℃</a:t>
            </a:r>
            <a:r>
              <a:rPr kumimoji="1" lang="ja-JP" altLang="en-US" sz="1050" dirty="0">
                <a:solidFill>
                  <a:schemeClr val="bg2">
                    <a:lumMod val="25000"/>
                  </a:schemeClr>
                </a:solidFill>
              </a:rPr>
              <a:t>　</a:t>
            </a:r>
            <a:r>
              <a:rPr kumimoji="1" lang="ja-JP" altLang="en-US" sz="1050" dirty="0" smtClean="0">
                <a:solidFill>
                  <a:schemeClr val="bg2">
                    <a:lumMod val="25000"/>
                  </a:schemeClr>
                </a:solidFill>
              </a:rPr>
              <a:t>第</a:t>
            </a:r>
            <a:r>
              <a:rPr kumimoji="1" lang="en-US" altLang="ja-JP" sz="1050" dirty="0" smtClean="0">
                <a:solidFill>
                  <a:schemeClr val="bg2">
                    <a:lumMod val="25000"/>
                  </a:schemeClr>
                </a:solidFill>
              </a:rPr>
              <a:t>1</a:t>
            </a:r>
            <a:r>
              <a:rPr kumimoji="1" lang="ja-JP" altLang="en-US" sz="1050" dirty="0" smtClean="0">
                <a:solidFill>
                  <a:schemeClr val="bg2">
                    <a:lumMod val="25000"/>
                  </a:schemeClr>
                </a:solidFill>
              </a:rPr>
              <a:t>期</a:t>
            </a:r>
            <a:r>
              <a:rPr kumimoji="1" lang="ja-JP" altLang="en-US" sz="1050" dirty="0">
                <a:solidFill>
                  <a:schemeClr val="bg2">
                    <a:lumMod val="25000"/>
                  </a:schemeClr>
                </a:solidFill>
              </a:rPr>
              <a:t>　</a:t>
            </a:r>
            <a:r>
              <a:rPr kumimoji="1" lang="en-US" altLang="ja-JP" sz="1050" dirty="0">
                <a:solidFill>
                  <a:schemeClr val="bg2">
                    <a:lumMod val="25000"/>
                  </a:schemeClr>
                </a:solidFill>
              </a:rPr>
              <a:t>6</a:t>
            </a:r>
            <a:r>
              <a:rPr kumimoji="1" lang="ja-JP" altLang="en-US" sz="1050" dirty="0">
                <a:solidFill>
                  <a:schemeClr val="bg2">
                    <a:lumMod val="25000"/>
                  </a:schemeClr>
                </a:solidFill>
              </a:rPr>
              <a:t>チーム</a:t>
            </a:r>
            <a:r>
              <a:rPr kumimoji="1" lang="ja-JP" altLang="en-US" sz="1050" dirty="0" smtClean="0">
                <a:solidFill>
                  <a:schemeClr val="bg2">
                    <a:lumMod val="25000"/>
                  </a:schemeClr>
                </a:solidFill>
              </a:rPr>
              <a:t>事業立ち上げ</a:t>
            </a:r>
            <a:endParaRPr kumimoji="1" lang="ja-JP" altLang="en-US" sz="1050" dirty="0">
              <a:solidFill>
                <a:schemeClr val="bg2">
                  <a:lumMod val="25000"/>
                </a:schemeClr>
              </a:solidFill>
            </a:endParaRPr>
          </a:p>
        </p:txBody>
      </p:sp>
      <p:sp>
        <p:nvSpPr>
          <p:cNvPr id="17" name="正方形/長方形 16"/>
          <p:cNvSpPr/>
          <p:nvPr/>
        </p:nvSpPr>
        <p:spPr>
          <a:xfrm>
            <a:off x="652724" y="3953886"/>
            <a:ext cx="288031" cy="1008113"/>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smtClean="0">
                <a:solidFill>
                  <a:schemeClr val="bg1"/>
                </a:solidFill>
              </a:rPr>
              <a:t>ファンづくり</a:t>
            </a:r>
          </a:p>
        </p:txBody>
      </p:sp>
      <p:sp>
        <p:nvSpPr>
          <p:cNvPr id="19" name="正方形/長方形 18"/>
          <p:cNvSpPr/>
          <p:nvPr/>
        </p:nvSpPr>
        <p:spPr>
          <a:xfrm>
            <a:off x="1017664" y="3953887"/>
            <a:ext cx="2155340" cy="1008112"/>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smtClean="0">
                <a:solidFill>
                  <a:schemeClr val="bg2">
                    <a:lumMod val="25000"/>
                  </a:schemeClr>
                </a:solidFill>
              </a:rPr>
              <a:t>（観光と移住の間の）多様な熱海の暮らし方のモデルがメディアでも取り上げられるようになっている</a:t>
            </a:r>
            <a:endParaRPr kumimoji="1" lang="en-US" altLang="ja-JP" sz="1050" dirty="0" smtClean="0">
              <a:solidFill>
                <a:schemeClr val="bg2">
                  <a:lumMod val="25000"/>
                </a:schemeClr>
              </a:solidFill>
            </a:endParaRPr>
          </a:p>
        </p:txBody>
      </p:sp>
      <p:sp>
        <p:nvSpPr>
          <p:cNvPr id="20" name="正方形/長方形 19"/>
          <p:cNvSpPr/>
          <p:nvPr/>
        </p:nvSpPr>
        <p:spPr>
          <a:xfrm>
            <a:off x="3248212" y="3953887"/>
            <a:ext cx="2512180" cy="1008112"/>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en-US" altLang="ja-JP" sz="1050" dirty="0" err="1" smtClean="0">
                <a:solidFill>
                  <a:schemeClr val="bg2">
                    <a:lumMod val="25000"/>
                  </a:schemeClr>
                </a:solidFill>
              </a:rPr>
              <a:t>atamista</a:t>
            </a:r>
            <a:r>
              <a:rPr kumimoji="1" lang="ja-JP" altLang="en-US" sz="1050" dirty="0" smtClean="0">
                <a:solidFill>
                  <a:schemeClr val="bg2">
                    <a:lumMod val="25000"/>
                  </a:schemeClr>
                </a:solidFill>
              </a:rPr>
              <a:t>ファンクラブ会員（仮称）</a:t>
            </a:r>
            <a:r>
              <a:rPr kumimoji="1" lang="ja-JP" altLang="en-US" sz="1050" dirty="0">
                <a:solidFill>
                  <a:schemeClr val="bg2">
                    <a:lumMod val="25000"/>
                  </a:schemeClr>
                </a:solidFill>
              </a:rPr>
              <a:t>　</a:t>
            </a:r>
            <a:r>
              <a:rPr kumimoji="1" lang="en-US" altLang="ja-JP" sz="1050" dirty="0">
                <a:solidFill>
                  <a:schemeClr val="bg2">
                    <a:lumMod val="25000"/>
                  </a:schemeClr>
                </a:solidFill>
              </a:rPr>
              <a:t>1</a:t>
            </a:r>
            <a:r>
              <a:rPr kumimoji="1" lang="en-US" altLang="ja-JP" sz="1050" dirty="0" smtClean="0">
                <a:solidFill>
                  <a:schemeClr val="bg2">
                    <a:lumMod val="25000"/>
                  </a:schemeClr>
                </a:solidFill>
              </a:rPr>
              <a:t>00</a:t>
            </a:r>
            <a:r>
              <a:rPr kumimoji="1" lang="ja-JP" altLang="en-US" sz="1050" dirty="0" smtClean="0">
                <a:solidFill>
                  <a:schemeClr val="bg2">
                    <a:lumMod val="25000"/>
                  </a:schemeClr>
                </a:solidFill>
              </a:rPr>
              <a:t>名</a:t>
            </a:r>
            <a:endParaRPr kumimoji="1" lang="en-US" altLang="ja-JP" sz="1050" dirty="0" smtClean="0">
              <a:solidFill>
                <a:schemeClr val="bg2">
                  <a:lumMod val="25000"/>
                </a:schemeClr>
              </a:solidFill>
            </a:endParaRPr>
          </a:p>
          <a:p>
            <a:pPr marL="0" lvl="1" indent="0"/>
            <a:endParaRPr kumimoji="1" lang="en-US" altLang="ja-JP" sz="1050" dirty="0" smtClean="0">
              <a:solidFill>
                <a:schemeClr val="bg2">
                  <a:lumMod val="25000"/>
                </a:schemeClr>
              </a:solidFill>
            </a:endParaRPr>
          </a:p>
          <a:p>
            <a:pPr marL="0" lvl="1" indent="0"/>
            <a:r>
              <a:rPr kumimoji="1" lang="ja-JP" altLang="en-US" sz="1050" dirty="0" smtClean="0">
                <a:solidFill>
                  <a:schemeClr val="bg2">
                    <a:lumMod val="25000"/>
                  </a:schemeClr>
                </a:solidFill>
              </a:rPr>
              <a:t>コーディネーター・記者　</a:t>
            </a:r>
            <a:r>
              <a:rPr kumimoji="1" lang="en-US" altLang="ja-JP" sz="1050" dirty="0">
                <a:solidFill>
                  <a:schemeClr val="bg2">
                    <a:lumMod val="25000"/>
                  </a:schemeClr>
                </a:solidFill>
              </a:rPr>
              <a:t>5</a:t>
            </a:r>
            <a:r>
              <a:rPr kumimoji="1" lang="ja-JP" altLang="en-US" sz="1050" dirty="0" smtClean="0">
                <a:solidFill>
                  <a:schemeClr val="bg2">
                    <a:lumMod val="25000"/>
                  </a:schemeClr>
                </a:solidFill>
              </a:rPr>
              <a:t>名</a:t>
            </a:r>
            <a:endParaRPr kumimoji="1" lang="en-US" altLang="ja-JP" sz="1050" dirty="0" smtClean="0">
              <a:solidFill>
                <a:schemeClr val="bg2">
                  <a:lumMod val="25000"/>
                </a:schemeClr>
              </a:solidFill>
            </a:endParaRPr>
          </a:p>
          <a:p>
            <a:pPr marL="0" lvl="1" indent="0"/>
            <a:endParaRPr kumimoji="1" lang="en-US" altLang="ja-JP" sz="1050" dirty="0">
              <a:solidFill>
                <a:schemeClr val="bg2">
                  <a:lumMod val="25000"/>
                </a:schemeClr>
              </a:solidFill>
            </a:endParaRPr>
          </a:p>
          <a:p>
            <a:pPr marL="0" lvl="1" indent="0"/>
            <a:r>
              <a:rPr kumimoji="1" lang="ja-JP" altLang="en-US" sz="1050" dirty="0" smtClean="0">
                <a:solidFill>
                  <a:schemeClr val="bg2">
                    <a:lumMod val="25000"/>
                  </a:schemeClr>
                </a:solidFill>
              </a:rPr>
              <a:t>テーマ・コミュニティ</a:t>
            </a:r>
            <a:r>
              <a:rPr kumimoji="1" lang="en-US" altLang="ja-JP" sz="1050" dirty="0" smtClean="0">
                <a:solidFill>
                  <a:schemeClr val="bg2">
                    <a:lumMod val="25000"/>
                  </a:schemeClr>
                </a:solidFill>
              </a:rPr>
              <a:t>3</a:t>
            </a:r>
            <a:r>
              <a:rPr kumimoji="1" lang="ja-JP" altLang="en-US" sz="1050" dirty="0" smtClean="0">
                <a:solidFill>
                  <a:schemeClr val="bg2">
                    <a:lumMod val="25000"/>
                  </a:schemeClr>
                </a:solidFill>
              </a:rPr>
              <a:t>つ創出</a:t>
            </a:r>
            <a:endParaRPr kumimoji="1" lang="en-US" altLang="ja-JP" sz="1050" dirty="0">
              <a:solidFill>
                <a:schemeClr val="bg2">
                  <a:lumMod val="25000"/>
                </a:schemeClr>
              </a:solidFill>
            </a:endParaRPr>
          </a:p>
        </p:txBody>
      </p:sp>
      <p:sp>
        <p:nvSpPr>
          <p:cNvPr id="23" name="正方形/長方形 22"/>
          <p:cNvSpPr/>
          <p:nvPr/>
        </p:nvSpPr>
        <p:spPr>
          <a:xfrm>
            <a:off x="651783" y="6300118"/>
            <a:ext cx="288032" cy="792088"/>
          </a:xfrm>
          <a:prstGeom prst="rect">
            <a:avLst/>
          </a:prstGeom>
          <a:solidFill>
            <a:schemeClr val="accent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smtClean="0">
                <a:solidFill>
                  <a:schemeClr val="bg1"/>
                </a:solidFill>
              </a:rPr>
              <a:t>公民連携</a:t>
            </a:r>
          </a:p>
        </p:txBody>
      </p:sp>
      <p:sp>
        <p:nvSpPr>
          <p:cNvPr id="21" name="正方形/長方形 20"/>
          <p:cNvSpPr/>
          <p:nvPr/>
        </p:nvSpPr>
        <p:spPr>
          <a:xfrm>
            <a:off x="5836540" y="3953889"/>
            <a:ext cx="3376276" cy="1008109"/>
          </a:xfrm>
          <a:prstGeom prst="rect">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r>
              <a:rPr kumimoji="1" lang="ja-JP" altLang="en-US" sz="1050" dirty="0">
                <a:solidFill>
                  <a:schemeClr val="bg2">
                    <a:lumMod val="25000"/>
                  </a:schemeClr>
                </a:solidFill>
              </a:rPr>
              <a:t>あたみのつかいかた</a:t>
            </a:r>
            <a:r>
              <a:rPr kumimoji="1" lang="en-US" altLang="ja-JP" sz="1050" dirty="0" smtClean="0">
                <a:solidFill>
                  <a:schemeClr val="bg2">
                    <a:lumMod val="25000"/>
                  </a:schemeClr>
                </a:solidFill>
              </a:rPr>
              <a:t>WEB</a:t>
            </a:r>
            <a:r>
              <a:rPr kumimoji="1" lang="ja-JP" altLang="en-US" sz="1050" dirty="0" smtClean="0">
                <a:solidFill>
                  <a:schemeClr val="bg2">
                    <a:lumMod val="25000"/>
                  </a:schemeClr>
                </a:solidFill>
              </a:rPr>
              <a:t>マガジン</a:t>
            </a:r>
            <a:r>
              <a:rPr kumimoji="1" lang="ja-JP" altLang="en-US" sz="1050" dirty="0">
                <a:solidFill>
                  <a:schemeClr val="bg2">
                    <a:lumMod val="25000"/>
                  </a:schemeClr>
                </a:solidFill>
              </a:rPr>
              <a:t>　</a:t>
            </a:r>
            <a:r>
              <a:rPr kumimoji="1" lang="ja-JP" altLang="en-US" sz="1050" dirty="0" smtClean="0">
                <a:solidFill>
                  <a:schemeClr val="bg2">
                    <a:lumMod val="25000"/>
                  </a:schemeClr>
                </a:solidFill>
              </a:rPr>
              <a:t>記事読了数　</a:t>
            </a:r>
            <a:r>
              <a:rPr kumimoji="1" lang="en-US" altLang="ja-JP" sz="1050" dirty="0" smtClean="0">
                <a:solidFill>
                  <a:schemeClr val="bg2">
                    <a:lumMod val="25000"/>
                  </a:schemeClr>
                </a:solidFill>
              </a:rPr>
              <a:t>5,000</a:t>
            </a:r>
            <a:endParaRPr kumimoji="1" lang="en-US" altLang="ja-JP" sz="1050" dirty="0">
              <a:solidFill>
                <a:schemeClr val="bg2">
                  <a:lumMod val="25000"/>
                </a:schemeClr>
              </a:solidFill>
            </a:endParaRPr>
          </a:p>
          <a:p>
            <a:pPr marL="0" lvl="1" indent="0"/>
            <a:endParaRPr kumimoji="1" lang="en-US" altLang="ja-JP" sz="1050" dirty="0" smtClean="0">
              <a:solidFill>
                <a:schemeClr val="bg2">
                  <a:lumMod val="25000"/>
                </a:schemeClr>
              </a:solidFill>
            </a:endParaRPr>
          </a:p>
          <a:p>
            <a:pPr marL="0" lvl="1" indent="0"/>
            <a:r>
              <a:rPr kumimoji="1" lang="ja-JP" altLang="en-US" sz="1050" dirty="0" smtClean="0">
                <a:solidFill>
                  <a:schemeClr val="bg2">
                    <a:lumMod val="25000"/>
                  </a:schemeClr>
                </a:solidFill>
              </a:rPr>
              <a:t>あたみのつかいかた</a:t>
            </a:r>
            <a:r>
              <a:rPr kumimoji="1" lang="en-US" altLang="ja-JP" sz="1050" dirty="0" smtClean="0">
                <a:solidFill>
                  <a:schemeClr val="bg2">
                    <a:lumMod val="25000"/>
                  </a:schemeClr>
                </a:solidFill>
              </a:rPr>
              <a:t>TRIP   </a:t>
            </a:r>
            <a:r>
              <a:rPr kumimoji="1" lang="ja-JP" altLang="en-US" sz="1050" dirty="0" smtClean="0">
                <a:solidFill>
                  <a:schemeClr val="bg2">
                    <a:lumMod val="25000"/>
                  </a:schemeClr>
                </a:solidFill>
              </a:rPr>
              <a:t>参加者</a:t>
            </a:r>
            <a:r>
              <a:rPr kumimoji="1" lang="en-US" altLang="ja-JP" sz="1050" dirty="0" smtClean="0">
                <a:solidFill>
                  <a:schemeClr val="bg2">
                    <a:lumMod val="25000"/>
                  </a:schemeClr>
                </a:solidFill>
              </a:rPr>
              <a:t>200</a:t>
            </a:r>
            <a:r>
              <a:rPr kumimoji="1" lang="ja-JP" altLang="en-US" sz="1050" dirty="0" smtClean="0">
                <a:solidFill>
                  <a:schemeClr val="bg2">
                    <a:lumMod val="25000"/>
                  </a:schemeClr>
                </a:solidFill>
              </a:rPr>
              <a:t>人</a:t>
            </a:r>
            <a:endParaRPr kumimoji="1" lang="en-US" altLang="ja-JP" sz="1050" dirty="0" smtClean="0">
              <a:solidFill>
                <a:schemeClr val="bg2">
                  <a:lumMod val="25000"/>
                </a:schemeClr>
              </a:solidFill>
            </a:endParaRPr>
          </a:p>
          <a:p>
            <a:pPr marL="0" lvl="1" indent="0"/>
            <a:endParaRPr kumimoji="1" lang="en-US" altLang="ja-JP" sz="1050" dirty="0">
              <a:solidFill>
                <a:schemeClr val="bg2">
                  <a:lumMod val="25000"/>
                </a:schemeClr>
              </a:solidFill>
            </a:endParaRPr>
          </a:p>
          <a:p>
            <a:pPr marL="0" lvl="1" indent="0"/>
            <a:r>
              <a:rPr kumimoji="1" lang="ja-JP" altLang="en-US" sz="1050" dirty="0" smtClean="0">
                <a:solidFill>
                  <a:schemeClr val="bg2">
                    <a:lumMod val="25000"/>
                  </a:schemeClr>
                </a:solidFill>
              </a:rPr>
              <a:t>イベント（</a:t>
            </a:r>
            <a:r>
              <a:rPr kumimoji="1" lang="en-US" altLang="ja-JP" sz="1050" dirty="0" smtClean="0">
                <a:solidFill>
                  <a:schemeClr val="bg2">
                    <a:lumMod val="25000"/>
                  </a:schemeClr>
                </a:solidFill>
              </a:rPr>
              <a:t>ATAMI2030</a:t>
            </a:r>
            <a:r>
              <a:rPr kumimoji="1" lang="ja-JP" altLang="en-US" sz="1050" dirty="0" smtClean="0">
                <a:solidFill>
                  <a:schemeClr val="bg2">
                    <a:lumMod val="25000"/>
                  </a:schemeClr>
                </a:solidFill>
              </a:rPr>
              <a:t>会議含む）参加者　</a:t>
            </a:r>
            <a:r>
              <a:rPr kumimoji="1" lang="en-US" altLang="ja-JP" sz="1050" dirty="0" smtClean="0">
                <a:solidFill>
                  <a:schemeClr val="bg2">
                    <a:lumMod val="25000"/>
                  </a:schemeClr>
                </a:solidFill>
              </a:rPr>
              <a:t>1,000</a:t>
            </a:r>
            <a:r>
              <a:rPr kumimoji="1" lang="ja-JP" altLang="en-US" sz="1050" dirty="0" smtClean="0">
                <a:solidFill>
                  <a:schemeClr val="bg2">
                    <a:lumMod val="25000"/>
                  </a:schemeClr>
                </a:solidFill>
              </a:rPr>
              <a:t>人　　　</a:t>
            </a:r>
            <a:endParaRPr kumimoji="1" lang="ja-JP" altLang="en-US" sz="1050" dirty="0">
              <a:solidFill>
                <a:schemeClr val="bg2">
                  <a:lumMod val="25000"/>
                </a:schemeClr>
              </a:solidFill>
            </a:endParaRPr>
          </a:p>
        </p:txBody>
      </p:sp>
    </p:spTree>
    <p:extLst>
      <p:ext uri="{BB962C8B-B14F-4D97-AF65-F5344CB8AC3E}">
        <p14:creationId xmlns:p14="http://schemas.microsoft.com/office/powerpoint/2010/main" val="2570750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1800" dirty="0" smtClean="0"/>
              <a:t>2016</a:t>
            </a:r>
            <a:r>
              <a:rPr lang="ja-JP" altLang="en-US" sz="1800" dirty="0" smtClean="0"/>
              <a:t>年度</a:t>
            </a:r>
            <a:r>
              <a:rPr lang="en-US" altLang="ja-JP" sz="1800" dirty="0"/>
              <a:t>(</a:t>
            </a:r>
            <a:r>
              <a:rPr lang="en-US" altLang="ja-JP" sz="1800" dirty="0" smtClean="0"/>
              <a:t>2016.4.1</a:t>
            </a:r>
            <a:r>
              <a:rPr lang="en-US" altLang="ja-JP" sz="1800" dirty="0"/>
              <a:t>〜</a:t>
            </a:r>
            <a:r>
              <a:rPr lang="en-US" altLang="ja-JP" sz="1800" dirty="0" smtClean="0"/>
              <a:t>2017.3.31</a:t>
            </a:r>
            <a:r>
              <a:rPr lang="en-US" altLang="ja-JP" sz="1800" dirty="0"/>
              <a:t>)</a:t>
            </a:r>
            <a:r>
              <a:rPr lang="ja-JP" altLang="en-US" sz="1800" dirty="0"/>
              <a:t>　</a:t>
            </a:r>
            <a:r>
              <a:rPr lang="en-US" altLang="ja-JP" sz="1800" dirty="0"/>
              <a:t>NPO</a:t>
            </a:r>
            <a:r>
              <a:rPr lang="ja-JP" altLang="en-US" sz="1800" dirty="0"/>
              <a:t>法人</a:t>
            </a:r>
            <a:r>
              <a:rPr lang="en-US" altLang="ja-JP" sz="1800" dirty="0" err="1"/>
              <a:t>atamista</a:t>
            </a:r>
            <a:r>
              <a:rPr lang="en-US" altLang="ja-JP" sz="1800" dirty="0"/>
              <a:t> </a:t>
            </a:r>
            <a:r>
              <a:rPr lang="ja-JP" altLang="en-US" sz="1800" dirty="0" smtClean="0"/>
              <a:t>事業計画</a:t>
            </a:r>
            <a:r>
              <a:rPr lang="en-US" altLang="ja-JP" sz="1800" dirty="0"/>
              <a:t/>
            </a:r>
            <a:br>
              <a:rPr lang="en-US" altLang="ja-JP" sz="1800" dirty="0"/>
            </a:br>
            <a:r>
              <a:rPr lang="en-US" altLang="ja-JP" sz="1800" dirty="0" smtClean="0"/>
              <a:t>2. </a:t>
            </a:r>
            <a:r>
              <a:rPr lang="ja-JP" altLang="en-US" sz="1800" dirty="0" smtClean="0"/>
              <a:t>行動目標</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コンテンツ プレースホルダー 5"/>
          <p:cNvGraphicFramePr>
            <a:graphicFrameLocks/>
          </p:cNvGraphicFramePr>
          <p:nvPr>
            <p:extLst>
              <p:ext uri="{D42A27DB-BD31-4B8C-83A1-F6EECF244321}">
                <p14:modId xmlns:p14="http://schemas.microsoft.com/office/powerpoint/2010/main" val="2742826881"/>
              </p:ext>
            </p:extLst>
          </p:nvPr>
        </p:nvGraphicFramePr>
        <p:xfrm>
          <a:off x="274959" y="1266176"/>
          <a:ext cx="9517880" cy="3449765"/>
        </p:xfrm>
        <a:graphic>
          <a:graphicData uri="http://schemas.openxmlformats.org/drawingml/2006/table">
            <a:tbl>
              <a:tblPr firstRow="1" bandRow="1">
                <a:tableStyleId>{2D5ABB26-0587-4C30-8999-92F81FD0307C}</a:tableStyleId>
              </a:tblPr>
              <a:tblGrid>
                <a:gridCol w="1551486"/>
                <a:gridCol w="779321"/>
                <a:gridCol w="1645234"/>
                <a:gridCol w="692730"/>
                <a:gridCol w="1993745"/>
                <a:gridCol w="761430"/>
                <a:gridCol w="2093934"/>
              </a:tblGrid>
              <a:tr h="255903">
                <a:tc rowSpan="2">
                  <a:txBody>
                    <a:bodyPr/>
                    <a:lstStyle/>
                    <a:p>
                      <a:pPr algn="ctr">
                        <a:lnSpc>
                          <a:spcPts val="1790"/>
                        </a:lnSpc>
                        <a:spcAft>
                          <a:spcPts val="0"/>
                        </a:spcAft>
                      </a:pPr>
                      <a:r>
                        <a:rPr lang="ja-JP" sz="1050" kern="100" spc="0" dirty="0">
                          <a:effectLst/>
                          <a:latin typeface="+mj-ea"/>
                          <a:ea typeface="+mj-ea"/>
                          <a:cs typeface="Times New Roman"/>
                        </a:rPr>
                        <a:t>事　業　内　容</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c gridSpan="3">
                  <a:txBody>
                    <a:bodyPr/>
                    <a:lstStyle/>
                    <a:p>
                      <a:pPr algn="ctr">
                        <a:lnSpc>
                          <a:spcPts val="1790"/>
                        </a:lnSpc>
                        <a:spcAft>
                          <a:spcPts val="0"/>
                        </a:spcAft>
                      </a:pPr>
                      <a:r>
                        <a:rPr lang="ja-JP" altLang="en-US" sz="1050" kern="100" spc="5" dirty="0" smtClean="0">
                          <a:effectLst/>
                          <a:latin typeface="+mj-ea"/>
                          <a:ea typeface="+mj-ea"/>
                          <a:cs typeface="Times New Roman"/>
                        </a:rPr>
                        <a:t>インプット</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lnSpc>
                          <a:spcPts val="1790"/>
                        </a:lnSpc>
                        <a:spcAft>
                          <a:spcPts val="0"/>
                        </a:spcAft>
                      </a:pP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c gridSpan="2">
                  <a:txBody>
                    <a:bodyPr/>
                    <a:lstStyle/>
                    <a:p>
                      <a:pPr algn="ctr">
                        <a:lnSpc>
                          <a:spcPts val="1790"/>
                        </a:lnSpc>
                        <a:spcAft>
                          <a:spcPts val="0"/>
                        </a:spcAft>
                      </a:pPr>
                      <a:r>
                        <a:rPr lang="ja-JP" altLang="en-US" sz="1050" kern="100" spc="5" dirty="0" smtClean="0">
                          <a:effectLst/>
                          <a:latin typeface="+mj-ea"/>
                          <a:ea typeface="+mj-ea"/>
                          <a:cs typeface="Times New Roman"/>
                        </a:rPr>
                        <a:t>アクティビティ</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c hMerge="1">
                  <a:txBody>
                    <a:bodyPr/>
                    <a:lstStyle/>
                    <a:p>
                      <a:pPr algn="ctr">
                        <a:lnSpc>
                          <a:spcPts val="1790"/>
                        </a:lnSpc>
                        <a:spcAft>
                          <a:spcPts val="0"/>
                        </a:spcAft>
                      </a:pP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lnSpc>
                          <a:spcPts val="1790"/>
                        </a:lnSpc>
                        <a:spcAft>
                          <a:spcPts val="0"/>
                        </a:spcAft>
                      </a:pPr>
                      <a:r>
                        <a:rPr lang="ja-JP" altLang="en-US" sz="1050" kern="100" spc="5" dirty="0" smtClean="0">
                          <a:effectLst/>
                          <a:latin typeface="+mj-ea"/>
                          <a:ea typeface="+mj-ea"/>
                          <a:cs typeface="Times New Roman"/>
                        </a:rPr>
                        <a:t>アウトプット</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accent6">
                        <a:lumMod val="60000"/>
                        <a:lumOff val="40000"/>
                      </a:schemeClr>
                    </a:solidFill>
                  </a:tcPr>
                </a:tc>
              </a:tr>
              <a:tr h="511806">
                <a:tc vMerge="1">
                  <a:txBody>
                    <a:bodyPr/>
                    <a:lstStyle/>
                    <a:p>
                      <a:pPr algn="ctr">
                        <a:lnSpc>
                          <a:spcPts val="1790"/>
                        </a:lnSpc>
                        <a:spcAft>
                          <a:spcPts val="0"/>
                        </a:spcAft>
                      </a:pP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pPr marL="0" marR="0" indent="0" algn="ctr" defTabSz="1007630" rtl="0" eaLnBrk="1" fontAlgn="auto" latinLnBrk="0" hangingPunct="1">
                        <a:lnSpc>
                          <a:spcPts val="1790"/>
                        </a:lnSpc>
                        <a:spcBef>
                          <a:spcPts val="0"/>
                        </a:spcBef>
                        <a:spcAft>
                          <a:spcPts val="0"/>
                        </a:spcAft>
                        <a:buClrTx/>
                        <a:buSzTx/>
                        <a:buFontTx/>
                        <a:buNone/>
                        <a:tabLst/>
                        <a:defRPr/>
                      </a:pPr>
                      <a:r>
                        <a:rPr kumimoji="1" lang="ja-JP" altLang="en-US" sz="1050" kern="100" spc="5" dirty="0" smtClean="0">
                          <a:solidFill>
                            <a:schemeClr val="tx1"/>
                          </a:solidFill>
                          <a:effectLst/>
                          <a:latin typeface="+mj-ea"/>
                          <a:ea typeface="+mn-ea"/>
                          <a:cs typeface="Times New Roman"/>
                        </a:rPr>
                        <a:t>スタッフ</a:t>
                      </a:r>
                      <a:endParaRPr kumimoji="1" lang="en-US" altLang="ja-JP" sz="1050" kern="100" spc="5" dirty="0" smtClean="0">
                        <a:solidFill>
                          <a:schemeClr val="tx1"/>
                        </a:solidFill>
                        <a:effectLst/>
                        <a:latin typeface="+mj-ea"/>
                        <a:ea typeface="+mn-ea"/>
                        <a:cs typeface="Times New Roman"/>
                      </a:endParaRPr>
                    </a:p>
                    <a:p>
                      <a:pPr marL="0" marR="0" indent="0" algn="ctr" defTabSz="1007630" rtl="0" eaLnBrk="1" fontAlgn="auto" latinLnBrk="0" hangingPunct="1">
                        <a:lnSpc>
                          <a:spcPts val="1790"/>
                        </a:lnSpc>
                        <a:spcBef>
                          <a:spcPts val="0"/>
                        </a:spcBef>
                        <a:spcAft>
                          <a:spcPts val="0"/>
                        </a:spcAft>
                        <a:buClrTx/>
                        <a:buSzTx/>
                        <a:buFontTx/>
                        <a:buNone/>
                        <a:tabLst/>
                        <a:defRPr/>
                      </a:pPr>
                      <a:r>
                        <a:rPr kumimoji="1" lang="en-US" altLang="ja-JP" sz="1050" kern="100" spc="5" dirty="0" smtClean="0">
                          <a:solidFill>
                            <a:schemeClr val="tx1"/>
                          </a:solidFill>
                          <a:effectLst/>
                          <a:latin typeface="+mj-ea"/>
                          <a:ea typeface="+mn-ea"/>
                          <a:cs typeface="Times New Roman"/>
                        </a:rPr>
                        <a:t>(</a:t>
                      </a:r>
                      <a:r>
                        <a:rPr kumimoji="1" lang="ja-JP" altLang="en-US" sz="1050" kern="100" spc="5" dirty="0" smtClean="0">
                          <a:solidFill>
                            <a:schemeClr val="tx1"/>
                          </a:solidFill>
                          <a:effectLst/>
                          <a:latin typeface="+mj-ea"/>
                          <a:ea typeface="+mn-ea"/>
                          <a:cs typeface="Times New Roman"/>
                        </a:rPr>
                        <a:t>人</a:t>
                      </a:r>
                      <a:r>
                        <a:rPr kumimoji="1" lang="en-US" altLang="ja-JP" sz="1050" kern="100" spc="5" dirty="0" smtClean="0">
                          <a:solidFill>
                            <a:schemeClr val="tx1"/>
                          </a:solidFill>
                          <a:effectLst/>
                          <a:latin typeface="+mj-ea"/>
                          <a:ea typeface="+mn-ea"/>
                          <a:cs typeface="Times New Roman"/>
                        </a:rPr>
                        <a:t>)</a:t>
                      </a:r>
                      <a:endParaRPr kumimoji="1" lang="ja-JP" altLang="ja-JP" sz="1050" kern="100" spc="5" dirty="0" smtClean="0">
                        <a:solidFill>
                          <a:schemeClr val="tx1"/>
                        </a:solidFill>
                        <a:effectLst/>
                        <a:latin typeface="+mj-ea"/>
                        <a:ea typeface="+mn-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c>
                  <a:txBody>
                    <a:bodyPr/>
                    <a:lstStyle/>
                    <a:p>
                      <a:pPr algn="ctr">
                        <a:lnSpc>
                          <a:spcPts val="1790"/>
                        </a:lnSpc>
                        <a:spcAft>
                          <a:spcPts val="0"/>
                        </a:spcAft>
                      </a:pPr>
                      <a:r>
                        <a:rPr lang="ja-JP" altLang="en-US" sz="1050" kern="100" spc="5" dirty="0" smtClean="0">
                          <a:effectLst/>
                          <a:latin typeface="+mj-ea"/>
                          <a:ea typeface="+mj-ea"/>
                          <a:cs typeface="Times New Roman"/>
                        </a:rPr>
                        <a:t>外部</a:t>
                      </a:r>
                      <a:endParaRPr lang="en-US" altLang="ja-JP" sz="1050" kern="100" spc="5" dirty="0" smtClean="0">
                        <a:effectLst/>
                        <a:latin typeface="+mj-ea"/>
                        <a:ea typeface="+mj-ea"/>
                        <a:cs typeface="Times New Roman"/>
                      </a:endParaRPr>
                    </a:p>
                    <a:p>
                      <a:pPr algn="ctr">
                        <a:lnSpc>
                          <a:spcPts val="1790"/>
                        </a:lnSpc>
                        <a:spcAft>
                          <a:spcPts val="0"/>
                        </a:spcAft>
                      </a:pPr>
                      <a:r>
                        <a:rPr lang="en-US" altLang="ja-JP" sz="1050" kern="100" spc="5" dirty="0" smtClean="0">
                          <a:effectLst/>
                          <a:latin typeface="+mj-ea"/>
                          <a:ea typeface="+mj-ea"/>
                          <a:cs typeface="Times New Roman"/>
                        </a:rPr>
                        <a:t>(</a:t>
                      </a:r>
                      <a:r>
                        <a:rPr lang="ja-JP" altLang="en-US" sz="1050" kern="100" spc="5" dirty="0" smtClean="0">
                          <a:effectLst/>
                          <a:latin typeface="+mj-ea"/>
                          <a:ea typeface="+mj-ea"/>
                          <a:cs typeface="Times New Roman"/>
                        </a:rPr>
                        <a:t>人</a:t>
                      </a:r>
                      <a:r>
                        <a:rPr lang="en-US" altLang="ja-JP" sz="1050" kern="100" spc="5" dirty="0" smtClean="0">
                          <a:effectLst/>
                          <a:latin typeface="+mj-ea"/>
                          <a:ea typeface="+mj-ea"/>
                          <a:cs typeface="Times New Roman"/>
                        </a:rPr>
                        <a:t>)</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c>
                  <a:txBody>
                    <a:bodyPr/>
                    <a:lstStyle/>
                    <a:p>
                      <a:pPr algn="ctr">
                        <a:lnSpc>
                          <a:spcPts val="1790"/>
                        </a:lnSpc>
                        <a:spcAft>
                          <a:spcPts val="0"/>
                        </a:spcAft>
                      </a:pPr>
                      <a:r>
                        <a:rPr kumimoji="1" lang="ja-JP" altLang="ja-JP" sz="1050" kern="100" spc="0" dirty="0" smtClean="0">
                          <a:solidFill>
                            <a:schemeClr val="tx1"/>
                          </a:solidFill>
                          <a:effectLst/>
                          <a:latin typeface="+mj-ea"/>
                          <a:ea typeface="+mn-ea"/>
                          <a:cs typeface="Times New Roman"/>
                        </a:rPr>
                        <a:t>支出</a:t>
                      </a:r>
                      <a:endParaRPr kumimoji="1" lang="en-US" altLang="ja-JP" sz="1050" kern="100" spc="0" dirty="0" smtClean="0">
                        <a:solidFill>
                          <a:schemeClr val="tx1"/>
                        </a:solidFill>
                        <a:effectLst/>
                        <a:latin typeface="+mj-ea"/>
                        <a:ea typeface="+mn-ea"/>
                        <a:cs typeface="Times New Roman"/>
                      </a:endParaRPr>
                    </a:p>
                    <a:p>
                      <a:pPr algn="ctr">
                        <a:lnSpc>
                          <a:spcPts val="1790"/>
                        </a:lnSpc>
                        <a:spcAft>
                          <a:spcPts val="0"/>
                        </a:spcAft>
                      </a:pPr>
                      <a:r>
                        <a:rPr kumimoji="1" lang="en-US" altLang="ja-JP" sz="1050" kern="100" spc="0" dirty="0" smtClean="0">
                          <a:solidFill>
                            <a:schemeClr val="tx1"/>
                          </a:solidFill>
                          <a:effectLst/>
                          <a:latin typeface="+mj-ea"/>
                          <a:ea typeface="+mn-ea"/>
                          <a:cs typeface="Times New Roman"/>
                        </a:rPr>
                        <a:t>(</a:t>
                      </a:r>
                      <a:r>
                        <a:rPr kumimoji="1" lang="ja-JP" altLang="en-US" sz="1050" kern="100" spc="0" dirty="0" smtClean="0">
                          <a:solidFill>
                            <a:schemeClr val="tx1"/>
                          </a:solidFill>
                          <a:effectLst/>
                          <a:latin typeface="+mj-ea"/>
                          <a:ea typeface="+mn-ea"/>
                          <a:cs typeface="Times New Roman"/>
                        </a:rPr>
                        <a:t>千</a:t>
                      </a:r>
                      <a:r>
                        <a:rPr kumimoji="1" lang="ja-JP" altLang="ja-JP" sz="1050" kern="100" spc="0" dirty="0" smtClean="0">
                          <a:solidFill>
                            <a:schemeClr val="tx1"/>
                          </a:solidFill>
                          <a:effectLst/>
                          <a:latin typeface="+mj-ea"/>
                          <a:ea typeface="+mn-ea"/>
                          <a:cs typeface="Times New Roman"/>
                        </a:rPr>
                        <a:t>円</a:t>
                      </a:r>
                      <a:r>
                        <a:rPr kumimoji="1" lang="en-US" altLang="ja-JP" sz="1050" kern="100" spc="0" dirty="0" smtClean="0">
                          <a:solidFill>
                            <a:schemeClr val="tx1"/>
                          </a:solidFill>
                          <a:effectLst/>
                          <a:latin typeface="+mj-ea"/>
                          <a:ea typeface="+mn-ea"/>
                          <a:cs typeface="Times New Roman"/>
                        </a:rPr>
                        <a:t>)</a:t>
                      </a:r>
                      <a:endParaRPr kumimoji="1" lang="ja-JP" altLang="ja-JP" sz="1050" kern="100" spc="5" dirty="0" smtClean="0">
                        <a:solidFill>
                          <a:schemeClr val="tx1"/>
                        </a:solidFill>
                        <a:effectLst/>
                        <a:latin typeface="+mj-ea"/>
                        <a:ea typeface="+mn-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c>
                  <a:txBody>
                    <a:bodyPr/>
                    <a:lstStyle/>
                    <a:p>
                      <a:pPr algn="ctr">
                        <a:lnSpc>
                          <a:spcPts val="1790"/>
                        </a:lnSpc>
                        <a:spcAft>
                          <a:spcPts val="0"/>
                        </a:spcAft>
                      </a:pPr>
                      <a:r>
                        <a:rPr lang="ja-JP" altLang="en-US" sz="1050" kern="100" spc="5" dirty="0" smtClean="0">
                          <a:effectLst/>
                          <a:latin typeface="+mj-ea"/>
                          <a:ea typeface="+mj-ea"/>
                          <a:cs typeface="Times New Roman"/>
                        </a:rPr>
                        <a:t>実施タスク</a:t>
                      </a:r>
                      <a:endParaRPr lang="ja-JP" sz="1050" kern="100" spc="5" dirty="0">
                        <a:effectLst/>
                        <a:latin typeface="+mj-ea"/>
                        <a:ea typeface="+mj-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c>
                  <a:txBody>
                    <a:bodyPr/>
                    <a:lstStyle/>
                    <a:p>
                      <a:pPr marL="0" marR="0" indent="0" algn="ctr" defTabSz="1007630" rtl="0" eaLnBrk="1" fontAlgn="auto" latinLnBrk="0" hangingPunct="1">
                        <a:lnSpc>
                          <a:spcPts val="1790"/>
                        </a:lnSpc>
                        <a:spcBef>
                          <a:spcPts val="0"/>
                        </a:spcBef>
                        <a:spcAft>
                          <a:spcPts val="0"/>
                        </a:spcAft>
                        <a:buClrTx/>
                        <a:buSzTx/>
                        <a:buFontTx/>
                        <a:buNone/>
                        <a:tabLst/>
                        <a:defRPr/>
                      </a:pPr>
                      <a:r>
                        <a:rPr kumimoji="1" lang="ja-JP" altLang="en-US" sz="1050" kern="100" spc="5" dirty="0" smtClean="0">
                          <a:solidFill>
                            <a:schemeClr val="tx1"/>
                          </a:solidFill>
                          <a:effectLst/>
                          <a:latin typeface="+mj-ea"/>
                          <a:ea typeface="+mn-ea"/>
                          <a:cs typeface="Times New Roman"/>
                        </a:rPr>
                        <a:t>数</a:t>
                      </a:r>
                      <a:endParaRPr kumimoji="1" lang="ja-JP" altLang="ja-JP" sz="1050" kern="100" spc="5" dirty="0" smtClean="0">
                        <a:solidFill>
                          <a:schemeClr val="tx1"/>
                        </a:solidFill>
                        <a:effectLst/>
                        <a:latin typeface="+mj-ea"/>
                        <a:ea typeface="+mn-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c>
                  <a:txBody>
                    <a:bodyPr/>
                    <a:lstStyle/>
                    <a:p>
                      <a:pPr marL="0" marR="0" indent="0" algn="ctr" defTabSz="1007630" rtl="0" eaLnBrk="1" fontAlgn="auto" latinLnBrk="0" hangingPunct="1">
                        <a:lnSpc>
                          <a:spcPts val="1790"/>
                        </a:lnSpc>
                        <a:spcBef>
                          <a:spcPts val="0"/>
                        </a:spcBef>
                        <a:spcAft>
                          <a:spcPts val="0"/>
                        </a:spcAft>
                        <a:buClrTx/>
                        <a:buSzTx/>
                        <a:buFontTx/>
                        <a:buNone/>
                        <a:tabLst/>
                        <a:defRPr/>
                      </a:pPr>
                      <a:r>
                        <a:rPr kumimoji="1" lang="ja-JP" altLang="ja-JP" sz="1050" kern="100" spc="0" dirty="0" smtClean="0">
                          <a:solidFill>
                            <a:schemeClr val="tx1"/>
                          </a:solidFill>
                          <a:effectLst/>
                          <a:latin typeface="+mj-ea"/>
                          <a:ea typeface="+mn-ea"/>
                          <a:cs typeface="Times New Roman"/>
                        </a:rPr>
                        <a:t>受益対象者数</a:t>
                      </a:r>
                      <a:endParaRPr kumimoji="1" lang="ja-JP" altLang="ja-JP" sz="1050" kern="100" spc="5" dirty="0" smtClean="0">
                        <a:solidFill>
                          <a:schemeClr val="tx1"/>
                        </a:solidFill>
                        <a:effectLst/>
                        <a:latin typeface="+mj-ea"/>
                        <a:ea typeface="+mn-ea"/>
                        <a:cs typeface="Times New Roman"/>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AC090"/>
                    </a:solidFill>
                  </a:tcPr>
                </a:tc>
              </a:tr>
              <a:tr h="767709">
                <a:tc>
                  <a:txBody>
                    <a:bodyPr/>
                    <a:lstStyle/>
                    <a:p>
                      <a:pPr marL="0" marR="0" indent="0" algn="just" defTabSz="1007630" rtl="0" eaLnBrk="1" fontAlgn="auto" latinLnBrk="0" hangingPunct="1">
                        <a:lnSpc>
                          <a:spcPts val="1790"/>
                        </a:lnSpc>
                        <a:spcBef>
                          <a:spcPts val="0"/>
                        </a:spcBef>
                        <a:spcAft>
                          <a:spcPts val="0"/>
                        </a:spcAft>
                        <a:buClrTx/>
                        <a:buSzTx/>
                        <a:buFontTx/>
                        <a:buNone/>
                        <a:tabLst/>
                        <a:defRPr/>
                      </a:pPr>
                      <a:r>
                        <a:rPr kumimoji="1" lang="ja-JP" altLang="en-US" sz="1050" kern="100" spc="0" dirty="0" smtClean="0">
                          <a:solidFill>
                            <a:srgbClr val="000000"/>
                          </a:solidFill>
                          <a:effectLst/>
                          <a:latin typeface="ＭＳ Ｐゴシック"/>
                          <a:ea typeface="ＭＳ Ｐゴシック"/>
                          <a:cs typeface="ＭＳ Ｐゴシック"/>
                        </a:rPr>
                        <a:t>あたみのつかいかた</a:t>
                      </a:r>
                      <a:endParaRPr kumimoji="1" lang="ja-JP" altLang="ja-JP" sz="1050" kern="100" spc="5" dirty="0" smtClean="0">
                        <a:solidFill>
                          <a:schemeClr val="tx1"/>
                        </a:solidFill>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3</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ysDot"/>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l">
                        <a:lnSpc>
                          <a:spcPts val="1790"/>
                        </a:lnSpc>
                        <a:spcAft>
                          <a:spcPts val="0"/>
                        </a:spcAft>
                      </a:pPr>
                      <a:endParaRPr lang="en-US" altLang="ja-JP" sz="1050" kern="100" spc="0" dirty="0" smtClean="0">
                        <a:effectLst/>
                        <a:latin typeface="ＭＳ Ｐゴシック"/>
                        <a:ea typeface="ＭＳ Ｐゴシック"/>
                        <a:cs typeface="ＭＳ Ｐゴシック"/>
                      </a:endParaRPr>
                    </a:p>
                    <a:p>
                      <a:pPr algn="l">
                        <a:lnSpc>
                          <a:spcPts val="1790"/>
                        </a:lnSpc>
                        <a:spcAft>
                          <a:spcPts val="0"/>
                        </a:spcAft>
                      </a:pPr>
                      <a:r>
                        <a:rPr lang="ja-JP" altLang="en-US" sz="1050" kern="100" spc="0" dirty="0" smtClean="0">
                          <a:effectLst/>
                          <a:latin typeface="ＭＳ Ｐゴシック"/>
                          <a:ea typeface="ＭＳ Ｐゴシック"/>
                          <a:cs typeface="ＭＳ Ｐゴシック"/>
                        </a:rPr>
                        <a:t>コーディネーター</a:t>
                      </a:r>
                      <a:endParaRPr lang="en-US" altLang="ja-JP" sz="1050" kern="100" spc="0" dirty="0" smtClean="0">
                        <a:effectLst/>
                        <a:latin typeface="ＭＳ Ｐゴシック"/>
                        <a:ea typeface="ＭＳ Ｐゴシック"/>
                        <a:cs typeface="ＭＳ Ｐゴシック"/>
                      </a:endParaRPr>
                    </a:p>
                    <a:p>
                      <a:pPr algn="l">
                        <a:lnSpc>
                          <a:spcPts val="1790"/>
                        </a:lnSpc>
                        <a:spcAft>
                          <a:spcPts val="0"/>
                        </a:spcAft>
                      </a:pPr>
                      <a:r>
                        <a:rPr lang="ja-JP" altLang="en-US" sz="1050" kern="100" spc="0" dirty="0" smtClean="0">
                          <a:effectLst/>
                          <a:latin typeface="ＭＳ Ｐゴシック"/>
                          <a:ea typeface="ＭＳ Ｐゴシック"/>
                          <a:cs typeface="ＭＳ Ｐゴシック"/>
                        </a:rPr>
                        <a:t>ライター</a:t>
                      </a:r>
                      <a:endParaRPr lang="en-US" altLang="ja-JP" sz="1050" kern="100" spc="0" dirty="0" smtClean="0">
                        <a:effectLst/>
                        <a:latin typeface="ＭＳ Ｐゴシック"/>
                        <a:ea typeface="ＭＳ Ｐゴシック"/>
                        <a:cs typeface="ＭＳ Ｐゴシック"/>
                      </a:endParaRPr>
                    </a:p>
                    <a:p>
                      <a:pPr algn="l">
                        <a:lnSpc>
                          <a:spcPts val="1790"/>
                        </a:lnSpc>
                        <a:spcAft>
                          <a:spcPts val="0"/>
                        </a:spcAft>
                      </a:pPr>
                      <a:endParaRPr lang="en-US" altLang="ja-JP" sz="1050" kern="100" spc="0" dirty="0" smtClean="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ysDot"/>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indent="0" algn="l" defTabSz="1007630" rtl="0" eaLnBrk="1" fontAlgn="auto" latinLnBrk="0" hangingPunct="1">
                        <a:lnSpc>
                          <a:spcPts val="1790"/>
                        </a:lnSpc>
                        <a:spcBef>
                          <a:spcPts val="0"/>
                        </a:spcBef>
                        <a:spcAft>
                          <a:spcPts val="0"/>
                        </a:spcAft>
                        <a:buClrTx/>
                        <a:buSzTx/>
                        <a:buFontTx/>
                        <a:buNone/>
                        <a:tabLst/>
                        <a:defRPr/>
                      </a:pPr>
                      <a:r>
                        <a:rPr lang="en-US" altLang="ja-JP" sz="1050" kern="100" spc="0" dirty="0" smtClean="0">
                          <a:solidFill>
                            <a:srgbClr val="000000"/>
                          </a:solidFill>
                          <a:effectLst/>
                          <a:latin typeface="ＭＳ Ｐゴシック"/>
                          <a:ea typeface="+mn-ea"/>
                          <a:cs typeface="ＭＳ Ｐゴシック"/>
                        </a:rPr>
                        <a:t>WEB</a:t>
                      </a:r>
                      <a:r>
                        <a:rPr lang="ja-JP" altLang="en-US" sz="1050" kern="100" spc="0" dirty="0" smtClean="0">
                          <a:solidFill>
                            <a:srgbClr val="000000"/>
                          </a:solidFill>
                          <a:effectLst/>
                          <a:latin typeface="ＭＳ Ｐゴシック"/>
                          <a:ea typeface="+mn-ea"/>
                          <a:cs typeface="ＭＳ Ｐゴシック"/>
                        </a:rPr>
                        <a:t>マガジン</a:t>
                      </a:r>
                      <a:endParaRPr lang="ja-JP" altLang="ja-JP" sz="1050" kern="100" spc="5" dirty="0" smtClean="0">
                        <a:effectLst/>
                        <a:latin typeface="ＭＳ Ｐゴシック"/>
                        <a:ea typeface="+mn-ea"/>
                        <a:cs typeface="ＭＳ Ｐゴシック"/>
                      </a:endParaRPr>
                    </a:p>
                    <a:p>
                      <a:pPr algn="l">
                        <a:lnSpc>
                          <a:spcPts val="1790"/>
                        </a:lnSpc>
                        <a:spcAft>
                          <a:spcPts val="0"/>
                        </a:spcAft>
                      </a:pPr>
                      <a:r>
                        <a:rPr kumimoji="1" lang="ja-JP" altLang="en-US" sz="1050" kern="100" spc="5" dirty="0" smtClean="0">
                          <a:solidFill>
                            <a:schemeClr val="tx1"/>
                          </a:solidFill>
                          <a:effectLst/>
                          <a:latin typeface="ＭＳ Ｐゴシック"/>
                          <a:ea typeface="ＭＳ Ｐゴシック"/>
                          <a:cs typeface="ＭＳ Ｐゴシック"/>
                        </a:rPr>
                        <a:t>ツアー数</a:t>
                      </a:r>
                      <a:endParaRPr kumimoji="1" lang="en-US" altLang="ja-JP" sz="1050" kern="100" spc="5" dirty="0" smtClean="0">
                        <a:solidFill>
                          <a:schemeClr val="tx1"/>
                        </a:solidFill>
                        <a:effectLst/>
                        <a:latin typeface="ＭＳ Ｐゴシック"/>
                        <a:ea typeface="ＭＳ Ｐゴシック"/>
                        <a:cs typeface="ＭＳ Ｐゴシック"/>
                      </a:endParaRPr>
                    </a:p>
                    <a:p>
                      <a:pPr algn="l">
                        <a:lnSpc>
                          <a:spcPts val="1790"/>
                        </a:lnSpc>
                        <a:spcAft>
                          <a:spcPts val="0"/>
                        </a:spcAft>
                      </a:pPr>
                      <a:r>
                        <a:rPr kumimoji="1" lang="ja-JP" altLang="en-US" sz="1050" kern="100" spc="5" dirty="0" smtClean="0">
                          <a:solidFill>
                            <a:schemeClr val="tx1"/>
                          </a:solidFill>
                          <a:effectLst/>
                          <a:latin typeface="ＭＳ Ｐゴシック"/>
                          <a:ea typeface="ＭＳ Ｐゴシック"/>
                          <a:cs typeface="ＭＳ Ｐゴシック"/>
                        </a:rPr>
                        <a:t>イベント（</a:t>
                      </a:r>
                      <a:r>
                        <a:rPr kumimoji="1" lang="en-US" altLang="ja-JP" sz="1050" kern="100" spc="5" dirty="0" smtClean="0">
                          <a:solidFill>
                            <a:schemeClr val="tx1"/>
                          </a:solidFill>
                          <a:effectLst/>
                          <a:latin typeface="ＭＳ Ｐゴシック"/>
                          <a:ea typeface="ＭＳ Ｐゴシック"/>
                          <a:cs typeface="ＭＳ Ｐゴシック"/>
                        </a:rPr>
                        <a:t>ATAMI2030</a:t>
                      </a:r>
                      <a:r>
                        <a:rPr kumimoji="1" lang="ja-JP" altLang="en-US" sz="1050" kern="100" spc="5" dirty="0" smtClean="0">
                          <a:solidFill>
                            <a:schemeClr val="tx1"/>
                          </a:solidFill>
                          <a:effectLst/>
                          <a:latin typeface="ＭＳ Ｐゴシック"/>
                          <a:ea typeface="ＭＳ Ｐゴシック"/>
                          <a:cs typeface="ＭＳ Ｐゴシック"/>
                        </a:rPr>
                        <a:t>等）</a:t>
                      </a:r>
                      <a:endParaRPr kumimoji="1" lang="en-US" altLang="ja-JP" sz="1050" kern="100" spc="5" dirty="0" smtClean="0">
                        <a:solidFill>
                          <a:schemeClr val="tx1"/>
                        </a:solidFill>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40</a:t>
                      </a:r>
                      <a:r>
                        <a:rPr lang="ja-JP" altLang="en-US" sz="1050" kern="100" spc="5" dirty="0" smtClean="0">
                          <a:effectLst/>
                          <a:latin typeface="ＭＳ Ｐゴシック"/>
                          <a:ea typeface="ＭＳ Ｐゴシック"/>
                          <a:cs typeface="ＭＳ Ｐゴシック"/>
                        </a:rPr>
                        <a:t>本</a:t>
                      </a:r>
                      <a:endParaRPr lang="en-US" altLang="ja-JP" sz="1050" kern="100" spc="5" dirty="0" smtClean="0">
                        <a:effectLst/>
                        <a:latin typeface="ＭＳ Ｐゴシック"/>
                        <a:ea typeface="ＭＳ Ｐゴシック"/>
                        <a:cs typeface="ＭＳ Ｐゴシック"/>
                      </a:endParaRPr>
                    </a:p>
                    <a:p>
                      <a:pPr algn="r">
                        <a:lnSpc>
                          <a:spcPts val="1790"/>
                        </a:lnSpc>
                        <a:spcAft>
                          <a:spcPts val="0"/>
                        </a:spcAft>
                      </a:pPr>
                      <a:r>
                        <a:rPr lang="en-US" altLang="ja-JP" sz="1050" kern="100" spc="5" dirty="0" smtClean="0">
                          <a:effectLst/>
                          <a:latin typeface="ＭＳ Ｐゴシック"/>
                          <a:ea typeface="ＭＳ Ｐゴシック"/>
                          <a:cs typeface="ＭＳ Ｐゴシック"/>
                        </a:rPr>
                        <a:t>5</a:t>
                      </a:r>
                      <a:r>
                        <a:rPr lang="ja-JP" altLang="en-US" sz="1050" kern="100" spc="5" dirty="0" smtClean="0">
                          <a:effectLst/>
                          <a:latin typeface="ＭＳ Ｐゴシック"/>
                          <a:ea typeface="ＭＳ Ｐゴシック"/>
                          <a:cs typeface="ＭＳ Ｐゴシック"/>
                        </a:rPr>
                        <a:t>回</a:t>
                      </a:r>
                      <a:endParaRPr lang="en-US" altLang="ja-JP" sz="1050" kern="100" spc="5" dirty="0" smtClean="0">
                        <a:effectLst/>
                        <a:latin typeface="ＭＳ Ｐゴシック"/>
                        <a:ea typeface="ＭＳ Ｐゴシック"/>
                        <a:cs typeface="ＭＳ Ｐゴシック"/>
                      </a:endParaRPr>
                    </a:p>
                    <a:p>
                      <a:pPr algn="r">
                        <a:lnSpc>
                          <a:spcPts val="1790"/>
                        </a:lnSpc>
                        <a:spcAft>
                          <a:spcPts val="0"/>
                        </a:spcAft>
                      </a:pPr>
                      <a:r>
                        <a:rPr lang="en-US" altLang="ja-JP" sz="1050" kern="100" spc="5" dirty="0" smtClean="0">
                          <a:effectLst/>
                          <a:latin typeface="ＭＳ Ｐゴシック"/>
                          <a:ea typeface="ＭＳ Ｐゴシック"/>
                          <a:cs typeface="ＭＳ Ｐゴシック"/>
                        </a:rPr>
                        <a:t>5</a:t>
                      </a:r>
                      <a:r>
                        <a:rPr lang="ja-JP" altLang="en-US" sz="1050" kern="100" spc="5" dirty="0" smtClean="0">
                          <a:effectLst/>
                          <a:latin typeface="ＭＳ Ｐゴシック"/>
                          <a:ea typeface="ＭＳ Ｐゴシック"/>
                          <a:cs typeface="ＭＳ Ｐゴシック"/>
                        </a:rPr>
                        <a:t>回</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l">
                        <a:lnSpc>
                          <a:spcPts val="1790"/>
                        </a:lnSpc>
                        <a:spcAft>
                          <a:spcPts val="0"/>
                        </a:spcAft>
                      </a:pPr>
                      <a:r>
                        <a:rPr lang="ja-JP" altLang="en-US" sz="1050" kern="100" spc="5" dirty="0" smtClean="0">
                          <a:effectLst/>
                          <a:latin typeface="ＭＳ Ｐゴシック"/>
                          <a:ea typeface="ＭＳ Ｐゴシック"/>
                          <a:cs typeface="ＭＳ Ｐゴシック"/>
                        </a:rPr>
                        <a:t>読者（読了数）　</a:t>
                      </a:r>
                      <a:r>
                        <a:rPr lang="en-US" altLang="ja-JP" sz="1050" kern="100" spc="5" dirty="0" smtClean="0">
                          <a:effectLst/>
                          <a:latin typeface="ＭＳ Ｐゴシック"/>
                          <a:ea typeface="ＭＳ Ｐゴシック"/>
                          <a:cs typeface="ＭＳ Ｐゴシック"/>
                        </a:rPr>
                        <a:t>5,000</a:t>
                      </a:r>
                    </a:p>
                    <a:p>
                      <a:pPr algn="l">
                        <a:lnSpc>
                          <a:spcPts val="1790"/>
                        </a:lnSpc>
                        <a:spcAft>
                          <a:spcPts val="0"/>
                        </a:spcAft>
                      </a:pPr>
                      <a:r>
                        <a:rPr lang="ja-JP" altLang="en-US" sz="1050" kern="100" spc="5" dirty="0" smtClean="0">
                          <a:effectLst/>
                          <a:latin typeface="ＭＳ Ｐゴシック"/>
                          <a:ea typeface="ＭＳ Ｐゴシック"/>
                          <a:cs typeface="ＭＳ Ｐゴシック"/>
                        </a:rPr>
                        <a:t>参加者　　</a:t>
                      </a:r>
                      <a:r>
                        <a:rPr lang="en-US" altLang="ja-JP" sz="1050" kern="100" spc="5" dirty="0" smtClean="0">
                          <a:effectLst/>
                          <a:latin typeface="ＭＳ Ｐゴシック"/>
                          <a:ea typeface="ＭＳ Ｐゴシック"/>
                          <a:cs typeface="ＭＳ Ｐゴシック"/>
                        </a:rPr>
                        <a:t>100</a:t>
                      </a:r>
                      <a:r>
                        <a:rPr lang="ja-JP" altLang="en-US" sz="1050" kern="100" spc="5" dirty="0" smtClean="0">
                          <a:effectLst/>
                          <a:latin typeface="ＭＳ Ｐゴシック"/>
                          <a:ea typeface="ＭＳ Ｐゴシック"/>
                          <a:cs typeface="ＭＳ Ｐゴシック"/>
                        </a:rPr>
                        <a:t>人</a:t>
                      </a:r>
                      <a:endParaRPr lang="en-US" altLang="ja-JP" sz="1050" kern="100" spc="5" dirty="0" smtClean="0">
                        <a:effectLst/>
                        <a:latin typeface="ＭＳ Ｐゴシック"/>
                        <a:ea typeface="ＭＳ Ｐゴシック"/>
                        <a:cs typeface="ＭＳ Ｐゴシック"/>
                      </a:endParaRPr>
                    </a:p>
                    <a:p>
                      <a:pPr algn="l">
                        <a:lnSpc>
                          <a:spcPts val="1790"/>
                        </a:lnSpc>
                        <a:spcAft>
                          <a:spcPts val="0"/>
                        </a:spcAft>
                      </a:pPr>
                      <a:r>
                        <a:rPr lang="ja-JP" altLang="en-US" sz="1050" kern="100" spc="5" dirty="0" smtClean="0">
                          <a:effectLst/>
                          <a:latin typeface="ＭＳ Ｐゴシック"/>
                          <a:ea typeface="ＭＳ Ｐゴシック"/>
                          <a:cs typeface="ＭＳ Ｐゴシック"/>
                        </a:rPr>
                        <a:t>参加者</a:t>
                      </a:r>
                      <a:r>
                        <a:rPr lang="ja-JP" altLang="ja-JP" sz="1050" kern="100" spc="5" dirty="0" smtClean="0">
                          <a:effectLst/>
                          <a:latin typeface="ＭＳ Ｐゴシック"/>
                          <a:ea typeface="ＭＳ Ｐゴシック"/>
                          <a:cs typeface="ＭＳ Ｐゴシック"/>
                        </a:rPr>
                        <a:t>　</a:t>
                      </a:r>
                      <a:r>
                        <a:rPr lang="en-US" altLang="ja-JP" sz="1050" kern="100" spc="5" dirty="0" smtClean="0">
                          <a:effectLst/>
                          <a:latin typeface="ＭＳ Ｐゴシック"/>
                          <a:ea typeface="ＭＳ Ｐゴシック"/>
                          <a:cs typeface="ＭＳ Ｐゴシック"/>
                        </a:rPr>
                        <a:t>1,000</a:t>
                      </a:r>
                      <a:r>
                        <a:rPr lang="ja-JP" altLang="en-US" sz="1050" kern="100" spc="5" dirty="0" smtClean="0">
                          <a:effectLst/>
                          <a:latin typeface="ＭＳ Ｐゴシック"/>
                          <a:ea typeface="ＭＳ Ｐゴシック"/>
                          <a:cs typeface="ＭＳ Ｐゴシック"/>
                        </a:rPr>
                        <a:t>人</a:t>
                      </a:r>
                      <a:endParaRPr lang="en-US" altLang="ja-JP" sz="1050" kern="100" spc="5" dirty="0" smtClean="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r>
              <a:tr h="540399">
                <a:tc>
                  <a:txBody>
                    <a:bodyPr/>
                    <a:lstStyle/>
                    <a:p>
                      <a:r>
                        <a:rPr lang="ja-JP" altLang="en-US" sz="1050" dirty="0" smtClean="0">
                          <a:latin typeface="ＭＳ Ｐゴシック"/>
                          <a:ea typeface="ＭＳ Ｐゴシック"/>
                          <a:cs typeface="ＭＳ Ｐゴシック"/>
                        </a:rPr>
                        <a:t>創業支援</a:t>
                      </a:r>
                      <a:endParaRPr lang="ja-JP" altLang="en-US" sz="1050" dirty="0">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4</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ysDot"/>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l"/>
                      <a:endParaRPr lang="en-US" altLang="ja-JP" sz="1050" dirty="0" smtClean="0">
                        <a:latin typeface="ＭＳ Ｐゴシック"/>
                        <a:ea typeface="ＭＳ Ｐゴシック"/>
                        <a:cs typeface="ＭＳ Ｐゴシック"/>
                      </a:endParaRPr>
                    </a:p>
                  </a:txBody>
                  <a:tcPr marL="60960" marR="60960" marT="0" marB="0" anchor="ctr">
                    <a:lnL w="9525" cap="flat" cmpd="sng" algn="ctr">
                      <a:solidFill>
                        <a:scrgbClr r="0" g="0" b="0"/>
                      </a:solidFill>
                      <a:prstDash val="sysDot"/>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8,259</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r>
                        <a:rPr lang="ja-JP" altLang="en-US" sz="1050" dirty="0" smtClean="0">
                          <a:latin typeface="ＭＳ Ｐゴシック"/>
                          <a:ea typeface="ＭＳ Ｐゴシック"/>
                          <a:cs typeface="ＭＳ Ｐゴシック"/>
                        </a:rPr>
                        <a:t>創業支援プログラム</a:t>
                      </a:r>
                      <a:r>
                        <a:rPr lang="en-US" altLang="ja-JP" sz="1050" dirty="0" smtClean="0">
                          <a:latin typeface="ＭＳ Ｐゴシック"/>
                          <a:ea typeface="ＭＳ Ｐゴシック"/>
                          <a:cs typeface="ＭＳ Ｐゴシック"/>
                        </a:rPr>
                        <a:t>99℃</a:t>
                      </a:r>
                    </a:p>
                    <a:p>
                      <a:r>
                        <a:rPr lang="ja-JP" altLang="en-US" sz="1050" dirty="0" smtClean="0">
                          <a:latin typeface="ＭＳ Ｐゴシック"/>
                          <a:ea typeface="ＭＳ Ｐゴシック"/>
                          <a:cs typeface="ＭＳ Ｐゴシック"/>
                        </a:rPr>
                        <a:t>講座</a:t>
                      </a:r>
                      <a:endParaRPr lang="en-US" altLang="ja-JP" sz="1050" dirty="0" smtClean="0">
                        <a:latin typeface="ＭＳ Ｐゴシック"/>
                        <a:ea typeface="ＭＳ Ｐゴシック"/>
                        <a:cs typeface="ＭＳ Ｐゴシック"/>
                      </a:endParaRPr>
                    </a:p>
                    <a:p>
                      <a:r>
                        <a:rPr lang="ja-JP" altLang="en-US" sz="1050" dirty="0" smtClean="0">
                          <a:latin typeface="ＭＳ Ｐゴシック"/>
                          <a:ea typeface="ＭＳ Ｐゴシック"/>
                          <a:cs typeface="ＭＳ Ｐゴシック"/>
                        </a:rPr>
                        <a:t>東京イベント</a:t>
                      </a: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lvl="1" indent="0" algn="r" defTabSz="1007630" rtl="0" eaLnBrk="1" fontAlgn="auto" latinLnBrk="0" hangingPunct="1">
                        <a:lnSpc>
                          <a:spcPct val="100000"/>
                        </a:lnSpc>
                        <a:spcBef>
                          <a:spcPts val="0"/>
                        </a:spcBef>
                        <a:spcAft>
                          <a:spcPts val="0"/>
                        </a:spcAft>
                        <a:buClrTx/>
                        <a:buSzTx/>
                        <a:buFont typeface="Arial"/>
                        <a:buNone/>
                        <a:tabLst/>
                        <a:defRPr/>
                      </a:pPr>
                      <a:r>
                        <a:rPr kumimoji="1" lang="en-US" altLang="ja-JP" sz="1050" dirty="0" smtClean="0">
                          <a:solidFill>
                            <a:schemeClr val="bg2">
                              <a:lumMod val="25000"/>
                            </a:schemeClr>
                          </a:solidFill>
                        </a:rPr>
                        <a:t>1</a:t>
                      </a:r>
                    </a:p>
                    <a:p>
                      <a:pPr marL="0" marR="0" lvl="1" indent="0" algn="r" defTabSz="1007630" rtl="0" eaLnBrk="1" fontAlgn="auto" latinLnBrk="0" hangingPunct="1">
                        <a:lnSpc>
                          <a:spcPct val="100000"/>
                        </a:lnSpc>
                        <a:spcBef>
                          <a:spcPts val="0"/>
                        </a:spcBef>
                        <a:spcAft>
                          <a:spcPts val="0"/>
                        </a:spcAft>
                        <a:buClrTx/>
                        <a:buSzTx/>
                        <a:buFont typeface="Arial"/>
                        <a:buNone/>
                        <a:tabLst/>
                        <a:defRPr/>
                      </a:pPr>
                      <a:r>
                        <a:rPr kumimoji="1" lang="en-US" altLang="ja-JP" sz="1050" dirty="0" smtClean="0">
                          <a:solidFill>
                            <a:schemeClr val="bg2">
                              <a:lumMod val="25000"/>
                            </a:schemeClr>
                          </a:solidFill>
                        </a:rPr>
                        <a:t>20</a:t>
                      </a:r>
                    </a:p>
                    <a:p>
                      <a:pPr marL="0" marR="0" lvl="1" indent="0" algn="r" defTabSz="1007630" rtl="0" eaLnBrk="1" fontAlgn="auto" latinLnBrk="0" hangingPunct="1">
                        <a:lnSpc>
                          <a:spcPct val="100000"/>
                        </a:lnSpc>
                        <a:spcBef>
                          <a:spcPts val="0"/>
                        </a:spcBef>
                        <a:spcAft>
                          <a:spcPts val="0"/>
                        </a:spcAft>
                        <a:buClrTx/>
                        <a:buSzTx/>
                        <a:buFont typeface="Arial"/>
                        <a:buNone/>
                        <a:tabLst/>
                        <a:defRPr/>
                      </a:pPr>
                      <a:r>
                        <a:rPr kumimoji="1" lang="en-US" altLang="ja-JP" sz="1050" dirty="0" smtClean="0">
                          <a:solidFill>
                            <a:schemeClr val="bg2">
                              <a:lumMod val="25000"/>
                            </a:schemeClr>
                          </a:solidFill>
                        </a:rPr>
                        <a:t>3</a:t>
                      </a: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0" dirty="0" smtClean="0">
                          <a:effectLst/>
                          <a:latin typeface="ＭＳ Ｐゴシック"/>
                          <a:ea typeface="+mn-ea"/>
                          <a:cs typeface="ＭＳ Ｐゴシック"/>
                        </a:rPr>
                        <a:t>参加者</a:t>
                      </a:r>
                      <a:r>
                        <a:rPr lang="en-US" altLang="ja-JP" sz="1050" kern="100" spc="0" dirty="0" smtClean="0">
                          <a:effectLst/>
                          <a:latin typeface="ＭＳ Ｐゴシック"/>
                          <a:ea typeface="+mn-ea"/>
                          <a:cs typeface="ＭＳ Ｐゴシック"/>
                        </a:rPr>
                        <a:t>10</a:t>
                      </a:r>
                      <a:r>
                        <a:rPr lang="ja-JP" altLang="en-US" sz="1050" kern="100" spc="0" dirty="0" smtClean="0">
                          <a:effectLst/>
                          <a:latin typeface="ＭＳ Ｐゴシック"/>
                          <a:ea typeface="+mn-ea"/>
                          <a:cs typeface="ＭＳ Ｐゴシック"/>
                        </a:rPr>
                        <a:t>人</a:t>
                      </a:r>
                      <a:endParaRPr lang="en-US" altLang="ja-JP" sz="1050" kern="100" spc="0" dirty="0" smtClean="0">
                        <a:effectLst/>
                        <a:latin typeface="ＭＳ Ｐゴシック"/>
                        <a:ea typeface="+mn-ea"/>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0" dirty="0" smtClean="0">
                          <a:effectLst/>
                          <a:latin typeface="ＭＳ Ｐゴシック"/>
                          <a:ea typeface="+mn-ea"/>
                          <a:cs typeface="ＭＳ Ｐゴシック"/>
                        </a:rPr>
                        <a:t>参加者</a:t>
                      </a:r>
                      <a:r>
                        <a:rPr lang="en-US" altLang="ja-JP" sz="1050" kern="100" spc="0" dirty="0" smtClean="0">
                          <a:effectLst/>
                          <a:latin typeface="ＭＳ Ｐゴシック"/>
                          <a:ea typeface="+mn-ea"/>
                          <a:cs typeface="ＭＳ Ｐゴシック"/>
                        </a:rPr>
                        <a:t>400</a:t>
                      </a:r>
                      <a:r>
                        <a:rPr lang="ja-JP" altLang="en-US" sz="1050" kern="100" spc="0" dirty="0" smtClean="0">
                          <a:effectLst/>
                          <a:latin typeface="ＭＳ Ｐゴシック"/>
                          <a:ea typeface="+mn-ea"/>
                          <a:cs typeface="ＭＳ Ｐゴシック"/>
                        </a:rPr>
                        <a:t>人</a:t>
                      </a:r>
                      <a:endParaRPr lang="en-US" altLang="ja-JP" sz="1050" kern="100" spc="0" dirty="0" smtClean="0">
                        <a:effectLst/>
                        <a:latin typeface="ＭＳ Ｐゴシック"/>
                        <a:ea typeface="+mn-ea"/>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0" dirty="0" smtClean="0">
                          <a:effectLst/>
                          <a:latin typeface="ＭＳ Ｐゴシック"/>
                          <a:ea typeface="+mn-ea"/>
                          <a:cs typeface="ＭＳ Ｐゴシック"/>
                        </a:rPr>
                        <a:t>参加者</a:t>
                      </a:r>
                      <a:r>
                        <a:rPr lang="en-US" altLang="ja-JP" sz="1050" kern="100" spc="0" dirty="0" smtClean="0">
                          <a:effectLst/>
                          <a:latin typeface="ＭＳ Ｐゴシック"/>
                          <a:ea typeface="+mn-ea"/>
                          <a:cs typeface="ＭＳ Ｐゴシック"/>
                        </a:rPr>
                        <a:t>200</a:t>
                      </a:r>
                      <a:r>
                        <a:rPr lang="ja-JP" altLang="en-US" sz="1050" kern="100" spc="0" dirty="0" smtClean="0">
                          <a:effectLst/>
                          <a:latin typeface="ＭＳ Ｐゴシック"/>
                          <a:ea typeface="+mn-ea"/>
                          <a:cs typeface="ＭＳ Ｐゴシック"/>
                        </a:rPr>
                        <a:t>人</a:t>
                      </a:r>
                      <a:endParaRPr lang="ja-JP" altLang="en-US" sz="1050" dirty="0" smtClean="0">
                        <a:latin typeface="ＭＳ Ｐゴシック"/>
                        <a:ea typeface="+mn-ea"/>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r>
              <a:tr h="720531">
                <a:tc>
                  <a:txBody>
                    <a:bodyPr/>
                    <a:lstStyle/>
                    <a:p>
                      <a:pPr algn="l">
                        <a:lnSpc>
                          <a:spcPts val="1790"/>
                        </a:lnSpc>
                        <a:spcAft>
                          <a:spcPts val="0"/>
                        </a:spcAft>
                      </a:pPr>
                      <a:r>
                        <a:rPr lang="ja-JP" altLang="en-US" sz="1050" kern="100" spc="5" dirty="0" smtClean="0">
                          <a:effectLst/>
                          <a:latin typeface="ＭＳ Ｐゴシック"/>
                          <a:ea typeface="ＭＳ Ｐゴシック"/>
                          <a:cs typeface="ＭＳ Ｐゴシック"/>
                        </a:rPr>
                        <a:t>小山臨海公園</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13</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ysDot"/>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ysDot"/>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29,324</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5" dirty="0" smtClean="0">
                          <a:effectLst/>
                          <a:latin typeface="ＭＳ Ｐゴシック"/>
                          <a:ea typeface="ＭＳ Ｐゴシック"/>
                          <a:cs typeface="ＭＳ Ｐゴシック"/>
                        </a:rPr>
                        <a:t>小山臨海公園の管理運営</a:t>
                      </a:r>
                      <a:endParaRPr lang="en-US" altLang="ja-JP" sz="1050" kern="100" spc="5" dirty="0" smtClean="0">
                        <a:effectLst/>
                        <a:latin typeface="ＭＳ Ｐゴシック"/>
                        <a:ea typeface="ＭＳ Ｐゴシック"/>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5" dirty="0" smtClean="0">
                          <a:effectLst/>
                          <a:latin typeface="ＭＳ Ｐゴシック"/>
                          <a:ea typeface="ＭＳ Ｐゴシック"/>
                          <a:cs typeface="ＭＳ Ｐゴシック"/>
                        </a:rPr>
                        <a:t>南あたみ文化祭</a:t>
                      </a:r>
                      <a:endParaRPr lang="en-US" altLang="ja-JP" sz="1050" kern="100" spc="5" dirty="0" smtClean="0">
                        <a:effectLst/>
                        <a:latin typeface="ＭＳ Ｐゴシック"/>
                        <a:ea typeface="ＭＳ Ｐゴシック"/>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5" dirty="0" smtClean="0">
                          <a:effectLst/>
                          <a:latin typeface="ＭＳ Ｐゴシック"/>
                          <a:ea typeface="ＭＳ Ｐゴシック"/>
                          <a:cs typeface="ＭＳ Ｐゴシック"/>
                        </a:rPr>
                        <a:t>南熱海エリアの</a:t>
                      </a:r>
                      <a:r>
                        <a:rPr lang="ja-JP" altLang="en-US" sz="1050" kern="100" spc="5" dirty="0" smtClean="0">
                          <a:effectLst/>
                          <a:latin typeface="ＭＳ Ｐゴシック"/>
                          <a:ea typeface="ＭＳ Ｐゴシック"/>
                          <a:cs typeface="ＭＳ Ｐゴシック"/>
                        </a:rPr>
                        <a:t>リサーチ</a:t>
                      </a:r>
                      <a:endParaRPr lang="en-US" altLang="ja-JP" sz="1050" kern="100" spc="5" dirty="0" smtClean="0">
                        <a:effectLst/>
                        <a:latin typeface="ＭＳ Ｐゴシック"/>
                        <a:ea typeface="ＭＳ Ｐゴシック"/>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kern="100" spc="5" dirty="0" smtClean="0">
                          <a:effectLst/>
                          <a:latin typeface="ＭＳ Ｐゴシック"/>
                          <a:ea typeface="ＭＳ Ｐゴシック"/>
                          <a:cs typeface="ＭＳ Ｐゴシック"/>
                        </a:rPr>
                        <a:t>指定管理の公募に応募する</a:t>
                      </a:r>
                      <a:endParaRPr lang="en-US" altLang="ja-JP" sz="1050" kern="100" spc="5" dirty="0" smtClean="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indent="0" algn="r" defTabSz="1007630" rtl="0" eaLnBrk="1" fontAlgn="auto" latinLnBrk="0" hangingPunct="1">
                        <a:lnSpc>
                          <a:spcPct val="100000"/>
                        </a:lnSpc>
                        <a:spcBef>
                          <a:spcPts val="0"/>
                        </a:spcBef>
                        <a:spcAft>
                          <a:spcPts val="0"/>
                        </a:spcAft>
                        <a:buClrTx/>
                        <a:buSzTx/>
                        <a:buFontTx/>
                        <a:buNone/>
                        <a:tabLst/>
                        <a:defRPr/>
                      </a:pPr>
                      <a:r>
                        <a:rPr lang="en-US" altLang="ja-JP" sz="1050" kern="100" spc="5" dirty="0" smtClean="0">
                          <a:effectLst/>
                          <a:latin typeface="ＭＳ Ｐゴシック"/>
                          <a:ea typeface="ＭＳ Ｐゴシック"/>
                          <a:cs typeface="ＭＳ Ｐゴシック"/>
                        </a:rPr>
                        <a:t>4</a:t>
                      </a:r>
                      <a:r>
                        <a:rPr lang="ja-JP" altLang="en-US" sz="1050" kern="100" spc="5" dirty="0" smtClean="0">
                          <a:effectLst/>
                          <a:latin typeface="ＭＳ Ｐゴシック"/>
                          <a:ea typeface="ＭＳ Ｐゴシック"/>
                          <a:cs typeface="ＭＳ Ｐゴシック"/>
                        </a:rPr>
                        <a:t>回</a:t>
                      </a:r>
                      <a:endParaRPr lang="en-US" altLang="ja-JP" sz="1050" kern="100" spc="5" dirty="0" smtClean="0">
                        <a:effectLst/>
                        <a:latin typeface="ＭＳ Ｐゴシック"/>
                        <a:ea typeface="ＭＳ Ｐゴシック"/>
                        <a:cs typeface="ＭＳ Ｐゴシック"/>
                      </a:endParaRPr>
                    </a:p>
                    <a:p>
                      <a:pPr marL="0" marR="0" indent="0" algn="r" defTabSz="1007630" rtl="0" eaLnBrk="1" fontAlgn="auto" latinLnBrk="0" hangingPunct="1">
                        <a:lnSpc>
                          <a:spcPct val="100000"/>
                        </a:lnSpc>
                        <a:spcBef>
                          <a:spcPts val="0"/>
                        </a:spcBef>
                        <a:spcAft>
                          <a:spcPts val="0"/>
                        </a:spcAft>
                        <a:buClrTx/>
                        <a:buSzTx/>
                        <a:buFontTx/>
                        <a:buNone/>
                        <a:tabLst/>
                        <a:defRPr/>
                      </a:pPr>
                      <a:r>
                        <a:rPr lang="en-US" altLang="ja-JP" sz="1050" kern="100" spc="5" dirty="0" smtClean="0">
                          <a:effectLst/>
                          <a:latin typeface="ＭＳ Ｐゴシック"/>
                          <a:ea typeface="ＭＳ Ｐゴシック"/>
                          <a:cs typeface="ＭＳ Ｐゴシック"/>
                        </a:rPr>
                        <a:t>1</a:t>
                      </a:r>
                    </a:p>
                    <a:p>
                      <a:pPr marL="0" marR="0" indent="0" algn="r" defTabSz="1007630" rtl="0" eaLnBrk="1" fontAlgn="auto" latinLnBrk="0" hangingPunct="1">
                        <a:lnSpc>
                          <a:spcPct val="100000"/>
                        </a:lnSpc>
                        <a:spcBef>
                          <a:spcPts val="0"/>
                        </a:spcBef>
                        <a:spcAft>
                          <a:spcPts val="0"/>
                        </a:spcAft>
                        <a:buClrTx/>
                        <a:buSzTx/>
                        <a:buFontTx/>
                        <a:buNone/>
                        <a:tabLst/>
                        <a:defRPr/>
                      </a:pPr>
                      <a:r>
                        <a:rPr lang="en-US" altLang="ja-JP" sz="1050" kern="100" spc="5" dirty="0" smtClean="0">
                          <a:effectLst/>
                          <a:latin typeface="ＭＳ Ｐゴシック"/>
                          <a:ea typeface="+mn-ea"/>
                          <a:cs typeface="ＭＳ Ｐゴシック"/>
                        </a:rPr>
                        <a:t>1</a:t>
                      </a:r>
                    </a:p>
                    <a:p>
                      <a:pPr marL="0" marR="0" indent="0" algn="r" defTabSz="1007630" rtl="0" eaLnBrk="1" fontAlgn="auto" latinLnBrk="0" hangingPunct="1">
                        <a:lnSpc>
                          <a:spcPct val="100000"/>
                        </a:lnSpc>
                        <a:spcBef>
                          <a:spcPts val="0"/>
                        </a:spcBef>
                        <a:spcAft>
                          <a:spcPts val="0"/>
                        </a:spcAft>
                        <a:buClrTx/>
                        <a:buSzTx/>
                        <a:buFontTx/>
                        <a:buNone/>
                        <a:tabLst/>
                        <a:defRPr/>
                      </a:pPr>
                      <a:r>
                        <a:rPr lang="en-US" altLang="ja-JP" sz="1050" kern="100" spc="5" dirty="0" smtClean="0">
                          <a:effectLst/>
                          <a:latin typeface="ＭＳ Ｐゴシック"/>
                          <a:ea typeface="+mn-ea"/>
                          <a:cs typeface="ＭＳ Ｐゴシック"/>
                        </a:rPr>
                        <a:t>1</a:t>
                      </a:r>
                      <a:endParaRPr lang="en-US" altLang="ja-JP" sz="1050" kern="100" spc="5" dirty="0" smtClean="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lang="ja-JP" altLang="en-US" sz="1050" dirty="0" smtClean="0">
                          <a:latin typeface="ＭＳ Ｐゴシック"/>
                          <a:ea typeface="+mn-ea"/>
                          <a:cs typeface="ＭＳ Ｐゴシック"/>
                        </a:rPr>
                        <a:t>公園利用者</a:t>
                      </a:r>
                      <a:r>
                        <a:rPr kumimoji="1" lang="en-US" altLang="ja-JP" sz="1050" kern="100" spc="5" dirty="0" smtClean="0">
                          <a:solidFill>
                            <a:schemeClr val="tx1"/>
                          </a:solidFill>
                          <a:effectLst/>
                          <a:latin typeface="ＭＳ Ｐゴシック"/>
                          <a:ea typeface="+mn-ea"/>
                          <a:cs typeface="ＭＳ Ｐゴシック"/>
                        </a:rPr>
                        <a:t>100,000</a:t>
                      </a:r>
                      <a:r>
                        <a:rPr lang="ja-JP" altLang="en-US" sz="1050" dirty="0" smtClean="0">
                          <a:latin typeface="ＭＳ Ｐゴシック"/>
                          <a:ea typeface="ＭＳ Ｐゴシック"/>
                          <a:cs typeface="ＭＳ Ｐゴシック"/>
                        </a:rPr>
                        <a:t>人</a:t>
                      </a:r>
                      <a:endParaRPr lang="en-US" altLang="ja-JP" sz="1050" dirty="0" smtClean="0">
                        <a:latin typeface="ＭＳ Ｐゴシック"/>
                        <a:ea typeface="ＭＳ Ｐゴシック"/>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endParaRPr lang="en-US" altLang="ja-JP" sz="1050" dirty="0" smtClean="0">
                        <a:latin typeface="ＭＳ Ｐゴシック"/>
                        <a:ea typeface="ＭＳ Ｐゴシック"/>
                        <a:cs typeface="ＭＳ Ｐゴシック"/>
                      </a:endParaRPr>
                    </a:p>
                    <a:p>
                      <a:pPr marL="0" marR="0" indent="0" algn="l" defTabSz="1007630" rtl="0" eaLnBrk="1" fontAlgn="auto" latinLnBrk="0" hangingPunct="1">
                        <a:lnSpc>
                          <a:spcPct val="100000"/>
                        </a:lnSpc>
                        <a:spcBef>
                          <a:spcPts val="0"/>
                        </a:spcBef>
                        <a:spcAft>
                          <a:spcPts val="0"/>
                        </a:spcAft>
                        <a:buClrTx/>
                        <a:buSzTx/>
                        <a:buFontTx/>
                        <a:buNone/>
                        <a:tabLst/>
                        <a:defRPr/>
                      </a:pPr>
                      <a:endParaRPr lang="en-US" altLang="ja-JP" sz="1050" dirty="0" smtClean="0">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r>
              <a:tr h="511806">
                <a:tc>
                  <a:txBody>
                    <a:bodyPr/>
                    <a:lstStyle/>
                    <a:p>
                      <a:pPr algn="l">
                        <a:lnSpc>
                          <a:spcPts val="1790"/>
                        </a:lnSpc>
                        <a:spcAft>
                          <a:spcPts val="0"/>
                        </a:spcAft>
                      </a:pPr>
                      <a:r>
                        <a:rPr lang="ja-JP" sz="1050" kern="100" spc="0" dirty="0">
                          <a:solidFill>
                            <a:srgbClr val="000000"/>
                          </a:solidFill>
                          <a:effectLst/>
                          <a:latin typeface="ＭＳ Ｐゴシック"/>
                          <a:ea typeface="ＭＳ Ｐゴシック"/>
                          <a:cs typeface="ＭＳ Ｐゴシック"/>
                        </a:rPr>
                        <a:t>視察</a:t>
                      </a:r>
                      <a:r>
                        <a:rPr lang="ja-JP" sz="1050" kern="100" spc="0" dirty="0" smtClean="0">
                          <a:solidFill>
                            <a:srgbClr val="000000"/>
                          </a:solidFill>
                          <a:effectLst/>
                          <a:latin typeface="ＭＳ Ｐゴシック"/>
                          <a:ea typeface="ＭＳ Ｐゴシック"/>
                          <a:cs typeface="ＭＳ Ｐゴシック"/>
                        </a:rPr>
                        <a:t>受入</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0" dirty="0" smtClean="0">
                          <a:effectLst/>
                          <a:latin typeface="ＭＳ Ｐゴシック"/>
                          <a:ea typeface="ＭＳ Ｐゴシック"/>
                          <a:cs typeface="ＭＳ Ｐゴシック"/>
                        </a:rPr>
                        <a:t>2</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ysDot"/>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ysDot"/>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sz="1050" kern="100" spc="0" dirty="0" smtClean="0">
                          <a:effectLst/>
                          <a:latin typeface="ＭＳ Ｐゴシック"/>
                          <a:ea typeface="ＭＳ Ｐゴシック"/>
                          <a:cs typeface="ＭＳ Ｐゴシック"/>
                        </a:rPr>
                        <a:t>0</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l">
                        <a:lnSpc>
                          <a:spcPts val="1790"/>
                        </a:lnSpc>
                        <a:spcAft>
                          <a:spcPts val="0"/>
                        </a:spcAft>
                      </a:pPr>
                      <a:r>
                        <a:rPr lang="ja-JP" altLang="en-US" sz="1050" kern="100" spc="5" dirty="0" smtClean="0">
                          <a:effectLst/>
                          <a:latin typeface="ＭＳ Ｐゴシック"/>
                          <a:ea typeface="ＭＳ Ｐゴシック"/>
                          <a:cs typeface="ＭＳ Ｐゴシック"/>
                        </a:rPr>
                        <a:t>視察　</a:t>
                      </a:r>
                      <a:endParaRPr lang="en-US" altLang="ja-JP" sz="1050" kern="100" spc="5" dirty="0" smtClean="0">
                        <a:effectLst/>
                        <a:latin typeface="ＭＳ Ｐゴシック"/>
                        <a:ea typeface="ＭＳ Ｐゴシック"/>
                        <a:cs typeface="ＭＳ Ｐゴシック"/>
                      </a:endParaRPr>
                    </a:p>
                    <a:p>
                      <a:pPr algn="l">
                        <a:lnSpc>
                          <a:spcPts val="1790"/>
                        </a:lnSpc>
                        <a:spcAft>
                          <a:spcPts val="0"/>
                        </a:spcAft>
                      </a:pPr>
                      <a:r>
                        <a:rPr lang="ja-JP" altLang="en-US" sz="1050" kern="100" spc="5" dirty="0" smtClean="0">
                          <a:effectLst/>
                          <a:latin typeface="ＭＳ Ｐゴシック"/>
                          <a:ea typeface="ＭＳ Ｐゴシック"/>
                          <a:cs typeface="ＭＳ Ｐゴシック"/>
                        </a:rPr>
                        <a:t>講座</a:t>
                      </a:r>
                      <a:endParaRPr lang="ja-JP" sz="1050" kern="100" spc="5" dirty="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algn="r">
                        <a:lnSpc>
                          <a:spcPts val="1790"/>
                        </a:lnSpc>
                        <a:spcAft>
                          <a:spcPts val="0"/>
                        </a:spcAft>
                      </a:pPr>
                      <a:r>
                        <a:rPr lang="en-US" altLang="ja-JP" sz="1050" kern="100" spc="5" dirty="0" smtClean="0">
                          <a:effectLst/>
                          <a:latin typeface="ＭＳ Ｐゴシック"/>
                          <a:ea typeface="ＭＳ Ｐゴシック"/>
                          <a:cs typeface="ＭＳ Ｐゴシック"/>
                        </a:rPr>
                        <a:t>24</a:t>
                      </a:r>
                      <a:r>
                        <a:rPr lang="ja-JP" altLang="en-US" sz="1050" kern="100" spc="5" dirty="0" smtClean="0">
                          <a:effectLst/>
                          <a:latin typeface="ＭＳ Ｐゴシック"/>
                          <a:ea typeface="ＭＳ Ｐゴシック"/>
                          <a:cs typeface="ＭＳ Ｐゴシック"/>
                        </a:rPr>
                        <a:t>回</a:t>
                      </a:r>
                      <a:endParaRPr lang="en-US" altLang="ja-JP" sz="1050" kern="100" spc="5" dirty="0" smtClean="0">
                        <a:effectLst/>
                        <a:latin typeface="ＭＳ Ｐゴシック"/>
                        <a:ea typeface="ＭＳ Ｐゴシック"/>
                        <a:cs typeface="ＭＳ Ｐゴシック"/>
                      </a:endParaRPr>
                    </a:p>
                    <a:p>
                      <a:pPr algn="r">
                        <a:lnSpc>
                          <a:spcPts val="1790"/>
                        </a:lnSpc>
                        <a:spcAft>
                          <a:spcPts val="0"/>
                        </a:spcAft>
                      </a:pPr>
                      <a:r>
                        <a:rPr lang="ja-JP" altLang="en-US" sz="1050" kern="100" spc="5" dirty="0" smtClean="0">
                          <a:effectLst/>
                          <a:latin typeface="ＭＳ Ｐゴシック"/>
                          <a:ea typeface="ＭＳ Ｐゴシック"/>
                          <a:cs typeface="ＭＳ Ｐゴシック"/>
                        </a:rPr>
                        <a:t>３回</a:t>
                      </a:r>
                      <a:endParaRPr lang="en-US" altLang="ja-JP" sz="1050" kern="100" spc="5" dirty="0" smtClean="0">
                        <a:effectLst/>
                        <a:latin typeface="ＭＳ Ｐゴシック"/>
                        <a:ea typeface="ＭＳ Ｐゴシック"/>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c>
                  <a:txBody>
                    <a:bodyPr/>
                    <a:lstStyle/>
                    <a:p>
                      <a:pPr marL="0" marR="0" lvl="0" indent="0" algn="l" defTabSz="1007630" rtl="0" eaLnBrk="1" fontAlgn="auto" latinLnBrk="0" hangingPunct="1">
                        <a:lnSpc>
                          <a:spcPts val="1790"/>
                        </a:lnSpc>
                        <a:spcBef>
                          <a:spcPts val="0"/>
                        </a:spcBef>
                        <a:spcAft>
                          <a:spcPts val="0"/>
                        </a:spcAft>
                        <a:buClrTx/>
                        <a:buSzTx/>
                        <a:buFontTx/>
                        <a:buNone/>
                        <a:tabLst/>
                        <a:defRPr/>
                      </a:pPr>
                      <a:r>
                        <a:rPr lang="en-US" altLang="ja-JP" sz="1050" dirty="0" smtClean="0">
                          <a:latin typeface="ＭＳ Ｐゴシック"/>
                          <a:ea typeface="+mn-ea"/>
                          <a:cs typeface="ＭＳ Ｐゴシック"/>
                        </a:rPr>
                        <a:t>200</a:t>
                      </a:r>
                      <a:r>
                        <a:rPr lang="ja-JP" altLang="en-US" sz="1050" dirty="0" smtClean="0">
                          <a:latin typeface="ＭＳ Ｐゴシック"/>
                          <a:ea typeface="+mn-ea"/>
                          <a:cs typeface="ＭＳ Ｐゴシック"/>
                        </a:rPr>
                        <a:t>人</a:t>
                      </a:r>
                      <a:endParaRPr lang="en-US" altLang="ja-JP" sz="1050" dirty="0" smtClean="0">
                        <a:latin typeface="ＭＳ Ｐゴシック"/>
                        <a:ea typeface="+mn-ea"/>
                        <a:cs typeface="ＭＳ Ｐゴシック"/>
                      </a:endParaRPr>
                    </a:p>
                    <a:p>
                      <a:pPr marL="0" marR="0" lvl="0" indent="0" algn="l" defTabSz="1007630" rtl="0" eaLnBrk="1" fontAlgn="auto" latinLnBrk="0" hangingPunct="1">
                        <a:lnSpc>
                          <a:spcPts val="1790"/>
                        </a:lnSpc>
                        <a:spcBef>
                          <a:spcPts val="0"/>
                        </a:spcBef>
                        <a:spcAft>
                          <a:spcPts val="0"/>
                        </a:spcAft>
                        <a:buClrTx/>
                        <a:buSzTx/>
                        <a:buFontTx/>
                        <a:buNone/>
                        <a:tabLst/>
                        <a:defRPr/>
                      </a:pPr>
                      <a:r>
                        <a:rPr lang="en-US" altLang="ja-JP" sz="1050" dirty="0" smtClean="0">
                          <a:latin typeface="ＭＳ Ｐゴシック"/>
                          <a:ea typeface="+mn-ea"/>
                          <a:cs typeface="ＭＳ Ｐゴシック"/>
                        </a:rPr>
                        <a:t>90</a:t>
                      </a:r>
                      <a:r>
                        <a:rPr lang="ja-JP" altLang="en-US" sz="1050" dirty="0" smtClean="0">
                          <a:latin typeface="ＭＳ Ｐゴシック"/>
                          <a:ea typeface="+mn-ea"/>
                          <a:cs typeface="ＭＳ Ｐゴシック"/>
                        </a:rPr>
                        <a:t>人</a:t>
                      </a:r>
                      <a:endParaRPr lang="en-US" altLang="ja-JP" sz="1050" dirty="0" smtClean="0">
                        <a:latin typeface="ＭＳ Ｐゴシック"/>
                        <a:ea typeface="+mn-ea"/>
                        <a:cs typeface="ＭＳ Ｐゴシック"/>
                      </a:endParaRPr>
                    </a:p>
                  </a:txBody>
                  <a:tcPr marL="60960" marR="60960" marT="0" marB="0" anchor="ctr">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815662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参考資料：事業ポートフォリオと</a:t>
            </a:r>
            <a:r>
              <a:rPr kumimoji="1" lang="en-US" altLang="ja-JP" dirty="0" smtClean="0"/>
              <a:t>machimori</a:t>
            </a:r>
            <a:r>
              <a:rPr kumimoji="1" lang="ja-JP" altLang="en-US" dirty="0" smtClean="0"/>
              <a:t>との連携</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コンテンツ プレースホルダー 6"/>
          <p:cNvGraphicFramePr>
            <a:graphicFrameLocks/>
          </p:cNvGraphicFramePr>
          <p:nvPr>
            <p:extLst>
              <p:ext uri="{D42A27DB-BD31-4B8C-83A1-F6EECF244321}">
                <p14:modId xmlns:p14="http://schemas.microsoft.com/office/powerpoint/2010/main" val="3618296097"/>
              </p:ext>
            </p:extLst>
          </p:nvPr>
        </p:nvGraphicFramePr>
        <p:xfrm>
          <a:off x="143768" y="1403573"/>
          <a:ext cx="9721080" cy="3616960"/>
        </p:xfrm>
        <a:graphic>
          <a:graphicData uri="http://schemas.openxmlformats.org/drawingml/2006/table">
            <a:tbl>
              <a:tblPr firstRow="1" bandRow="1">
                <a:tableStyleId>{10A1B5D5-9B99-4C35-A422-299274C87663}</a:tableStyleId>
              </a:tblPr>
              <a:tblGrid>
                <a:gridCol w="1178313"/>
                <a:gridCol w="2062047"/>
                <a:gridCol w="1620180"/>
                <a:gridCol w="1620180"/>
                <a:gridCol w="1620180"/>
                <a:gridCol w="1620180"/>
              </a:tblGrid>
              <a:tr h="370840">
                <a:tc>
                  <a:txBody>
                    <a:bodyPr/>
                    <a:lstStyle/>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顧客をどういう状態にしたいのか</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en-US" altLang="ja-JP" sz="1050" dirty="0" smtClean="0"/>
                        <a:t>①</a:t>
                      </a:r>
                      <a:r>
                        <a:rPr kumimoji="1" lang="ja-JP" altLang="en-US" sz="1050" dirty="0" smtClean="0"/>
                        <a:t>メディア</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en-US" altLang="ja-JP" sz="1050" dirty="0" smtClean="0"/>
                        <a:t>②</a:t>
                      </a:r>
                      <a:r>
                        <a:rPr kumimoji="1" lang="ja-JP" altLang="en-US" sz="1050" dirty="0" smtClean="0"/>
                        <a:t>人財育成・スクール</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en-US" altLang="ja-JP" sz="1050" dirty="0" smtClean="0"/>
                        <a:t>③</a:t>
                      </a:r>
                      <a:r>
                        <a:rPr kumimoji="1" lang="ja-JP" altLang="en-US" sz="1050" dirty="0" smtClean="0"/>
                        <a:t>サービス提供</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en-US" altLang="ja-JP" sz="1050" dirty="0" smtClean="0"/>
                        <a:t>④</a:t>
                      </a:r>
                      <a:r>
                        <a:rPr kumimoji="1" lang="ja-JP" altLang="en-US" sz="1050" dirty="0" smtClean="0"/>
                        <a:t>顧客コミュニケーション</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r>
              <a:tr h="370840">
                <a:tc>
                  <a:txBody>
                    <a:bodyPr/>
                    <a:lstStyle/>
                    <a:p>
                      <a:r>
                        <a:rPr kumimoji="1" lang="ja-JP" altLang="en-US" sz="1050" dirty="0" smtClean="0"/>
                        <a:t>住民</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移住者・別荘所有者の課題解決により、熱海への愛着が高まる</a:t>
                      </a:r>
                      <a:endParaRPr kumimoji="1" lang="en-US" altLang="ja-JP" sz="1050"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　あたみのつかいかた</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indent="-171450">
                        <a:buFont typeface="Arial"/>
                        <a:buChar char="•"/>
                      </a:pPr>
                      <a:r>
                        <a:rPr kumimoji="1" lang="ja-JP" altLang="en-US" sz="1050" u="none" dirty="0" smtClean="0"/>
                        <a:t>あたみのつかいかた（記者育成）</a:t>
                      </a:r>
                      <a:endParaRPr kumimoji="1" lang="en-US" altLang="ja-JP" sz="1050" u="none"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indent="-171450">
                        <a:buFont typeface="Arial"/>
                        <a:buChar char="•"/>
                      </a:pPr>
                      <a:r>
                        <a:rPr kumimoji="1" lang="ja-JP" altLang="en-US" sz="1050" dirty="0" smtClean="0"/>
                        <a:t>あたみのつかいかた</a:t>
                      </a:r>
                      <a:r>
                        <a:rPr kumimoji="1" lang="en-US" altLang="ja-JP" sz="1050" dirty="0" smtClean="0"/>
                        <a:t>TRIP</a:t>
                      </a:r>
                    </a:p>
                    <a:p>
                      <a:pPr marL="171450" indent="-171450">
                        <a:buFont typeface="Arial"/>
                        <a:buChar char="•"/>
                      </a:pPr>
                      <a:r>
                        <a:rPr kumimoji="1" lang="ja-JP" altLang="en-US" sz="1050" dirty="0" smtClean="0"/>
                        <a:t>小山臨海公園</a:t>
                      </a:r>
                      <a:endParaRPr kumimoji="1" lang="en-US" altLang="ja-JP" sz="1050" dirty="0" smtClean="0"/>
                    </a:p>
                    <a:p>
                      <a:pPr marL="171450" indent="-171450">
                        <a:buFont typeface="Arial"/>
                        <a:buChar char="•"/>
                      </a:pPr>
                      <a:r>
                        <a:rPr kumimoji="1" lang="en-US" altLang="ja-JP" sz="1050" u="sng" dirty="0" smtClean="0"/>
                        <a:t>guest house MARUYA</a:t>
                      </a:r>
                    </a:p>
                    <a:p>
                      <a:pPr marL="171450" indent="-171450">
                        <a:buFont typeface="Arial"/>
                        <a:buChar char="•"/>
                      </a:pPr>
                      <a:r>
                        <a:rPr kumimoji="1" lang="en-US" altLang="ja-JP" sz="1050" u="sng" dirty="0" smtClean="0"/>
                        <a:t>HUBlic</a:t>
                      </a:r>
                    </a:p>
                    <a:p>
                      <a:pPr marL="171450" indent="-171450">
                        <a:buFont typeface="Arial"/>
                        <a:buChar char="•"/>
                      </a:pPr>
                      <a:r>
                        <a:rPr kumimoji="1" lang="ja-JP" altLang="en-US" sz="1050" u="sng" dirty="0" smtClean="0"/>
                        <a:t>不動産仲介・管理</a:t>
                      </a:r>
                      <a:r>
                        <a:rPr kumimoji="1" lang="en-US" altLang="ja-JP" sz="1050" u="sng" dirty="0" smtClean="0"/>
                        <a:t>/</a:t>
                      </a:r>
                    </a:p>
                    <a:p>
                      <a:pPr marL="171450" indent="-171450">
                        <a:buFont typeface="Arial"/>
                        <a:buChar char="•"/>
                      </a:pPr>
                      <a:r>
                        <a:rPr kumimoji="1" lang="ja-JP" altLang="en-US" sz="1050" u="sng" dirty="0" smtClean="0"/>
                        <a:t>サブリース・リノベ</a:t>
                      </a:r>
                      <a:endParaRPr kumimoji="1" lang="en-US" altLang="ja-JP" sz="1050" u="sng"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u="none" dirty="0" smtClean="0"/>
                        <a:t>寄付会費</a:t>
                      </a:r>
                      <a:endParaRPr kumimoji="1" lang="en-US" altLang="ja-JP" sz="1050" u="none"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r>
              <a:tr h="370840">
                <a:tc>
                  <a:txBody>
                    <a:bodyPr/>
                    <a:lstStyle/>
                    <a:p>
                      <a:r>
                        <a:rPr kumimoji="1" lang="ja-JP" altLang="en-US" sz="1050" dirty="0" smtClean="0"/>
                        <a:t>事業者</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熱海への愛着を深めながら、顧客を獲得し、まちなかに起業したい、住みたい</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ja-JP" altLang="en-US" sz="1050" dirty="0" smtClean="0"/>
                        <a:t>リノベまちづくり</a:t>
                      </a:r>
                      <a:r>
                        <a:rPr kumimoji="1" lang="en-US" altLang="ja-JP" sz="1050" dirty="0" smtClean="0"/>
                        <a:t> WEB</a:t>
                      </a:r>
                    </a:p>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en-US" altLang="ja-JP" sz="1050" u="sng" dirty="0" smtClean="0"/>
                        <a:t>ATAMI2030</a:t>
                      </a:r>
                      <a:r>
                        <a:rPr kumimoji="1" lang="ja-JP" altLang="en-US" sz="1050" u="sng" dirty="0" smtClean="0"/>
                        <a:t>会議</a:t>
                      </a:r>
                    </a:p>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en-US" altLang="ja-JP" sz="1050" u="none" dirty="0" smtClean="0"/>
                        <a:t>99℃</a:t>
                      </a:r>
                    </a:p>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ja-JP" altLang="en-US" sz="1050" u="sng" dirty="0" smtClean="0"/>
                        <a:t>リノベーションスクール</a:t>
                      </a:r>
                      <a:endParaRPr kumimoji="1" lang="en-US" altLang="ja-JP" sz="1050" u="sng"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ja-JP" altLang="en-US" sz="1050" u="sng" dirty="0" smtClean="0"/>
                        <a:t>海辺のあたみマルシェ</a:t>
                      </a:r>
                      <a:endParaRPr kumimoji="1" lang="en-US" altLang="ja-JP" sz="1050" u="sng" dirty="0" smtClean="0"/>
                    </a:p>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en-US" altLang="ja-JP" sz="1050" u="sng" dirty="0" smtClean="0"/>
                        <a:t>naedoco</a:t>
                      </a:r>
                    </a:p>
                    <a:p>
                      <a:pPr marL="171450" indent="-171450">
                        <a:buFont typeface="Arial"/>
                        <a:buChar char="•"/>
                      </a:pPr>
                      <a:r>
                        <a:rPr kumimoji="1" lang="ja-JP" altLang="en-US" sz="1050" u="sng" dirty="0" smtClean="0"/>
                        <a:t>不動産仲介・管理</a:t>
                      </a:r>
                      <a:r>
                        <a:rPr kumimoji="1" lang="en-US" altLang="ja-JP" sz="1050" u="sng" dirty="0" smtClean="0"/>
                        <a:t>/</a:t>
                      </a:r>
                    </a:p>
                    <a:p>
                      <a:pPr marL="171450" indent="-171450">
                        <a:buFont typeface="Arial"/>
                        <a:buChar char="•"/>
                      </a:pPr>
                      <a:r>
                        <a:rPr kumimoji="1" lang="ja-JP" altLang="en-US" sz="1050" u="sng" dirty="0" smtClean="0"/>
                        <a:t>サブリース・リノベ</a:t>
                      </a:r>
                      <a:endParaRPr kumimoji="1" lang="en-US" altLang="ja-JP" sz="1050" u="sng"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kumimoji="1" lang="ja-JP" altLang="en-US" sz="1050" u="none" dirty="0" smtClean="0"/>
                        <a:t>寄付会費</a:t>
                      </a:r>
                      <a:endParaRPr kumimoji="1" lang="en-US" altLang="ja-JP" sz="1050" u="none" dirty="0" smtClean="0"/>
                    </a:p>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r>
              <a:tr h="370840">
                <a:tc>
                  <a:txBody>
                    <a:bodyPr/>
                    <a:lstStyle/>
                    <a:p>
                      <a:r>
                        <a:rPr kumimoji="1" lang="ja-JP" altLang="en-US" sz="1050" dirty="0" smtClean="0"/>
                        <a:t>不動産オーナー</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家守として起業家を育てる、暮らしの世話をする</a:t>
                      </a:r>
                      <a:endParaRPr kumimoji="1" lang="en-US" altLang="ja-JP" sz="1050" dirty="0" smtClean="0"/>
                    </a:p>
                    <a:p>
                      <a:r>
                        <a:rPr kumimoji="1" lang="ja-JP" altLang="en-US" sz="1050" dirty="0" smtClean="0"/>
                        <a:t>敷地主義からエリア主義へ</a:t>
                      </a:r>
                      <a:endParaRPr kumimoji="1" lang="en-US" altLang="ja-JP" sz="1050" dirty="0" smtClean="0"/>
                    </a:p>
                    <a:p>
                      <a:r>
                        <a:rPr kumimoji="1" lang="ja-JP" altLang="en-US" sz="1050" dirty="0" smtClean="0"/>
                        <a:t>家主から家守へ</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indent="-171450">
                        <a:buFont typeface="Arial"/>
                        <a:buChar char="•"/>
                      </a:pPr>
                      <a:r>
                        <a:rPr kumimoji="1" lang="ja-JP" altLang="en-US" sz="1050" u="sng" dirty="0" smtClean="0">
                          <a:solidFill>
                            <a:schemeClr val="tx1"/>
                          </a:solidFill>
                        </a:rPr>
                        <a:t>不動産メディア　</a:t>
                      </a:r>
                      <a:endParaRPr kumimoji="1" lang="ja-JP" altLang="en-US" sz="1050" u="sng" dirty="0">
                        <a:solidFill>
                          <a:schemeClr val="tx1"/>
                        </a:solidFill>
                      </a:endParaRPr>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marR="0" indent="-171450" algn="l" defTabSz="1007630" rtl="0" eaLnBrk="1" fontAlgn="auto" latinLnBrk="0" hangingPunct="1">
                        <a:lnSpc>
                          <a:spcPct val="100000"/>
                        </a:lnSpc>
                        <a:spcBef>
                          <a:spcPts val="0"/>
                        </a:spcBef>
                        <a:spcAft>
                          <a:spcPts val="0"/>
                        </a:spcAft>
                        <a:buClrTx/>
                        <a:buSzTx/>
                        <a:buFont typeface="Arial"/>
                        <a:buChar char="•"/>
                        <a:tabLst/>
                        <a:defRPr/>
                      </a:pPr>
                      <a:r>
                        <a:rPr kumimoji="1" lang="ja-JP" altLang="en-US" sz="1050" u="sng" dirty="0" smtClean="0"/>
                        <a:t>エリア・ファシリティ・マネジメント</a:t>
                      </a:r>
                      <a:endParaRPr kumimoji="1" lang="en-US" altLang="ja-JP" sz="1050" u="sng" dirty="0" smtClean="0"/>
                    </a:p>
                    <a:p>
                      <a:pPr marL="171450" indent="-171450">
                        <a:buFont typeface="Arial"/>
                        <a:buChar char="•"/>
                      </a:pPr>
                      <a:r>
                        <a:rPr kumimoji="1" lang="ja-JP" altLang="en-US" sz="1050" u="sng" dirty="0" smtClean="0"/>
                        <a:t>不動産仲介・管理</a:t>
                      </a:r>
                      <a:r>
                        <a:rPr kumimoji="1" lang="en-US" altLang="ja-JP" sz="1050" u="sng" dirty="0" smtClean="0"/>
                        <a:t>/</a:t>
                      </a:r>
                    </a:p>
                    <a:p>
                      <a:pPr marL="171450" indent="-171450">
                        <a:buFont typeface="Arial"/>
                        <a:buChar char="•"/>
                      </a:pPr>
                      <a:r>
                        <a:rPr kumimoji="1" lang="ja-JP" altLang="en-US" sz="1050" u="sng" dirty="0" smtClean="0"/>
                        <a:t>サブリース・リノベ</a:t>
                      </a:r>
                      <a:endParaRPr kumimoji="1" lang="en-US" altLang="ja-JP" sz="1050" u="sng"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r>
              <a:tr h="370840">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kumimoji="1" lang="ja-JP" altLang="en-US" sz="1050" dirty="0" smtClean="0"/>
                        <a:t>他地域・企業</a:t>
                      </a:r>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より本質的な地域再生に取り組むことが増える</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indent="-171450">
                        <a:buFont typeface="Arial"/>
                        <a:buChar char="•"/>
                      </a:pP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171450" indent="-171450">
                        <a:buFont typeface="Arial"/>
                        <a:buChar char="•"/>
                      </a:pPr>
                      <a:r>
                        <a:rPr kumimoji="1" lang="ja-JP" altLang="en-US" sz="1050" dirty="0" smtClean="0"/>
                        <a:t>研修・視察プログラム</a:t>
                      </a:r>
                      <a:endParaRPr kumimoji="1" lang="en-US" altLang="ja-JP" sz="1050" dirty="0" smtClean="0"/>
                    </a:p>
                    <a:p>
                      <a:pPr marL="171450" indent="-171450">
                        <a:buFont typeface="Arial"/>
                        <a:buChar char="•"/>
                      </a:pPr>
                      <a:r>
                        <a:rPr kumimoji="1" lang="ja-JP" altLang="en-US" sz="1050" dirty="0" smtClean="0"/>
                        <a:t>コンサルティング・人財育成プログラム</a:t>
                      </a:r>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r>
                        <a:rPr kumimoji="1" lang="ja-JP" altLang="en-US" sz="1050" dirty="0" smtClean="0"/>
                        <a:t>・　</a:t>
                      </a:r>
                      <a:endParaRPr kumimoji="1" lang="en-US" altLang="ja-JP" sz="1050" dirty="0" smtClean="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c>
                  <a:txBody>
                    <a:bodyPr/>
                    <a:lstStyle/>
                    <a:p>
                      <a:pPr marL="0" marR="0" indent="0" algn="l" defTabSz="1007630" rtl="0" eaLnBrk="1" fontAlgn="auto" latinLnBrk="0" hangingPunct="1">
                        <a:lnSpc>
                          <a:spcPct val="100000"/>
                        </a:lnSpc>
                        <a:spcBef>
                          <a:spcPts val="0"/>
                        </a:spcBef>
                        <a:spcAft>
                          <a:spcPts val="0"/>
                        </a:spcAft>
                        <a:buClrTx/>
                        <a:buSzTx/>
                        <a:buFontTx/>
                        <a:buNone/>
                        <a:tabLst/>
                        <a:defRPr/>
                      </a:pPr>
                      <a:r>
                        <a:rPr kumimoji="1" lang="ja-JP" altLang="en-US" sz="1050" u="none" dirty="0" smtClean="0"/>
                        <a:t>寄付会費</a:t>
                      </a:r>
                      <a:endParaRPr kumimoji="1" lang="en-US" altLang="ja-JP" sz="1050" u="none" dirty="0" smtClean="0"/>
                    </a:p>
                    <a:p>
                      <a:endParaRPr kumimoji="1" lang="ja-JP" altLang="en-US" sz="1050" dirty="0"/>
                    </a:p>
                  </a:txBody>
                  <a:tcPr>
                    <a:lnL w="3175" cap="flat" cmpd="sng" algn="ctr">
                      <a:solidFill>
                        <a:srgbClr val="F79646">
                          <a:lumMod val="75000"/>
                        </a:srgbClr>
                      </a:solidFill>
                      <a:prstDash val="solid"/>
                      <a:round/>
                      <a:headEnd type="none" w="med" len="med"/>
                      <a:tailEnd type="none" w="med" len="med"/>
                    </a:lnL>
                    <a:lnR w="3175" cap="flat" cmpd="sng" algn="ctr">
                      <a:solidFill>
                        <a:srgbClr val="F79646">
                          <a:lumMod val="75000"/>
                        </a:srgbClr>
                      </a:solidFill>
                      <a:prstDash val="solid"/>
                      <a:round/>
                      <a:headEnd type="none" w="med" len="med"/>
                      <a:tailEnd type="none" w="med" len="med"/>
                    </a:lnR>
                    <a:lnT w="3175" cap="flat" cmpd="sng" algn="ctr">
                      <a:solidFill>
                        <a:srgbClr val="F79646">
                          <a:lumMod val="75000"/>
                        </a:srgbClr>
                      </a:solidFill>
                      <a:prstDash val="solid"/>
                      <a:round/>
                      <a:headEnd type="none" w="med" len="med"/>
                      <a:tailEnd type="none" w="med" len="med"/>
                    </a:lnT>
                    <a:lnB w="3175" cap="flat" cmpd="sng" algn="ctr">
                      <a:solidFill>
                        <a:srgbClr val="F79646">
                          <a:lumMod val="75000"/>
                        </a:srgbClr>
                      </a:solidFill>
                      <a:prstDash val="solid"/>
                      <a:round/>
                      <a:headEnd type="none" w="med" len="med"/>
                      <a:tailEnd type="none" w="med" len="med"/>
                    </a:lnB>
                  </a:tcPr>
                </a:tc>
              </a:tr>
            </a:tbl>
          </a:graphicData>
        </a:graphic>
      </p:graphicFrame>
      <p:sp>
        <p:nvSpPr>
          <p:cNvPr id="5" name="テキスト ボックス 4"/>
          <p:cNvSpPr txBox="1"/>
          <p:nvPr/>
        </p:nvSpPr>
        <p:spPr>
          <a:xfrm>
            <a:off x="7632600" y="5212820"/>
            <a:ext cx="2232248" cy="295209"/>
          </a:xfrm>
          <a:prstGeom prst="rect">
            <a:avLst/>
          </a:prstGeom>
          <a:noFill/>
        </p:spPr>
        <p:txBody>
          <a:bodyPr wrap="square" rtlCol="0">
            <a:spAutoFit/>
          </a:bodyPr>
          <a:lstStyle/>
          <a:p>
            <a:pPr algn="r"/>
            <a:r>
              <a:rPr kumimoji="1" lang="ja-JP" altLang="en-US" sz="1400" u="sng" dirty="0" smtClean="0">
                <a:solidFill>
                  <a:srgbClr val="000000"/>
                </a:solidFill>
              </a:rPr>
              <a:t>下線</a:t>
            </a:r>
            <a:r>
              <a:rPr kumimoji="1" lang="ja-JP" altLang="en-US" sz="1400" dirty="0" smtClean="0">
                <a:solidFill>
                  <a:srgbClr val="000000"/>
                </a:solidFill>
              </a:rPr>
              <a:t>は</a:t>
            </a:r>
            <a:r>
              <a:rPr kumimoji="1" lang="en-US" altLang="ja-JP" sz="1400" dirty="0" smtClean="0">
                <a:solidFill>
                  <a:srgbClr val="000000"/>
                </a:solidFill>
              </a:rPr>
              <a:t>machimori</a:t>
            </a:r>
            <a:r>
              <a:rPr kumimoji="1" lang="ja-JP" altLang="en-US" sz="1400" dirty="0" smtClean="0">
                <a:solidFill>
                  <a:srgbClr val="000000"/>
                </a:solidFill>
              </a:rPr>
              <a:t>の事業</a:t>
            </a:r>
            <a:endParaRPr kumimoji="1" lang="ja-JP" altLang="en-US" sz="1400" dirty="0">
              <a:solidFill>
                <a:srgbClr val="000000"/>
              </a:solidFill>
            </a:endParaRPr>
          </a:p>
        </p:txBody>
      </p:sp>
    </p:spTree>
    <p:extLst>
      <p:ext uri="{BB962C8B-B14F-4D97-AF65-F5344CB8AC3E}">
        <p14:creationId xmlns:p14="http://schemas.microsoft.com/office/powerpoint/2010/main" val="44909689"/>
      </p:ext>
    </p:extLst>
  </p:cSld>
  <p:clrMapOvr>
    <a:masterClrMapping/>
  </p:clrMapOvr>
</p:sld>
</file>

<file path=ppt/theme/theme1.xml><?xml version="1.0" encoding="utf-8"?>
<a:theme xmlns:a="http://schemas.openxmlformats.org/drawingml/2006/main" name="atamista_2012_v.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bg2">
              <a:lumMod val="50000"/>
            </a:schemeClr>
          </a:solidFill>
        </a:ln>
      </a:spPr>
      <a:bodyPr rtlCol="0" anchor="ctr"/>
      <a:lstStyle>
        <a:defPPr algn="ctr">
          <a:defRPr kumimoji="1" dirty="0" err="1" smtClean="0">
            <a:solidFill>
              <a:schemeClr val="bg2">
                <a:lumMod val="25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1_atamista_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bg2">
              <a:lumMod val="50000"/>
            </a:schemeClr>
          </a:solidFill>
        </a:ln>
      </a:spPr>
      <a:bodyPr rtlCol="0" anchor="ctr"/>
      <a:lstStyle>
        <a:defPPr algn="ctr">
          <a:defRPr kumimoji="1" dirty="0" err="1" smtClean="0">
            <a:solidFill>
              <a:schemeClr val="bg2">
                <a:lumMod val="25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1_atamista_2011_v.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bg2">
              <a:lumMod val="50000"/>
            </a:schemeClr>
          </a:solidFill>
        </a:ln>
      </a:spPr>
      <a:bodyPr rtlCol="0" anchor="ctr"/>
      <a:lstStyle>
        <a:defPPr algn="ctr">
          <a:defRPr kumimoji="1" dirty="0" err="1" smtClean="0">
            <a:solidFill>
              <a:schemeClr val="bg2">
                <a:lumMod val="25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accent1"/>
          </a:solidFill>
        </a:ln>
      </a:spPr>
      <a:bodyPr rtlCol="0" anchor="ctr"/>
      <a:lstStyle>
        <a:defPPr algn="ctr">
          <a:defRPr kumimoji="1"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atamista_2011_v.1.1</Template>
  <TotalTime>24800</TotalTime>
  <Words>448</Words>
  <Application>Microsoft Macintosh PowerPoint</Application>
  <PresentationFormat>ユーザー設定</PresentationFormat>
  <Paragraphs>139</Paragraphs>
  <Slides>4</Slides>
  <Notes>0</Notes>
  <HiddenSlides>0</HiddenSlides>
  <MMClips>0</MMClips>
  <ScaleCrop>false</ScaleCrop>
  <HeadingPairs>
    <vt:vector size="4" baseType="variant">
      <vt:variant>
        <vt:lpstr>テーマ</vt:lpstr>
      </vt:variant>
      <vt:variant>
        <vt:i4>4</vt:i4>
      </vt:variant>
      <vt:variant>
        <vt:lpstr>スライド タイトル</vt:lpstr>
      </vt:variant>
      <vt:variant>
        <vt:i4>4</vt:i4>
      </vt:variant>
    </vt:vector>
  </HeadingPairs>
  <TitlesOfParts>
    <vt:vector size="8" baseType="lpstr">
      <vt:lpstr>atamista_2012_v.1.4</vt:lpstr>
      <vt:lpstr>11_atamista_2010</vt:lpstr>
      <vt:lpstr>1_atamista_2011_v.1.2</vt:lpstr>
      <vt:lpstr>1_blank</vt:lpstr>
      <vt:lpstr>2017年度　第9期 2017.4.1〜2018.3.31　事業計画書</vt:lpstr>
      <vt:lpstr>2017年度　NPO法人atamista 事業計画 1. 事業目標</vt:lpstr>
      <vt:lpstr>2016年度(2016.4.1〜2017.3.31)　NPO法人atamista 事業計画 2. 行動目標</vt:lpstr>
      <vt:lpstr>参考資料：事業ポートフォリオとmachimoriとの連携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Nogami Yasuo</dc:creator>
  <cp:lastModifiedBy>市来 広一郎</cp:lastModifiedBy>
  <cp:revision>349</cp:revision>
  <cp:lastPrinted>2017-05-21T20:14:47Z</cp:lastPrinted>
  <dcterms:created xsi:type="dcterms:W3CDTF">2011-03-08T04:23:23Z</dcterms:created>
  <dcterms:modified xsi:type="dcterms:W3CDTF">2017-05-21T20:15:03Z</dcterms:modified>
</cp:coreProperties>
</file>