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50" y="-7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F3C238C-EFE8-4BAE-8C35-6382B686F611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1844EDD-6724-4867-B3F1-B51CE9C8B3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96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FC9DB-CA91-4BD6-BFD4-DF6B1A3691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4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5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98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4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2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0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22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24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4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88E3-77B0-4626-A8A8-0BA89C5EBB12}" type="datetimeFigureOut">
              <a:rPr kumimoji="1" lang="ja-JP" altLang="en-US" smtClean="0"/>
              <a:t>2013/9/15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58DBF-2511-432B-99F8-642D74D53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37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01886" y="1979712"/>
            <a:ext cx="636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心身の疲れを笑顔と技術で和らげるセラピストを派遣致します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場所だけを提供していただければ、あとは何もご用意するものはございません。</a:t>
            </a:r>
            <a:endParaRPr kumimoji="1" lang="ja-JP" altLang="en-US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1651" y="251520"/>
            <a:ext cx="6147944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施設に癒し</a:t>
            </a:r>
            <a:r>
              <a:rPr lang="ja-JP" alt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の空間を</a:t>
            </a:r>
            <a:endParaRPr lang="en-US" altLang="ja-JP" sz="4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作りませんか？</a:t>
            </a:r>
            <a:endParaRPr lang="ja-JP" alt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20888" y="278362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</a:t>
            </a:r>
            <a:r>
              <a:rPr kumimoji="1"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契約内容</a:t>
            </a:r>
            <a:endParaRPr kumimoji="1"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40043"/>
              </p:ext>
            </p:extLst>
          </p:nvPr>
        </p:nvGraphicFramePr>
        <p:xfrm>
          <a:off x="622770" y="3295840"/>
          <a:ext cx="5777264" cy="191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316"/>
                <a:gridCol w="1116106"/>
                <a:gridCol w="1247562"/>
                <a:gridCol w="1969280"/>
              </a:tblGrid>
              <a:tr h="6338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　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料　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施術人数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182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高齢者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3000</a:t>
                      </a:r>
                      <a:r>
                        <a:rPr kumimoji="1" lang="ja-JP" altLang="en-US" dirty="0" smtClean="0"/>
                        <a:t>円</a:t>
                      </a:r>
                      <a:r>
                        <a:rPr kumimoji="1" lang="en-US" altLang="ja-JP" dirty="0" smtClean="0"/>
                        <a:t>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　名様まで可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名</a:t>
                      </a:r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分程度）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2623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介護従事者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3000</a:t>
                      </a:r>
                      <a:r>
                        <a:rPr kumimoji="1" lang="ja-JP" altLang="en-US" dirty="0" smtClean="0"/>
                        <a:t>円</a:t>
                      </a:r>
                      <a:r>
                        <a:rPr kumimoji="1" lang="en-US" altLang="ja-JP" dirty="0" smtClean="0"/>
                        <a:t>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　名様まで可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名</a:t>
                      </a:r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分程度）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11651" y="5250688"/>
            <a:ext cx="2600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※</a:t>
            </a:r>
            <a:r>
              <a:rPr kumimoji="1"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セラピスト一名につき</a:t>
            </a:r>
            <a:endParaRPr kumimoji="1"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kumimoji="1"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kumimoji="1" lang="ja-JP" altLang="en-US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6819" y="6623555"/>
            <a:ext cx="6142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AR P丸ゴシック体M" pitchFamily="50" charset="-128"/>
                <a:ea typeface="AR P丸ゴシック体M" pitchFamily="50" charset="-128"/>
              </a:rPr>
              <a:t>施術内容</a:t>
            </a:r>
            <a:r>
              <a:rPr kumimoji="1"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　フットリフレクソロジー・ヘッドマッサージ</a:t>
            </a:r>
            <a:endParaRPr kumimoji="1"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　　　　</a:t>
            </a: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　　</a:t>
            </a:r>
            <a:r>
              <a:rPr lang="ja-JP" altLang="en-US" dirty="0">
                <a:latin typeface="AR P丸ゴシック体M" pitchFamily="50" charset="-128"/>
                <a:ea typeface="AR P丸ゴシック体M" pitchFamily="50" charset="-128"/>
              </a:rPr>
              <a:t>ボディケア</a:t>
            </a: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・</a:t>
            </a: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オイルマッサージ</a:t>
            </a:r>
            <a:endParaRPr kumimoji="1" lang="ja-JP" altLang="en-US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4919" y="5731355"/>
            <a:ext cx="579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例　派遣セラピスト人数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名</a:t>
            </a:r>
            <a:r>
              <a:rPr kumimoji="1" lang="en-US" altLang="ja-JP" sz="2000" dirty="0" smtClean="0"/>
              <a:t>×2</a:t>
            </a:r>
            <a:r>
              <a:rPr kumimoji="1" lang="ja-JP" altLang="en-US" sz="2000" dirty="0" smtClean="0"/>
              <a:t>時間＝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時間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　　　</a:t>
            </a:r>
            <a:r>
              <a:rPr lang="en-US" altLang="ja-JP" sz="2000" dirty="0" smtClean="0"/>
              <a:t>4</a:t>
            </a:r>
            <a:r>
              <a:rPr lang="ja-JP" altLang="en-US" sz="2000" dirty="0" smtClean="0"/>
              <a:t>時間</a:t>
            </a:r>
            <a:r>
              <a:rPr lang="en-US" altLang="ja-JP" sz="2000" dirty="0" smtClean="0"/>
              <a:t>×3000</a:t>
            </a:r>
            <a:r>
              <a:rPr lang="ja-JP" altLang="en-US" sz="2000" dirty="0" smtClean="0"/>
              <a:t>円＝</a:t>
            </a:r>
            <a:r>
              <a:rPr lang="en-US" altLang="ja-JP" sz="2000" dirty="0" smtClean="0">
                <a:solidFill>
                  <a:srgbClr val="FF0000"/>
                </a:solidFill>
              </a:rPr>
              <a:t>12000</a:t>
            </a:r>
            <a:r>
              <a:rPr lang="ja-JP" altLang="en-US" sz="2000" dirty="0" smtClean="0">
                <a:solidFill>
                  <a:srgbClr val="FF0000"/>
                </a:solidFill>
              </a:rPr>
              <a:t>円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9769" y="7951570"/>
            <a:ext cx="566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</a:t>
            </a:r>
            <a:r>
              <a:rPr kumimoji="1" lang="en-US" altLang="ja-JP" sz="2400" b="1" dirty="0" smtClean="0"/>
              <a:t>NPO</a:t>
            </a:r>
            <a:r>
              <a:rPr kumimoji="1" lang="ja-JP" altLang="en-US" sz="2400" b="1" dirty="0" smtClean="0"/>
              <a:t>法人ライフェリーホリスティック協会</a:t>
            </a:r>
            <a:endParaRPr kumimoji="1" lang="ja-JP" altLang="en-US" sz="2400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2" y="7993315"/>
            <a:ext cx="1075364" cy="94274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296143" y="8413235"/>
            <a:ext cx="5394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お問い合わせ　０９０－８６２８－１１８４</a:t>
            </a:r>
            <a:r>
              <a:rPr lang="en-US" altLang="ja-JP" dirty="0"/>
              <a:t>(</a:t>
            </a:r>
            <a:r>
              <a:rPr lang="ja-JP" altLang="en-US" dirty="0"/>
              <a:t>担当木下）</a:t>
            </a:r>
            <a:endParaRPr lang="en-US" altLang="ja-JP" dirty="0"/>
          </a:p>
          <a:p>
            <a:r>
              <a:rPr lang="ja-JP" altLang="en-US" dirty="0"/>
              <a:t>メールアドレス　</a:t>
            </a:r>
            <a:r>
              <a:rPr lang="en-US" altLang="ja-JP" dirty="0" smtClean="0"/>
              <a:t>npo.liferry@softbank.ne.jp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92213" y="7269887"/>
            <a:ext cx="548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オーダープランもご相談ください。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4335" y="7551460"/>
            <a:ext cx="5507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  <a:cs typeface="Adobe Arabic" pitchFamily="18" charset="-78"/>
              </a:rPr>
              <a:t>ホームページ　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Adobe Myungjo Std M" pitchFamily="18" charset="-128"/>
                <a:ea typeface="Adobe Myungjo Std M" pitchFamily="18" charset="-128"/>
                <a:cs typeface="Adobe Arabic" pitchFamily="18" charset="-78"/>
              </a:rPr>
              <a:t>http://www.npoliferry.jp/</a:t>
            </a:r>
            <a:endParaRPr kumimoji="1" lang="ja-JP" altLang="en-US" sz="2000" b="1" dirty="0">
              <a:solidFill>
                <a:srgbClr val="FF0000"/>
              </a:solidFill>
              <a:latin typeface="Adobe Myungjo Std M" pitchFamily="18" charset="-128"/>
              <a:ea typeface="Adobe Myungjo Std M" pitchFamily="18" charset="-128"/>
              <a:cs typeface="Adobe Arabic" pitchFamily="18" charset="-7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96651" y="5237930"/>
            <a:ext cx="3892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AR PＰＯＰ５H" panose="020B0600010101010101" pitchFamily="50" charset="-128"/>
                <a:ea typeface="AR PＰＯＰ５H" panose="020B0600010101010101" pitchFamily="50" charset="-128"/>
              </a:rPr>
              <a:t>ワンコインでお試し体験実施中！</a:t>
            </a:r>
            <a:endParaRPr kumimoji="1" lang="ja-JP" altLang="en-US" sz="2000" dirty="0">
              <a:solidFill>
                <a:srgbClr val="FF0000"/>
              </a:solidFill>
              <a:latin typeface="AR PＰＯＰ５H" panose="020B0600010101010101" pitchFamily="50" charset="-128"/>
              <a:ea typeface="AR PＰＯＰ５H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42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27787" y="1265224"/>
            <a:ext cx="6559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楷書体M" pitchFamily="50" charset="-128"/>
                <a:ea typeface="AR P楷書体M" pitchFamily="50" charset="-128"/>
              </a:rPr>
              <a:t>寝たきり・無気力・気分の落ち込み・運動不足・不眠症・</a:t>
            </a:r>
            <a:r>
              <a:rPr lang="ja-JP" altLang="en-US" dirty="0" smtClean="0">
                <a:latin typeface="AR P楷書体M" pitchFamily="50" charset="-128"/>
                <a:ea typeface="AR P楷書体M" pitchFamily="50" charset="-128"/>
              </a:rPr>
              <a:t>頭痛</a:t>
            </a:r>
            <a:r>
              <a:rPr lang="ja-JP" altLang="en-US" dirty="0">
                <a:latin typeface="AR P楷書体M" pitchFamily="50" charset="-128"/>
                <a:ea typeface="AR P楷書体M" pitchFamily="50" charset="-128"/>
              </a:rPr>
              <a:t>・</a:t>
            </a:r>
            <a:r>
              <a:rPr lang="ja-JP" altLang="en-US" dirty="0" smtClean="0">
                <a:latin typeface="AR P楷書体M" pitchFamily="50" charset="-128"/>
                <a:ea typeface="AR P楷書体M" pitchFamily="50" charset="-128"/>
              </a:rPr>
              <a:t>便秘・消化不良・足のしびれ・むくみ・・・・このような悩みを吹き飛ばして、毎日元気に過ごせるように、私達セラピストが足から元気を送ります。また、足の衛生面にも力を入れております。</a:t>
            </a:r>
            <a:endParaRPr lang="en-US" altLang="ja-JP" dirty="0" smtClean="0">
              <a:latin typeface="AR P楷書体M" pitchFamily="50" charset="-128"/>
              <a:ea typeface="AR P楷書体M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8146" y="193747"/>
            <a:ext cx="68252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ja-JP" altLang="en-US" sz="3200" b="1" dirty="0" smtClean="0">
                <a:ln w="11430"/>
                <a:solidFill>
                  <a:schemeClr val="accent2"/>
                </a:solidFill>
                <a:latin typeface="AR P楷書体M" pitchFamily="50" charset="-128"/>
                <a:ea typeface="AR P楷書体M" pitchFamily="50" charset="-128"/>
              </a:rPr>
              <a:t>癒しと健康増進の足裏健康法で</a:t>
            </a:r>
            <a:endParaRPr lang="en-US" altLang="ja-JP" sz="3200" b="1" dirty="0" smtClean="0">
              <a:ln w="11430"/>
              <a:solidFill>
                <a:schemeClr val="accent2"/>
              </a:solidFill>
              <a:latin typeface="AR P楷書体M" pitchFamily="50" charset="-128"/>
              <a:ea typeface="AR P楷書体M" pitchFamily="50" charset="-128"/>
            </a:endParaRPr>
          </a:p>
          <a:p>
            <a:pPr algn="ctr"/>
            <a:r>
              <a:rPr lang="ja-JP" altLang="en-US" sz="3200" b="1" dirty="0" smtClean="0">
                <a:ln w="11430"/>
                <a:solidFill>
                  <a:schemeClr val="accent2"/>
                </a:solidFill>
                <a:latin typeface="AR P楷書体M" pitchFamily="50" charset="-128"/>
                <a:ea typeface="AR P楷書体M" pitchFamily="50" charset="-128"/>
              </a:rPr>
              <a:t>高齢者と介護従事者を足から元気に</a:t>
            </a:r>
            <a:endParaRPr lang="ja-JP" altLang="en-US" sz="3200" b="1" dirty="0">
              <a:ln w="11430"/>
              <a:solidFill>
                <a:schemeClr val="accent2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661" y="5881140"/>
            <a:ext cx="6488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楷書体M" pitchFamily="50" charset="-128"/>
                <a:ea typeface="AR P楷書体M" pitchFamily="50" charset="-128"/>
              </a:rPr>
              <a:t>足裏やふくらはぎ、足首を刺激することで、リンパや血液の流れがよくなり、冷えやむくみの解消につながります。また、心のキャッチボールも大切にした施術を心がけております。</a:t>
            </a:r>
            <a:endParaRPr kumimoji="1" lang="ja-JP" altLang="en-US" dirty="0">
              <a:latin typeface="AR P楷書体M" pitchFamily="50" charset="-128"/>
              <a:ea typeface="AR P楷書体M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219" y="7301408"/>
            <a:ext cx="6036520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 P楷書体M" pitchFamily="50" charset="-128"/>
                <a:ea typeface="AR P楷書体M" pitchFamily="50" charset="-128"/>
              </a:rPr>
              <a:t>福利厚生として企業・会社・</a:t>
            </a:r>
            <a:r>
              <a:rPr lang="ja-JP" altLang="en-US" dirty="0">
                <a:latin typeface="AR P楷書体M" pitchFamily="50" charset="-128"/>
                <a:ea typeface="AR P楷書体M" pitchFamily="50" charset="-128"/>
              </a:rPr>
              <a:t>施設</a:t>
            </a:r>
            <a:r>
              <a:rPr lang="ja-JP" altLang="en-US" dirty="0" smtClean="0">
                <a:latin typeface="AR P楷書体M" pitchFamily="50" charset="-128"/>
                <a:ea typeface="AR P楷書体M" pitchFamily="50" charset="-128"/>
              </a:rPr>
              <a:t>にリラクセーションを導入することで、効率的な疲労回復、モチベーションの向上、安心して働ける環境の創造など、従業員満足度を向上させ、業務効率の向上などに寄与します。さらには、とても喜ばれる節税対策にもなり、御社の経営環境の改善のお手伝いにもなります。</a:t>
            </a:r>
            <a:endParaRPr kumimoji="1" lang="ja-JP" altLang="en-US" dirty="0">
              <a:latin typeface="AR P楷書体M" pitchFamily="50" charset="-128"/>
              <a:ea typeface="AR P楷書体M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3968" y="6804470"/>
            <a:ext cx="309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社員様への癒しのご提案</a:t>
            </a:r>
            <a:endParaRPr kumimoji="1" lang="ja-JP" altLang="en-US" b="1" dirty="0">
              <a:solidFill>
                <a:schemeClr val="accent2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744" y="2267744"/>
            <a:ext cx="1579703" cy="21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1" y="2488267"/>
            <a:ext cx="1878631" cy="1408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849" y="2465553"/>
            <a:ext cx="1873510" cy="1405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テキスト ボックス 3"/>
          <p:cNvSpPr txBox="1"/>
          <p:nvPr/>
        </p:nvSpPr>
        <p:spPr>
          <a:xfrm>
            <a:off x="396219" y="4109397"/>
            <a:ext cx="330544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分のオイルリフレクソロジーでこんなにむくみが改善できます！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61871" y="5148064"/>
            <a:ext cx="252028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椅子に座ったままの状態でも</a:t>
            </a:r>
            <a:endParaRPr kumimoji="1" lang="en-US" altLang="ja-JP" sz="1400" dirty="0" smtClean="0"/>
          </a:p>
          <a:p>
            <a:r>
              <a:rPr lang="ja-JP" altLang="en-US" sz="1400" dirty="0"/>
              <a:t>どちら</a:t>
            </a:r>
            <a:r>
              <a:rPr lang="ja-JP" altLang="en-US" sz="1400" dirty="0" smtClean="0"/>
              <a:t>も施術可能です。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58238" y="4450387"/>
            <a:ext cx="17291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横になってリラックス状態でも</a:t>
            </a:r>
            <a:endParaRPr kumimoji="1" lang="ja-JP" altLang="en-US" sz="1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391" y="4632617"/>
            <a:ext cx="1734485" cy="130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右矢印 14"/>
          <p:cNvSpPr/>
          <p:nvPr/>
        </p:nvSpPr>
        <p:spPr>
          <a:xfrm>
            <a:off x="2048941" y="3134767"/>
            <a:ext cx="309240" cy="115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6482" y="383239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施術前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52936" y="383239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施術後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23459" y="6877809"/>
            <a:ext cx="2782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ボディのケアもやっております。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54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319</Words>
  <Application>Microsoft Office PowerPoint</Application>
  <PresentationFormat>画面に合わせる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akiko</dc:creator>
  <cp:lastModifiedBy>市民活動プラザ</cp:lastModifiedBy>
  <cp:revision>18</cp:revision>
  <cp:lastPrinted>2013-09-15T09:20:53Z</cp:lastPrinted>
  <dcterms:created xsi:type="dcterms:W3CDTF">2013-07-17T01:31:28Z</dcterms:created>
  <dcterms:modified xsi:type="dcterms:W3CDTF">2013-09-15T09:26:42Z</dcterms:modified>
</cp:coreProperties>
</file>