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るみ 若松" initials="る若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7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61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41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14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8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6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5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2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6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59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1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BD6-23A8-4398-A2EA-74EE0F0EC9D5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5586-C44F-4C5D-87AA-4DE04D3C0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3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451">
            <a:off x="2899554" y="5438842"/>
            <a:ext cx="4060557" cy="61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対角する 2 つの角を丸めた四角形 3"/>
          <p:cNvSpPr/>
          <p:nvPr/>
        </p:nvSpPr>
        <p:spPr>
          <a:xfrm>
            <a:off x="692696" y="252666"/>
            <a:ext cx="5688632" cy="129614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若年</a:t>
            </a: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</a:t>
            </a:r>
            <a:r>
              <a:rPr kumimoji="1"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ＳＯＳ沖縄</a:t>
            </a:r>
            <a:endParaRPr kumimoji="1"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（相談は無料です　秘密は守ります）</a:t>
            </a:r>
            <a:endParaRPr kumimoji="1" lang="ja-JP" altLang="en-US" sz="24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クロール: 縦 2">
            <a:extLst>
              <a:ext uri="{FF2B5EF4-FFF2-40B4-BE49-F238E27FC236}">
                <a16:creationId xmlns="" xmlns:a16="http://schemas.microsoft.com/office/drawing/2014/main" id="{8123DA58-DC8F-4C1D-9742-00D18A3F87B5}"/>
              </a:ext>
            </a:extLst>
          </p:cNvPr>
          <p:cNvSpPr/>
          <p:nvPr/>
        </p:nvSpPr>
        <p:spPr>
          <a:xfrm>
            <a:off x="692696" y="1487095"/>
            <a:ext cx="5589240" cy="3766216"/>
          </a:xfrm>
          <a:prstGeom prst="verticalScroll">
            <a:avLst>
              <a:gd name="adj" fmla="val 7565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dirty="0"/>
          </a:p>
          <a:p>
            <a:r>
              <a:rPr lang="ja-JP" altLang="en-US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0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妊娠して困った時、そうしたい、そうするのが良いと、心からあなたの選択に寄り添います！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（当事者の気持ち）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・妊娠してどうしたら良いか分からない。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・不安で、妊娠検査薬を買いに行けない。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・病院にも行けない。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・生理がない。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・誰にも相談できない。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・産んでも育てきれない。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・一人で産んで育てたい。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・彼女を妊娠させてしまった。どうしよう・・・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様々な妊娠にまつわる悩みに寄り添います。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="" xmlns:a16="http://schemas.microsoft.com/office/drawing/2014/main" id="{128C6FAB-3DE6-411A-B60A-1565C31BA664}"/>
              </a:ext>
            </a:extLst>
          </p:cNvPr>
          <p:cNvSpPr/>
          <p:nvPr/>
        </p:nvSpPr>
        <p:spPr>
          <a:xfrm>
            <a:off x="247821" y="5413591"/>
            <a:ext cx="2340259" cy="2297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～メッセージ～</a:t>
            </a:r>
            <a:endParaRPr kumimoji="1" lang="en-US" altLang="ja-JP" sz="1400" dirty="0"/>
          </a:p>
          <a:p>
            <a:r>
              <a:rPr lang="ja-JP" altLang="en-US" sz="1400" dirty="0"/>
              <a:t>「産めない」「産まなければいけない」と悩む女性のどちらの思いも社会問題。だからこそ、私達は支えになれればと思います！</a:t>
            </a:r>
            <a:endParaRPr kumimoji="1" lang="ja-JP" altLang="en-US" sz="1400" dirty="0"/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D06F026A-1C42-4D71-B34E-785EB6FEBC53}"/>
              </a:ext>
            </a:extLst>
          </p:cNvPr>
          <p:cNvSpPr/>
          <p:nvPr/>
        </p:nvSpPr>
        <p:spPr>
          <a:xfrm>
            <a:off x="2143205" y="5253311"/>
            <a:ext cx="3628576" cy="374033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～若年</a:t>
            </a:r>
            <a:r>
              <a:rPr lang="ja-JP" altLang="en-US" dirty="0"/>
              <a:t>妊娠</a:t>
            </a:r>
            <a:r>
              <a:rPr kumimoji="1" lang="en-US" altLang="ja-JP" dirty="0"/>
              <a:t>SOS</a:t>
            </a:r>
            <a:r>
              <a:rPr kumimoji="1" lang="ja-JP" altLang="en-US" dirty="0"/>
              <a:t>沖縄　</a:t>
            </a:r>
            <a:endParaRPr kumimoji="1" lang="en-US" altLang="ja-JP" dirty="0"/>
          </a:p>
          <a:p>
            <a:r>
              <a:rPr lang="ja-JP" altLang="en-US" dirty="0"/>
              <a:t>　　　　　　　　　の</a:t>
            </a:r>
            <a:r>
              <a:rPr kumimoji="1" lang="ja-JP" altLang="en-US" dirty="0"/>
              <a:t>活動～</a:t>
            </a:r>
            <a:endParaRPr lang="en-US" altLang="ja-JP" dirty="0"/>
          </a:p>
          <a:p>
            <a:r>
              <a:rPr kumimoji="1" lang="ja-JP" altLang="en-US" sz="1400" dirty="0"/>
              <a:t>１．相談</a:t>
            </a:r>
            <a:r>
              <a:rPr kumimoji="1" lang="ja-JP" altLang="en-US" sz="1400" dirty="0" smtClean="0"/>
              <a:t>支援</a:t>
            </a:r>
            <a:endParaRPr kumimoji="1" lang="en-US" altLang="ja-JP" sz="1400" dirty="0"/>
          </a:p>
          <a:p>
            <a:r>
              <a:rPr kumimoji="1" lang="ja-JP" altLang="en-US" sz="1400" dirty="0"/>
              <a:t>　１）インターネット</a:t>
            </a:r>
            <a:r>
              <a:rPr kumimoji="1" lang="ja-JP" altLang="en-US" dirty="0"/>
              <a:t>、</a:t>
            </a:r>
            <a:r>
              <a:rPr kumimoji="1" lang="en-US" altLang="ja-JP" dirty="0"/>
              <a:t>LINE</a:t>
            </a:r>
            <a:r>
              <a:rPr kumimoji="1" lang="ja-JP" altLang="en-US" sz="1400" dirty="0" err="1"/>
              <a:t>での</a:t>
            </a:r>
            <a:endParaRPr kumimoji="1" lang="en-US" altLang="ja-JP" sz="1400" dirty="0"/>
          </a:p>
          <a:p>
            <a:r>
              <a:rPr kumimoji="1" lang="ja-JP" altLang="en-US" sz="1400" dirty="0" smtClean="0"/>
              <a:t>　　　相談受付</a:t>
            </a:r>
            <a:endParaRPr kumimoji="1" lang="en-US" altLang="ja-JP" sz="1400" dirty="0"/>
          </a:p>
          <a:p>
            <a:r>
              <a:rPr lang="ja-JP" altLang="en-US" sz="1400" dirty="0"/>
              <a:t>　２）無料で妊娠検査薬を配布</a:t>
            </a:r>
            <a:endParaRPr lang="en-US" altLang="ja-JP" sz="1400" dirty="0"/>
          </a:p>
          <a:p>
            <a:r>
              <a:rPr kumimoji="1" lang="ja-JP" altLang="en-US" sz="1400" dirty="0"/>
              <a:t>　３）病院</a:t>
            </a:r>
            <a:r>
              <a:rPr kumimoji="1" lang="ja-JP" altLang="en-US" sz="1400" dirty="0" smtClean="0"/>
              <a:t>受診同行、初回診察　</a:t>
            </a:r>
            <a:endParaRPr kumimoji="1"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</a:t>
            </a:r>
            <a:r>
              <a:rPr kumimoji="1" lang="ja-JP" altLang="en-US" sz="1400" dirty="0" smtClean="0"/>
              <a:t>費用無料相談あり</a:t>
            </a:r>
            <a:r>
              <a:rPr lang="ja-JP" altLang="en-US" sz="1400" dirty="0"/>
              <a:t>　</a:t>
            </a:r>
            <a:r>
              <a:rPr lang="ja-JP" altLang="en-US" sz="1400" dirty="0" smtClean="0"/>
              <a:t>　　</a:t>
            </a:r>
            <a:endParaRPr kumimoji="1" lang="en-US" altLang="ja-JP" sz="1400" dirty="0"/>
          </a:p>
          <a:p>
            <a:r>
              <a:rPr lang="ja-JP" altLang="en-US" sz="1400" dirty="0"/>
              <a:t>　４）妊娠にまつわる全ての</a:t>
            </a:r>
            <a:r>
              <a:rPr lang="ja-JP" altLang="en-US" sz="1400" dirty="0" smtClean="0"/>
              <a:t>悩み</a:t>
            </a:r>
            <a:endParaRPr lang="en-US" altLang="ja-JP" sz="1400" dirty="0" smtClean="0"/>
          </a:p>
          <a:p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５）関係機関との連携等</a:t>
            </a:r>
            <a:endParaRPr kumimoji="1" lang="en-US" altLang="ja-JP" sz="1400" dirty="0"/>
          </a:p>
        </p:txBody>
      </p:sp>
      <p:sp>
        <p:nvSpPr>
          <p:cNvPr id="7" name="四角形: メモ 6">
            <a:extLst>
              <a:ext uri="{FF2B5EF4-FFF2-40B4-BE49-F238E27FC236}">
                <a16:creationId xmlns="" xmlns:a16="http://schemas.microsoft.com/office/drawing/2014/main" id="{0B449B8B-2F92-422B-A3BB-45C0A9E5AE4B}"/>
              </a:ext>
            </a:extLst>
          </p:cNvPr>
          <p:cNvSpPr/>
          <p:nvPr/>
        </p:nvSpPr>
        <p:spPr>
          <a:xfrm>
            <a:off x="259105" y="7697703"/>
            <a:ext cx="1898041" cy="1446297"/>
          </a:xfrm>
          <a:prstGeom prst="foldedCorne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/>
              <a:t>若年</a:t>
            </a:r>
            <a:r>
              <a:rPr lang="ja-JP" altLang="en-US" sz="1400" dirty="0"/>
              <a:t>妊娠</a:t>
            </a:r>
            <a:r>
              <a:rPr kumimoji="1" lang="en-US" altLang="ja-JP" sz="1400" dirty="0"/>
              <a:t>SOS</a:t>
            </a:r>
            <a:r>
              <a:rPr kumimoji="1" lang="ja-JP" altLang="en-US" sz="1400" dirty="0"/>
              <a:t>沖縄</a:t>
            </a:r>
            <a:endParaRPr kumimoji="1" lang="en-US" altLang="ja-JP" sz="1400" dirty="0"/>
          </a:p>
          <a:p>
            <a:r>
              <a:rPr kumimoji="1" lang="ja-JP" altLang="en-US" sz="1400" dirty="0"/>
              <a:t>連絡先：</a:t>
            </a:r>
            <a:endParaRPr kumimoji="1" lang="en-US" altLang="ja-JP" sz="1400" dirty="0"/>
          </a:p>
          <a:p>
            <a:r>
              <a:rPr lang="ja-JP" altLang="en-US" sz="1400" dirty="0"/>
              <a:t>代表者：山内</a:t>
            </a:r>
            <a:r>
              <a:rPr lang="ja-JP" altLang="en-US" sz="1400" dirty="0" smtClean="0"/>
              <a:t>優子</a:t>
            </a:r>
            <a:endParaRPr kumimoji="1" lang="en-US" altLang="ja-JP" sz="1400" dirty="0" smtClean="0"/>
          </a:p>
          <a:p>
            <a:r>
              <a:rPr lang="ja-JP" altLang="en-US" sz="1400" dirty="0" smtClean="0">
                <a:solidFill>
                  <a:srgbClr val="FF0000"/>
                </a:solidFill>
              </a:rPr>
              <a:t>＊</a:t>
            </a:r>
            <a:r>
              <a:rPr lang="en-US" altLang="ja-JP" sz="1400" dirty="0" smtClean="0">
                <a:solidFill>
                  <a:srgbClr val="FF0000"/>
                </a:solidFill>
              </a:rPr>
              <a:t>2019</a:t>
            </a:r>
            <a:r>
              <a:rPr lang="ja-JP" altLang="en-US" sz="1400" dirty="0" smtClean="0">
                <a:solidFill>
                  <a:srgbClr val="FF0000"/>
                </a:solidFill>
              </a:rPr>
              <a:t>年</a:t>
            </a:r>
            <a:r>
              <a:rPr lang="en-US" altLang="ja-JP" sz="1400" dirty="0" smtClean="0">
                <a:solidFill>
                  <a:srgbClr val="FF0000"/>
                </a:solidFill>
              </a:rPr>
              <a:t>4</a:t>
            </a:r>
            <a:r>
              <a:rPr lang="ja-JP" altLang="en-US" sz="1400" dirty="0" smtClean="0">
                <a:solidFill>
                  <a:srgbClr val="FF0000"/>
                </a:solidFill>
              </a:rPr>
              <a:t>月事業開始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3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85" y="-468560"/>
            <a:ext cx="7317432" cy="975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クロール: 横 2">
            <a:extLst>
              <a:ext uri="{FF2B5EF4-FFF2-40B4-BE49-F238E27FC236}">
                <a16:creationId xmlns="" xmlns:a16="http://schemas.microsoft.com/office/drawing/2014/main" id="{66AAA8FE-59EA-4A42-88F8-E1CA71836260}"/>
              </a:ext>
            </a:extLst>
          </p:cNvPr>
          <p:cNvSpPr/>
          <p:nvPr/>
        </p:nvSpPr>
        <p:spPr>
          <a:xfrm>
            <a:off x="0" y="-114379"/>
            <a:ext cx="3456384" cy="1368152"/>
          </a:xfrm>
          <a:prstGeom prst="horizontalScroll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一般社団法人</a:t>
            </a:r>
            <a:endParaRPr kumimoji="1"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おきなわ子ども未来</a:t>
            </a:r>
            <a:endParaRPr kumimoji="1" lang="en-US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2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ネットワーク</a:t>
            </a:r>
          </a:p>
        </p:txBody>
      </p:sp>
      <p:sp>
        <p:nvSpPr>
          <p:cNvPr id="6" name="楕円 5">
            <a:extLst>
              <a:ext uri="{FF2B5EF4-FFF2-40B4-BE49-F238E27FC236}">
                <a16:creationId xmlns="" xmlns:a16="http://schemas.microsoft.com/office/drawing/2014/main" id="{D2CB392A-7177-4D8D-8EF0-CA09CA0E3820}"/>
              </a:ext>
            </a:extLst>
          </p:cNvPr>
          <p:cNvSpPr/>
          <p:nvPr/>
        </p:nvSpPr>
        <p:spPr>
          <a:xfrm>
            <a:off x="1527149" y="1253773"/>
            <a:ext cx="2567420" cy="2324398"/>
          </a:xfrm>
          <a:prstGeom prst="ellipse">
            <a:avLst/>
          </a:prstGeom>
          <a:solidFill>
            <a:schemeClr val="accent3">
              <a:lumMod val="20000"/>
              <a:lumOff val="80000"/>
              <a:alpha val="94118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沖縄県は３０年余り全国１位の出生率！子どもの貧困率も全国１位！１０代妊娠・出産の割合も全国の２倍～４倍の地域がある。</a:t>
            </a:r>
            <a:endParaRPr kumimoji="1" lang="en-US" altLang="ja-JP" sz="1600" dirty="0"/>
          </a:p>
        </p:txBody>
      </p:sp>
      <p:sp>
        <p:nvSpPr>
          <p:cNvPr id="4" name="楕円 3">
            <a:extLst>
              <a:ext uri="{FF2B5EF4-FFF2-40B4-BE49-F238E27FC236}">
                <a16:creationId xmlns="" xmlns:a16="http://schemas.microsoft.com/office/drawing/2014/main" id="{ECBD3279-1249-428C-BD64-43771D388457}"/>
              </a:ext>
            </a:extLst>
          </p:cNvPr>
          <p:cNvSpPr/>
          <p:nvPr/>
        </p:nvSpPr>
        <p:spPr>
          <a:xfrm>
            <a:off x="3840480" y="2698014"/>
            <a:ext cx="2900887" cy="2860242"/>
          </a:xfrm>
          <a:prstGeom prst="ellipse">
            <a:avLst/>
          </a:prstGeom>
          <a:solidFill>
            <a:schemeClr val="accent2">
              <a:lumMod val="20000"/>
              <a:lumOff val="80000"/>
              <a:alpha val="94902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～妊娠はあなたの　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　　</a:t>
            </a:r>
            <a:r>
              <a:rPr kumimoji="1" lang="ja-JP" altLang="en-US" sz="1600" dirty="0"/>
              <a:t>人生のスタート～</a:t>
            </a:r>
            <a:endParaRPr kumimoji="1" lang="en-US" altLang="ja-JP" sz="1600" dirty="0"/>
          </a:p>
          <a:p>
            <a:pPr algn="ctr"/>
            <a:r>
              <a:rPr kumimoji="1" lang="ja-JP" altLang="en-US" sz="1400" dirty="0"/>
              <a:t>望まない妊娠や、予期せぬ妊娠をし、産まざるを得ない状況でも、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「産んで育てて貰う」という選択が出来る。</a:t>
            </a:r>
          </a:p>
        </p:txBody>
      </p:sp>
      <p:sp>
        <p:nvSpPr>
          <p:cNvPr id="7" name="楕円 6">
            <a:extLst>
              <a:ext uri="{FF2B5EF4-FFF2-40B4-BE49-F238E27FC236}">
                <a16:creationId xmlns="" xmlns:a16="http://schemas.microsoft.com/office/drawing/2014/main" id="{4DA4BFCF-AED0-4F7E-BE43-3CA62D41368F}"/>
              </a:ext>
            </a:extLst>
          </p:cNvPr>
          <p:cNvSpPr/>
          <p:nvPr/>
        </p:nvSpPr>
        <p:spPr>
          <a:xfrm>
            <a:off x="620688" y="3666538"/>
            <a:ext cx="3240360" cy="3127387"/>
          </a:xfrm>
          <a:prstGeom prst="ellipse">
            <a:avLst/>
          </a:prstGeom>
          <a:solidFill>
            <a:schemeClr val="bg1">
              <a:alpha val="94902"/>
            </a:schemeClr>
          </a:solidFill>
          <a:ln w="38100">
            <a:solidFill>
              <a:schemeClr val="accent3">
                <a:lumMod val="50000"/>
                <a:alpha val="49804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～若年妊娠の問題～</a:t>
            </a:r>
            <a:endParaRPr lang="en-US" altLang="ja-JP" dirty="0"/>
          </a:p>
          <a:p>
            <a:r>
              <a:rPr lang="ja-JP" altLang="en-US" sz="1600" dirty="0"/>
              <a:t>１．</a:t>
            </a:r>
            <a:r>
              <a:rPr kumimoji="1" lang="ja-JP" altLang="en-US" sz="1600" dirty="0"/>
              <a:t>産むことに対する　</a:t>
            </a:r>
            <a:endParaRPr kumimoji="1" lang="en-US" altLang="ja-JP" sz="1600" dirty="0"/>
          </a:p>
          <a:p>
            <a:r>
              <a:rPr lang="ja-JP" altLang="en-US" sz="1600" dirty="0"/>
              <a:t>　　</a:t>
            </a:r>
            <a:r>
              <a:rPr kumimoji="1" lang="ja-JP" altLang="en-US" sz="1600" dirty="0"/>
              <a:t>理解が得られない。</a:t>
            </a:r>
            <a:endParaRPr kumimoji="1" lang="en-US" altLang="ja-JP" sz="1600" dirty="0"/>
          </a:p>
          <a:p>
            <a:r>
              <a:rPr kumimoji="1" lang="ja-JP" altLang="en-US" sz="1600" dirty="0"/>
              <a:t>２．経済的貧困である。</a:t>
            </a:r>
            <a:endParaRPr kumimoji="1" lang="en-US" altLang="ja-JP" sz="1600" dirty="0"/>
          </a:p>
          <a:p>
            <a:r>
              <a:rPr kumimoji="1" lang="ja-JP" altLang="en-US" sz="1600" dirty="0"/>
              <a:t>３．パートナーも若年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kumimoji="1" lang="ja-JP" altLang="en-US" sz="1600" dirty="0"/>
              <a:t>　　で援助が得られない。</a:t>
            </a:r>
            <a:endParaRPr kumimoji="1" lang="en-US" altLang="ja-JP" sz="1600" dirty="0"/>
          </a:p>
          <a:p>
            <a:r>
              <a:rPr lang="ja-JP" altLang="en-US" sz="1600" dirty="0"/>
              <a:t>４．</a:t>
            </a:r>
            <a:r>
              <a:rPr kumimoji="1" lang="ja-JP" altLang="en-US" sz="1600" dirty="0"/>
              <a:t>妊娠・出産・育児の知　</a:t>
            </a:r>
            <a:endParaRPr kumimoji="1" lang="en-US" altLang="ja-JP" sz="1600" dirty="0"/>
          </a:p>
          <a:p>
            <a:r>
              <a:rPr lang="ja-JP" altLang="en-US" sz="1600" dirty="0"/>
              <a:t>　　</a:t>
            </a:r>
            <a:r>
              <a:rPr kumimoji="1" lang="ja-JP" altLang="en-US" sz="1600" dirty="0"/>
              <a:t>識がない。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="" xmlns:a16="http://schemas.microsoft.com/office/drawing/2014/main" id="{8BAABDD2-7937-423D-A991-F81F7AA0E3CD}"/>
              </a:ext>
            </a:extLst>
          </p:cNvPr>
          <p:cNvSpPr/>
          <p:nvPr/>
        </p:nvSpPr>
        <p:spPr>
          <a:xfrm>
            <a:off x="3097367" y="5646623"/>
            <a:ext cx="3592280" cy="3586120"/>
          </a:xfrm>
          <a:prstGeom prst="ellipse">
            <a:avLst/>
          </a:prstGeom>
          <a:solidFill>
            <a:schemeClr val="accent3">
              <a:lumMod val="60000"/>
              <a:lumOff val="40000"/>
              <a:alpha val="94118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（一社）おきなわ子ども未来ネットワークの活動</a:t>
            </a:r>
            <a:endParaRPr kumimoji="1" lang="en-US" altLang="ja-JP" dirty="0"/>
          </a:p>
          <a:p>
            <a:r>
              <a:rPr lang="ja-JP" altLang="en-US" dirty="0"/>
              <a:t>１．安心安全な出産がで</a:t>
            </a:r>
            <a:endParaRPr lang="en-US" altLang="ja-JP" dirty="0"/>
          </a:p>
          <a:p>
            <a:r>
              <a:rPr lang="ja-JP" altLang="en-US" dirty="0"/>
              <a:t>　　きる環境の確保</a:t>
            </a:r>
          </a:p>
          <a:p>
            <a:r>
              <a:rPr lang="ja-JP" altLang="en-US" dirty="0"/>
              <a:t>２．子育て・自立に向け　</a:t>
            </a:r>
            <a:endParaRPr lang="en-US" altLang="ja-JP" dirty="0"/>
          </a:p>
          <a:p>
            <a:r>
              <a:rPr lang="ja-JP" altLang="en-US" dirty="0"/>
              <a:t>　　</a:t>
            </a:r>
            <a:r>
              <a:rPr lang="ja-JP" altLang="en-US" dirty="0" err="1"/>
              <a:t>ての</a:t>
            </a:r>
            <a:r>
              <a:rPr lang="ja-JP" altLang="en-US" dirty="0"/>
              <a:t>産後支援</a:t>
            </a:r>
          </a:p>
          <a:p>
            <a:r>
              <a:rPr lang="ja-JP" altLang="en-US" dirty="0"/>
              <a:t>３．その人らしい人生設　</a:t>
            </a:r>
            <a:endParaRPr lang="en-US" altLang="ja-JP" dirty="0"/>
          </a:p>
          <a:p>
            <a:r>
              <a:rPr lang="ja-JP" altLang="en-US" dirty="0"/>
              <a:t>　　計の応援・健康教育</a:t>
            </a:r>
            <a:endParaRPr lang="en-US" altLang="ja-JP" dirty="0"/>
          </a:p>
          <a:p>
            <a:r>
              <a:rPr lang="ja-JP" altLang="en-US" dirty="0"/>
              <a:t>４．産んで「育てても</a:t>
            </a:r>
            <a:r>
              <a:rPr lang="ja-JP" altLang="en-US" dirty="0" err="1"/>
              <a:t>ら</a:t>
            </a:r>
            <a:endParaRPr lang="en-US" altLang="ja-JP" dirty="0"/>
          </a:p>
          <a:p>
            <a:r>
              <a:rPr lang="ja-JP" altLang="en-US" dirty="0"/>
              <a:t>　　う」等様々な選択へ</a:t>
            </a:r>
            <a:endParaRPr lang="en-US" altLang="ja-JP" dirty="0"/>
          </a:p>
          <a:p>
            <a:r>
              <a:rPr lang="ja-JP" altLang="en-US" dirty="0"/>
              <a:t>　　のアドバイス</a:t>
            </a:r>
            <a:endParaRPr lang="ja-JP" altLang="en-US" sz="1600" dirty="0"/>
          </a:p>
        </p:txBody>
      </p:sp>
      <p:sp>
        <p:nvSpPr>
          <p:cNvPr id="10" name="四角形: メモ 9">
            <a:extLst>
              <a:ext uri="{FF2B5EF4-FFF2-40B4-BE49-F238E27FC236}">
                <a16:creationId xmlns="" xmlns:a16="http://schemas.microsoft.com/office/drawing/2014/main" id="{BE1F6E44-77A3-4326-A5F5-0897B6A72524}"/>
              </a:ext>
            </a:extLst>
          </p:cNvPr>
          <p:cNvSpPr/>
          <p:nvPr/>
        </p:nvSpPr>
        <p:spPr>
          <a:xfrm>
            <a:off x="342900" y="7740352"/>
            <a:ext cx="2366020" cy="1137847"/>
          </a:xfrm>
          <a:prstGeom prst="foldedCorner">
            <a:avLst>
              <a:gd name="adj" fmla="val 32095"/>
            </a:avLst>
          </a:prstGeom>
          <a:solidFill>
            <a:srgbClr val="CCFFFF"/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200" dirty="0"/>
          </a:p>
          <a:p>
            <a:r>
              <a:rPr lang="ja-JP" altLang="en-US" sz="1400" dirty="0"/>
              <a:t>（一社）おきなわ子ども未来ネットワーク</a:t>
            </a:r>
            <a:endParaRPr kumimoji="1" lang="en-US" altLang="ja-JP" sz="1400" dirty="0"/>
          </a:p>
          <a:p>
            <a:r>
              <a:rPr kumimoji="1" lang="ja-JP" altLang="en-US" sz="1400" dirty="0"/>
              <a:t>連絡先：</a:t>
            </a:r>
            <a:endParaRPr kumimoji="1" lang="en-US" altLang="ja-JP" sz="1400" dirty="0"/>
          </a:p>
          <a:p>
            <a:r>
              <a:rPr lang="ja-JP" altLang="en-US" sz="1400" dirty="0"/>
              <a:t>代表者：山内優子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8356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149</Words>
  <Application>Microsoft Office PowerPoint</Application>
  <PresentationFormat>画面に合わせる (4:3)</PresentationFormat>
  <Paragraphs>60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yuuko</cp:lastModifiedBy>
  <cp:revision>33</cp:revision>
  <dcterms:created xsi:type="dcterms:W3CDTF">2018-12-21T06:12:02Z</dcterms:created>
  <dcterms:modified xsi:type="dcterms:W3CDTF">2019-01-07T11:28:01Z</dcterms:modified>
</cp:coreProperties>
</file>