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1" d="100"/>
          <a:sy n="71" d="100"/>
        </p:scale>
        <p:origin x="804" y="19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6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57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86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36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9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41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2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3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52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70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60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0127-C576-433A-B608-7930FA2726F2}" type="datetimeFigureOut">
              <a:rPr kumimoji="1" lang="ja-JP" altLang="en-US" smtClean="0"/>
              <a:t>2015/7/26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CFC5-B139-4DFD-8D6C-B71E734B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80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141"/>
            <a:ext cx="9144000" cy="64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6693"/>
            <a:ext cx="9144001" cy="61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画面に合わせる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籏野貞夫</dc:creator>
  <cp:lastModifiedBy>籏野貞夫</cp:lastModifiedBy>
  <cp:revision>1</cp:revision>
  <dcterms:created xsi:type="dcterms:W3CDTF">2015-07-25T21:54:23Z</dcterms:created>
  <dcterms:modified xsi:type="dcterms:W3CDTF">2015-07-25T21:57:15Z</dcterms:modified>
</cp:coreProperties>
</file>