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embeddedFontLst>
    <p:embeddedFont>
      <p:font typeface="Century Gothic"/>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514BDF9-AD96-4A6B-A786-F6E64500CDB9}">
  <a:tblStyle styleId="{1514BDF9-AD96-4A6B-A786-F6E64500CDB9}" styleName="Table_0">
    <a:wholeTbl>
      <a:tcTxStyle b="off" i="off">
        <a:font>
          <a:latin typeface="Century Gothic"/>
          <a:ea typeface="Century Gothic"/>
          <a:cs typeface="Century Gothic"/>
        </a:font>
        <a:schemeClr val="dk1"/>
      </a:tcTxStyle>
      <a:tcStyle>
        <a:tcBdr>
          <a:left>
            <a:ln cap="flat" cmpd="sng" w="12700">
              <a:solidFill>
                <a:schemeClr val="accent6"/>
              </a:solidFill>
              <a:prstDash val="solid"/>
              <a:round/>
              <a:headEnd len="med" w="med" type="none"/>
              <a:tailEnd len="med" w="med" type="none"/>
            </a:ln>
          </a:left>
          <a:right>
            <a:ln cap="flat" cmpd="sng" w="12700">
              <a:solidFill>
                <a:schemeClr val="accent6"/>
              </a:solidFill>
              <a:prstDash val="solid"/>
              <a:round/>
              <a:headEnd len="med" w="med" type="none"/>
              <a:tailEnd len="med" w="med" type="none"/>
            </a:ln>
          </a:right>
          <a:top>
            <a:ln cap="flat" cmpd="sng" w="12700">
              <a:solidFill>
                <a:schemeClr val="accent6"/>
              </a:solidFill>
              <a:prstDash val="solid"/>
              <a:round/>
              <a:headEnd len="med" w="med" type="none"/>
              <a:tailEnd len="med" w="med" type="none"/>
            </a:ln>
          </a:top>
          <a:bottom>
            <a:ln cap="flat" cmpd="sng" w="12700">
              <a:solidFill>
                <a:schemeClr val="accent6"/>
              </a:solidFill>
              <a:prstDash val="solid"/>
              <a:round/>
              <a:headEnd len="med" w="med" type="none"/>
              <a:tailEnd len="med" w="med" type="none"/>
            </a:ln>
          </a:bottom>
          <a:insideH>
            <a:ln cap="flat" cmpd="sng" w="12700">
              <a:solidFill>
                <a:schemeClr val="accent6"/>
              </a:solidFill>
              <a:prstDash val="solid"/>
              <a:round/>
              <a:headEnd len="med" w="med" type="none"/>
              <a:tailEnd len="med" w="med" type="none"/>
            </a:ln>
          </a:insideH>
          <a:insideV>
            <a:ln cap="flat" cmpd="sng" w="9525">
              <a:solidFill>
                <a:srgbClr val="000000">
                  <a:alpha val="0"/>
                </a:srgbClr>
              </a:solidFill>
              <a:prstDash val="solid"/>
              <a:round/>
              <a:headEnd len="med" w="med" type="none"/>
              <a:tailEnd len="med" w="med" type="none"/>
            </a:ln>
          </a:insideV>
        </a:tcBdr>
        <a:fill>
          <a:solidFill>
            <a:schemeClr val="lt1"/>
          </a:solidFill>
        </a:fill>
      </a:tcStyle>
    </a:wholeTbl>
    <a:band1H>
      <a:tcTxStyle/>
      <a:tcStyle>
        <a:fill>
          <a:solidFill>
            <a:srgbClr val="F0F2EB"/>
          </a:solidFill>
        </a:fill>
      </a:tcStyle>
    </a:band1H>
    <a:band2H>
      <a:tcTxStyle/>
    </a:band2H>
    <a:band1V>
      <a:tcTxStyle/>
      <a:tcStyle>
        <a:fill>
          <a:solidFill>
            <a:srgbClr val="F0F2EB"/>
          </a:solidFill>
        </a:fill>
      </a:tcStyle>
    </a:band1V>
    <a:band2V>
      <a:tcTxStyle/>
    </a:band2V>
    <a:lastCol>
      <a:tcTxStyle b="on" i="off"/>
    </a:lastCol>
    <a:firstCol>
      <a:tcTxStyle b="on" i="off"/>
    </a:firstCol>
    <a:lastRow>
      <a:tcTxStyle b="on" i="off"/>
      <a:tcStyle>
        <a:tcBdr>
          <a:top>
            <a:ln cap="flat" cmpd="sng" w="50800">
              <a:solidFill>
                <a:schemeClr val="accent6"/>
              </a:solidFill>
              <a:prstDash val="solid"/>
              <a:round/>
              <a:headEnd len="med" w="med" type="none"/>
              <a:tailEnd len="med" w="med" type="none"/>
            </a:ln>
          </a:top>
        </a:tcBdr>
        <a:fill>
          <a:solidFill>
            <a:schemeClr val="lt1"/>
          </a:solidFill>
        </a:fill>
      </a:tcStyle>
    </a:lastRow>
    <a:seCell>
      <a:tcTxStyle/>
    </a:seCell>
    <a:swCell>
      <a:tcTxStyle/>
    </a:swCell>
    <a:firstRow>
      <a:tcTxStyle b="on" i="off">
        <a:font>
          <a:latin typeface="Century Gothic"/>
          <a:ea typeface="Century Gothic"/>
          <a:cs typeface="Century Gothic"/>
        </a:font>
        <a:schemeClr val="lt1"/>
      </a:tcTxStyle>
      <a:tcStyle>
        <a:fill>
          <a:solidFill>
            <a:schemeClr val="accent6"/>
          </a:solidFill>
        </a:fill>
      </a:tcStyle>
    </a:firstRow>
    <a:neCell>
      <a:tcTxStyle/>
    </a:neCell>
    <a:nwCell>
      <a:tcTxStyle/>
    </a:nwCell>
  </a:tblStyle>
  <a:tblStyle styleId="{096C2579-2DCB-4655-AD2E-351BBEDAE3AA}" styleName="Table_1">
    <a:wholeTbl>
      <a:tcTxStyle b="off" i="off">
        <a:font>
          <a:latin typeface="Century Gothic"/>
          <a:ea typeface="Century Gothic"/>
          <a:cs typeface="Century Gothic"/>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F0F5E7"/>
          </a:solidFill>
        </a:fill>
      </a:tcStyle>
    </a:wholeTbl>
    <a:band1H>
      <a:tcTxStyle/>
      <a:tcStyle>
        <a:fill>
          <a:solidFill>
            <a:srgbClr val="DFEBCA"/>
          </a:solidFill>
        </a:fill>
      </a:tcStyle>
    </a:band1H>
    <a:band2H>
      <a:tcTxStyle/>
    </a:band2H>
    <a:band1V>
      <a:tcTxStyle/>
      <a:tcStyle>
        <a:fill>
          <a:solidFill>
            <a:srgbClr val="DFEBCA"/>
          </a:solidFill>
        </a:fill>
      </a:tcStyle>
    </a:band1V>
    <a:band2V>
      <a:tcTxStyle/>
    </a:band2V>
    <a:lastCol>
      <a:tcTxStyle b="on" i="off">
        <a:font>
          <a:latin typeface="Century Gothic"/>
          <a:ea typeface="Century Gothic"/>
          <a:cs typeface="Century Gothic"/>
        </a:font>
        <a:schemeClr val="lt1"/>
      </a:tcTxStyle>
      <a:tcStyle>
        <a:fill>
          <a:solidFill>
            <a:schemeClr val="accent1"/>
          </a:solidFill>
        </a:fill>
      </a:tcStyle>
    </a:lastCol>
    <a:firstCol>
      <a:tcTxStyle b="on" i="off">
        <a:font>
          <a:latin typeface="Century Gothic"/>
          <a:ea typeface="Century Gothic"/>
          <a:cs typeface="Century Gothic"/>
        </a:font>
        <a:schemeClr val="lt1"/>
      </a:tcTxStyle>
      <a:tcStyle>
        <a:fill>
          <a:solidFill>
            <a:schemeClr val="accent1"/>
          </a:solidFill>
        </a:fill>
      </a:tcStyle>
    </a:firstCol>
    <a:lastRow>
      <a:tcTxStyle b="on" i="off">
        <a:font>
          <a:latin typeface="Century Gothic"/>
          <a:ea typeface="Century Gothic"/>
          <a:cs typeface="Century Gothic"/>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seCell>
      <a:tcTxStyle/>
    </a:seCell>
    <a:swCell>
      <a:tcTxStyle/>
    </a:swCell>
    <a:firstRow>
      <a:tcTxStyle b="on" i="off">
        <a:font>
          <a:latin typeface="Century Gothic"/>
          <a:ea typeface="Century Gothic"/>
          <a:cs typeface="Century Gothic"/>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CenturyGothic-regular.fntdata"/><Relationship Id="rId21" Type="http://schemas.openxmlformats.org/officeDocument/2006/relationships/slide" Target="slides/slide16.xml"/><Relationship Id="rId24" Type="http://schemas.openxmlformats.org/officeDocument/2006/relationships/font" Target="fonts/CenturyGothic-italic.fntdata"/><Relationship Id="rId23" Type="http://schemas.openxmlformats.org/officeDocument/2006/relationships/font" Target="fonts/CenturyGothic-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72" name="Shape 27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78" name="Shape 27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Shape 28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84" name="Shape 28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5" name="Shape 315"/>
        <p:cNvGrpSpPr/>
        <p:nvPr/>
      </p:nvGrpSpPr>
      <p:grpSpPr>
        <a:xfrm>
          <a:off x="0" y="0"/>
          <a:ext cx="0" cy="0"/>
          <a:chOff x="0" y="0"/>
          <a:chExt cx="0" cy="0"/>
        </a:xfrm>
      </p:grpSpPr>
      <p:sp>
        <p:nvSpPr>
          <p:cNvPr id="316" name="Shape 31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17" name="Shape 3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2" name="Shape 322"/>
        <p:cNvGrpSpPr/>
        <p:nvPr/>
      </p:nvGrpSpPr>
      <p:grpSpPr>
        <a:xfrm>
          <a:off x="0" y="0"/>
          <a:ext cx="0" cy="0"/>
          <a:chOff x="0" y="0"/>
          <a:chExt cx="0" cy="0"/>
        </a:xfrm>
      </p:grpSpPr>
      <p:sp>
        <p:nvSpPr>
          <p:cNvPr id="323" name="Shape 32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24" name="Shape 3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9" name="Shape 329"/>
        <p:cNvGrpSpPr/>
        <p:nvPr/>
      </p:nvGrpSpPr>
      <p:grpSpPr>
        <a:xfrm>
          <a:off x="0" y="0"/>
          <a:ext cx="0" cy="0"/>
          <a:chOff x="0" y="0"/>
          <a:chExt cx="0" cy="0"/>
        </a:xfrm>
      </p:grpSpPr>
      <p:sp>
        <p:nvSpPr>
          <p:cNvPr id="330" name="Shape 33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31" name="Shape 33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Shape 33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37" name="Shape 33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49" name="Shape 14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64" name="Shape 16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89" name="Shape 1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15" name="Shape 21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Shape 25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52" name="Shape 2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Shape 259"/>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60" name="Shape 2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266" name="Shape 26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タイトル スライド">
    <p:spTree>
      <p:nvGrpSpPr>
        <p:cNvPr id="13" name="Shape 13"/>
        <p:cNvGrpSpPr/>
        <p:nvPr/>
      </p:nvGrpSpPr>
      <p:grpSpPr>
        <a:xfrm>
          <a:off x="0" y="0"/>
          <a:ext cx="0" cy="0"/>
          <a:chOff x="0" y="0"/>
          <a:chExt cx="0" cy="0"/>
        </a:xfrm>
      </p:grpSpPr>
      <p:sp>
        <p:nvSpPr>
          <p:cNvPr id="14" name="Shape 14"/>
          <p:cNvSpPr txBox="1"/>
          <p:nvPr>
            <p:ph type="ctrTitle"/>
          </p:nvPr>
        </p:nvSpPr>
        <p:spPr>
          <a:xfrm>
            <a:off x="0" y="2157319"/>
            <a:ext cx="8915400" cy="877824"/>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5" name="Shape 15"/>
          <p:cNvSpPr txBox="1"/>
          <p:nvPr>
            <p:ph idx="1" type="subTitle"/>
          </p:nvPr>
        </p:nvSpPr>
        <p:spPr>
          <a:xfrm>
            <a:off x="914400" y="3034553"/>
            <a:ext cx="8001000" cy="3823447"/>
          </a:xfrm>
          <a:prstGeom prst="rect">
            <a:avLst/>
          </a:prstGeom>
          <a:solidFill>
            <a:srgbClr val="E3E5DC"/>
          </a:solid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0" lvl="1" marL="4572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2pPr>
            <a:lvl3pPr indent="0" lvl="2" marL="9144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3pPr>
            <a:lvl4pPr indent="0" lvl="3" marL="13716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4pPr>
            <a:lvl5pPr indent="0" lvl="4" marL="18288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5pPr>
            <a:lvl6pPr indent="0" lvl="5" marL="22860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6pPr>
            <a:lvl7pPr indent="0" lvl="6" marL="27432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7pPr>
            <a:lvl8pPr indent="0" lvl="7" marL="32004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8pPr>
            <a:lvl9pPr indent="0" lvl="8" marL="36576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9pPr>
          </a:lstStyle>
          <a:p/>
        </p:txBody>
      </p:sp>
      <p:sp>
        <p:nvSpPr>
          <p:cNvPr id="16" name="Shape 16"/>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b="0" i="0" sz="1000" u="none" cap="none" strike="noStrike">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7" name="Shape 17"/>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b="0" i="0" sz="1000" u="none" cap="none" strike="noStrike">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8" name="Shape 18"/>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b="0" i="0" lang="ja-JP" sz="800" u="none" cap="none" strike="noStrike">
                <a:solidFill>
                  <a:srgbClr val="595959"/>
                </a:solidFill>
                <a:latin typeface="Century Gothic"/>
                <a:ea typeface="Century Gothic"/>
                <a:cs typeface="Century Gothic"/>
                <a:sym typeface="Century Gothic"/>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タイトル付きの図">
    <p:spTree>
      <p:nvGrpSpPr>
        <p:cNvPr id="75" name="Shape 75"/>
        <p:cNvGrpSpPr/>
        <p:nvPr/>
      </p:nvGrpSpPr>
      <p:grpSpPr>
        <a:xfrm>
          <a:off x="0" y="0"/>
          <a:ext cx="0" cy="0"/>
          <a:chOff x="0" y="0"/>
          <a:chExt cx="0" cy="0"/>
        </a:xfrm>
      </p:grpSpPr>
      <p:sp>
        <p:nvSpPr>
          <p:cNvPr id="76" name="Shape 76"/>
          <p:cNvSpPr txBox="1"/>
          <p:nvPr>
            <p:ph type="title"/>
          </p:nvPr>
        </p:nvSpPr>
        <p:spPr>
          <a:xfrm>
            <a:off x="0" y="1124712"/>
            <a:ext cx="8915400"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7" name="Shape 77"/>
          <p:cNvSpPr/>
          <p:nvPr>
            <p:ph idx="2" type="pic"/>
          </p:nvPr>
        </p:nvSpPr>
        <p:spPr>
          <a:xfrm>
            <a:off x="5487987" y="2048256"/>
            <a:ext cx="3427413" cy="4206240"/>
          </a:xfrm>
          <a:prstGeom prst="rect">
            <a:avLst/>
          </a:prstGeom>
          <a:no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2400" u="none" cap="none" strike="noStrike">
                <a:solidFill>
                  <a:srgbClr val="595959"/>
                </a:solidFill>
                <a:latin typeface="Century Gothic"/>
                <a:ea typeface="Century Gothic"/>
                <a:cs typeface="Century Gothic"/>
                <a:sym typeface="Century Gothic"/>
              </a:defRPr>
            </a:lvl1pPr>
            <a:lvl2pPr indent="0" lvl="1" marL="457200" marR="0" rtl="0" algn="l">
              <a:spcBef>
                <a:spcPts val="600"/>
              </a:spcBef>
              <a:buClr>
                <a:srgbClr val="51640A"/>
              </a:buClr>
              <a:buFont typeface="Noto Sans Symbols"/>
              <a:buNone/>
              <a:defRPr b="0" i="0" sz="2800" u="none" cap="none" strike="noStrike">
                <a:solidFill>
                  <a:srgbClr val="595959"/>
                </a:solidFill>
                <a:latin typeface="Century Gothic"/>
                <a:ea typeface="Century Gothic"/>
                <a:cs typeface="Century Gothic"/>
                <a:sym typeface="Century Gothic"/>
              </a:defRPr>
            </a:lvl2pPr>
            <a:lvl3pPr indent="0" lvl="2" marL="914400" marR="0" rtl="0" algn="l">
              <a:spcBef>
                <a:spcPts val="600"/>
              </a:spcBef>
              <a:buClr>
                <a:schemeClr val="accent1"/>
              </a:buClr>
              <a:buFont typeface="Noto Sans Symbols"/>
              <a:buNone/>
              <a:defRPr b="0" i="0" sz="2400" u="none" cap="none" strike="noStrike">
                <a:solidFill>
                  <a:srgbClr val="595959"/>
                </a:solidFill>
                <a:latin typeface="Century Gothic"/>
                <a:ea typeface="Century Gothic"/>
                <a:cs typeface="Century Gothic"/>
                <a:sym typeface="Century Gothic"/>
              </a:defRPr>
            </a:lvl3pPr>
            <a:lvl4pPr indent="0" lvl="3" marL="1371600" marR="0" rtl="0" algn="l">
              <a:spcBef>
                <a:spcPts val="600"/>
              </a:spcBef>
              <a:buClr>
                <a:srgbClr val="51640A"/>
              </a:buClr>
              <a:buFont typeface="Noto Sans Symbols"/>
              <a:buNone/>
              <a:defRPr b="0" i="0" sz="2000" u="none" cap="none" strike="noStrike">
                <a:solidFill>
                  <a:srgbClr val="595959"/>
                </a:solidFill>
                <a:latin typeface="Century Gothic"/>
                <a:ea typeface="Century Gothic"/>
                <a:cs typeface="Century Gothic"/>
                <a:sym typeface="Century Gothic"/>
              </a:defRPr>
            </a:lvl4pPr>
            <a:lvl5pPr indent="0" lvl="4" marL="1828800" marR="0" rtl="0" algn="l">
              <a:spcBef>
                <a:spcPts val="600"/>
              </a:spcBef>
              <a:buClr>
                <a:schemeClr val="accent1"/>
              </a:buClr>
              <a:buFont typeface="Noto Sans Symbols"/>
              <a:buNone/>
              <a:defRPr b="0" i="0" sz="2000" u="none" cap="none" strike="noStrike">
                <a:solidFill>
                  <a:srgbClr val="595959"/>
                </a:solidFill>
                <a:latin typeface="Century Gothic"/>
                <a:ea typeface="Century Gothic"/>
                <a:cs typeface="Century Gothic"/>
                <a:sym typeface="Century Gothic"/>
              </a:defRPr>
            </a:lvl5pPr>
            <a:lvl6pPr indent="0" lvl="5" marL="2286000" marR="0" rtl="0" algn="l">
              <a:spcBef>
                <a:spcPts val="400"/>
              </a:spcBef>
              <a:buClr>
                <a:srgbClr val="51640A"/>
              </a:buClr>
              <a:buFont typeface="Noto Sans Symbols"/>
              <a:buNone/>
              <a:defRPr b="0" i="0" sz="2000" u="none" cap="none" strike="noStrike">
                <a:solidFill>
                  <a:srgbClr val="595959"/>
                </a:solidFill>
                <a:latin typeface="Century Gothic"/>
                <a:ea typeface="Century Gothic"/>
                <a:cs typeface="Century Gothic"/>
                <a:sym typeface="Century Gothic"/>
              </a:defRPr>
            </a:lvl6pPr>
            <a:lvl7pPr indent="0" lvl="6" marL="2743200" marR="0" rtl="0" algn="l">
              <a:spcBef>
                <a:spcPts val="400"/>
              </a:spcBef>
              <a:buClr>
                <a:schemeClr val="accent1"/>
              </a:buClr>
              <a:buFont typeface="Noto Sans Symbols"/>
              <a:buNone/>
              <a:defRPr b="0" i="0" sz="2000" u="none" cap="none" strike="noStrike">
                <a:solidFill>
                  <a:srgbClr val="595959"/>
                </a:solidFill>
                <a:latin typeface="Century Gothic"/>
                <a:ea typeface="Century Gothic"/>
                <a:cs typeface="Century Gothic"/>
                <a:sym typeface="Century Gothic"/>
              </a:defRPr>
            </a:lvl7pPr>
            <a:lvl8pPr indent="0" lvl="7" marL="3200400" marR="0" rtl="0" algn="l">
              <a:spcBef>
                <a:spcPts val="400"/>
              </a:spcBef>
              <a:buClr>
                <a:srgbClr val="51640A"/>
              </a:buClr>
              <a:buFont typeface="Noto Sans Symbols"/>
              <a:buNone/>
              <a:defRPr b="0" i="0" sz="2000" u="none" cap="none" strike="noStrike">
                <a:solidFill>
                  <a:srgbClr val="595959"/>
                </a:solidFill>
                <a:latin typeface="Century Gothic"/>
                <a:ea typeface="Century Gothic"/>
                <a:cs typeface="Century Gothic"/>
                <a:sym typeface="Century Gothic"/>
              </a:defRPr>
            </a:lvl8pPr>
            <a:lvl9pPr indent="0" lvl="8" marL="3657600" marR="0" rtl="0" algn="l">
              <a:spcBef>
                <a:spcPts val="400"/>
              </a:spcBef>
              <a:buClr>
                <a:schemeClr val="accent1"/>
              </a:buClr>
              <a:buFont typeface="Noto Sans Symbols"/>
              <a:buNone/>
              <a:defRPr b="0" i="0" sz="2000" u="none" cap="none" strike="noStrike">
                <a:solidFill>
                  <a:srgbClr val="595959"/>
                </a:solidFill>
                <a:latin typeface="Century Gothic"/>
                <a:ea typeface="Century Gothic"/>
                <a:cs typeface="Century Gothic"/>
                <a:sym typeface="Century Gothic"/>
              </a:defRPr>
            </a:lvl9pPr>
          </a:lstStyle>
          <a:p/>
        </p:txBody>
      </p:sp>
      <p:sp>
        <p:nvSpPr>
          <p:cNvPr id="78" name="Shape 78"/>
          <p:cNvSpPr txBox="1"/>
          <p:nvPr>
            <p:ph idx="1" type="body"/>
          </p:nvPr>
        </p:nvSpPr>
        <p:spPr>
          <a:xfrm>
            <a:off x="914400" y="2039112"/>
            <a:ext cx="4572000" cy="4224528"/>
          </a:xfrm>
          <a:prstGeom prst="rect">
            <a:avLst/>
          </a:prstGeom>
          <a:solidFill>
            <a:srgbClr val="E3E5DC"/>
          </a:solid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0" lvl="1" marL="457200" marR="0" rtl="0" algn="l">
              <a:spcBef>
                <a:spcPts val="600"/>
              </a:spcBef>
              <a:buClr>
                <a:srgbClr val="51640A"/>
              </a:buClr>
              <a:buFont typeface="Noto Sans Symbols"/>
              <a:buNone/>
              <a:defRPr b="0" i="0" sz="1200" u="none" cap="none" strike="noStrike">
                <a:solidFill>
                  <a:srgbClr val="595959"/>
                </a:solidFill>
                <a:latin typeface="Century Gothic"/>
                <a:ea typeface="Century Gothic"/>
                <a:cs typeface="Century Gothic"/>
                <a:sym typeface="Century Gothic"/>
              </a:defRPr>
            </a:lvl2pPr>
            <a:lvl3pPr indent="0" lvl="2" marL="914400" marR="0" rtl="0" algn="l">
              <a:spcBef>
                <a:spcPts val="600"/>
              </a:spcBef>
              <a:buClr>
                <a:schemeClr val="accent1"/>
              </a:buClr>
              <a:buFont typeface="Noto Sans Symbols"/>
              <a:buNone/>
              <a:defRPr b="0" i="0" sz="1000" u="none" cap="none" strike="noStrike">
                <a:solidFill>
                  <a:srgbClr val="595959"/>
                </a:solidFill>
                <a:latin typeface="Century Gothic"/>
                <a:ea typeface="Century Gothic"/>
                <a:cs typeface="Century Gothic"/>
                <a:sym typeface="Century Gothic"/>
              </a:defRPr>
            </a:lvl3pPr>
            <a:lvl4pPr indent="0" lvl="3" marL="1371600" marR="0" rtl="0" algn="l">
              <a:spcBef>
                <a:spcPts val="600"/>
              </a:spcBef>
              <a:buClr>
                <a:srgbClr val="51640A"/>
              </a:buClr>
              <a:buFont typeface="Noto Sans Symbols"/>
              <a:buNone/>
              <a:defRPr b="0" i="0" sz="900" u="none" cap="none" strike="noStrike">
                <a:solidFill>
                  <a:srgbClr val="595959"/>
                </a:solidFill>
                <a:latin typeface="Century Gothic"/>
                <a:ea typeface="Century Gothic"/>
                <a:cs typeface="Century Gothic"/>
                <a:sym typeface="Century Gothic"/>
              </a:defRPr>
            </a:lvl4pPr>
            <a:lvl5pPr indent="0" lvl="4" marL="1828800" marR="0" rtl="0" algn="l">
              <a:spcBef>
                <a:spcPts val="600"/>
              </a:spcBef>
              <a:buClr>
                <a:schemeClr val="accent1"/>
              </a:buClr>
              <a:buFont typeface="Noto Sans Symbols"/>
              <a:buNone/>
              <a:defRPr b="0" i="0" sz="900" u="none" cap="none" strike="noStrike">
                <a:solidFill>
                  <a:srgbClr val="595959"/>
                </a:solidFill>
                <a:latin typeface="Century Gothic"/>
                <a:ea typeface="Century Gothic"/>
                <a:cs typeface="Century Gothic"/>
                <a:sym typeface="Century Gothic"/>
              </a:defRPr>
            </a:lvl5pPr>
            <a:lvl6pPr indent="0" lvl="5" marL="2286000" marR="0" rtl="0" algn="l">
              <a:spcBef>
                <a:spcPts val="180"/>
              </a:spcBef>
              <a:buClr>
                <a:srgbClr val="51640A"/>
              </a:buClr>
              <a:buFont typeface="Noto Sans Symbols"/>
              <a:buNone/>
              <a:defRPr b="0" i="0" sz="900" u="none" cap="none" strike="noStrike">
                <a:solidFill>
                  <a:srgbClr val="595959"/>
                </a:solidFill>
                <a:latin typeface="Century Gothic"/>
                <a:ea typeface="Century Gothic"/>
                <a:cs typeface="Century Gothic"/>
                <a:sym typeface="Century Gothic"/>
              </a:defRPr>
            </a:lvl6pPr>
            <a:lvl7pPr indent="0" lvl="6" marL="2743200" marR="0" rtl="0" algn="l">
              <a:spcBef>
                <a:spcPts val="180"/>
              </a:spcBef>
              <a:buClr>
                <a:schemeClr val="accent1"/>
              </a:buClr>
              <a:buFont typeface="Noto Sans Symbols"/>
              <a:buNone/>
              <a:defRPr b="0" i="0" sz="900" u="none" cap="none" strike="noStrike">
                <a:solidFill>
                  <a:srgbClr val="595959"/>
                </a:solidFill>
                <a:latin typeface="Century Gothic"/>
                <a:ea typeface="Century Gothic"/>
                <a:cs typeface="Century Gothic"/>
                <a:sym typeface="Century Gothic"/>
              </a:defRPr>
            </a:lvl7pPr>
            <a:lvl8pPr indent="0" lvl="7" marL="3200400" marR="0" rtl="0" algn="l">
              <a:spcBef>
                <a:spcPts val="180"/>
              </a:spcBef>
              <a:buClr>
                <a:srgbClr val="51640A"/>
              </a:buClr>
              <a:buFont typeface="Noto Sans Symbols"/>
              <a:buNone/>
              <a:defRPr b="0" i="0" sz="900" u="none" cap="none" strike="noStrike">
                <a:solidFill>
                  <a:srgbClr val="595959"/>
                </a:solidFill>
                <a:latin typeface="Century Gothic"/>
                <a:ea typeface="Century Gothic"/>
                <a:cs typeface="Century Gothic"/>
                <a:sym typeface="Century Gothic"/>
              </a:defRPr>
            </a:lvl8pPr>
            <a:lvl9pPr indent="0" lvl="8" marL="3657600" marR="0" rtl="0" algn="l">
              <a:spcBef>
                <a:spcPts val="180"/>
              </a:spcBef>
              <a:buClr>
                <a:schemeClr val="accent1"/>
              </a:buClr>
              <a:buFont typeface="Noto Sans Symbols"/>
              <a:buNone/>
              <a:defRPr b="0" i="0" sz="900" u="none" cap="none" strike="noStrike">
                <a:solidFill>
                  <a:srgbClr val="595959"/>
                </a:solidFill>
                <a:latin typeface="Century Gothic"/>
                <a:ea typeface="Century Gothic"/>
                <a:cs typeface="Century Gothic"/>
                <a:sym typeface="Century Gothic"/>
              </a:defRPr>
            </a:lvl9pPr>
          </a:lstStyle>
          <a:p/>
        </p:txBody>
      </p:sp>
      <p:sp>
        <p:nvSpPr>
          <p:cNvPr id="79" name="Shape 79"/>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0" name="Shape 80"/>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1" name="Shape 81"/>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lang="ja-JP" sz="800">
                <a:solidFill>
                  <a:srgbClr val="595959"/>
                </a:solidFill>
                <a:latin typeface="Century Gothic"/>
                <a:ea typeface="Century Gothic"/>
                <a:cs typeface="Century Gothic"/>
                <a:sym typeface="Century Gothic"/>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タイトルの上に図">
    <p:spTree>
      <p:nvGrpSpPr>
        <p:cNvPr id="82" name="Shape 82"/>
        <p:cNvGrpSpPr/>
        <p:nvPr/>
      </p:nvGrpSpPr>
      <p:grpSpPr>
        <a:xfrm>
          <a:off x="0" y="0"/>
          <a:ext cx="0" cy="0"/>
          <a:chOff x="0" y="0"/>
          <a:chExt cx="0" cy="0"/>
        </a:xfrm>
      </p:grpSpPr>
      <p:sp>
        <p:nvSpPr>
          <p:cNvPr id="83" name="Shape 83"/>
          <p:cNvSpPr txBox="1"/>
          <p:nvPr>
            <p:ph type="ctrTitle"/>
          </p:nvPr>
        </p:nvSpPr>
        <p:spPr>
          <a:xfrm>
            <a:off x="0" y="4114800"/>
            <a:ext cx="8915400" cy="877824"/>
          </a:xfrm>
          <a:prstGeom prst="rect">
            <a:avLst/>
          </a:prstGeom>
          <a:solidFill>
            <a:schemeClr val="dk2"/>
          </a:solidFill>
          <a:ln>
            <a:noFill/>
          </a:ln>
        </p:spPr>
        <p:txBody>
          <a:bodyPr anchorCtr="0" anchor="b" bIns="91425" lIns="91425" rIns="91425" wrap="square" tIns="91425"/>
          <a:lstStyle>
            <a:lvl1pPr indent="0" lvl="0" marL="0" marR="0" rtl="0" algn="l">
              <a:spcBef>
                <a:spcPts val="0"/>
              </a:spcBef>
              <a:buClr>
                <a:schemeClr val="lt1"/>
              </a:buClr>
              <a:buFont typeface="Century Gothic"/>
              <a:buNone/>
              <a:defRPr b="0" i="0" sz="24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4" name="Shape 84"/>
          <p:cNvSpPr txBox="1"/>
          <p:nvPr>
            <p:ph idx="1" type="subTitle"/>
          </p:nvPr>
        </p:nvSpPr>
        <p:spPr>
          <a:xfrm>
            <a:off x="914400" y="5002305"/>
            <a:ext cx="8001000" cy="1855695"/>
          </a:xfrm>
          <a:prstGeom prst="rect">
            <a:avLst/>
          </a:prstGeom>
          <a:solidFill>
            <a:srgbClr val="E3E5DC"/>
          </a:solidFill>
          <a:ln>
            <a:noFill/>
          </a:ln>
        </p:spPr>
        <p:txBody>
          <a:bodyPr anchorCtr="0" anchor="t" bIns="91425" lIns="91425" rIns="91425" wrap="square" tIns="91425"/>
          <a:lstStyle>
            <a:lvl1pPr indent="0" lvl="0" marL="0" marR="0" rtl="0" algn="l">
              <a:spcBef>
                <a:spcPts val="300"/>
              </a:spcBef>
              <a:buClr>
                <a:schemeClr val="accent1"/>
              </a:buClr>
              <a:buFont typeface="Noto Sans Symbols"/>
              <a:buNone/>
              <a:defRPr b="0" i="0" sz="1600" u="none" cap="none" strike="noStrike">
                <a:solidFill>
                  <a:srgbClr val="595959"/>
                </a:solidFill>
                <a:latin typeface="Century Gothic"/>
                <a:ea typeface="Century Gothic"/>
                <a:cs typeface="Century Gothic"/>
                <a:sym typeface="Century Gothic"/>
              </a:defRPr>
            </a:lvl1pPr>
            <a:lvl2pPr indent="0" lvl="1" marL="4572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2pPr>
            <a:lvl3pPr indent="0" lvl="2" marL="9144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3pPr>
            <a:lvl4pPr indent="0" lvl="3" marL="13716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4pPr>
            <a:lvl5pPr indent="0" lvl="4" marL="18288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5pPr>
            <a:lvl6pPr indent="0" lvl="5" marL="22860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6pPr>
            <a:lvl7pPr indent="0" lvl="6" marL="27432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7pPr>
            <a:lvl8pPr indent="0" lvl="7" marL="32004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8pPr>
            <a:lvl9pPr indent="0" lvl="8" marL="36576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9pPr>
          </a:lstStyle>
          <a:p/>
        </p:txBody>
      </p:sp>
      <p:sp>
        <p:nvSpPr>
          <p:cNvPr id="85" name="Shape 85"/>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6" name="Shape 86"/>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7" name="Shape 87"/>
          <p:cNvSpPr/>
          <p:nvPr>
            <p:ph idx="2" type="pic"/>
          </p:nvPr>
        </p:nvSpPr>
        <p:spPr>
          <a:xfrm>
            <a:off x="927100" y="1129553"/>
            <a:ext cx="7988300" cy="2980944"/>
          </a:xfrm>
          <a:prstGeom prst="rect">
            <a:avLst/>
          </a:prstGeom>
          <a:no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タイトル付き 2 つの図">
    <p:spTree>
      <p:nvGrpSpPr>
        <p:cNvPr id="88" name="Shape 88"/>
        <p:cNvGrpSpPr/>
        <p:nvPr/>
      </p:nvGrpSpPr>
      <p:grpSpPr>
        <a:xfrm>
          <a:off x="0" y="0"/>
          <a:ext cx="0" cy="0"/>
          <a:chOff x="0" y="0"/>
          <a:chExt cx="0" cy="0"/>
        </a:xfrm>
      </p:grpSpPr>
      <p:sp>
        <p:nvSpPr>
          <p:cNvPr id="89" name="Shape 89"/>
          <p:cNvSpPr txBox="1"/>
          <p:nvPr>
            <p:ph type="ctrTitle"/>
          </p:nvPr>
        </p:nvSpPr>
        <p:spPr>
          <a:xfrm>
            <a:off x="0" y="4114800"/>
            <a:ext cx="8915400" cy="877824"/>
          </a:xfrm>
          <a:prstGeom prst="rect">
            <a:avLst/>
          </a:prstGeom>
          <a:solidFill>
            <a:schemeClr val="dk2"/>
          </a:solidFill>
          <a:ln>
            <a:noFill/>
          </a:ln>
        </p:spPr>
        <p:txBody>
          <a:bodyPr anchorCtr="0" anchor="b" bIns="91425" lIns="91425" rIns="91425" wrap="square" tIns="91425"/>
          <a:lstStyle>
            <a:lvl1pPr indent="0" lvl="0" marL="0" marR="0" rtl="0" algn="l">
              <a:spcBef>
                <a:spcPts val="0"/>
              </a:spcBef>
              <a:buClr>
                <a:schemeClr val="lt1"/>
              </a:buClr>
              <a:buFont typeface="Century Gothic"/>
              <a:buNone/>
              <a:defRPr b="0" i="0" sz="24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0" name="Shape 90"/>
          <p:cNvSpPr txBox="1"/>
          <p:nvPr>
            <p:ph idx="1" type="subTitle"/>
          </p:nvPr>
        </p:nvSpPr>
        <p:spPr>
          <a:xfrm>
            <a:off x="914400" y="5002305"/>
            <a:ext cx="8001000" cy="1855695"/>
          </a:xfrm>
          <a:prstGeom prst="rect">
            <a:avLst/>
          </a:prstGeom>
          <a:solidFill>
            <a:srgbClr val="E3E5DC"/>
          </a:solidFill>
          <a:ln>
            <a:noFill/>
          </a:ln>
        </p:spPr>
        <p:txBody>
          <a:bodyPr anchorCtr="0" anchor="t" bIns="91425" lIns="91425" rIns="91425" wrap="square" tIns="91425"/>
          <a:lstStyle>
            <a:lvl1pPr indent="0" lvl="0" marL="0" marR="0" rtl="0" algn="l">
              <a:spcBef>
                <a:spcPts val="300"/>
              </a:spcBef>
              <a:buClr>
                <a:schemeClr val="accent1"/>
              </a:buClr>
              <a:buFont typeface="Noto Sans Symbols"/>
              <a:buNone/>
              <a:defRPr b="0" i="0" sz="1600" u="none" cap="none" strike="noStrike">
                <a:solidFill>
                  <a:srgbClr val="595959"/>
                </a:solidFill>
                <a:latin typeface="Century Gothic"/>
                <a:ea typeface="Century Gothic"/>
                <a:cs typeface="Century Gothic"/>
                <a:sym typeface="Century Gothic"/>
              </a:defRPr>
            </a:lvl1pPr>
            <a:lvl2pPr indent="0" lvl="1" marL="4572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2pPr>
            <a:lvl3pPr indent="0" lvl="2" marL="9144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3pPr>
            <a:lvl4pPr indent="0" lvl="3" marL="13716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4pPr>
            <a:lvl5pPr indent="0" lvl="4" marL="18288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5pPr>
            <a:lvl6pPr indent="0" lvl="5" marL="22860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6pPr>
            <a:lvl7pPr indent="0" lvl="6" marL="27432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7pPr>
            <a:lvl8pPr indent="0" lvl="7" marL="32004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8pPr>
            <a:lvl9pPr indent="0" lvl="8" marL="36576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9pPr>
          </a:lstStyle>
          <a:p/>
        </p:txBody>
      </p:sp>
      <p:sp>
        <p:nvSpPr>
          <p:cNvPr id="91" name="Shape 91"/>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2" name="Shape 92"/>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3" name="Shape 93"/>
          <p:cNvSpPr/>
          <p:nvPr>
            <p:ph idx="2" type="pic"/>
          </p:nvPr>
        </p:nvSpPr>
        <p:spPr>
          <a:xfrm>
            <a:off x="927100" y="1129553"/>
            <a:ext cx="3986784" cy="2980944"/>
          </a:xfrm>
          <a:prstGeom prst="rect">
            <a:avLst/>
          </a:prstGeom>
          <a:no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
        <p:nvSpPr>
          <p:cNvPr id="94" name="Shape 94"/>
          <p:cNvSpPr/>
          <p:nvPr>
            <p:ph idx="3" type="pic"/>
          </p:nvPr>
        </p:nvSpPr>
        <p:spPr>
          <a:xfrm>
            <a:off x="4928616" y="1129553"/>
            <a:ext cx="3986784" cy="2980944"/>
          </a:xfrm>
          <a:prstGeom prst="rect">
            <a:avLst/>
          </a:prstGeom>
          <a:no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タイトル付き 3 つの図">
    <p:spTree>
      <p:nvGrpSpPr>
        <p:cNvPr id="95" name="Shape 95"/>
        <p:cNvGrpSpPr/>
        <p:nvPr/>
      </p:nvGrpSpPr>
      <p:grpSpPr>
        <a:xfrm>
          <a:off x="0" y="0"/>
          <a:ext cx="0" cy="0"/>
          <a:chOff x="0" y="0"/>
          <a:chExt cx="0" cy="0"/>
        </a:xfrm>
      </p:grpSpPr>
      <p:sp>
        <p:nvSpPr>
          <p:cNvPr id="96" name="Shape 96"/>
          <p:cNvSpPr txBox="1"/>
          <p:nvPr>
            <p:ph type="ctrTitle"/>
          </p:nvPr>
        </p:nvSpPr>
        <p:spPr>
          <a:xfrm>
            <a:off x="0" y="4114800"/>
            <a:ext cx="8915400" cy="877824"/>
          </a:xfrm>
          <a:prstGeom prst="rect">
            <a:avLst/>
          </a:prstGeom>
          <a:solidFill>
            <a:schemeClr val="dk2"/>
          </a:solidFill>
          <a:ln>
            <a:noFill/>
          </a:ln>
        </p:spPr>
        <p:txBody>
          <a:bodyPr anchorCtr="0" anchor="b" bIns="91425" lIns="91425" rIns="91425" wrap="square" tIns="91425"/>
          <a:lstStyle>
            <a:lvl1pPr indent="0" lvl="0" marL="0" marR="0" rtl="0" algn="l">
              <a:spcBef>
                <a:spcPts val="0"/>
              </a:spcBef>
              <a:buClr>
                <a:schemeClr val="lt1"/>
              </a:buClr>
              <a:buFont typeface="Century Gothic"/>
              <a:buNone/>
              <a:defRPr b="0" i="0" sz="24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7" name="Shape 97"/>
          <p:cNvSpPr txBox="1"/>
          <p:nvPr>
            <p:ph idx="1" type="subTitle"/>
          </p:nvPr>
        </p:nvSpPr>
        <p:spPr>
          <a:xfrm>
            <a:off x="914400" y="5002305"/>
            <a:ext cx="8001000" cy="1855695"/>
          </a:xfrm>
          <a:prstGeom prst="rect">
            <a:avLst/>
          </a:prstGeom>
          <a:solidFill>
            <a:srgbClr val="E3E5DC"/>
          </a:solidFill>
          <a:ln>
            <a:noFill/>
          </a:ln>
        </p:spPr>
        <p:txBody>
          <a:bodyPr anchorCtr="0" anchor="t" bIns="91425" lIns="91425" rIns="91425" wrap="square" tIns="91425"/>
          <a:lstStyle>
            <a:lvl1pPr indent="0" lvl="0" marL="0" marR="0" rtl="0" algn="l">
              <a:spcBef>
                <a:spcPts val="300"/>
              </a:spcBef>
              <a:buClr>
                <a:schemeClr val="accent1"/>
              </a:buClr>
              <a:buFont typeface="Noto Sans Symbols"/>
              <a:buNone/>
              <a:defRPr b="0" i="0" sz="1600" u="none" cap="none" strike="noStrike">
                <a:solidFill>
                  <a:srgbClr val="595959"/>
                </a:solidFill>
                <a:latin typeface="Century Gothic"/>
                <a:ea typeface="Century Gothic"/>
                <a:cs typeface="Century Gothic"/>
                <a:sym typeface="Century Gothic"/>
              </a:defRPr>
            </a:lvl1pPr>
            <a:lvl2pPr indent="0" lvl="1" marL="4572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2pPr>
            <a:lvl3pPr indent="0" lvl="2" marL="9144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3pPr>
            <a:lvl4pPr indent="0" lvl="3" marL="13716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4pPr>
            <a:lvl5pPr indent="0" lvl="4" marL="18288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5pPr>
            <a:lvl6pPr indent="0" lvl="5" marL="22860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6pPr>
            <a:lvl7pPr indent="0" lvl="6" marL="27432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7pPr>
            <a:lvl8pPr indent="0" lvl="7" marL="32004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8pPr>
            <a:lvl9pPr indent="0" lvl="8" marL="36576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9pPr>
          </a:lstStyle>
          <a:p/>
        </p:txBody>
      </p:sp>
      <p:sp>
        <p:nvSpPr>
          <p:cNvPr id="98" name="Shape 98"/>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9" name="Shape 99"/>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0" name="Shape 100"/>
          <p:cNvSpPr/>
          <p:nvPr>
            <p:ph idx="2" type="pic"/>
          </p:nvPr>
        </p:nvSpPr>
        <p:spPr>
          <a:xfrm>
            <a:off x="927100" y="1129553"/>
            <a:ext cx="6601968" cy="2980944"/>
          </a:xfrm>
          <a:prstGeom prst="rect">
            <a:avLst/>
          </a:prstGeom>
          <a:no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
        <p:nvSpPr>
          <p:cNvPr id="101" name="Shape 101"/>
          <p:cNvSpPr/>
          <p:nvPr>
            <p:ph idx="3" type="pic"/>
          </p:nvPr>
        </p:nvSpPr>
        <p:spPr>
          <a:xfrm>
            <a:off x="7543800" y="1129553"/>
            <a:ext cx="1371600" cy="1481328"/>
          </a:xfrm>
          <a:prstGeom prst="rect">
            <a:avLst/>
          </a:prstGeom>
          <a:no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
        <p:nvSpPr>
          <p:cNvPr id="102" name="Shape 102"/>
          <p:cNvSpPr/>
          <p:nvPr>
            <p:ph idx="4" type="pic"/>
          </p:nvPr>
        </p:nvSpPr>
        <p:spPr>
          <a:xfrm>
            <a:off x="7543800" y="2629169"/>
            <a:ext cx="1371600" cy="1481328"/>
          </a:xfrm>
          <a:prstGeom prst="rect">
            <a:avLst/>
          </a:prstGeom>
          <a:no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タイトルと縦書きテキスト">
    <p:spTree>
      <p:nvGrpSpPr>
        <p:cNvPr id="103" name="Shape 103"/>
        <p:cNvGrpSpPr/>
        <p:nvPr/>
      </p:nvGrpSpPr>
      <p:grpSpPr>
        <a:xfrm>
          <a:off x="0" y="0"/>
          <a:ext cx="0" cy="0"/>
          <a:chOff x="0" y="0"/>
          <a:chExt cx="0" cy="0"/>
        </a:xfrm>
      </p:grpSpPr>
      <p:sp>
        <p:nvSpPr>
          <p:cNvPr id="104" name="Shape 104"/>
          <p:cNvSpPr txBox="1"/>
          <p:nvPr>
            <p:ph type="title"/>
          </p:nvPr>
        </p:nvSpPr>
        <p:spPr>
          <a:xfrm>
            <a:off x="0" y="1123856"/>
            <a:ext cx="8913813"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5" name="Shape 105"/>
          <p:cNvSpPr txBox="1"/>
          <p:nvPr>
            <p:ph idx="1" type="body"/>
          </p:nvPr>
        </p:nvSpPr>
        <p:spPr>
          <a:xfrm rot="5400000">
            <a:off x="3084278" y="625707"/>
            <a:ext cx="3670767" cy="7610476"/>
          </a:xfrm>
          <a:prstGeom prst="rect">
            <a:avLst/>
          </a:prstGeom>
          <a:noFill/>
          <a:ln>
            <a:noFill/>
          </a:ln>
        </p:spPr>
        <p:txBody>
          <a:bodyPr anchorCtr="0" anchor="t" bIns="91425" lIns="91425" rIns="91425" wrap="square" tIns="91425"/>
          <a:lstStyle>
            <a:lvl1pPr indent="-215900" lvl="0" marL="342900" marR="0" rtl="0" algn="l">
              <a:spcBef>
                <a:spcPts val="2000"/>
              </a:spcBef>
              <a:buClr>
                <a:schemeClr val="accent1"/>
              </a:buClr>
              <a:buSzPct val="100000"/>
              <a:buFont typeface="Noto Sans Symbols"/>
              <a:buChar char="⬜"/>
              <a:defRPr b="0" i="0" sz="20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
        <p:nvSpPr>
          <p:cNvPr id="106" name="Shape 106"/>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7" name="Shape 107"/>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8" name="Shape 108"/>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lang="ja-JP" sz="800">
                <a:solidFill>
                  <a:srgbClr val="595959"/>
                </a:solidFill>
                <a:latin typeface="Century Gothic"/>
                <a:ea typeface="Century Gothic"/>
                <a:cs typeface="Century Gothic"/>
                <a:sym typeface="Century Gothic"/>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縦書きタイトルと縦書きテキスト">
    <p:spTree>
      <p:nvGrpSpPr>
        <p:cNvPr id="109" name="Shape 109"/>
        <p:cNvGrpSpPr/>
        <p:nvPr/>
      </p:nvGrpSpPr>
      <p:grpSpPr>
        <a:xfrm>
          <a:off x="0" y="0"/>
          <a:ext cx="0" cy="0"/>
          <a:chOff x="0" y="0"/>
          <a:chExt cx="0" cy="0"/>
        </a:xfrm>
      </p:grpSpPr>
      <p:sp>
        <p:nvSpPr>
          <p:cNvPr id="110" name="Shape 110"/>
          <p:cNvSpPr txBox="1"/>
          <p:nvPr>
            <p:ph type="title"/>
          </p:nvPr>
        </p:nvSpPr>
        <p:spPr>
          <a:xfrm rot="5400000">
            <a:off x="5678114" y="3438993"/>
            <a:ext cx="5533278"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1" name="Shape 111"/>
          <p:cNvSpPr txBox="1"/>
          <p:nvPr>
            <p:ph idx="1" type="body"/>
          </p:nvPr>
        </p:nvSpPr>
        <p:spPr>
          <a:xfrm rot="5400000">
            <a:off x="2059548" y="792723"/>
            <a:ext cx="4542304" cy="6426200"/>
          </a:xfrm>
          <a:prstGeom prst="rect">
            <a:avLst/>
          </a:prstGeom>
          <a:noFill/>
          <a:ln>
            <a:noFill/>
          </a:ln>
        </p:spPr>
        <p:txBody>
          <a:bodyPr anchorCtr="0" anchor="t" bIns="91425" lIns="91425" rIns="91425" wrap="square" tIns="91425"/>
          <a:lstStyle>
            <a:lvl1pPr indent="-215900" lvl="0" marL="342900" marR="0" rtl="0" algn="l">
              <a:spcBef>
                <a:spcPts val="2000"/>
              </a:spcBef>
              <a:buClr>
                <a:schemeClr val="accent1"/>
              </a:buClr>
              <a:buSzPct val="100000"/>
              <a:buFont typeface="Noto Sans Symbols"/>
              <a:buChar char="⬜"/>
              <a:defRPr b="0" i="0" sz="20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
        <p:nvSpPr>
          <p:cNvPr id="112" name="Shape 112"/>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13" name="Shape 113"/>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14" name="Shape 114"/>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lang="ja-JP" sz="800">
                <a:solidFill>
                  <a:srgbClr val="595959"/>
                </a:solidFill>
                <a:latin typeface="Century Gothic"/>
                <a:ea typeface="Century Gothic"/>
                <a:cs typeface="Century Gothic"/>
                <a:sym typeface="Century Gothic"/>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白紙">
    <p:spTree>
      <p:nvGrpSpPr>
        <p:cNvPr id="19" name="Shape 19"/>
        <p:cNvGrpSpPr/>
        <p:nvPr/>
      </p:nvGrpSpPr>
      <p:grpSpPr>
        <a:xfrm>
          <a:off x="0" y="0"/>
          <a:ext cx="0" cy="0"/>
          <a:chOff x="0" y="0"/>
          <a:chExt cx="0" cy="0"/>
        </a:xfrm>
      </p:grpSpPr>
      <p:sp>
        <p:nvSpPr>
          <p:cNvPr id="20" name="Shape 20"/>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b="0" i="0" sz="1000" u="none" cap="none" strike="noStrike">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1" name="Shape 21"/>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b="0" i="0" sz="1000" u="none" cap="none" strike="noStrike">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2" name="Shape 22"/>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b="0" i="0" lang="ja-JP" sz="800" u="none" cap="none" strike="noStrike">
                <a:solidFill>
                  <a:srgbClr val="595959"/>
                </a:solidFill>
                <a:latin typeface="Century Gothic"/>
                <a:ea typeface="Century Gothic"/>
                <a:cs typeface="Century Gothic"/>
                <a:sym typeface="Century Gothic"/>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セクション見出し">
    <p:spTree>
      <p:nvGrpSpPr>
        <p:cNvPr id="23" name="Shape 23"/>
        <p:cNvGrpSpPr/>
        <p:nvPr/>
      </p:nvGrpSpPr>
      <p:grpSpPr>
        <a:xfrm>
          <a:off x="0" y="0"/>
          <a:ext cx="0" cy="0"/>
          <a:chOff x="0" y="0"/>
          <a:chExt cx="0" cy="0"/>
        </a:xfrm>
      </p:grpSpPr>
      <p:sp>
        <p:nvSpPr>
          <p:cNvPr id="24" name="Shape 24"/>
          <p:cNvSpPr txBox="1"/>
          <p:nvPr>
            <p:ph type="title"/>
          </p:nvPr>
        </p:nvSpPr>
        <p:spPr>
          <a:xfrm>
            <a:off x="0" y="3200399"/>
            <a:ext cx="8915400" cy="2286000"/>
          </a:xfrm>
          <a:prstGeom prst="rect">
            <a:avLst/>
          </a:prstGeom>
          <a:solidFill>
            <a:schemeClr val="dk2"/>
          </a:solidFill>
          <a:ln>
            <a:noFill/>
          </a:ln>
        </p:spPr>
        <p:txBody>
          <a:bodyPr anchorCtr="0" anchor="b"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914400" y="5484607"/>
            <a:ext cx="8001000" cy="777240"/>
          </a:xfrm>
          <a:prstGeom prst="rect">
            <a:avLst/>
          </a:prstGeom>
          <a:solidFill>
            <a:srgbClr val="E3E5DC"/>
          </a:solidFill>
          <a:ln>
            <a:noFill/>
          </a:ln>
        </p:spPr>
        <p:txBody>
          <a:bodyPr anchorCtr="0" anchor="ctr" bIns="91425" lIns="91425" rIns="91425" wrap="square" tIns="91425"/>
          <a:lstStyle>
            <a:lvl1pPr indent="0" lvl="0" marL="0" marR="0" rtl="0" algn="l">
              <a:spcBef>
                <a:spcPts val="3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0" lvl="1" marL="457200" marR="0" rtl="0" algn="l">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2pPr>
            <a:lvl3pPr indent="0" lvl="2" marL="914400" marR="0" rtl="0" algn="l">
              <a:spcBef>
                <a:spcPts val="600"/>
              </a:spcBef>
              <a:buClr>
                <a:schemeClr val="accent1"/>
              </a:buClr>
              <a:buFont typeface="Noto Sans Symbols"/>
              <a:buNone/>
              <a:defRPr b="0" i="0" sz="1600" u="none" cap="none" strike="noStrike">
                <a:solidFill>
                  <a:srgbClr val="888888"/>
                </a:solidFill>
                <a:latin typeface="Century Gothic"/>
                <a:ea typeface="Century Gothic"/>
                <a:cs typeface="Century Gothic"/>
                <a:sym typeface="Century Gothic"/>
              </a:defRPr>
            </a:lvl3pPr>
            <a:lvl4pPr indent="0" lvl="3" marL="1371600" marR="0" rtl="0" algn="l">
              <a:spcBef>
                <a:spcPts val="600"/>
              </a:spcBef>
              <a:buClr>
                <a:srgbClr val="51640A"/>
              </a:buClr>
              <a:buFont typeface="Noto Sans Symbols"/>
              <a:buNone/>
              <a:defRPr b="0" i="0" sz="1400" u="none" cap="none" strike="noStrike">
                <a:solidFill>
                  <a:srgbClr val="888888"/>
                </a:solidFill>
                <a:latin typeface="Century Gothic"/>
                <a:ea typeface="Century Gothic"/>
                <a:cs typeface="Century Gothic"/>
                <a:sym typeface="Century Gothic"/>
              </a:defRPr>
            </a:lvl4pPr>
            <a:lvl5pPr indent="0" lvl="4" marL="1828800" marR="0" rtl="0" algn="l">
              <a:spcBef>
                <a:spcPts val="600"/>
              </a:spcBef>
              <a:buClr>
                <a:schemeClr val="accent1"/>
              </a:buClr>
              <a:buFont typeface="Noto Sans Symbols"/>
              <a:buNone/>
              <a:defRPr b="0" i="0" sz="1400" u="none" cap="none" strike="noStrike">
                <a:solidFill>
                  <a:srgbClr val="888888"/>
                </a:solidFill>
                <a:latin typeface="Century Gothic"/>
                <a:ea typeface="Century Gothic"/>
                <a:cs typeface="Century Gothic"/>
                <a:sym typeface="Century Gothic"/>
              </a:defRPr>
            </a:lvl5pPr>
            <a:lvl6pPr indent="0" lvl="5" marL="2286000" marR="0" rtl="0" algn="l">
              <a:spcBef>
                <a:spcPts val="280"/>
              </a:spcBef>
              <a:buClr>
                <a:srgbClr val="51640A"/>
              </a:buClr>
              <a:buFont typeface="Noto Sans Symbols"/>
              <a:buNone/>
              <a:defRPr b="0" i="0" sz="1400" u="none" cap="none" strike="noStrike">
                <a:solidFill>
                  <a:srgbClr val="888888"/>
                </a:solidFill>
                <a:latin typeface="Century Gothic"/>
                <a:ea typeface="Century Gothic"/>
                <a:cs typeface="Century Gothic"/>
                <a:sym typeface="Century Gothic"/>
              </a:defRPr>
            </a:lvl6pPr>
            <a:lvl7pPr indent="0" lvl="6" marL="2743200" marR="0" rtl="0" algn="l">
              <a:spcBef>
                <a:spcPts val="280"/>
              </a:spcBef>
              <a:buClr>
                <a:schemeClr val="accent1"/>
              </a:buClr>
              <a:buFont typeface="Noto Sans Symbols"/>
              <a:buNone/>
              <a:defRPr b="0" i="0" sz="1400" u="none" cap="none" strike="noStrike">
                <a:solidFill>
                  <a:srgbClr val="888888"/>
                </a:solidFill>
                <a:latin typeface="Century Gothic"/>
                <a:ea typeface="Century Gothic"/>
                <a:cs typeface="Century Gothic"/>
                <a:sym typeface="Century Gothic"/>
              </a:defRPr>
            </a:lvl7pPr>
            <a:lvl8pPr indent="0" lvl="7" marL="3200400" marR="0" rtl="0" algn="l">
              <a:spcBef>
                <a:spcPts val="280"/>
              </a:spcBef>
              <a:buClr>
                <a:srgbClr val="51640A"/>
              </a:buClr>
              <a:buFont typeface="Noto Sans Symbols"/>
              <a:buNone/>
              <a:defRPr b="0" i="0" sz="1400" u="none" cap="none" strike="noStrike">
                <a:solidFill>
                  <a:srgbClr val="888888"/>
                </a:solidFill>
                <a:latin typeface="Century Gothic"/>
                <a:ea typeface="Century Gothic"/>
                <a:cs typeface="Century Gothic"/>
                <a:sym typeface="Century Gothic"/>
              </a:defRPr>
            </a:lvl8pPr>
            <a:lvl9pPr indent="0" lvl="8" marL="3657600" marR="0" rtl="0" algn="l">
              <a:spcBef>
                <a:spcPts val="280"/>
              </a:spcBef>
              <a:buClr>
                <a:schemeClr val="accent1"/>
              </a:buClr>
              <a:buFont typeface="Noto Sans Symbols"/>
              <a:buNone/>
              <a:defRPr b="0" i="0" sz="1400" u="none" cap="none" strike="noStrike">
                <a:solidFill>
                  <a:srgbClr val="888888"/>
                </a:solidFill>
                <a:latin typeface="Century Gothic"/>
                <a:ea typeface="Century Gothic"/>
                <a:cs typeface="Century Gothic"/>
                <a:sym typeface="Century Gothic"/>
              </a:defRPr>
            </a:lvl9pPr>
          </a:lstStyle>
          <a:p/>
        </p:txBody>
      </p:sp>
      <p:sp>
        <p:nvSpPr>
          <p:cNvPr id="26" name="Shape 26"/>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7" name="Shape 27"/>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8" name="Shape 28"/>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lang="ja-JP" sz="800">
                <a:solidFill>
                  <a:srgbClr val="595959"/>
                </a:solidFill>
                <a:latin typeface="Century Gothic"/>
                <a:ea typeface="Century Gothic"/>
                <a:cs typeface="Century Gothic"/>
                <a:sym typeface="Century Gothic"/>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タイトルとコンテンツ">
    <p:spTree>
      <p:nvGrpSpPr>
        <p:cNvPr id="29" name="Shape 29"/>
        <p:cNvGrpSpPr/>
        <p:nvPr/>
      </p:nvGrpSpPr>
      <p:grpSpPr>
        <a:xfrm>
          <a:off x="0" y="0"/>
          <a:ext cx="0" cy="0"/>
          <a:chOff x="0" y="0"/>
          <a:chExt cx="0" cy="0"/>
        </a:xfrm>
      </p:grpSpPr>
      <p:sp>
        <p:nvSpPr>
          <p:cNvPr id="30" name="Shape 30"/>
          <p:cNvSpPr txBox="1"/>
          <p:nvPr>
            <p:ph type="title"/>
          </p:nvPr>
        </p:nvSpPr>
        <p:spPr>
          <a:xfrm>
            <a:off x="0" y="1123856"/>
            <a:ext cx="8913813"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1114424" y="2595562"/>
            <a:ext cx="7610476" cy="3670767"/>
          </a:xfrm>
          <a:prstGeom prst="rect">
            <a:avLst/>
          </a:prstGeom>
          <a:noFill/>
          <a:ln>
            <a:noFill/>
          </a:ln>
        </p:spPr>
        <p:txBody>
          <a:bodyPr anchorCtr="0" anchor="t" bIns="91425" lIns="91425" rIns="91425" wrap="square" tIns="91425"/>
          <a:lstStyle>
            <a:lvl1pPr indent="-215900" lvl="0" marL="342900" marR="0" rtl="0" algn="l">
              <a:spcBef>
                <a:spcPts val="2000"/>
              </a:spcBef>
              <a:buClr>
                <a:schemeClr val="accent1"/>
              </a:buClr>
              <a:buSzPct val="100000"/>
              <a:buFont typeface="Noto Sans Symbols"/>
              <a:buChar char="⬜"/>
              <a:defRPr b="0" i="0" sz="20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
        <p:nvSpPr>
          <p:cNvPr id="32" name="Shape 32"/>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3" name="Shape 33"/>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4" name="Shape 34"/>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lang="ja-JP" sz="800">
                <a:solidFill>
                  <a:srgbClr val="595959"/>
                </a:solidFill>
                <a:latin typeface="Century Gothic"/>
                <a:ea typeface="Century Gothic"/>
                <a:cs typeface="Century Gothic"/>
                <a:sym typeface="Century Gothic"/>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図付きタイトル スライド">
    <p:spTree>
      <p:nvGrpSpPr>
        <p:cNvPr id="35" name="Shape 35"/>
        <p:cNvGrpSpPr/>
        <p:nvPr/>
      </p:nvGrpSpPr>
      <p:grpSpPr>
        <a:xfrm>
          <a:off x="0" y="0"/>
          <a:ext cx="0" cy="0"/>
          <a:chOff x="0" y="0"/>
          <a:chExt cx="0" cy="0"/>
        </a:xfrm>
      </p:grpSpPr>
      <p:sp>
        <p:nvSpPr>
          <p:cNvPr id="36" name="Shape 36"/>
          <p:cNvSpPr txBox="1"/>
          <p:nvPr>
            <p:ph type="ctrTitle"/>
          </p:nvPr>
        </p:nvSpPr>
        <p:spPr>
          <a:xfrm>
            <a:off x="0" y="5025435"/>
            <a:ext cx="8915400"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7" name="Shape 37"/>
          <p:cNvSpPr txBox="1"/>
          <p:nvPr>
            <p:ph idx="1" type="subTitle"/>
          </p:nvPr>
        </p:nvSpPr>
        <p:spPr>
          <a:xfrm>
            <a:off x="914400" y="5943600"/>
            <a:ext cx="8001000" cy="914400"/>
          </a:xfrm>
          <a:prstGeom prst="rect">
            <a:avLst/>
          </a:prstGeom>
          <a:solidFill>
            <a:srgbClr val="E3E5DC"/>
          </a:solidFill>
          <a:ln>
            <a:noFill/>
          </a:ln>
        </p:spPr>
        <p:txBody>
          <a:bodyPr anchorCtr="0" anchor="t" bIns="91425" lIns="91425" rIns="91425" wrap="square" tIns="91425"/>
          <a:lstStyle>
            <a:lvl1pPr indent="0" lvl="0" marL="0" marR="0" rtl="0" algn="l">
              <a:spcBef>
                <a:spcPts val="3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0" lvl="1" marL="4572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2pPr>
            <a:lvl3pPr indent="0" lvl="2" marL="9144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3pPr>
            <a:lvl4pPr indent="0" lvl="3" marL="1371600" marR="0" rtl="0" algn="ctr">
              <a:spcBef>
                <a:spcPts val="60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4pPr>
            <a:lvl5pPr indent="0" lvl="4" marL="1828800" marR="0" rtl="0" algn="ctr">
              <a:spcBef>
                <a:spcPts val="60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5pPr>
            <a:lvl6pPr indent="0" lvl="5" marL="22860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6pPr>
            <a:lvl7pPr indent="0" lvl="6" marL="27432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7pPr>
            <a:lvl8pPr indent="0" lvl="7" marL="3200400" marR="0" rtl="0" algn="ctr">
              <a:spcBef>
                <a:spcPts val="360"/>
              </a:spcBef>
              <a:buClr>
                <a:srgbClr val="51640A"/>
              </a:buClr>
              <a:buFont typeface="Noto Sans Symbols"/>
              <a:buNone/>
              <a:defRPr b="0" i="0" sz="1800" u="none" cap="none" strike="noStrike">
                <a:solidFill>
                  <a:srgbClr val="888888"/>
                </a:solidFill>
                <a:latin typeface="Century Gothic"/>
                <a:ea typeface="Century Gothic"/>
                <a:cs typeface="Century Gothic"/>
                <a:sym typeface="Century Gothic"/>
              </a:defRPr>
            </a:lvl8pPr>
            <a:lvl9pPr indent="0" lvl="8" marL="3657600" marR="0" rtl="0" algn="ctr">
              <a:spcBef>
                <a:spcPts val="360"/>
              </a:spcBef>
              <a:buClr>
                <a:schemeClr val="accent1"/>
              </a:buClr>
              <a:buFont typeface="Noto Sans Symbols"/>
              <a:buNone/>
              <a:defRPr b="0" i="0" sz="1800" u="none" cap="none" strike="noStrike">
                <a:solidFill>
                  <a:srgbClr val="888888"/>
                </a:solidFill>
                <a:latin typeface="Century Gothic"/>
                <a:ea typeface="Century Gothic"/>
                <a:cs typeface="Century Gothic"/>
                <a:sym typeface="Century Gothic"/>
              </a:defRPr>
            </a:lvl9pPr>
          </a:lstStyle>
          <a:p/>
        </p:txBody>
      </p:sp>
      <p:sp>
        <p:nvSpPr>
          <p:cNvPr id="38" name="Shape 38"/>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9" name="Shape 39"/>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0" name="Shape 40"/>
          <p:cNvSpPr/>
          <p:nvPr>
            <p:ph idx="2" type="pic"/>
          </p:nvPr>
        </p:nvSpPr>
        <p:spPr>
          <a:xfrm>
            <a:off x="927100" y="1129553"/>
            <a:ext cx="7988300" cy="3886200"/>
          </a:xfrm>
          <a:prstGeom prst="rect">
            <a:avLst/>
          </a:prstGeom>
          <a:no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2 つのコンテンツ">
    <p:spTree>
      <p:nvGrpSpPr>
        <p:cNvPr id="41" name="Shape 41"/>
        <p:cNvGrpSpPr/>
        <p:nvPr/>
      </p:nvGrpSpPr>
      <p:grpSpPr>
        <a:xfrm>
          <a:off x="0" y="0"/>
          <a:ext cx="0" cy="0"/>
          <a:chOff x="0" y="0"/>
          <a:chExt cx="0" cy="0"/>
        </a:xfrm>
      </p:grpSpPr>
      <p:sp>
        <p:nvSpPr>
          <p:cNvPr id="42" name="Shape 42"/>
          <p:cNvSpPr txBox="1"/>
          <p:nvPr>
            <p:ph type="title"/>
          </p:nvPr>
        </p:nvSpPr>
        <p:spPr>
          <a:xfrm>
            <a:off x="0" y="1123856"/>
            <a:ext cx="8913813"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3" name="Shape 43"/>
          <p:cNvSpPr txBox="1"/>
          <p:nvPr>
            <p:ph idx="1" type="body"/>
          </p:nvPr>
        </p:nvSpPr>
        <p:spPr>
          <a:xfrm>
            <a:off x="1117600" y="2595563"/>
            <a:ext cx="3566160" cy="3681412"/>
          </a:xfrm>
          <a:prstGeom prst="rect">
            <a:avLst/>
          </a:prstGeom>
          <a:noFill/>
          <a:ln>
            <a:noFill/>
          </a:ln>
        </p:spPr>
        <p:txBody>
          <a:bodyPr anchorCtr="0" anchor="t" bIns="91425" lIns="91425" rIns="91425" wrap="square" tIns="91425"/>
          <a:lstStyle>
            <a:lvl1pPr indent="-228600" lvl="0" marL="342900" marR="0" rtl="0" algn="l">
              <a:spcBef>
                <a:spcPts val="20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0558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39713" lvl="7"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9713" lvl="8" marL="20558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
        <p:nvSpPr>
          <p:cNvPr id="44" name="Shape 44"/>
          <p:cNvSpPr txBox="1"/>
          <p:nvPr>
            <p:ph idx="2" type="body"/>
          </p:nvPr>
        </p:nvSpPr>
        <p:spPr>
          <a:xfrm>
            <a:off x="5147534" y="2595563"/>
            <a:ext cx="3566160" cy="3681412"/>
          </a:xfrm>
          <a:prstGeom prst="rect">
            <a:avLst/>
          </a:prstGeom>
          <a:noFill/>
          <a:ln>
            <a:noFill/>
          </a:ln>
        </p:spPr>
        <p:txBody>
          <a:bodyPr anchorCtr="0" anchor="t" bIns="91425" lIns="91425" rIns="91425" wrap="square" tIns="91425"/>
          <a:lstStyle>
            <a:lvl1pPr indent="-228600" lvl="0" marL="342900" marR="0" rtl="0" algn="l">
              <a:spcBef>
                <a:spcPts val="20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0558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39713" lvl="7"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9713" lvl="8" marL="20558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
        <p:nvSpPr>
          <p:cNvPr id="45" name="Shape 45"/>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6" name="Shape 46"/>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7" name="Shape 47"/>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lang="ja-JP" sz="800">
                <a:solidFill>
                  <a:srgbClr val="595959"/>
                </a:solidFill>
                <a:latin typeface="Century Gothic"/>
                <a:ea typeface="Century Gothic"/>
                <a:cs typeface="Century Gothic"/>
                <a:sym typeface="Century Gothic"/>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比較">
    <p:spTree>
      <p:nvGrpSpPr>
        <p:cNvPr id="48" name="Shape 48"/>
        <p:cNvGrpSpPr/>
        <p:nvPr/>
      </p:nvGrpSpPr>
      <p:grpSpPr>
        <a:xfrm>
          <a:off x="0" y="0"/>
          <a:ext cx="0" cy="0"/>
          <a:chOff x="0" y="0"/>
          <a:chExt cx="0" cy="0"/>
        </a:xfrm>
      </p:grpSpPr>
      <p:sp>
        <p:nvSpPr>
          <p:cNvPr id="49" name="Shape 49"/>
          <p:cNvSpPr txBox="1"/>
          <p:nvPr>
            <p:ph type="title"/>
          </p:nvPr>
        </p:nvSpPr>
        <p:spPr>
          <a:xfrm>
            <a:off x="0" y="1123856"/>
            <a:ext cx="8913813"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0" name="Shape 50"/>
          <p:cNvSpPr txBox="1"/>
          <p:nvPr>
            <p:ph idx="1" type="body"/>
          </p:nvPr>
        </p:nvSpPr>
        <p:spPr>
          <a:xfrm>
            <a:off x="1120588" y="2017713"/>
            <a:ext cx="3566160" cy="877887"/>
          </a:xfrm>
          <a:prstGeom prst="rect">
            <a:avLst/>
          </a:prstGeom>
          <a:noFill/>
          <a:ln>
            <a:noFill/>
          </a:ln>
        </p:spPr>
        <p:txBody>
          <a:bodyPr anchorCtr="0" anchor="b" bIns="91425" lIns="91425" rIns="91425" wrap="square" tIns="91425"/>
          <a:lstStyle>
            <a:lvl1pPr indent="0" lvl="0" marL="0" marR="0" rtl="0" algn="l">
              <a:spcBef>
                <a:spcPts val="2000"/>
              </a:spcBef>
              <a:buClr>
                <a:schemeClr val="accent1"/>
              </a:buClr>
              <a:buFont typeface="Noto Sans Symbols"/>
              <a:buNone/>
              <a:defRPr b="0" i="0" sz="2400" u="none" cap="none" strike="noStrike">
                <a:solidFill>
                  <a:srgbClr val="595959"/>
                </a:solidFill>
                <a:latin typeface="Century Gothic"/>
                <a:ea typeface="Century Gothic"/>
                <a:cs typeface="Century Gothic"/>
                <a:sym typeface="Century Gothic"/>
              </a:defRPr>
            </a:lvl1pPr>
            <a:lvl2pPr indent="0" lvl="1" marL="457200" marR="0" rtl="0" algn="l">
              <a:spcBef>
                <a:spcPts val="600"/>
              </a:spcBef>
              <a:buClr>
                <a:srgbClr val="51640A"/>
              </a:buClr>
              <a:buFont typeface="Noto Sans Symbols"/>
              <a:buNone/>
              <a:defRPr b="1" i="0" sz="2000" u="none" cap="none" strike="noStrike">
                <a:solidFill>
                  <a:srgbClr val="595959"/>
                </a:solidFill>
                <a:latin typeface="Century Gothic"/>
                <a:ea typeface="Century Gothic"/>
                <a:cs typeface="Century Gothic"/>
                <a:sym typeface="Century Gothic"/>
              </a:defRPr>
            </a:lvl2pPr>
            <a:lvl3pPr indent="0" lvl="2" marL="914400" marR="0" rtl="0" algn="l">
              <a:spcBef>
                <a:spcPts val="600"/>
              </a:spcBef>
              <a:buClr>
                <a:schemeClr val="accent1"/>
              </a:buClr>
              <a:buFont typeface="Noto Sans Symbols"/>
              <a:buNone/>
              <a:defRPr b="1" i="0" sz="1800" u="none" cap="none" strike="noStrike">
                <a:solidFill>
                  <a:srgbClr val="595959"/>
                </a:solidFill>
                <a:latin typeface="Century Gothic"/>
                <a:ea typeface="Century Gothic"/>
                <a:cs typeface="Century Gothic"/>
                <a:sym typeface="Century Gothic"/>
              </a:defRPr>
            </a:lvl3pPr>
            <a:lvl4pPr indent="0" lvl="3" marL="1371600" marR="0" rtl="0" algn="l">
              <a:spcBef>
                <a:spcPts val="600"/>
              </a:spcBef>
              <a:buClr>
                <a:srgbClr val="51640A"/>
              </a:buClr>
              <a:buFont typeface="Noto Sans Symbols"/>
              <a:buNone/>
              <a:defRPr b="1" i="0" sz="1600" u="none" cap="none" strike="noStrike">
                <a:solidFill>
                  <a:srgbClr val="595959"/>
                </a:solidFill>
                <a:latin typeface="Century Gothic"/>
                <a:ea typeface="Century Gothic"/>
                <a:cs typeface="Century Gothic"/>
                <a:sym typeface="Century Gothic"/>
              </a:defRPr>
            </a:lvl4pPr>
            <a:lvl5pPr indent="0" lvl="4" marL="1828800" marR="0" rtl="0" algn="l">
              <a:spcBef>
                <a:spcPts val="600"/>
              </a:spcBef>
              <a:buClr>
                <a:schemeClr val="accent1"/>
              </a:buClr>
              <a:buFont typeface="Noto Sans Symbols"/>
              <a:buNone/>
              <a:defRPr b="1" i="0" sz="1600" u="none" cap="none" strike="noStrike">
                <a:solidFill>
                  <a:srgbClr val="595959"/>
                </a:solidFill>
                <a:latin typeface="Century Gothic"/>
                <a:ea typeface="Century Gothic"/>
                <a:cs typeface="Century Gothic"/>
                <a:sym typeface="Century Gothic"/>
              </a:defRPr>
            </a:lvl5pPr>
            <a:lvl6pPr indent="0" lvl="5" marL="2286000" marR="0" rtl="0" algn="l">
              <a:spcBef>
                <a:spcPts val="320"/>
              </a:spcBef>
              <a:buClr>
                <a:srgbClr val="51640A"/>
              </a:buClr>
              <a:buFont typeface="Noto Sans Symbols"/>
              <a:buNone/>
              <a:defRPr b="1" i="0" sz="1600" u="none" cap="none" strike="noStrike">
                <a:solidFill>
                  <a:srgbClr val="595959"/>
                </a:solidFill>
                <a:latin typeface="Century Gothic"/>
                <a:ea typeface="Century Gothic"/>
                <a:cs typeface="Century Gothic"/>
                <a:sym typeface="Century Gothic"/>
              </a:defRPr>
            </a:lvl6pPr>
            <a:lvl7pPr indent="0" lvl="6" marL="2743200" marR="0" rtl="0" algn="l">
              <a:spcBef>
                <a:spcPts val="320"/>
              </a:spcBef>
              <a:buClr>
                <a:schemeClr val="accent1"/>
              </a:buClr>
              <a:buFont typeface="Noto Sans Symbols"/>
              <a:buNone/>
              <a:defRPr b="1" i="0" sz="1600" u="none" cap="none" strike="noStrike">
                <a:solidFill>
                  <a:srgbClr val="595959"/>
                </a:solidFill>
                <a:latin typeface="Century Gothic"/>
                <a:ea typeface="Century Gothic"/>
                <a:cs typeface="Century Gothic"/>
                <a:sym typeface="Century Gothic"/>
              </a:defRPr>
            </a:lvl7pPr>
            <a:lvl8pPr indent="0" lvl="7" marL="3200400" marR="0" rtl="0" algn="l">
              <a:spcBef>
                <a:spcPts val="320"/>
              </a:spcBef>
              <a:buClr>
                <a:srgbClr val="51640A"/>
              </a:buClr>
              <a:buFont typeface="Noto Sans Symbols"/>
              <a:buNone/>
              <a:defRPr b="1" i="0" sz="1600" u="none" cap="none" strike="noStrike">
                <a:solidFill>
                  <a:srgbClr val="595959"/>
                </a:solidFill>
                <a:latin typeface="Century Gothic"/>
                <a:ea typeface="Century Gothic"/>
                <a:cs typeface="Century Gothic"/>
                <a:sym typeface="Century Gothic"/>
              </a:defRPr>
            </a:lvl8pPr>
            <a:lvl9pPr indent="0" lvl="8" marL="3657600" marR="0" rtl="0" algn="l">
              <a:spcBef>
                <a:spcPts val="320"/>
              </a:spcBef>
              <a:buClr>
                <a:schemeClr val="accent1"/>
              </a:buClr>
              <a:buFont typeface="Noto Sans Symbols"/>
              <a:buNone/>
              <a:defRPr b="1" i="0" sz="1600" u="none" cap="none" strike="noStrike">
                <a:solidFill>
                  <a:srgbClr val="595959"/>
                </a:solidFill>
                <a:latin typeface="Century Gothic"/>
                <a:ea typeface="Century Gothic"/>
                <a:cs typeface="Century Gothic"/>
                <a:sym typeface="Century Gothic"/>
              </a:defRPr>
            </a:lvl9pPr>
          </a:lstStyle>
          <a:p/>
        </p:txBody>
      </p:sp>
      <p:sp>
        <p:nvSpPr>
          <p:cNvPr id="51" name="Shape 51"/>
          <p:cNvSpPr txBox="1"/>
          <p:nvPr>
            <p:ph idx="2" type="body"/>
          </p:nvPr>
        </p:nvSpPr>
        <p:spPr>
          <a:xfrm>
            <a:off x="1120588" y="3065929"/>
            <a:ext cx="3566160" cy="3211046"/>
          </a:xfrm>
          <a:prstGeom prst="rect">
            <a:avLst/>
          </a:prstGeom>
          <a:noFill/>
          <a:ln>
            <a:noFill/>
          </a:ln>
        </p:spPr>
        <p:txBody>
          <a:bodyPr anchorCtr="0" anchor="t" bIns="91425" lIns="91425" rIns="91425" wrap="square" tIns="91425"/>
          <a:lstStyle>
            <a:lvl1pPr indent="-228600" lvl="0" marL="342900" marR="0" rtl="0" algn="l">
              <a:spcBef>
                <a:spcPts val="20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52413" lvl="5" marL="2055813" marR="0" rtl="0" algn="l">
              <a:spcBef>
                <a:spcPts val="320"/>
              </a:spcBef>
              <a:buClr>
                <a:srgbClr val="51640A"/>
              </a:buClr>
              <a:buSzPct val="100000"/>
              <a:buFont typeface="Noto Sans Symbols"/>
              <a:buChar char="⬜"/>
              <a:defRPr b="0" i="0" sz="1600" u="none" cap="none" strike="noStrike">
                <a:solidFill>
                  <a:srgbClr val="595959"/>
                </a:solidFill>
                <a:latin typeface="Century Gothic"/>
                <a:ea typeface="Century Gothic"/>
                <a:cs typeface="Century Gothic"/>
                <a:sym typeface="Century Gothic"/>
              </a:defRPr>
            </a:lvl6pPr>
            <a:lvl7pPr indent="-252413" lvl="6" marL="2055813" marR="0" rtl="0" algn="l">
              <a:spcBef>
                <a:spcPts val="320"/>
              </a:spcBef>
              <a:buClr>
                <a:schemeClr val="accent1"/>
              </a:buClr>
              <a:buSzPct val="100000"/>
              <a:buFont typeface="Noto Sans Symbols"/>
              <a:buChar char="⬜"/>
              <a:defRPr b="0" i="0" sz="1600" u="none" cap="none" strike="noStrike">
                <a:solidFill>
                  <a:srgbClr val="595959"/>
                </a:solidFill>
                <a:latin typeface="Century Gothic"/>
                <a:ea typeface="Century Gothic"/>
                <a:cs typeface="Century Gothic"/>
                <a:sym typeface="Century Gothic"/>
              </a:defRPr>
            </a:lvl7pPr>
            <a:lvl8pPr indent="-252413" lvl="7" marL="2055813" marR="0" rtl="0" algn="l">
              <a:spcBef>
                <a:spcPts val="320"/>
              </a:spcBef>
              <a:buClr>
                <a:srgbClr val="51640A"/>
              </a:buClr>
              <a:buSzPct val="100000"/>
              <a:buFont typeface="Noto Sans Symbols"/>
              <a:buChar char="⬜"/>
              <a:defRPr b="0" i="0" sz="1600" u="none" cap="none" strike="noStrike">
                <a:solidFill>
                  <a:srgbClr val="595959"/>
                </a:solidFill>
                <a:latin typeface="Century Gothic"/>
                <a:ea typeface="Century Gothic"/>
                <a:cs typeface="Century Gothic"/>
                <a:sym typeface="Century Gothic"/>
              </a:defRPr>
            </a:lvl8pPr>
            <a:lvl9pPr indent="-252413" lvl="8" marL="2055813" marR="0" rtl="0" algn="l">
              <a:spcBef>
                <a:spcPts val="320"/>
              </a:spcBef>
              <a:buClr>
                <a:schemeClr val="accent1"/>
              </a:buClr>
              <a:buSzPct val="100000"/>
              <a:buFont typeface="Noto Sans Symbols"/>
              <a:buChar char="⬜"/>
              <a:defRPr b="0" i="0" sz="1600" u="none" cap="none" strike="noStrike">
                <a:solidFill>
                  <a:srgbClr val="595959"/>
                </a:solidFill>
                <a:latin typeface="Century Gothic"/>
                <a:ea typeface="Century Gothic"/>
                <a:cs typeface="Century Gothic"/>
                <a:sym typeface="Century Gothic"/>
              </a:defRPr>
            </a:lvl9pPr>
          </a:lstStyle>
          <a:p/>
        </p:txBody>
      </p:sp>
      <p:sp>
        <p:nvSpPr>
          <p:cNvPr id="52" name="Shape 52"/>
          <p:cNvSpPr txBox="1"/>
          <p:nvPr>
            <p:ph idx="3" type="body"/>
          </p:nvPr>
        </p:nvSpPr>
        <p:spPr>
          <a:xfrm>
            <a:off x="5147534" y="2017713"/>
            <a:ext cx="3566160" cy="877887"/>
          </a:xfrm>
          <a:prstGeom prst="rect">
            <a:avLst/>
          </a:prstGeom>
          <a:noFill/>
          <a:ln>
            <a:noFill/>
          </a:ln>
        </p:spPr>
        <p:txBody>
          <a:bodyPr anchorCtr="0" anchor="b" bIns="91425" lIns="91425" rIns="91425" wrap="square" tIns="91425"/>
          <a:lstStyle>
            <a:lvl1pPr indent="0" lvl="0" marL="0" marR="0" rtl="0" algn="l">
              <a:spcBef>
                <a:spcPts val="2000"/>
              </a:spcBef>
              <a:buClr>
                <a:schemeClr val="accent1"/>
              </a:buClr>
              <a:buFont typeface="Noto Sans Symbols"/>
              <a:buNone/>
              <a:defRPr b="0" i="0" sz="2400" u="none" cap="none" strike="noStrike">
                <a:solidFill>
                  <a:srgbClr val="595959"/>
                </a:solidFill>
                <a:latin typeface="Century Gothic"/>
                <a:ea typeface="Century Gothic"/>
                <a:cs typeface="Century Gothic"/>
                <a:sym typeface="Century Gothic"/>
              </a:defRPr>
            </a:lvl1pPr>
            <a:lvl2pPr indent="0" lvl="1" marL="457200" marR="0" rtl="0" algn="l">
              <a:spcBef>
                <a:spcPts val="600"/>
              </a:spcBef>
              <a:buClr>
                <a:srgbClr val="51640A"/>
              </a:buClr>
              <a:buFont typeface="Noto Sans Symbols"/>
              <a:buNone/>
              <a:defRPr b="1" i="0" sz="2000" u="none" cap="none" strike="noStrike">
                <a:solidFill>
                  <a:srgbClr val="595959"/>
                </a:solidFill>
                <a:latin typeface="Century Gothic"/>
                <a:ea typeface="Century Gothic"/>
                <a:cs typeface="Century Gothic"/>
                <a:sym typeface="Century Gothic"/>
              </a:defRPr>
            </a:lvl2pPr>
            <a:lvl3pPr indent="0" lvl="2" marL="914400" marR="0" rtl="0" algn="l">
              <a:spcBef>
                <a:spcPts val="600"/>
              </a:spcBef>
              <a:buClr>
                <a:schemeClr val="accent1"/>
              </a:buClr>
              <a:buFont typeface="Noto Sans Symbols"/>
              <a:buNone/>
              <a:defRPr b="1" i="0" sz="1800" u="none" cap="none" strike="noStrike">
                <a:solidFill>
                  <a:srgbClr val="595959"/>
                </a:solidFill>
                <a:latin typeface="Century Gothic"/>
                <a:ea typeface="Century Gothic"/>
                <a:cs typeface="Century Gothic"/>
                <a:sym typeface="Century Gothic"/>
              </a:defRPr>
            </a:lvl3pPr>
            <a:lvl4pPr indent="0" lvl="3" marL="1371600" marR="0" rtl="0" algn="l">
              <a:spcBef>
                <a:spcPts val="600"/>
              </a:spcBef>
              <a:buClr>
                <a:srgbClr val="51640A"/>
              </a:buClr>
              <a:buFont typeface="Noto Sans Symbols"/>
              <a:buNone/>
              <a:defRPr b="1" i="0" sz="1600" u="none" cap="none" strike="noStrike">
                <a:solidFill>
                  <a:srgbClr val="595959"/>
                </a:solidFill>
                <a:latin typeface="Century Gothic"/>
                <a:ea typeface="Century Gothic"/>
                <a:cs typeface="Century Gothic"/>
                <a:sym typeface="Century Gothic"/>
              </a:defRPr>
            </a:lvl4pPr>
            <a:lvl5pPr indent="0" lvl="4" marL="1828800" marR="0" rtl="0" algn="l">
              <a:spcBef>
                <a:spcPts val="600"/>
              </a:spcBef>
              <a:buClr>
                <a:schemeClr val="accent1"/>
              </a:buClr>
              <a:buFont typeface="Noto Sans Symbols"/>
              <a:buNone/>
              <a:defRPr b="1" i="0" sz="1600" u="none" cap="none" strike="noStrike">
                <a:solidFill>
                  <a:srgbClr val="595959"/>
                </a:solidFill>
                <a:latin typeface="Century Gothic"/>
                <a:ea typeface="Century Gothic"/>
                <a:cs typeface="Century Gothic"/>
                <a:sym typeface="Century Gothic"/>
              </a:defRPr>
            </a:lvl5pPr>
            <a:lvl6pPr indent="0" lvl="5" marL="2286000" marR="0" rtl="0" algn="l">
              <a:spcBef>
                <a:spcPts val="320"/>
              </a:spcBef>
              <a:buClr>
                <a:srgbClr val="51640A"/>
              </a:buClr>
              <a:buFont typeface="Noto Sans Symbols"/>
              <a:buNone/>
              <a:defRPr b="1" i="0" sz="1600" u="none" cap="none" strike="noStrike">
                <a:solidFill>
                  <a:srgbClr val="595959"/>
                </a:solidFill>
                <a:latin typeface="Century Gothic"/>
                <a:ea typeface="Century Gothic"/>
                <a:cs typeface="Century Gothic"/>
                <a:sym typeface="Century Gothic"/>
              </a:defRPr>
            </a:lvl6pPr>
            <a:lvl7pPr indent="0" lvl="6" marL="2743200" marR="0" rtl="0" algn="l">
              <a:spcBef>
                <a:spcPts val="320"/>
              </a:spcBef>
              <a:buClr>
                <a:schemeClr val="accent1"/>
              </a:buClr>
              <a:buFont typeface="Noto Sans Symbols"/>
              <a:buNone/>
              <a:defRPr b="1" i="0" sz="1600" u="none" cap="none" strike="noStrike">
                <a:solidFill>
                  <a:srgbClr val="595959"/>
                </a:solidFill>
                <a:latin typeface="Century Gothic"/>
                <a:ea typeface="Century Gothic"/>
                <a:cs typeface="Century Gothic"/>
                <a:sym typeface="Century Gothic"/>
              </a:defRPr>
            </a:lvl7pPr>
            <a:lvl8pPr indent="0" lvl="7" marL="3200400" marR="0" rtl="0" algn="l">
              <a:spcBef>
                <a:spcPts val="320"/>
              </a:spcBef>
              <a:buClr>
                <a:srgbClr val="51640A"/>
              </a:buClr>
              <a:buFont typeface="Noto Sans Symbols"/>
              <a:buNone/>
              <a:defRPr b="1" i="0" sz="1600" u="none" cap="none" strike="noStrike">
                <a:solidFill>
                  <a:srgbClr val="595959"/>
                </a:solidFill>
                <a:latin typeface="Century Gothic"/>
                <a:ea typeface="Century Gothic"/>
                <a:cs typeface="Century Gothic"/>
                <a:sym typeface="Century Gothic"/>
              </a:defRPr>
            </a:lvl8pPr>
            <a:lvl9pPr indent="0" lvl="8" marL="3657600" marR="0" rtl="0" algn="l">
              <a:spcBef>
                <a:spcPts val="320"/>
              </a:spcBef>
              <a:buClr>
                <a:schemeClr val="accent1"/>
              </a:buClr>
              <a:buFont typeface="Noto Sans Symbols"/>
              <a:buNone/>
              <a:defRPr b="1" i="0" sz="1600" u="none" cap="none" strike="noStrike">
                <a:solidFill>
                  <a:srgbClr val="595959"/>
                </a:solidFill>
                <a:latin typeface="Century Gothic"/>
                <a:ea typeface="Century Gothic"/>
                <a:cs typeface="Century Gothic"/>
                <a:sym typeface="Century Gothic"/>
              </a:defRPr>
            </a:lvl9pPr>
          </a:lstStyle>
          <a:p/>
        </p:txBody>
      </p:sp>
      <p:sp>
        <p:nvSpPr>
          <p:cNvPr id="53" name="Shape 53"/>
          <p:cNvSpPr txBox="1"/>
          <p:nvPr>
            <p:ph idx="4" type="body"/>
          </p:nvPr>
        </p:nvSpPr>
        <p:spPr>
          <a:xfrm>
            <a:off x="5147534" y="3065929"/>
            <a:ext cx="3566160" cy="3211046"/>
          </a:xfrm>
          <a:prstGeom prst="rect">
            <a:avLst/>
          </a:prstGeom>
          <a:noFill/>
          <a:ln>
            <a:noFill/>
          </a:ln>
        </p:spPr>
        <p:txBody>
          <a:bodyPr anchorCtr="0" anchor="t" bIns="91425" lIns="91425" rIns="91425" wrap="square" tIns="91425"/>
          <a:lstStyle>
            <a:lvl1pPr indent="-228600" lvl="0" marL="342900" marR="0" rtl="0" algn="l">
              <a:spcBef>
                <a:spcPts val="20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52413" lvl="5" marL="2055813" marR="0" rtl="0" algn="l">
              <a:spcBef>
                <a:spcPts val="320"/>
              </a:spcBef>
              <a:buClr>
                <a:srgbClr val="51640A"/>
              </a:buClr>
              <a:buSzPct val="100000"/>
              <a:buFont typeface="Noto Sans Symbols"/>
              <a:buChar char="⬜"/>
              <a:defRPr b="0" i="0" sz="1600" u="none" cap="none" strike="noStrike">
                <a:solidFill>
                  <a:srgbClr val="595959"/>
                </a:solidFill>
                <a:latin typeface="Century Gothic"/>
                <a:ea typeface="Century Gothic"/>
                <a:cs typeface="Century Gothic"/>
                <a:sym typeface="Century Gothic"/>
              </a:defRPr>
            </a:lvl6pPr>
            <a:lvl7pPr indent="-252413" lvl="6" marL="2055813" marR="0" rtl="0" algn="l">
              <a:spcBef>
                <a:spcPts val="320"/>
              </a:spcBef>
              <a:buClr>
                <a:schemeClr val="accent1"/>
              </a:buClr>
              <a:buSzPct val="100000"/>
              <a:buFont typeface="Noto Sans Symbols"/>
              <a:buChar char="⬜"/>
              <a:defRPr b="0" i="0" sz="1600" u="none" cap="none" strike="noStrike">
                <a:solidFill>
                  <a:srgbClr val="595959"/>
                </a:solidFill>
                <a:latin typeface="Century Gothic"/>
                <a:ea typeface="Century Gothic"/>
                <a:cs typeface="Century Gothic"/>
                <a:sym typeface="Century Gothic"/>
              </a:defRPr>
            </a:lvl7pPr>
            <a:lvl8pPr indent="-252413" lvl="7" marL="2055813" marR="0" rtl="0" algn="l">
              <a:spcBef>
                <a:spcPts val="320"/>
              </a:spcBef>
              <a:buClr>
                <a:srgbClr val="51640A"/>
              </a:buClr>
              <a:buSzPct val="100000"/>
              <a:buFont typeface="Noto Sans Symbols"/>
              <a:buChar char="⬜"/>
              <a:defRPr b="0" i="0" sz="1600" u="none" cap="none" strike="noStrike">
                <a:solidFill>
                  <a:srgbClr val="595959"/>
                </a:solidFill>
                <a:latin typeface="Century Gothic"/>
                <a:ea typeface="Century Gothic"/>
                <a:cs typeface="Century Gothic"/>
                <a:sym typeface="Century Gothic"/>
              </a:defRPr>
            </a:lvl8pPr>
            <a:lvl9pPr indent="-252413" lvl="8" marL="2055813" marR="0" rtl="0" algn="l">
              <a:spcBef>
                <a:spcPts val="320"/>
              </a:spcBef>
              <a:buClr>
                <a:schemeClr val="accent1"/>
              </a:buClr>
              <a:buSzPct val="100000"/>
              <a:buFont typeface="Noto Sans Symbols"/>
              <a:buChar char="⬜"/>
              <a:defRPr b="0" i="0" sz="1600" u="none" cap="none" strike="noStrike">
                <a:solidFill>
                  <a:srgbClr val="595959"/>
                </a:solidFill>
                <a:latin typeface="Century Gothic"/>
                <a:ea typeface="Century Gothic"/>
                <a:cs typeface="Century Gothic"/>
                <a:sym typeface="Century Gothic"/>
              </a:defRPr>
            </a:lvl9pPr>
          </a:lstStyle>
          <a:p/>
        </p:txBody>
      </p:sp>
      <p:sp>
        <p:nvSpPr>
          <p:cNvPr id="54" name="Shape 54"/>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5" name="Shape 55"/>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6" name="Shape 56"/>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lang="ja-JP" sz="800">
                <a:solidFill>
                  <a:srgbClr val="595959"/>
                </a:solidFill>
                <a:latin typeface="Century Gothic"/>
                <a:ea typeface="Century Gothic"/>
                <a:cs typeface="Century Gothic"/>
                <a:sym typeface="Century Gothic"/>
              </a:rPr>
              <a:t>‹#›</a:t>
            </a:fld>
          </a:p>
        </p:txBody>
      </p:sp>
      <p:cxnSp>
        <p:nvCxnSpPr>
          <p:cNvPr id="57" name="Shape 57"/>
          <p:cNvCxnSpPr/>
          <p:nvPr/>
        </p:nvCxnSpPr>
        <p:spPr>
          <a:xfrm>
            <a:off x="1212028" y="2904565"/>
            <a:ext cx="3383280" cy="1588"/>
          </a:xfrm>
          <a:prstGeom prst="straightConnector1">
            <a:avLst/>
          </a:prstGeom>
          <a:noFill/>
          <a:ln cap="flat" cmpd="sng" w="38100">
            <a:solidFill>
              <a:srgbClr val="D5D9CC"/>
            </a:solidFill>
            <a:prstDash val="solid"/>
            <a:round/>
            <a:headEnd len="med" w="med" type="none"/>
            <a:tailEnd len="med" w="med" type="none"/>
          </a:ln>
        </p:spPr>
      </p:cxnSp>
      <p:cxnSp>
        <p:nvCxnSpPr>
          <p:cNvPr id="58" name="Shape 58"/>
          <p:cNvCxnSpPr/>
          <p:nvPr/>
        </p:nvCxnSpPr>
        <p:spPr>
          <a:xfrm>
            <a:off x="5238974" y="2904565"/>
            <a:ext cx="3383280" cy="1588"/>
          </a:xfrm>
          <a:prstGeom prst="straightConnector1">
            <a:avLst/>
          </a:prstGeom>
          <a:noFill/>
          <a:ln cap="flat" cmpd="sng" w="38100">
            <a:solidFill>
              <a:srgbClr val="D5D9CC"/>
            </a:solidFill>
            <a:prstDash val="solid"/>
            <a:round/>
            <a:headEnd len="med" w="med" type="none"/>
            <a:tailEnd len="med" w="med" type="none"/>
          </a:ln>
        </p:spPr>
      </p:cxnSp>
      <p:cxnSp>
        <p:nvCxnSpPr>
          <p:cNvPr id="59" name="Shape 59"/>
          <p:cNvCxnSpPr/>
          <p:nvPr/>
        </p:nvCxnSpPr>
        <p:spPr>
          <a:xfrm>
            <a:off x="1212028" y="2904565"/>
            <a:ext cx="3383280" cy="1588"/>
          </a:xfrm>
          <a:prstGeom prst="straightConnector1">
            <a:avLst/>
          </a:prstGeom>
          <a:noFill/>
          <a:ln cap="flat" cmpd="sng" w="38100">
            <a:solidFill>
              <a:srgbClr val="D5D9CC"/>
            </a:solidFill>
            <a:prstDash val="solid"/>
            <a:round/>
            <a:headEnd len="med" w="med" type="none"/>
            <a:tailEnd len="med" w="med" type="none"/>
          </a:ln>
        </p:spPr>
      </p:cxnSp>
      <p:cxnSp>
        <p:nvCxnSpPr>
          <p:cNvPr id="60" name="Shape 60"/>
          <p:cNvCxnSpPr/>
          <p:nvPr/>
        </p:nvCxnSpPr>
        <p:spPr>
          <a:xfrm>
            <a:off x="5238974" y="2904565"/>
            <a:ext cx="3383280" cy="1588"/>
          </a:xfrm>
          <a:prstGeom prst="straightConnector1">
            <a:avLst/>
          </a:prstGeom>
          <a:noFill/>
          <a:ln cap="flat" cmpd="sng" w="38100">
            <a:solidFill>
              <a:srgbClr val="D5D9CC"/>
            </a:solidFill>
            <a:prstDash val="solid"/>
            <a:round/>
            <a:headEnd len="med" w="med" type="none"/>
            <a:tailEnd len="med" w="med" type="none"/>
          </a:ln>
        </p:spPr>
      </p:cxnSp>
      <p:cxnSp>
        <p:nvCxnSpPr>
          <p:cNvPr id="61" name="Shape 61"/>
          <p:cNvCxnSpPr/>
          <p:nvPr/>
        </p:nvCxnSpPr>
        <p:spPr>
          <a:xfrm>
            <a:off x="1212028" y="2904565"/>
            <a:ext cx="3383280" cy="1588"/>
          </a:xfrm>
          <a:prstGeom prst="straightConnector1">
            <a:avLst/>
          </a:prstGeom>
          <a:noFill/>
          <a:ln cap="flat" cmpd="sng" w="38100">
            <a:solidFill>
              <a:srgbClr val="D5D9CC"/>
            </a:solidFill>
            <a:prstDash val="solid"/>
            <a:round/>
            <a:headEnd len="med" w="med" type="none"/>
            <a:tailEnd len="med" w="med" type="none"/>
          </a:ln>
        </p:spPr>
      </p:cxnSp>
      <p:cxnSp>
        <p:nvCxnSpPr>
          <p:cNvPr id="62" name="Shape 62"/>
          <p:cNvCxnSpPr/>
          <p:nvPr/>
        </p:nvCxnSpPr>
        <p:spPr>
          <a:xfrm>
            <a:off x="5238974" y="2904565"/>
            <a:ext cx="3383280" cy="1588"/>
          </a:xfrm>
          <a:prstGeom prst="straightConnector1">
            <a:avLst/>
          </a:prstGeom>
          <a:noFill/>
          <a:ln cap="flat" cmpd="sng" w="38100">
            <a:solidFill>
              <a:srgbClr val="D5D9CC"/>
            </a:solidFill>
            <a:prstDash val="solid"/>
            <a:round/>
            <a:headEnd len="med" w="med" type="none"/>
            <a:tailEnd len="med" w="med"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タイトルのみ">
    <p:spTree>
      <p:nvGrpSpPr>
        <p:cNvPr id="63" name="Shape 63"/>
        <p:cNvGrpSpPr/>
        <p:nvPr/>
      </p:nvGrpSpPr>
      <p:grpSpPr>
        <a:xfrm>
          <a:off x="0" y="0"/>
          <a:ext cx="0" cy="0"/>
          <a:chOff x="0" y="0"/>
          <a:chExt cx="0" cy="0"/>
        </a:xfrm>
      </p:grpSpPr>
      <p:sp>
        <p:nvSpPr>
          <p:cNvPr id="64" name="Shape 64"/>
          <p:cNvSpPr txBox="1"/>
          <p:nvPr>
            <p:ph type="title"/>
          </p:nvPr>
        </p:nvSpPr>
        <p:spPr>
          <a:xfrm>
            <a:off x="0" y="1123856"/>
            <a:ext cx="8913813"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5" name="Shape 65"/>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6" name="Shape 66"/>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7" name="Shape 67"/>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lang="ja-JP" sz="800">
                <a:solidFill>
                  <a:srgbClr val="595959"/>
                </a:solidFill>
                <a:latin typeface="Century Gothic"/>
                <a:ea typeface="Century Gothic"/>
                <a:cs typeface="Century Gothic"/>
                <a:sym typeface="Century Gothic"/>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タイトル付きのコンテンツ">
    <p:spTree>
      <p:nvGrpSpPr>
        <p:cNvPr id="68" name="Shape 68"/>
        <p:cNvGrpSpPr/>
        <p:nvPr/>
      </p:nvGrpSpPr>
      <p:grpSpPr>
        <a:xfrm>
          <a:off x="0" y="0"/>
          <a:ext cx="0" cy="0"/>
          <a:chOff x="0" y="0"/>
          <a:chExt cx="0" cy="0"/>
        </a:xfrm>
      </p:grpSpPr>
      <p:sp>
        <p:nvSpPr>
          <p:cNvPr id="69" name="Shape 69"/>
          <p:cNvSpPr txBox="1"/>
          <p:nvPr>
            <p:ph type="title"/>
          </p:nvPr>
        </p:nvSpPr>
        <p:spPr>
          <a:xfrm>
            <a:off x="0" y="1124712"/>
            <a:ext cx="8915400"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a:off x="5147534" y="2590800"/>
            <a:ext cx="3566160" cy="3686175"/>
          </a:xfrm>
          <a:prstGeom prst="rect">
            <a:avLst/>
          </a:prstGeom>
          <a:noFill/>
          <a:ln>
            <a:noFill/>
          </a:ln>
        </p:spPr>
        <p:txBody>
          <a:bodyPr anchorCtr="0" anchor="t" bIns="91425" lIns="91425" rIns="91425" wrap="square" tIns="91425"/>
          <a:lstStyle>
            <a:lvl1pPr indent="-228600" lvl="0" marL="342900" marR="0" rtl="0" algn="l">
              <a:spcBef>
                <a:spcPts val="20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27013" lvl="5" marL="2055813" marR="0" rtl="0" algn="l">
              <a:spcBef>
                <a:spcPts val="400"/>
              </a:spcBef>
              <a:buClr>
                <a:srgbClr val="51640A"/>
              </a:buClr>
              <a:buSzPct val="100000"/>
              <a:buFont typeface="Noto Sans Symbols"/>
              <a:buChar char="⬜"/>
              <a:defRPr b="0" i="0" sz="2000" u="none" cap="none" strike="noStrike">
                <a:solidFill>
                  <a:srgbClr val="595959"/>
                </a:solidFill>
                <a:latin typeface="Century Gothic"/>
                <a:ea typeface="Century Gothic"/>
                <a:cs typeface="Century Gothic"/>
                <a:sym typeface="Century Gothic"/>
              </a:defRPr>
            </a:lvl6pPr>
            <a:lvl7pPr indent="-227013" lvl="6" marL="2055813" marR="0" rtl="0" algn="l">
              <a:spcBef>
                <a:spcPts val="400"/>
              </a:spcBef>
              <a:buClr>
                <a:schemeClr val="accent1"/>
              </a:buClr>
              <a:buSzPct val="100000"/>
              <a:buFont typeface="Noto Sans Symbols"/>
              <a:buChar char="⬜"/>
              <a:defRPr b="0" i="0" sz="2000" u="none" cap="none" strike="noStrike">
                <a:solidFill>
                  <a:srgbClr val="595959"/>
                </a:solidFill>
                <a:latin typeface="Century Gothic"/>
                <a:ea typeface="Century Gothic"/>
                <a:cs typeface="Century Gothic"/>
                <a:sym typeface="Century Gothic"/>
              </a:defRPr>
            </a:lvl7pPr>
            <a:lvl8pPr indent="-227013" lvl="7" marL="2055813" marR="0" rtl="0" algn="l">
              <a:spcBef>
                <a:spcPts val="400"/>
              </a:spcBef>
              <a:buClr>
                <a:srgbClr val="51640A"/>
              </a:buClr>
              <a:buSzPct val="100000"/>
              <a:buFont typeface="Noto Sans Symbols"/>
              <a:buChar char="⬜"/>
              <a:defRPr b="0" i="0" sz="2000" u="none" cap="none" strike="noStrike">
                <a:solidFill>
                  <a:srgbClr val="595959"/>
                </a:solidFill>
                <a:latin typeface="Century Gothic"/>
                <a:ea typeface="Century Gothic"/>
                <a:cs typeface="Century Gothic"/>
                <a:sym typeface="Century Gothic"/>
              </a:defRPr>
            </a:lvl8pPr>
            <a:lvl9pPr indent="-227013" lvl="8" marL="2055813" marR="0" rtl="0" algn="l">
              <a:spcBef>
                <a:spcPts val="400"/>
              </a:spcBef>
              <a:buClr>
                <a:schemeClr val="accent1"/>
              </a:buClr>
              <a:buSzPct val="100000"/>
              <a:buFont typeface="Noto Sans Symbols"/>
              <a:buChar char="⬜"/>
              <a:defRPr b="0" i="0" sz="2000" u="none" cap="none" strike="noStrike">
                <a:solidFill>
                  <a:srgbClr val="595959"/>
                </a:solidFill>
                <a:latin typeface="Century Gothic"/>
                <a:ea typeface="Century Gothic"/>
                <a:cs typeface="Century Gothic"/>
                <a:sym typeface="Century Gothic"/>
              </a:defRPr>
            </a:lvl9pPr>
          </a:lstStyle>
          <a:p/>
        </p:txBody>
      </p:sp>
      <p:sp>
        <p:nvSpPr>
          <p:cNvPr id="71" name="Shape 71"/>
          <p:cNvSpPr txBox="1"/>
          <p:nvPr>
            <p:ph idx="2" type="body"/>
          </p:nvPr>
        </p:nvSpPr>
        <p:spPr>
          <a:xfrm>
            <a:off x="900952" y="2039111"/>
            <a:ext cx="3566160" cy="4224528"/>
          </a:xfrm>
          <a:prstGeom prst="rect">
            <a:avLst/>
          </a:prstGeom>
          <a:solidFill>
            <a:srgbClr val="E3E5DC"/>
          </a:solidFill>
          <a:ln>
            <a:noFill/>
          </a:ln>
        </p:spPr>
        <p:txBody>
          <a:bodyPr anchorCtr="0" anchor="t" bIns="91425" lIns="91425" rIns="91425" wrap="square" tIns="91425"/>
          <a:lstStyle>
            <a:lvl1pPr indent="0" lvl="0" marL="0" marR="0" rtl="0" algn="l">
              <a:spcBef>
                <a:spcPts val="2000"/>
              </a:spcBef>
              <a:buClr>
                <a:schemeClr val="accent1"/>
              </a:buClr>
              <a:buFont typeface="Noto Sans Symbols"/>
              <a:buNone/>
              <a:defRPr b="0" i="0" sz="1800" u="none" cap="none" strike="noStrike">
                <a:solidFill>
                  <a:srgbClr val="595959"/>
                </a:solidFill>
                <a:latin typeface="Century Gothic"/>
                <a:ea typeface="Century Gothic"/>
                <a:cs typeface="Century Gothic"/>
                <a:sym typeface="Century Gothic"/>
              </a:defRPr>
            </a:lvl1pPr>
            <a:lvl2pPr indent="0" lvl="1" marL="457200" marR="0" rtl="0" algn="l">
              <a:spcBef>
                <a:spcPts val="600"/>
              </a:spcBef>
              <a:buClr>
                <a:srgbClr val="51640A"/>
              </a:buClr>
              <a:buFont typeface="Noto Sans Symbols"/>
              <a:buNone/>
              <a:defRPr b="0" i="0" sz="1200" u="none" cap="none" strike="noStrike">
                <a:solidFill>
                  <a:srgbClr val="595959"/>
                </a:solidFill>
                <a:latin typeface="Century Gothic"/>
                <a:ea typeface="Century Gothic"/>
                <a:cs typeface="Century Gothic"/>
                <a:sym typeface="Century Gothic"/>
              </a:defRPr>
            </a:lvl2pPr>
            <a:lvl3pPr indent="0" lvl="2" marL="914400" marR="0" rtl="0" algn="l">
              <a:spcBef>
                <a:spcPts val="600"/>
              </a:spcBef>
              <a:buClr>
                <a:schemeClr val="accent1"/>
              </a:buClr>
              <a:buFont typeface="Noto Sans Symbols"/>
              <a:buNone/>
              <a:defRPr b="0" i="0" sz="1000" u="none" cap="none" strike="noStrike">
                <a:solidFill>
                  <a:srgbClr val="595959"/>
                </a:solidFill>
                <a:latin typeface="Century Gothic"/>
                <a:ea typeface="Century Gothic"/>
                <a:cs typeface="Century Gothic"/>
                <a:sym typeface="Century Gothic"/>
              </a:defRPr>
            </a:lvl3pPr>
            <a:lvl4pPr indent="0" lvl="3" marL="1371600" marR="0" rtl="0" algn="l">
              <a:spcBef>
                <a:spcPts val="600"/>
              </a:spcBef>
              <a:buClr>
                <a:srgbClr val="51640A"/>
              </a:buClr>
              <a:buFont typeface="Noto Sans Symbols"/>
              <a:buNone/>
              <a:defRPr b="0" i="0" sz="900" u="none" cap="none" strike="noStrike">
                <a:solidFill>
                  <a:srgbClr val="595959"/>
                </a:solidFill>
                <a:latin typeface="Century Gothic"/>
                <a:ea typeface="Century Gothic"/>
                <a:cs typeface="Century Gothic"/>
                <a:sym typeface="Century Gothic"/>
              </a:defRPr>
            </a:lvl4pPr>
            <a:lvl5pPr indent="0" lvl="4" marL="1828800" marR="0" rtl="0" algn="l">
              <a:spcBef>
                <a:spcPts val="600"/>
              </a:spcBef>
              <a:buClr>
                <a:schemeClr val="accent1"/>
              </a:buClr>
              <a:buFont typeface="Noto Sans Symbols"/>
              <a:buNone/>
              <a:defRPr b="0" i="0" sz="900" u="none" cap="none" strike="noStrike">
                <a:solidFill>
                  <a:srgbClr val="595959"/>
                </a:solidFill>
                <a:latin typeface="Century Gothic"/>
                <a:ea typeface="Century Gothic"/>
                <a:cs typeface="Century Gothic"/>
                <a:sym typeface="Century Gothic"/>
              </a:defRPr>
            </a:lvl5pPr>
            <a:lvl6pPr indent="0" lvl="5" marL="2286000" marR="0" rtl="0" algn="l">
              <a:spcBef>
                <a:spcPts val="180"/>
              </a:spcBef>
              <a:buClr>
                <a:srgbClr val="51640A"/>
              </a:buClr>
              <a:buFont typeface="Noto Sans Symbols"/>
              <a:buNone/>
              <a:defRPr b="0" i="0" sz="900" u="none" cap="none" strike="noStrike">
                <a:solidFill>
                  <a:srgbClr val="595959"/>
                </a:solidFill>
                <a:latin typeface="Century Gothic"/>
                <a:ea typeface="Century Gothic"/>
                <a:cs typeface="Century Gothic"/>
                <a:sym typeface="Century Gothic"/>
              </a:defRPr>
            </a:lvl6pPr>
            <a:lvl7pPr indent="0" lvl="6" marL="2743200" marR="0" rtl="0" algn="l">
              <a:spcBef>
                <a:spcPts val="180"/>
              </a:spcBef>
              <a:buClr>
                <a:schemeClr val="accent1"/>
              </a:buClr>
              <a:buFont typeface="Noto Sans Symbols"/>
              <a:buNone/>
              <a:defRPr b="0" i="0" sz="900" u="none" cap="none" strike="noStrike">
                <a:solidFill>
                  <a:srgbClr val="595959"/>
                </a:solidFill>
                <a:latin typeface="Century Gothic"/>
                <a:ea typeface="Century Gothic"/>
                <a:cs typeface="Century Gothic"/>
                <a:sym typeface="Century Gothic"/>
              </a:defRPr>
            </a:lvl7pPr>
            <a:lvl8pPr indent="0" lvl="7" marL="3200400" marR="0" rtl="0" algn="l">
              <a:spcBef>
                <a:spcPts val="180"/>
              </a:spcBef>
              <a:buClr>
                <a:srgbClr val="51640A"/>
              </a:buClr>
              <a:buFont typeface="Noto Sans Symbols"/>
              <a:buNone/>
              <a:defRPr b="0" i="0" sz="900" u="none" cap="none" strike="noStrike">
                <a:solidFill>
                  <a:srgbClr val="595959"/>
                </a:solidFill>
                <a:latin typeface="Century Gothic"/>
                <a:ea typeface="Century Gothic"/>
                <a:cs typeface="Century Gothic"/>
                <a:sym typeface="Century Gothic"/>
              </a:defRPr>
            </a:lvl8pPr>
            <a:lvl9pPr indent="0" lvl="8" marL="3657600" marR="0" rtl="0" algn="l">
              <a:spcBef>
                <a:spcPts val="180"/>
              </a:spcBef>
              <a:buClr>
                <a:schemeClr val="accent1"/>
              </a:buClr>
              <a:buFont typeface="Noto Sans Symbols"/>
              <a:buNone/>
              <a:defRPr b="0" i="0" sz="900" u="none" cap="none" strike="noStrike">
                <a:solidFill>
                  <a:srgbClr val="595959"/>
                </a:solidFill>
                <a:latin typeface="Century Gothic"/>
                <a:ea typeface="Century Gothic"/>
                <a:cs typeface="Century Gothic"/>
                <a:sym typeface="Century Gothic"/>
              </a:defRPr>
            </a:lvl9pPr>
          </a:lstStyle>
          <a:p/>
        </p:txBody>
      </p:sp>
      <p:sp>
        <p:nvSpPr>
          <p:cNvPr id="72" name="Shape 72"/>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3" name="Shape 73"/>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4" name="Shape 74"/>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lang="ja-JP" sz="800">
                <a:solidFill>
                  <a:srgbClr val="595959"/>
                </a:solidFill>
                <a:latin typeface="Century Gothic"/>
                <a:ea typeface="Century Gothic"/>
                <a:cs typeface="Century Gothic"/>
                <a:sym typeface="Century Gothic"/>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0" y="1123856"/>
            <a:ext cx="8913813" cy="914400"/>
          </a:xfrm>
          <a:prstGeom prst="rect">
            <a:avLst/>
          </a:prstGeom>
          <a:solidFill>
            <a:schemeClr val="dk2"/>
          </a:solidFill>
          <a:ln>
            <a:noFill/>
          </a:ln>
        </p:spPr>
        <p:txBody>
          <a:bodyPr anchorCtr="0" anchor="ctr" bIns="91425" lIns="91425" rIns="91425" wrap="square" tIns="91425"/>
          <a:lstStyle>
            <a:lvl1pPr indent="0" lvl="0" marL="0" marR="0" rtl="0" algn="l">
              <a:spcBef>
                <a:spcPts val="0"/>
              </a:spcBef>
              <a:buClr>
                <a:schemeClr val="lt1"/>
              </a:buClr>
              <a:buFont typeface="Century Gothic"/>
              <a:buNone/>
              <a:defRPr b="0" i="0" sz="36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1114424" y="2595562"/>
            <a:ext cx="7610476" cy="3670767"/>
          </a:xfrm>
          <a:prstGeom prst="rect">
            <a:avLst/>
          </a:prstGeom>
          <a:noFill/>
          <a:ln>
            <a:noFill/>
          </a:ln>
        </p:spPr>
        <p:txBody>
          <a:bodyPr anchorCtr="0" anchor="t" bIns="91425" lIns="91425" rIns="91425" wrap="square" tIns="91425"/>
          <a:lstStyle>
            <a:lvl1pPr indent="-215900" lvl="0" marL="342900" marR="0" rtl="0" algn="l">
              <a:spcBef>
                <a:spcPts val="2000"/>
              </a:spcBef>
              <a:buClr>
                <a:schemeClr val="accent1"/>
              </a:buClr>
              <a:buSzPct val="100000"/>
              <a:buFont typeface="Noto Sans Symbols"/>
              <a:buChar char="⬜"/>
              <a:defRPr b="0" i="0" sz="2000" u="none" cap="none" strike="noStrike">
                <a:solidFill>
                  <a:srgbClr val="595959"/>
                </a:solidFill>
                <a:latin typeface="Century Gothic"/>
                <a:ea typeface="Century Gothic"/>
                <a:cs typeface="Century Gothic"/>
                <a:sym typeface="Century Gothic"/>
              </a:defRPr>
            </a:lvl1pPr>
            <a:lvl2pPr indent="-228600" lvl="1" marL="6858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2pPr>
            <a:lvl3pPr indent="-234950" lvl="2" marL="10350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3pPr>
            <a:lvl4pPr indent="-228600" lvl="3" marL="1371600" marR="0" rtl="0" algn="l">
              <a:spcBef>
                <a:spcPts val="60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4pPr>
            <a:lvl5pPr indent="-234950" lvl="4" marL="1720850" marR="0" rtl="0" algn="l">
              <a:spcBef>
                <a:spcPts val="60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5pPr>
            <a:lvl6pPr indent="-239713" lvl="5" marL="2055813"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6pPr>
            <a:lvl7pPr indent="-239713" lvl="6" marL="2398713"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7pPr>
            <a:lvl8pPr indent="-241300" lvl="7" marL="2743200" marR="0" rtl="0" algn="l">
              <a:spcBef>
                <a:spcPts val="360"/>
              </a:spcBef>
              <a:buClr>
                <a:srgbClr val="51640A"/>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8pPr>
            <a:lvl9pPr indent="-230188" lvl="8" marL="3087688" marR="0" rtl="0" algn="l">
              <a:spcBef>
                <a:spcPts val="360"/>
              </a:spcBef>
              <a:buClr>
                <a:schemeClr val="accent1"/>
              </a:buClr>
              <a:buSzPct val="100000"/>
              <a:buFont typeface="Noto Sans Symbols"/>
              <a:buChar char="⬜"/>
              <a:defRPr b="0" i="0" sz="1800" u="none" cap="none" strike="noStrike">
                <a:solidFill>
                  <a:srgbClr val="595959"/>
                </a:solidFill>
                <a:latin typeface="Century Gothic"/>
                <a:ea typeface="Century Gothic"/>
                <a:cs typeface="Century Gothic"/>
                <a:sym typeface="Century Gothic"/>
              </a:defRPr>
            </a:lvl9pPr>
          </a:lstStyle>
          <a:p/>
        </p:txBody>
      </p:sp>
      <p:sp>
        <p:nvSpPr>
          <p:cNvPr id="8" name="Shape 8"/>
          <p:cNvSpPr txBox="1"/>
          <p:nvPr>
            <p:ph idx="10" type="dt"/>
          </p:nvPr>
        </p:nvSpPr>
        <p:spPr>
          <a:xfrm>
            <a:off x="6580094" y="188259"/>
            <a:ext cx="2133600" cy="365125"/>
          </a:xfrm>
          <a:prstGeom prst="rect">
            <a:avLst/>
          </a:prstGeom>
          <a:noFill/>
          <a:ln>
            <a:noFill/>
          </a:ln>
        </p:spPr>
        <p:txBody>
          <a:bodyPr anchorCtr="0" anchor="ctr" bIns="91425" lIns="91425" rIns="91425" wrap="square" tIns="91425"/>
          <a:lstStyle>
            <a:lvl1pPr indent="0" lvl="0" marL="0" marR="0" rtl="0" algn="r">
              <a:spcBef>
                <a:spcPts val="0"/>
              </a:spcBef>
              <a:buNone/>
              <a:defRPr b="0" i="0" sz="1000" u="none" cap="none" strike="noStrike">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 name="Shape 9"/>
          <p:cNvSpPr txBox="1"/>
          <p:nvPr>
            <p:ph idx="11" type="ftr"/>
          </p:nvPr>
        </p:nvSpPr>
        <p:spPr>
          <a:xfrm>
            <a:off x="1120588" y="188259"/>
            <a:ext cx="2895600" cy="365125"/>
          </a:xfrm>
          <a:prstGeom prst="rect">
            <a:avLst/>
          </a:prstGeom>
          <a:noFill/>
          <a:ln>
            <a:noFill/>
          </a:ln>
        </p:spPr>
        <p:txBody>
          <a:bodyPr anchorCtr="0" anchor="ctr" bIns="91425" lIns="91425" rIns="91425" wrap="square" tIns="91425"/>
          <a:lstStyle>
            <a:lvl1pPr indent="0" lvl="0" marL="0" marR="0" rtl="0" algn="l">
              <a:spcBef>
                <a:spcPts val="0"/>
              </a:spcBef>
              <a:buNone/>
              <a:defRPr b="0" i="0" sz="1000" u="none" cap="none" strike="noStrike">
                <a:solidFill>
                  <a:srgbClr val="595959"/>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 name="Shape 10"/>
          <p:cNvSpPr txBox="1"/>
          <p:nvPr>
            <p:ph idx="12" type="sldNum"/>
          </p:nvPr>
        </p:nvSpPr>
        <p:spPr>
          <a:xfrm>
            <a:off x="8789894" y="6569075"/>
            <a:ext cx="457200" cy="365125"/>
          </a:xfrm>
          <a:prstGeom prst="rect">
            <a:avLst/>
          </a:prstGeom>
          <a:noFill/>
          <a:ln>
            <a:noFill/>
          </a:ln>
        </p:spPr>
        <p:txBody>
          <a:bodyPr anchorCtr="0" anchor="ctr" bIns="45700" lIns="91425" rIns="91425" wrap="square" tIns="45700">
            <a:noAutofit/>
          </a:bodyPr>
          <a:lstStyle/>
          <a:p>
            <a:pPr indent="0" lvl="0" marL="0" marR="0" rtl="0" algn="ctr">
              <a:spcBef>
                <a:spcPts val="0"/>
              </a:spcBef>
              <a:buSzPct val="25000"/>
              <a:buNone/>
            </a:pPr>
            <a:fld id="{00000000-1234-1234-1234-123412341234}" type="slidenum">
              <a:rPr b="0" i="0" lang="ja-JP" sz="800" u="none" cap="none" strike="noStrike">
                <a:solidFill>
                  <a:srgbClr val="595959"/>
                </a:solidFill>
                <a:latin typeface="Century Gothic"/>
                <a:ea typeface="Century Gothic"/>
                <a:cs typeface="Century Gothic"/>
                <a:sym typeface="Century Gothic"/>
              </a:rPr>
              <a:t>‹#›</a:t>
            </a:fld>
          </a:p>
        </p:txBody>
      </p:sp>
      <p:sp>
        <p:nvSpPr>
          <p:cNvPr id="11" name="Shape 11"/>
          <p:cNvSpPr/>
          <p:nvPr/>
        </p:nvSpPr>
        <p:spPr>
          <a:xfrm>
            <a:off x="914400" y="0"/>
            <a:ext cx="7999413" cy="182880"/>
          </a:xfrm>
          <a:prstGeom prst="rect">
            <a:avLst/>
          </a:prstGeom>
          <a:solidFill>
            <a:srgbClr val="D5D9CC"/>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2" name="Shape 12"/>
          <p:cNvSpPr/>
          <p:nvPr/>
        </p:nvSpPr>
        <p:spPr>
          <a:xfrm>
            <a:off x="914400" y="6675120"/>
            <a:ext cx="7999413" cy="182880"/>
          </a:xfrm>
          <a:prstGeom prst="rect">
            <a:avLst/>
          </a:prstGeom>
          <a:solidFill>
            <a:srgbClr val="E3E5DC"/>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ctrTitle"/>
          </p:nvPr>
        </p:nvSpPr>
        <p:spPr>
          <a:xfrm>
            <a:off x="0" y="2157319"/>
            <a:ext cx="8915400" cy="877824"/>
          </a:xfrm>
          <a:prstGeom prst="rect">
            <a:avLst/>
          </a:prstGeom>
          <a:solidFill>
            <a:schemeClr val="dk2"/>
          </a:solidFill>
          <a:ln>
            <a:noFill/>
          </a:ln>
        </p:spPr>
        <p:txBody>
          <a:bodyPr anchorCtr="0" anchor="ctr" bIns="45700" lIns="1188700" rIns="274300" wrap="square" tIns="45700">
            <a:noAutofit/>
          </a:bodyPr>
          <a:lstStyle/>
          <a:p>
            <a:pPr indent="0" lvl="0" marL="0" marR="0" rtl="0" algn="l">
              <a:spcBef>
                <a:spcPts val="0"/>
              </a:spcBef>
              <a:buClr>
                <a:schemeClr val="lt1"/>
              </a:buClr>
              <a:buSzPct val="25000"/>
              <a:buFont typeface="Century Gothic"/>
              <a:buNone/>
            </a:pPr>
            <a:r>
              <a:rPr b="0" i="0" lang="ja-JP" sz="3600" u="none" cap="none" strike="noStrike">
                <a:solidFill>
                  <a:schemeClr val="lt1"/>
                </a:solidFill>
                <a:latin typeface="Century Gothic"/>
                <a:ea typeface="Century Gothic"/>
                <a:cs typeface="Century Gothic"/>
                <a:sym typeface="Century Gothic"/>
              </a:rPr>
              <a:t>地域・人材共創機構　設立趣意書</a:t>
            </a:r>
          </a:p>
        </p:txBody>
      </p:sp>
      <p:sp>
        <p:nvSpPr>
          <p:cNvPr id="120" name="Shape 120"/>
          <p:cNvSpPr txBox="1"/>
          <p:nvPr>
            <p:ph idx="1" type="subTitle"/>
          </p:nvPr>
        </p:nvSpPr>
        <p:spPr>
          <a:xfrm>
            <a:off x="914400" y="3034553"/>
            <a:ext cx="8001000" cy="3823447"/>
          </a:xfrm>
          <a:prstGeom prst="rect">
            <a:avLst/>
          </a:prstGeom>
          <a:solidFill>
            <a:srgbClr val="E3E5DC"/>
          </a:solidFill>
          <a:ln>
            <a:noFill/>
          </a:ln>
        </p:spPr>
        <p:txBody>
          <a:bodyPr anchorCtr="0" anchor="t" bIns="91425" lIns="292600" rIns="274300" wrap="square" tIns="91425">
            <a:noAutofit/>
          </a:bodyPr>
          <a:lstStyle/>
          <a:p>
            <a:pPr indent="0" lvl="0" marL="0" marR="0" rtl="0" algn="l">
              <a:spcBef>
                <a:spcPts val="0"/>
              </a:spcBef>
              <a:spcAft>
                <a:spcPts val="0"/>
              </a:spcAft>
              <a:buClr>
                <a:schemeClr val="accent1"/>
              </a:buClr>
              <a:buSzPct val="25000"/>
              <a:buFont typeface="Noto Sans Symbols"/>
              <a:buNone/>
            </a:pPr>
            <a:r>
              <a:rPr b="0" i="0" lang="ja-JP" sz="1800" u="none" cap="none" strike="noStrike">
                <a:solidFill>
                  <a:srgbClr val="595959"/>
                </a:solidFill>
                <a:latin typeface="Century Gothic"/>
                <a:ea typeface="Century Gothic"/>
                <a:cs typeface="Century Gothic"/>
                <a:sym typeface="Century Gothic"/>
              </a:rPr>
              <a:t>〜Work for東北から全国へ〜</a:t>
            </a:r>
          </a:p>
          <a:p>
            <a:pPr indent="0" lvl="0" marL="0" marR="0" rtl="0" algn="l">
              <a:spcBef>
                <a:spcPts val="2000"/>
              </a:spcBef>
              <a:buClr>
                <a:schemeClr val="accent1"/>
              </a:buClr>
              <a:buSzPct val="25000"/>
              <a:buFont typeface="Noto Sans Symbols"/>
              <a:buNone/>
            </a:pPr>
            <a:r>
              <a:t/>
            </a:r>
            <a:endParaRPr b="0" i="0" sz="1800" u="none" cap="none" strike="noStrike">
              <a:solidFill>
                <a:srgbClr val="595959"/>
              </a:solidFill>
              <a:latin typeface="Century Gothic"/>
              <a:ea typeface="Century Gothic"/>
              <a:cs typeface="Century Gothic"/>
              <a:sym typeface="Century Gothic"/>
            </a:endParaRPr>
          </a:p>
        </p:txBody>
      </p:sp>
      <p:sp>
        <p:nvSpPr>
          <p:cNvPr id="121" name="Shape 121"/>
          <p:cNvSpPr txBox="1"/>
          <p:nvPr/>
        </p:nvSpPr>
        <p:spPr>
          <a:xfrm>
            <a:off x="5092565" y="5588000"/>
            <a:ext cx="3647891" cy="646331"/>
          </a:xfrm>
          <a:prstGeom prst="rect">
            <a:avLst/>
          </a:prstGeom>
          <a:noFill/>
          <a:ln>
            <a:noFill/>
          </a:ln>
        </p:spPr>
        <p:txBody>
          <a:bodyPr anchorCtr="0" anchor="t" bIns="45700" lIns="91425" rIns="91425" wrap="square" tIns="45700">
            <a:noAutofit/>
          </a:bodyPr>
          <a:lstStyle/>
          <a:p>
            <a:pPr indent="0" lvl="0" marL="0" marR="0" rtl="0" algn="r">
              <a:spcBef>
                <a:spcPts val="0"/>
              </a:spcBef>
              <a:buSzPct val="25000"/>
              <a:buNone/>
            </a:pPr>
            <a:r>
              <a:rPr b="0" i="0" lang="ja-JP" sz="1800" u="none" cap="none" strike="noStrike">
                <a:solidFill>
                  <a:schemeClr val="dk1"/>
                </a:solidFill>
                <a:latin typeface="Century Gothic"/>
                <a:ea typeface="Century Gothic"/>
                <a:cs typeface="Century Gothic"/>
                <a:sym typeface="Century Gothic"/>
              </a:rPr>
              <a:t>一般社団法人地域・人材共創機構</a:t>
            </a:r>
          </a:p>
          <a:p>
            <a:pPr indent="0" lvl="0" marL="0" marR="0" rtl="0" algn="r">
              <a:spcBef>
                <a:spcPts val="0"/>
              </a:spcBef>
              <a:buSzPct val="25000"/>
              <a:buNone/>
            </a:pPr>
            <a:r>
              <a:rPr b="0" i="0" lang="ja-JP" sz="1800" u="none" cap="none" strike="noStrike">
                <a:solidFill>
                  <a:schemeClr val="dk1"/>
                </a:solidFill>
                <a:latin typeface="Century Gothic"/>
                <a:ea typeface="Century Gothic"/>
                <a:cs typeface="Century Gothic"/>
                <a:sym typeface="Century Gothic"/>
              </a:rPr>
              <a:t>2016年4月</a:t>
            </a:r>
            <a:r>
              <a:rPr lang="ja-JP" sz="1800">
                <a:solidFill>
                  <a:schemeClr val="dk1"/>
                </a:solidFill>
                <a:latin typeface="Century Gothic"/>
                <a:ea typeface="Century Gothic"/>
                <a:cs typeface="Century Gothic"/>
                <a:sym typeface="Century Gothic"/>
              </a:rPr>
              <a:t>19</a:t>
            </a:r>
            <a:r>
              <a:rPr b="0" i="0" lang="ja-JP" sz="1800" u="none" cap="none" strike="noStrike">
                <a:solidFill>
                  <a:schemeClr val="dk1"/>
                </a:solidFill>
                <a:latin typeface="Century Gothic"/>
                <a:ea typeface="Century Gothic"/>
                <a:cs typeface="Century Gothic"/>
                <a:sym typeface="Century Gothic"/>
              </a:rPr>
              <a:t>日作成版</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nvSpPr>
        <p:spPr>
          <a:xfrm>
            <a:off x="291021" y="218627"/>
            <a:ext cx="2723823"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＊各地域の参画の条件＊</a:t>
            </a:r>
          </a:p>
        </p:txBody>
      </p:sp>
      <p:sp>
        <p:nvSpPr>
          <p:cNvPr id="275" name="Shape 275"/>
          <p:cNvSpPr txBox="1"/>
          <p:nvPr/>
        </p:nvSpPr>
        <p:spPr>
          <a:xfrm>
            <a:off x="771987" y="1231822"/>
            <a:ext cx="6647974" cy="3139321"/>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【参画団体】</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・地域の中間支援機能を整備する計画がある</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・官民連携で取り組む</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・拠出金を出すことができる（2割負担）</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※計画書をもって理事会承認</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【準備団体】</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・協議会のビジョンに共感し、連携会議に参加しているること</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nvSpPr>
        <p:spPr>
          <a:xfrm>
            <a:off x="274193" y="196454"/>
            <a:ext cx="2954655"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＊各地域の現在の計画案＊</a:t>
            </a:r>
          </a:p>
        </p:txBody>
      </p:sp>
      <p:graphicFrame>
        <p:nvGraphicFramePr>
          <p:cNvPr id="281" name="Shape 281"/>
          <p:cNvGraphicFramePr/>
          <p:nvPr/>
        </p:nvGraphicFramePr>
        <p:xfrm>
          <a:off x="401052" y="782055"/>
          <a:ext cx="3000000" cy="3000000"/>
        </p:xfrm>
        <a:graphic>
          <a:graphicData uri="http://schemas.openxmlformats.org/drawingml/2006/table">
            <a:tbl>
              <a:tblPr bandRow="1" firstRow="1">
                <a:noFill/>
                <a:tableStyleId>{1514BDF9-AD96-4A6B-A786-F6E64500CDB9}</a:tableStyleId>
              </a:tblPr>
              <a:tblGrid>
                <a:gridCol w="845775"/>
                <a:gridCol w="1571825"/>
                <a:gridCol w="3878925"/>
                <a:gridCol w="2205800"/>
              </a:tblGrid>
              <a:tr h="474575">
                <a:tc>
                  <a:txBody>
                    <a:bodyPr>
                      <a:noAutofit/>
                    </a:bodyPr>
                    <a:lstStyle/>
                    <a:p>
                      <a:pPr indent="0" lvl="0" marL="0" marR="0" rtl="0" algn="l">
                        <a:spcBef>
                          <a:spcPts val="0"/>
                        </a:spcBef>
                        <a:buSzPct val="25000"/>
                        <a:buNone/>
                      </a:pPr>
                      <a:r>
                        <a:t/>
                      </a:r>
                      <a:endParaRPr sz="16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団体</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事業内容案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備考</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38600">
                <a:tc>
                  <a:txBody>
                    <a:bodyPr>
                      <a:noAutofit/>
                    </a:bodyPr>
                    <a:lstStyle/>
                    <a:p>
                      <a:pPr indent="0" lvl="0" marL="0" marR="0" rtl="0" algn="l">
                        <a:spcBef>
                          <a:spcPts val="0"/>
                        </a:spcBef>
                        <a:buSzPct val="25000"/>
                        <a:buNone/>
                      </a:pPr>
                      <a:r>
                        <a:rPr lang="ja-JP" sz="1600"/>
                        <a:t>釜石</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釜石シティプロモーション推進委員会</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人材育成プラットフォームづくり。人材交流×学びの機会提供による人材育成の仕組みを構築。具体的には、首都圏企業との出向研修プログラム等。</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LV：起業・マッチングPR的な部分を期待</a:t>
                      </a:r>
                    </a:p>
                    <a:p>
                      <a:pPr indent="0" lvl="0" marL="0" marR="0" rtl="0" algn="l">
                        <a:spcBef>
                          <a:spcPts val="0"/>
                        </a:spcBef>
                        <a:buSzPct val="25000"/>
                        <a:buNone/>
                      </a:pPr>
                      <a:r>
                        <a:rPr lang="ja-JP" sz="1600"/>
                        <a:t>WF：フォローアップ的要素</a:t>
                      </a:r>
                    </a:p>
                    <a:p>
                      <a:pPr indent="0" lvl="0" marL="0" marR="0" rtl="0" algn="l">
                        <a:spcBef>
                          <a:spcPts val="0"/>
                        </a:spcBef>
                        <a:buSzPct val="25000"/>
                        <a:buNone/>
                      </a:pPr>
                      <a:r>
                        <a:rPr lang="ja-JP" sz="1600"/>
                        <a:t>首都圏の企業母集団へのニーズ</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38600">
                <a:tc>
                  <a:txBody>
                    <a:bodyPr>
                      <a:noAutofit/>
                    </a:bodyPr>
                    <a:lstStyle/>
                    <a:p>
                      <a:pPr indent="0" lvl="0" marL="0" marR="0" rtl="0" algn="l">
                        <a:spcBef>
                          <a:spcPts val="0"/>
                        </a:spcBef>
                        <a:buSzPct val="25000"/>
                        <a:buNone/>
                      </a:pPr>
                      <a:r>
                        <a:rPr lang="ja-JP" sz="1600"/>
                        <a:t>七尾</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御祓川</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能登人事部事業。新卒・中途採用支援（職業紹介）</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LV：起業創業支援</a:t>
                      </a:r>
                    </a:p>
                    <a:p>
                      <a:pPr indent="0" lvl="0" marL="0" marR="0" rtl="0" algn="l">
                        <a:spcBef>
                          <a:spcPts val="0"/>
                        </a:spcBef>
                        <a:buSzPct val="25000"/>
                        <a:buNone/>
                      </a:pPr>
                      <a:r>
                        <a:rPr lang="ja-JP" sz="1600"/>
                        <a:t>WF：</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38600">
                <a:tc>
                  <a:txBody>
                    <a:bodyPr>
                      <a:noAutofit/>
                    </a:bodyPr>
                    <a:lstStyle/>
                    <a:p>
                      <a:pPr indent="0" lvl="0" marL="0" marR="0" rtl="0" algn="l">
                        <a:spcBef>
                          <a:spcPts val="0"/>
                        </a:spcBef>
                        <a:buSzPct val="25000"/>
                        <a:buNone/>
                      </a:pPr>
                      <a:r>
                        <a:rPr lang="ja-JP" sz="1600"/>
                        <a:t>雲南</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おっちラボ</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学びの場のマッチング（都市部人材とのマッチング支援）</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幸雲南塾で5年の実績。都市部人材マッチングニーズ</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38600">
                <a:tc>
                  <a:txBody>
                    <a:bodyPr>
                      <a:noAutofit/>
                    </a:bodyPr>
                    <a:lstStyle/>
                    <a:p>
                      <a:pPr indent="0" lvl="0" marL="0" marR="0" rtl="0" algn="l">
                        <a:spcBef>
                          <a:spcPts val="0"/>
                        </a:spcBef>
                        <a:buSzPct val="25000"/>
                        <a:buNone/>
                      </a:pPr>
                      <a:r>
                        <a:rPr lang="ja-JP" sz="1600"/>
                        <a:t>塩尻</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6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地域人材活用　募集窓口一元化。地域課題の顕在化。フォローアップ（情報発信、地域間連携企画、全国ドラフト会議他）</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6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38600">
                <a:tc>
                  <a:txBody>
                    <a:bodyPr>
                      <a:noAutofit/>
                    </a:bodyPr>
                    <a:lstStyle/>
                    <a:p>
                      <a:pPr indent="0" lvl="0" marL="0" marR="0" rtl="0" algn="l">
                        <a:spcBef>
                          <a:spcPts val="0"/>
                        </a:spcBef>
                        <a:buSzPct val="25000"/>
                        <a:buNone/>
                      </a:pPr>
                      <a:r>
                        <a:rPr lang="ja-JP" sz="1600"/>
                        <a:t>関</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6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chemeClr val="dk1"/>
                        </a:buClr>
                        <a:buSzPct val="25000"/>
                        <a:buFont typeface="Century Gothic"/>
                        <a:buNone/>
                      </a:pPr>
                      <a:r>
                        <a:rPr lang="ja-JP" sz="1600"/>
                        <a:t>経営革新に繋がるプロジェクトと若者人材を受け入れられる組織体制づくり。右腕候補人材のマッチング育成。</a:t>
                      </a:r>
                    </a:p>
                    <a:p>
                      <a:pPr indent="0" lvl="0" marL="0" marR="0" rtl="0" algn="l">
                        <a:lnSpc>
                          <a:spcPct val="100000"/>
                        </a:lnSpc>
                        <a:spcBef>
                          <a:spcPts val="0"/>
                        </a:spcBef>
                        <a:spcAft>
                          <a:spcPts val="0"/>
                        </a:spcAft>
                        <a:buClr>
                          <a:schemeClr val="dk1"/>
                        </a:buClr>
                        <a:buSzPct val="25000"/>
                        <a:buFont typeface="Century Gothic"/>
                        <a:buNone/>
                      </a:pPr>
                      <a:r>
                        <a:t/>
                      </a:r>
                      <a:endParaRPr sz="16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6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Shape 286"/>
          <p:cNvSpPr/>
          <p:nvPr/>
        </p:nvSpPr>
        <p:spPr>
          <a:xfrm>
            <a:off x="1911757" y="1259903"/>
            <a:ext cx="3577715" cy="2293966"/>
          </a:xfrm>
          <a:prstGeom prst="rect">
            <a:avLst/>
          </a:prstGeom>
          <a:solidFill>
            <a:srgbClr val="CBCBCB"/>
          </a:solidFill>
          <a:ln cap="flat" cmpd="sng" w="12700">
            <a:solidFill>
              <a:srgbClr val="7F7F7F"/>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entury Gothic"/>
              <a:ea typeface="Century Gothic"/>
              <a:cs typeface="Century Gothic"/>
              <a:sym typeface="Century Gothic"/>
            </a:endParaRPr>
          </a:p>
        </p:txBody>
      </p:sp>
      <p:sp>
        <p:nvSpPr>
          <p:cNvPr id="287" name="Shape 287"/>
          <p:cNvSpPr/>
          <p:nvPr/>
        </p:nvSpPr>
        <p:spPr>
          <a:xfrm>
            <a:off x="197275" y="844532"/>
            <a:ext cx="5456062" cy="4853101"/>
          </a:xfrm>
          <a:prstGeom prst="rect">
            <a:avLst/>
          </a:prstGeom>
          <a:noFill/>
          <a:ln cap="flat" cmpd="sng" w="12700">
            <a:solidFill>
              <a:schemeClr val="dk1"/>
            </a:solidFill>
            <a:prstDash val="lgDash"/>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entury Gothic"/>
              <a:ea typeface="Century Gothic"/>
              <a:cs typeface="Century Gothic"/>
              <a:sym typeface="Century Gothic"/>
            </a:endParaRPr>
          </a:p>
        </p:txBody>
      </p:sp>
      <p:sp>
        <p:nvSpPr>
          <p:cNvPr id="288" name="Shape 288"/>
          <p:cNvSpPr/>
          <p:nvPr/>
        </p:nvSpPr>
        <p:spPr>
          <a:xfrm>
            <a:off x="2146300" y="1608259"/>
            <a:ext cx="1435100" cy="681789"/>
          </a:xfrm>
          <a:prstGeom prst="roundRect">
            <a:avLst>
              <a:gd fmla="val 16667" name="adj"/>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社員</a:t>
            </a:r>
          </a:p>
        </p:txBody>
      </p:sp>
      <p:sp>
        <p:nvSpPr>
          <p:cNvPr id="289" name="Shape 289"/>
          <p:cNvSpPr/>
          <p:nvPr/>
        </p:nvSpPr>
        <p:spPr>
          <a:xfrm>
            <a:off x="2133726" y="2699492"/>
            <a:ext cx="1456205" cy="668421"/>
          </a:xfrm>
          <a:prstGeom prst="roundRect">
            <a:avLst>
              <a:gd fmla="val 16667" name="adj"/>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理事</a:t>
            </a:r>
          </a:p>
        </p:txBody>
      </p:sp>
      <p:sp>
        <p:nvSpPr>
          <p:cNvPr id="290" name="Shape 290"/>
          <p:cNvSpPr/>
          <p:nvPr/>
        </p:nvSpPr>
        <p:spPr>
          <a:xfrm>
            <a:off x="3950880" y="4808446"/>
            <a:ext cx="1352375" cy="651621"/>
          </a:xfrm>
          <a:prstGeom prst="roundRect">
            <a:avLst>
              <a:gd fmla="val 16667" name="adj"/>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参画団体C</a:t>
            </a:r>
          </a:p>
        </p:txBody>
      </p:sp>
      <p:sp>
        <p:nvSpPr>
          <p:cNvPr id="291" name="Shape 291"/>
          <p:cNvSpPr/>
          <p:nvPr/>
        </p:nvSpPr>
        <p:spPr>
          <a:xfrm>
            <a:off x="415802" y="3512354"/>
            <a:ext cx="1403704" cy="580254"/>
          </a:xfrm>
          <a:prstGeom prst="roundRect">
            <a:avLst>
              <a:gd fmla="val 16667" name="adj"/>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事務局</a:t>
            </a:r>
          </a:p>
        </p:txBody>
      </p:sp>
      <p:sp>
        <p:nvSpPr>
          <p:cNvPr id="292" name="Shape 292"/>
          <p:cNvSpPr/>
          <p:nvPr/>
        </p:nvSpPr>
        <p:spPr>
          <a:xfrm>
            <a:off x="3876690" y="2155889"/>
            <a:ext cx="1189321" cy="641685"/>
          </a:xfrm>
          <a:prstGeom prst="roundRect">
            <a:avLst>
              <a:gd fmla="val 16667" name="adj"/>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監事</a:t>
            </a:r>
          </a:p>
        </p:txBody>
      </p:sp>
      <p:cxnSp>
        <p:nvCxnSpPr>
          <p:cNvPr id="293" name="Shape 293"/>
          <p:cNvCxnSpPr>
            <a:stCxn id="288" idx="2"/>
            <a:endCxn id="289" idx="0"/>
          </p:cNvCxnSpPr>
          <p:nvPr/>
        </p:nvCxnSpPr>
        <p:spPr>
          <a:xfrm flipH="1">
            <a:off x="2861750" y="2290048"/>
            <a:ext cx="2100" cy="409500"/>
          </a:xfrm>
          <a:prstGeom prst="straightConnector1">
            <a:avLst/>
          </a:prstGeom>
          <a:noFill/>
          <a:ln cap="flat" cmpd="sng" w="25400">
            <a:solidFill>
              <a:srgbClr val="000000"/>
            </a:solidFill>
            <a:prstDash val="solid"/>
            <a:round/>
            <a:headEnd len="med" w="med" type="none"/>
            <a:tailEnd len="med" w="med" type="none"/>
          </a:ln>
        </p:spPr>
      </p:cxnSp>
      <p:cxnSp>
        <p:nvCxnSpPr>
          <p:cNvPr id="294" name="Shape 294"/>
          <p:cNvCxnSpPr>
            <a:stCxn id="289" idx="2"/>
          </p:cNvCxnSpPr>
          <p:nvPr/>
        </p:nvCxnSpPr>
        <p:spPr>
          <a:xfrm flipH="1">
            <a:off x="2857628" y="3367913"/>
            <a:ext cx="4200" cy="1430400"/>
          </a:xfrm>
          <a:prstGeom prst="straightConnector1">
            <a:avLst/>
          </a:prstGeom>
          <a:noFill/>
          <a:ln cap="flat" cmpd="sng" w="25400">
            <a:solidFill>
              <a:srgbClr val="000000"/>
            </a:solidFill>
            <a:prstDash val="solid"/>
            <a:round/>
            <a:headEnd len="med" w="med" type="none"/>
            <a:tailEnd len="med" w="med" type="none"/>
          </a:ln>
        </p:spPr>
      </p:cxnSp>
      <p:cxnSp>
        <p:nvCxnSpPr>
          <p:cNvPr id="295" name="Shape 295"/>
          <p:cNvCxnSpPr>
            <a:endCxn id="292" idx="1"/>
          </p:cNvCxnSpPr>
          <p:nvPr/>
        </p:nvCxnSpPr>
        <p:spPr>
          <a:xfrm flipH="1" rot="10800000">
            <a:off x="2844090" y="2476732"/>
            <a:ext cx="1032600" cy="6300"/>
          </a:xfrm>
          <a:prstGeom prst="straightConnector1">
            <a:avLst/>
          </a:prstGeom>
          <a:noFill/>
          <a:ln cap="flat" cmpd="sng" w="25400">
            <a:solidFill>
              <a:srgbClr val="000000"/>
            </a:solidFill>
            <a:prstDash val="solid"/>
            <a:round/>
            <a:headEnd len="med" w="med" type="none"/>
            <a:tailEnd len="med" w="med" type="none"/>
          </a:ln>
        </p:spPr>
      </p:cxnSp>
      <p:cxnSp>
        <p:nvCxnSpPr>
          <p:cNvPr id="296" name="Shape 296"/>
          <p:cNvCxnSpPr>
            <a:stCxn id="291" idx="3"/>
          </p:cNvCxnSpPr>
          <p:nvPr/>
        </p:nvCxnSpPr>
        <p:spPr>
          <a:xfrm flipH="1" rot="10800000">
            <a:off x="1819506" y="3799781"/>
            <a:ext cx="1020900" cy="2700"/>
          </a:xfrm>
          <a:prstGeom prst="straightConnector1">
            <a:avLst/>
          </a:prstGeom>
          <a:noFill/>
          <a:ln cap="flat" cmpd="sng" w="25400">
            <a:solidFill>
              <a:srgbClr val="000000"/>
            </a:solidFill>
            <a:prstDash val="solid"/>
            <a:round/>
            <a:headEnd len="med" w="med" type="none"/>
            <a:tailEnd len="med" w="med" type="none"/>
          </a:ln>
        </p:spPr>
      </p:cxnSp>
      <p:sp>
        <p:nvSpPr>
          <p:cNvPr id="297" name="Shape 297"/>
          <p:cNvSpPr txBox="1"/>
          <p:nvPr/>
        </p:nvSpPr>
        <p:spPr>
          <a:xfrm>
            <a:off x="296091" y="659867"/>
            <a:ext cx="3817571" cy="369332"/>
          </a:xfrm>
          <a:prstGeom prst="rect">
            <a:avLst/>
          </a:prstGeom>
          <a:solidFill>
            <a:schemeClr val="lt1"/>
          </a:solidFill>
          <a:ln cap="flat" cmpd="sng" w="9525">
            <a:solidFill>
              <a:srgbClr val="000000"/>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(仮称)地域・人材プラットフォーム</a:t>
            </a:r>
          </a:p>
        </p:txBody>
      </p:sp>
      <p:sp>
        <p:nvSpPr>
          <p:cNvPr id="298" name="Shape 298"/>
          <p:cNvSpPr/>
          <p:nvPr/>
        </p:nvSpPr>
        <p:spPr>
          <a:xfrm>
            <a:off x="459137" y="5841307"/>
            <a:ext cx="1390316" cy="721895"/>
          </a:xfrm>
          <a:prstGeom prst="ellipse">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準備団体</a:t>
            </a:r>
          </a:p>
        </p:txBody>
      </p:sp>
      <p:sp>
        <p:nvSpPr>
          <p:cNvPr id="299" name="Shape 299"/>
          <p:cNvSpPr/>
          <p:nvPr/>
        </p:nvSpPr>
        <p:spPr>
          <a:xfrm>
            <a:off x="2207534" y="5823744"/>
            <a:ext cx="1296737" cy="748632"/>
          </a:xfrm>
          <a:prstGeom prst="ellipse">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準備団体</a:t>
            </a:r>
          </a:p>
        </p:txBody>
      </p:sp>
      <p:sp>
        <p:nvSpPr>
          <p:cNvPr id="300" name="Shape 300"/>
          <p:cNvSpPr/>
          <p:nvPr/>
        </p:nvSpPr>
        <p:spPr>
          <a:xfrm>
            <a:off x="3929768" y="5812473"/>
            <a:ext cx="1283368" cy="681790"/>
          </a:xfrm>
          <a:prstGeom prst="ellipse">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準備団体</a:t>
            </a:r>
          </a:p>
        </p:txBody>
      </p:sp>
      <p:sp>
        <p:nvSpPr>
          <p:cNvPr id="301" name="Shape 301"/>
          <p:cNvSpPr/>
          <p:nvPr/>
        </p:nvSpPr>
        <p:spPr>
          <a:xfrm>
            <a:off x="365434" y="1987561"/>
            <a:ext cx="1438276" cy="638960"/>
          </a:xfrm>
          <a:prstGeom prst="snip1Rect">
            <a:avLst>
              <a:gd fmla="val 16667" name="adj"/>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600">
                <a:solidFill>
                  <a:schemeClr val="lt1"/>
                </a:solidFill>
                <a:latin typeface="Century Gothic"/>
                <a:ea typeface="Century Gothic"/>
                <a:cs typeface="Century Gothic"/>
                <a:sym typeface="Century Gothic"/>
              </a:rPr>
              <a:t>アドバイザー委員会</a:t>
            </a:r>
          </a:p>
        </p:txBody>
      </p:sp>
      <p:sp>
        <p:nvSpPr>
          <p:cNvPr id="302" name="Shape 302"/>
          <p:cNvSpPr txBox="1"/>
          <p:nvPr/>
        </p:nvSpPr>
        <p:spPr>
          <a:xfrm>
            <a:off x="6161104" y="3138370"/>
            <a:ext cx="2581843" cy="830997"/>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600">
                <a:solidFill>
                  <a:schemeClr val="dk1"/>
                </a:solidFill>
                <a:latin typeface="Century Gothic"/>
                <a:ea typeface="Century Gothic"/>
                <a:cs typeface="Century Gothic"/>
                <a:sym typeface="Century Gothic"/>
              </a:rPr>
              <a:t>※一般社団法人で、連携事業の企画・実施。事務局としてRCFに委託。</a:t>
            </a:r>
          </a:p>
        </p:txBody>
      </p:sp>
      <p:sp>
        <p:nvSpPr>
          <p:cNvPr id="303" name="Shape 303"/>
          <p:cNvSpPr/>
          <p:nvPr/>
        </p:nvSpPr>
        <p:spPr>
          <a:xfrm>
            <a:off x="2131964" y="4798337"/>
            <a:ext cx="1451548" cy="650083"/>
          </a:xfrm>
          <a:prstGeom prst="roundRect">
            <a:avLst>
              <a:gd fmla="val 16667" name="adj"/>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参画団体B</a:t>
            </a:r>
          </a:p>
        </p:txBody>
      </p:sp>
      <p:sp>
        <p:nvSpPr>
          <p:cNvPr id="304" name="Shape 304"/>
          <p:cNvSpPr/>
          <p:nvPr/>
        </p:nvSpPr>
        <p:spPr>
          <a:xfrm>
            <a:off x="317490" y="4788150"/>
            <a:ext cx="1340513" cy="681979"/>
          </a:xfrm>
          <a:prstGeom prst="roundRect">
            <a:avLst>
              <a:gd fmla="val 16667" name="adj"/>
            </a:avLst>
          </a:prstGeom>
          <a:solidFill>
            <a:schemeClr val="accent5"/>
          </a:solid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参画団体A</a:t>
            </a:r>
          </a:p>
        </p:txBody>
      </p:sp>
      <p:cxnSp>
        <p:nvCxnSpPr>
          <p:cNvPr id="305" name="Shape 305"/>
          <p:cNvCxnSpPr>
            <a:stCxn id="289" idx="2"/>
            <a:endCxn id="290" idx="0"/>
          </p:cNvCxnSpPr>
          <p:nvPr/>
        </p:nvCxnSpPr>
        <p:spPr>
          <a:xfrm flipH="1" rot="-5400000">
            <a:off x="3024128" y="3205613"/>
            <a:ext cx="1440600" cy="1765200"/>
          </a:xfrm>
          <a:prstGeom prst="bentConnector3">
            <a:avLst>
              <a:gd fmla="val 63267" name="adj1"/>
            </a:avLst>
          </a:prstGeom>
          <a:noFill/>
          <a:ln cap="flat" cmpd="sng" w="25400">
            <a:solidFill>
              <a:srgbClr val="000000"/>
            </a:solidFill>
            <a:prstDash val="solid"/>
            <a:round/>
            <a:headEnd len="med" w="med" type="none"/>
            <a:tailEnd len="med" w="med" type="none"/>
          </a:ln>
        </p:spPr>
      </p:cxnSp>
      <p:cxnSp>
        <p:nvCxnSpPr>
          <p:cNvPr id="306" name="Shape 306"/>
          <p:cNvCxnSpPr>
            <a:stCxn id="289" idx="2"/>
            <a:endCxn id="304" idx="0"/>
          </p:cNvCxnSpPr>
          <p:nvPr/>
        </p:nvCxnSpPr>
        <p:spPr>
          <a:xfrm rot="5400000">
            <a:off x="1214678" y="3140963"/>
            <a:ext cx="1420200" cy="1874100"/>
          </a:xfrm>
          <a:prstGeom prst="bentConnector3">
            <a:avLst>
              <a:gd fmla="val 64424" name="adj1"/>
            </a:avLst>
          </a:prstGeom>
          <a:noFill/>
          <a:ln cap="flat" cmpd="sng" w="25400">
            <a:solidFill>
              <a:schemeClr val="dk1"/>
            </a:solidFill>
            <a:prstDash val="solid"/>
            <a:round/>
            <a:headEnd len="med" w="med" type="none"/>
            <a:tailEnd len="med" w="med" type="none"/>
          </a:ln>
        </p:spPr>
      </p:cxnSp>
      <p:pic>
        <p:nvPicPr>
          <p:cNvPr descr="日本財団ロゴ横.png" id="307" name="Shape 307"/>
          <p:cNvPicPr preferRelativeResize="0"/>
          <p:nvPr/>
        </p:nvPicPr>
        <p:blipFill rotWithShape="1">
          <a:blip r:embed="rId3">
            <a:alphaModFix/>
          </a:blip>
          <a:srcRect b="0" l="0" r="0" t="0"/>
          <a:stretch/>
        </p:blipFill>
        <p:spPr>
          <a:xfrm>
            <a:off x="6462538" y="1554569"/>
            <a:ext cx="2681462" cy="643550"/>
          </a:xfrm>
          <a:prstGeom prst="rect">
            <a:avLst/>
          </a:prstGeom>
          <a:noFill/>
          <a:ln>
            <a:noFill/>
          </a:ln>
        </p:spPr>
      </p:pic>
      <p:sp>
        <p:nvSpPr>
          <p:cNvPr id="308" name="Shape 308"/>
          <p:cNvSpPr/>
          <p:nvPr/>
        </p:nvSpPr>
        <p:spPr>
          <a:xfrm>
            <a:off x="5325609" y="1643605"/>
            <a:ext cx="971020" cy="197310"/>
          </a:xfrm>
          <a:prstGeom prst="leftArrow">
            <a:avLst>
              <a:gd fmla="val 50000" name="adj1"/>
              <a:gd fmla="val 50000" name="adj2"/>
            </a:avLst>
          </a:prstGeom>
          <a:solidFill>
            <a:srgbClr val="FF6600"/>
          </a:solidFill>
          <a:ln>
            <a:noFill/>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entury Gothic"/>
              <a:ea typeface="Century Gothic"/>
              <a:cs typeface="Century Gothic"/>
              <a:sym typeface="Century Gothic"/>
            </a:endParaRPr>
          </a:p>
        </p:txBody>
      </p:sp>
      <p:sp>
        <p:nvSpPr>
          <p:cNvPr id="309" name="Shape 309"/>
          <p:cNvSpPr/>
          <p:nvPr/>
        </p:nvSpPr>
        <p:spPr>
          <a:xfrm>
            <a:off x="5339263" y="1893834"/>
            <a:ext cx="1010277" cy="186716"/>
          </a:xfrm>
          <a:prstGeom prst="rightArrow">
            <a:avLst>
              <a:gd fmla="val 50000" name="adj1"/>
              <a:gd fmla="val 50000" name="adj2"/>
            </a:avLst>
          </a:prstGeom>
          <a:solidFill>
            <a:srgbClr val="FF6600"/>
          </a:solidFill>
          <a:ln>
            <a:noFill/>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entury Gothic"/>
              <a:ea typeface="Century Gothic"/>
              <a:cs typeface="Century Gothic"/>
              <a:sym typeface="Century Gothic"/>
            </a:endParaRPr>
          </a:p>
        </p:txBody>
      </p:sp>
      <p:sp>
        <p:nvSpPr>
          <p:cNvPr id="310" name="Shape 310"/>
          <p:cNvSpPr txBox="1"/>
          <p:nvPr/>
        </p:nvSpPr>
        <p:spPr>
          <a:xfrm>
            <a:off x="5661674" y="1245573"/>
            <a:ext cx="723275" cy="307777"/>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400">
                <a:solidFill>
                  <a:schemeClr val="dk1"/>
                </a:solidFill>
                <a:latin typeface="Century Gothic"/>
                <a:ea typeface="Century Gothic"/>
                <a:cs typeface="Century Gothic"/>
                <a:sym typeface="Century Gothic"/>
              </a:rPr>
              <a:t>支援金</a:t>
            </a:r>
          </a:p>
        </p:txBody>
      </p:sp>
      <p:sp>
        <p:nvSpPr>
          <p:cNvPr id="311" name="Shape 311"/>
          <p:cNvSpPr txBox="1"/>
          <p:nvPr/>
        </p:nvSpPr>
        <p:spPr>
          <a:xfrm>
            <a:off x="5635217" y="2158429"/>
            <a:ext cx="902811" cy="307777"/>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400">
                <a:solidFill>
                  <a:schemeClr val="dk1"/>
                </a:solidFill>
                <a:latin typeface="Century Gothic"/>
                <a:ea typeface="Century Gothic"/>
                <a:cs typeface="Century Gothic"/>
                <a:sym typeface="Century Gothic"/>
              </a:rPr>
              <a:t>事業報告</a:t>
            </a:r>
          </a:p>
        </p:txBody>
      </p:sp>
      <p:sp>
        <p:nvSpPr>
          <p:cNvPr id="312" name="Shape 312"/>
          <p:cNvSpPr txBox="1"/>
          <p:nvPr/>
        </p:nvSpPr>
        <p:spPr>
          <a:xfrm>
            <a:off x="3635543" y="1075237"/>
            <a:ext cx="1569660" cy="369332"/>
          </a:xfrm>
          <a:prstGeom prst="rect">
            <a:avLst/>
          </a:prstGeom>
          <a:solidFill>
            <a:schemeClr val="lt1"/>
          </a:solidFill>
          <a:ln cap="flat" cmpd="sng" w="9525">
            <a:solidFill>
              <a:schemeClr val="dk2"/>
            </a:solidFill>
            <a:prstDash val="solid"/>
            <a:round/>
            <a:headEnd len="med" w="med" type="none"/>
            <a:tailEnd len="med" w="med" type="none"/>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一般社団法人</a:t>
            </a:r>
          </a:p>
        </p:txBody>
      </p:sp>
      <p:sp>
        <p:nvSpPr>
          <p:cNvPr id="313" name="Shape 313"/>
          <p:cNvSpPr txBox="1"/>
          <p:nvPr/>
        </p:nvSpPr>
        <p:spPr>
          <a:xfrm>
            <a:off x="317490" y="209822"/>
            <a:ext cx="1107996"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＊組織＊</a:t>
            </a:r>
          </a:p>
        </p:txBody>
      </p:sp>
      <p:sp>
        <p:nvSpPr>
          <p:cNvPr id="314" name="Shape 314"/>
          <p:cNvSpPr txBox="1"/>
          <p:nvPr/>
        </p:nvSpPr>
        <p:spPr>
          <a:xfrm>
            <a:off x="6161103" y="4869964"/>
            <a:ext cx="2581843" cy="156966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600">
                <a:solidFill>
                  <a:schemeClr val="dk1"/>
                </a:solidFill>
                <a:latin typeface="Century Gothic"/>
                <a:ea typeface="Century Gothic"/>
                <a:cs typeface="Century Gothic"/>
                <a:sym typeface="Century Gothic"/>
              </a:rPr>
              <a:t>※各地域のビジョン・計画に基づき実施。日本財団からの支援金を原資に、一般社団法人との共同事業として実施。</a:t>
            </a:r>
          </a:p>
          <a:p>
            <a:pPr indent="0" lvl="0" marL="0" marR="0" rtl="0" algn="l">
              <a:spcBef>
                <a:spcPts val="0"/>
              </a:spcBef>
              <a:buNone/>
            </a:pPr>
            <a:r>
              <a:t/>
            </a:r>
            <a:endParaRPr sz="1600">
              <a:solidFill>
                <a:schemeClr val="dk1"/>
              </a:solidFill>
              <a:latin typeface="Century Gothic"/>
              <a:ea typeface="Century Gothic"/>
              <a:cs typeface="Century Gothic"/>
              <a:sym typeface="Century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8" name="Shape 318"/>
        <p:cNvGrpSpPr/>
        <p:nvPr/>
      </p:nvGrpSpPr>
      <p:grpSpPr>
        <a:xfrm>
          <a:off x="0" y="0"/>
          <a:ext cx="0" cy="0"/>
          <a:chOff x="0" y="0"/>
          <a:chExt cx="0" cy="0"/>
        </a:xfrm>
      </p:grpSpPr>
      <p:sp>
        <p:nvSpPr>
          <p:cNvPr id="319" name="Shape 319"/>
          <p:cNvSpPr txBox="1"/>
          <p:nvPr/>
        </p:nvSpPr>
        <p:spPr>
          <a:xfrm>
            <a:off x="302962" y="264160"/>
            <a:ext cx="2031325"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＊会議体の整理＊</a:t>
            </a:r>
          </a:p>
        </p:txBody>
      </p:sp>
      <p:graphicFrame>
        <p:nvGraphicFramePr>
          <p:cNvPr id="320" name="Shape 320"/>
          <p:cNvGraphicFramePr/>
          <p:nvPr/>
        </p:nvGraphicFramePr>
        <p:xfrm>
          <a:off x="442181" y="1044252"/>
          <a:ext cx="3000000" cy="3000000"/>
        </p:xfrm>
        <a:graphic>
          <a:graphicData uri="http://schemas.openxmlformats.org/drawingml/2006/table">
            <a:tbl>
              <a:tblPr bandRow="1" firstRow="1">
                <a:noFill/>
                <a:tableStyleId>{1514BDF9-AD96-4A6B-A786-F6E64500CDB9}</a:tableStyleId>
              </a:tblPr>
              <a:tblGrid>
                <a:gridCol w="1506000"/>
                <a:gridCol w="1933625"/>
                <a:gridCol w="1549725"/>
                <a:gridCol w="3458450"/>
              </a:tblGrid>
              <a:tr h="496075">
                <a:tc>
                  <a:txBody>
                    <a:bodyPr>
                      <a:noAutofit/>
                    </a:bodyPr>
                    <a:lstStyle/>
                    <a:p>
                      <a:pPr indent="0" lvl="0" marL="0" marR="0" rtl="0" algn="l">
                        <a:spcBef>
                          <a:spcPts val="0"/>
                        </a:spcBef>
                        <a:buSzPct val="25000"/>
                        <a:buNone/>
                      </a:pPr>
                      <a:r>
                        <a:t/>
                      </a:r>
                      <a:endParaRPr sz="16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参加者</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開催頻度</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決議事項</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97650">
                <a:tc>
                  <a:txBody>
                    <a:bodyPr>
                      <a:noAutofit/>
                    </a:bodyPr>
                    <a:lstStyle/>
                    <a:p>
                      <a:pPr indent="0" lvl="0" marL="0" marR="0" rtl="0" algn="l">
                        <a:spcBef>
                          <a:spcPts val="0"/>
                        </a:spcBef>
                        <a:buSzPct val="25000"/>
                        <a:buNone/>
                      </a:pPr>
                      <a:r>
                        <a:rPr lang="ja-JP" sz="1600"/>
                        <a:t>社員総会</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社員</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年1回</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最高意思決定機関。社員の除名、監事の解任、定款の変更、解散および継続等々</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97650">
                <a:tc>
                  <a:txBody>
                    <a:bodyPr>
                      <a:noAutofit/>
                    </a:bodyPr>
                    <a:lstStyle/>
                    <a:p>
                      <a:pPr indent="0" lvl="0" marL="0" marR="0" rtl="0" algn="l">
                        <a:spcBef>
                          <a:spcPts val="0"/>
                        </a:spcBef>
                        <a:buSzPct val="25000"/>
                        <a:buNone/>
                      </a:pPr>
                      <a:r>
                        <a:rPr lang="ja-JP" sz="1600"/>
                        <a:t>理事会</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理事＋監事</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年3回</a:t>
                      </a:r>
                    </a:p>
                    <a:p>
                      <a:pPr indent="0" lvl="0" marL="0" marR="0" rtl="0" algn="l">
                        <a:spcBef>
                          <a:spcPts val="0"/>
                        </a:spcBef>
                        <a:buSzPct val="25000"/>
                        <a:buNone/>
                      </a:pPr>
                      <a:r>
                        <a:rPr lang="ja-JP" sz="1600"/>
                        <a:t>（オンライン可）</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業務執行に関する決定、理事の職務の執行の監督、代表理事の選定</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97650">
                <a:tc>
                  <a:txBody>
                    <a:bodyPr>
                      <a:noAutofit/>
                    </a:bodyPr>
                    <a:lstStyle/>
                    <a:p>
                      <a:pPr indent="0" lvl="0" marL="0" marR="0" rtl="0" algn="l">
                        <a:spcBef>
                          <a:spcPts val="0"/>
                        </a:spcBef>
                        <a:buSzPct val="25000"/>
                        <a:buNone/>
                      </a:pPr>
                      <a:r>
                        <a:rPr lang="ja-JP" sz="1600"/>
                        <a:t>事務局会議</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事務局＋関係者</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随時</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日々の業務執行に関する議論</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97650">
                <a:tc>
                  <a:txBody>
                    <a:bodyPr>
                      <a:noAutofit/>
                    </a:bodyPr>
                    <a:lstStyle/>
                    <a:p>
                      <a:pPr indent="0" lvl="0" marL="0" marR="0" rtl="0" algn="l">
                        <a:spcBef>
                          <a:spcPts val="0"/>
                        </a:spcBef>
                        <a:buSzPct val="25000"/>
                        <a:buNone/>
                      </a:pPr>
                      <a:r>
                        <a:rPr lang="ja-JP" sz="1600"/>
                        <a:t>アドバイザー会議</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アドバイザー委員会＋理事＋事務局</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年1-2回</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協議会の事業に関して、アドバイザリー委員会（自治体）との意見交換</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97650">
                <a:tc>
                  <a:txBody>
                    <a:bodyPr>
                      <a:noAutofit/>
                    </a:bodyPr>
                    <a:lstStyle/>
                    <a:p>
                      <a:pPr indent="0" lvl="0" marL="0" marR="0" rtl="0" algn="l">
                        <a:spcBef>
                          <a:spcPts val="0"/>
                        </a:spcBef>
                        <a:buSzPct val="25000"/>
                        <a:buNone/>
                      </a:pPr>
                      <a:r>
                        <a:rPr lang="ja-JP" sz="1600"/>
                        <a:t>連携会議</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理事＋事務局＋参画団体＋準備団体</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年1-2回</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600"/>
                        <a:t>協議会、参画団体、準備団体による情報共有や意見交換</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bl>
          </a:graphicData>
        </a:graphic>
      </p:graphicFrame>
      <p:sp>
        <p:nvSpPr>
          <p:cNvPr id="321" name="Shape 321"/>
          <p:cNvSpPr txBox="1"/>
          <p:nvPr/>
        </p:nvSpPr>
        <p:spPr>
          <a:xfrm>
            <a:off x="792013" y="5680295"/>
            <a:ext cx="7524128" cy="646331"/>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※例えば、アドバイザー会議と連携会議は同時開催するなども検討。開催地域での視察・研修も含めたプログラム（1泊2日）。</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5" name="Shape 325"/>
        <p:cNvGrpSpPr/>
        <p:nvPr/>
      </p:nvGrpSpPr>
      <p:grpSpPr>
        <a:xfrm>
          <a:off x="0" y="0"/>
          <a:ext cx="0" cy="0"/>
          <a:chOff x="0" y="0"/>
          <a:chExt cx="0" cy="0"/>
        </a:xfrm>
      </p:grpSpPr>
      <p:sp>
        <p:nvSpPr>
          <p:cNvPr id="326" name="Shape 326"/>
          <p:cNvSpPr txBox="1"/>
          <p:nvPr/>
        </p:nvSpPr>
        <p:spPr>
          <a:xfrm>
            <a:off x="317487" y="245315"/>
            <a:ext cx="2031325"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＊連携事業詳細＊</a:t>
            </a:r>
          </a:p>
        </p:txBody>
      </p:sp>
      <p:sp>
        <p:nvSpPr>
          <p:cNvPr id="327" name="Shape 327"/>
          <p:cNvSpPr txBox="1"/>
          <p:nvPr/>
        </p:nvSpPr>
        <p:spPr>
          <a:xfrm>
            <a:off x="420018" y="943715"/>
            <a:ext cx="6647974" cy="4801315"/>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①地域連携プラットフォーム</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・各地域の協働事業の進捗把握</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・連携会議の開催（年1〜2回）</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②情報発信</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・団体Webをどうするか。</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・マッチングを行うか。</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③人材活用モデルの形成に向けたリサーチおよびテスト</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・大企業向けの、人材育成メニュー提案、ブランディングなど</a:t>
            </a:r>
          </a:p>
        </p:txBody>
      </p:sp>
      <p:graphicFrame>
        <p:nvGraphicFramePr>
          <p:cNvPr id="328" name="Shape 328"/>
          <p:cNvGraphicFramePr/>
          <p:nvPr/>
        </p:nvGraphicFramePr>
        <p:xfrm>
          <a:off x="1229893" y="3034673"/>
          <a:ext cx="3000000" cy="3000000"/>
        </p:xfrm>
        <a:graphic>
          <a:graphicData uri="http://schemas.openxmlformats.org/drawingml/2006/table">
            <a:tbl>
              <a:tblPr bandRow="1" firstRow="1">
                <a:noFill/>
                <a:tableStyleId>{096C2579-2DCB-4655-AD2E-351BBEDAE3AA}</a:tableStyleId>
              </a:tblPr>
              <a:tblGrid>
                <a:gridCol w="1037675"/>
                <a:gridCol w="1037675"/>
                <a:gridCol w="1037675"/>
                <a:gridCol w="1037675"/>
                <a:gridCol w="1037675"/>
                <a:gridCol w="1037675"/>
                <a:gridCol w="1037675"/>
              </a:tblGrid>
              <a:tr h="370850">
                <a:tc>
                  <a:txBody>
                    <a:bodyPr>
                      <a:noAutofit/>
                    </a:bodyPr>
                    <a:lstStyle/>
                    <a:p>
                      <a:pPr indent="0" lvl="0" marL="0" marR="0" rtl="0" algn="l">
                        <a:spcBef>
                          <a:spcPts val="0"/>
                        </a:spcBef>
                        <a:buSzPct val="25000"/>
                        <a:buNone/>
                      </a:pPr>
                      <a:r>
                        <a:t/>
                      </a:r>
                      <a:endParaRPr b="0" sz="1600">
                        <a:solidFill>
                          <a:srgbClr val="000000"/>
                        </a:solidFill>
                      </a:endParaRP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アライアンス</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案件化</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掲載</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母集団形成</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採用支援</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フォロー</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r>
              <a:tr h="370850">
                <a:tc>
                  <a:txBody>
                    <a:bodyPr>
                      <a:noAutofit/>
                    </a:bodyPr>
                    <a:lstStyle/>
                    <a:p>
                      <a:pPr indent="0" lvl="0" marL="0" marR="0" rtl="0" algn="l">
                        <a:spcBef>
                          <a:spcPts val="0"/>
                        </a:spcBef>
                        <a:buSzPct val="25000"/>
                        <a:buNone/>
                      </a:pPr>
                      <a:r>
                        <a:rPr b="0" lang="ja-JP" sz="1600">
                          <a:solidFill>
                            <a:srgbClr val="000000"/>
                          </a:solidFill>
                        </a:rPr>
                        <a:t>各地域</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ー</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△（七尾、関）</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△→スタンバイ？</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SzPct val="25000"/>
                        <a:buFont typeface="Century Gothic"/>
                        <a:buNone/>
                      </a:pPr>
                      <a:r>
                        <a:rPr b="0" lang="ja-JP" sz="1600">
                          <a:solidFill>
                            <a:srgbClr val="000000"/>
                          </a:solidFill>
                        </a:rPr>
                        <a:t>△（釜石、雲南）</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SzPct val="25000"/>
                        <a:buFont typeface="Century Gothic"/>
                        <a:buNone/>
                      </a:pPr>
                      <a:r>
                        <a:rPr b="0" lang="ja-JP" sz="1600">
                          <a:solidFill>
                            <a:srgbClr val="000000"/>
                          </a:solidFill>
                        </a:rPr>
                        <a:t>△（七尾、関）</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r>
              <a:tr h="370850">
                <a:tc>
                  <a:txBody>
                    <a:bodyPr>
                      <a:noAutofit/>
                    </a:bodyPr>
                    <a:lstStyle/>
                    <a:p>
                      <a:pPr indent="0" lvl="0" marL="0" marR="0" rtl="0" algn="l">
                        <a:spcBef>
                          <a:spcPts val="0"/>
                        </a:spcBef>
                        <a:buSzPct val="25000"/>
                        <a:buNone/>
                      </a:pPr>
                      <a:r>
                        <a:rPr b="0" lang="ja-JP" sz="1600">
                          <a:solidFill>
                            <a:srgbClr val="000000"/>
                          </a:solidFill>
                        </a:rPr>
                        <a:t>一社</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ー</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ー</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ETIC連携</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ー</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c>
                  <a:txBody>
                    <a:bodyPr>
                      <a:noAutofit/>
                    </a:bodyPr>
                    <a:lstStyle/>
                    <a:p>
                      <a:pPr indent="0" lvl="0" marL="0" marR="0" rtl="0" algn="l">
                        <a:spcBef>
                          <a:spcPts val="0"/>
                        </a:spcBef>
                        <a:buSzPct val="25000"/>
                        <a:buNone/>
                      </a:pPr>
                      <a:r>
                        <a:rPr b="0" lang="ja-JP" sz="1600">
                          <a:solidFill>
                            <a:srgbClr val="000000"/>
                          </a:solidFill>
                        </a:rPr>
                        <a:t>ー</a:t>
                      </a:r>
                    </a:p>
                  </a:txBody>
                  <a:tcPr marT="45725" marB="45725" marR="91450" marL="91450">
                    <a:lnL cap="flat" cmpd="sng" w="12700">
                      <a:solidFill>
                        <a:srgbClr val="B7ADA3"/>
                      </a:solidFill>
                      <a:prstDash val="solid"/>
                      <a:round/>
                      <a:headEnd len="med" w="med" type="none"/>
                      <a:tailEnd len="med" w="med" type="none"/>
                    </a:lnL>
                    <a:lnR cap="flat" cmpd="sng" w="12700">
                      <a:solidFill>
                        <a:srgbClr val="B7ADA3"/>
                      </a:solidFill>
                      <a:prstDash val="solid"/>
                      <a:round/>
                      <a:headEnd len="med" w="med" type="none"/>
                      <a:tailEnd len="med" w="med" type="none"/>
                    </a:lnR>
                    <a:lnT cap="flat" cmpd="sng" w="12700">
                      <a:solidFill>
                        <a:srgbClr val="B7ADA3"/>
                      </a:solidFill>
                      <a:prstDash val="solid"/>
                      <a:round/>
                      <a:headEnd len="med" w="med" type="none"/>
                      <a:tailEnd len="med" w="med" type="none"/>
                    </a:lnT>
                    <a:lnB cap="flat" cmpd="sng" w="12700">
                      <a:solidFill>
                        <a:srgbClr val="B7ADA3"/>
                      </a:solidFill>
                      <a:prstDash val="solid"/>
                      <a:round/>
                      <a:headEnd len="med" w="med" type="none"/>
                      <a:tailEnd len="med" w="med"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2" name="Shape 332"/>
        <p:cNvGrpSpPr/>
        <p:nvPr/>
      </p:nvGrpSpPr>
      <p:grpSpPr>
        <a:xfrm>
          <a:off x="0" y="0"/>
          <a:ext cx="0" cy="0"/>
          <a:chOff x="0" y="0"/>
          <a:chExt cx="0" cy="0"/>
        </a:xfrm>
      </p:grpSpPr>
      <p:sp>
        <p:nvSpPr>
          <p:cNvPr id="333" name="Shape 333"/>
          <p:cNvSpPr txBox="1"/>
          <p:nvPr/>
        </p:nvSpPr>
        <p:spPr>
          <a:xfrm>
            <a:off x="286383" y="261494"/>
            <a:ext cx="4467577"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＊4月以降の運営スケジュール（仮仮）＊</a:t>
            </a:r>
          </a:p>
        </p:txBody>
      </p:sp>
      <p:sp>
        <p:nvSpPr>
          <p:cNvPr id="334" name="Shape 334"/>
          <p:cNvSpPr txBox="1"/>
          <p:nvPr/>
        </p:nvSpPr>
        <p:spPr>
          <a:xfrm>
            <a:off x="448250" y="1033525"/>
            <a:ext cx="7676870" cy="4524316"/>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・理事による5地域事業の把握・確認</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・キックオフ（理事＋5地域）　（仮）5月15日＠東京</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ー5地域の顔合わせ</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ー各地域の計画案共有</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ー連携事業方針案の共有＆議論</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ーブランド名の議論</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ー今後のスケジュール確定</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・第1回理事会　4月前半</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ー釜石・七尾・雲南との協働事業の採決</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・第2回理事会　5月中旬</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ー塩尻・関との協働事業の採決</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・連携会議（＆アドバイザー会議）　秋頃？？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Shape 339"/>
          <p:cNvSpPr txBox="1"/>
          <p:nvPr/>
        </p:nvSpPr>
        <p:spPr>
          <a:xfrm>
            <a:off x="294106" y="291612"/>
            <a:ext cx="3250634"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＊Work for 東北との関係性＊</a:t>
            </a:r>
          </a:p>
        </p:txBody>
      </p:sp>
      <p:sp>
        <p:nvSpPr>
          <p:cNvPr id="340" name="Shape 340"/>
          <p:cNvSpPr txBox="1"/>
          <p:nvPr/>
        </p:nvSpPr>
        <p:spPr>
          <a:xfrm>
            <a:off x="481264" y="1135641"/>
            <a:ext cx="7874000" cy="2308324"/>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＜まだメモ程度＞</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・Work for 東北のサイトは、日本財団にアーカイブ</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・マッチングの際に得た個人情報等は、引き継がない</a:t>
            </a: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None/>
            </a:pPr>
            <a:r>
              <a:t/>
            </a:r>
            <a:endParaRPr sz="18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・「スタンバイ」や「リクナビ」等との関係性は、必要あれば紹介可能</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・東北の自治体との関係性も、必要あれば紹介可能</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nvSpPr>
        <p:spPr>
          <a:xfrm>
            <a:off x="132998" y="198706"/>
            <a:ext cx="1992581"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ja-JP" sz="1800" u="none" cap="none" strike="noStrike">
                <a:solidFill>
                  <a:schemeClr val="dk1"/>
                </a:solidFill>
                <a:latin typeface="Century Gothic"/>
                <a:ea typeface="Century Gothic"/>
                <a:cs typeface="Century Gothic"/>
                <a:sym typeface="Century Gothic"/>
              </a:rPr>
              <a:t>＊設立の目的＊</a:t>
            </a:r>
          </a:p>
        </p:txBody>
      </p:sp>
      <p:sp>
        <p:nvSpPr>
          <p:cNvPr id="127" name="Shape 127"/>
          <p:cNvSpPr txBox="1"/>
          <p:nvPr/>
        </p:nvSpPr>
        <p:spPr>
          <a:xfrm>
            <a:off x="199850" y="699437"/>
            <a:ext cx="8757000" cy="3937800"/>
          </a:xfrm>
          <a:prstGeom prst="rect">
            <a:avLst/>
          </a:prstGeom>
          <a:noFill/>
          <a:ln>
            <a:noFill/>
          </a:ln>
        </p:spPr>
        <p:txBody>
          <a:bodyPr anchorCtr="0" anchor="t" bIns="0" lIns="0" rIns="0" wrap="square" tIns="0">
            <a:noAutofit/>
          </a:bodyPr>
          <a:lstStyle/>
          <a:p>
            <a:pPr indent="0" lvl="0" marL="0" marR="0" rtl="0" algn="l">
              <a:spcBef>
                <a:spcPts val="0"/>
              </a:spcBef>
              <a:buSzPct val="25000"/>
              <a:buNone/>
            </a:pPr>
            <a:r>
              <a:rPr b="1" lang="ja-JP" sz="2400">
                <a:solidFill>
                  <a:schemeClr val="dk1"/>
                </a:solidFill>
                <a:latin typeface="Century Gothic"/>
                <a:ea typeface="Century Gothic"/>
                <a:cs typeface="Century Gothic"/>
                <a:sym typeface="Century Gothic"/>
              </a:rPr>
              <a:t>「ひとの力の最大活用」エンジンのセルフプロデュースと融合</a:t>
            </a:r>
          </a:p>
          <a:p>
            <a:pPr indent="0" lvl="0" marL="0" marR="0" rtl="0" algn="l">
              <a:spcBef>
                <a:spcPts val="0"/>
              </a:spcBef>
              <a:buNone/>
            </a:pPr>
            <a:r>
              <a:t/>
            </a:r>
            <a:endParaRPr b="1" sz="2400">
              <a:solidFill>
                <a:schemeClr val="dk1"/>
              </a:solidFill>
              <a:latin typeface="Century Gothic"/>
              <a:ea typeface="Century Gothic"/>
              <a:cs typeface="Century Gothic"/>
              <a:sym typeface="Century Gothic"/>
            </a:endParaRPr>
          </a:p>
          <a:p>
            <a:pPr indent="0" lvl="0" marL="0" marR="0" rtl="0" algn="l">
              <a:spcBef>
                <a:spcPts val="0"/>
              </a:spcBef>
              <a:buSzPct val="25000"/>
              <a:buNone/>
            </a:pPr>
            <a:r>
              <a:rPr lang="ja-JP" sz="2000">
                <a:solidFill>
                  <a:schemeClr val="dk1"/>
                </a:solidFill>
                <a:latin typeface="Century Gothic"/>
                <a:ea typeface="Century Gothic"/>
                <a:cs typeface="Century Gothic"/>
                <a:sym typeface="Century Gothic"/>
              </a:rPr>
              <a:t>　東日本大震災や地方創生の取り組みを経て、「ひとの力」の可能性の大きさに気づいた地域。例えば「Work for 東北」では、都心部から東北へ○名の人材を送り、その中で、地域とひとがどう相互に高め合い、さらにはどう地域全体を活性化していくか、そんな形を模索してきました。</a:t>
            </a:r>
          </a:p>
          <a:p>
            <a:pPr indent="0" lvl="0" marL="0" marR="0" rtl="0" algn="l">
              <a:spcBef>
                <a:spcPts val="0"/>
              </a:spcBef>
              <a:buSzPct val="25000"/>
              <a:buNone/>
            </a:pPr>
            <a:r>
              <a:rPr lang="ja-JP" sz="2000">
                <a:solidFill>
                  <a:schemeClr val="dk1"/>
                </a:solidFill>
                <a:latin typeface="Century Gothic"/>
                <a:ea typeface="Century Gothic"/>
                <a:cs typeface="Century Gothic"/>
                <a:sym typeface="Century Gothic"/>
              </a:rPr>
              <a:t>　「Work for 東北」をきっかけにうまれた地域・人材共創機構では、これまで震災や地域課題に真剣に向き合い、人材活用を大事にしてきた地域が連携し、これからの地域における人材活用を考えていきます。</a:t>
            </a:r>
          </a:p>
          <a:p>
            <a:pPr indent="0" lvl="0" marL="0" marR="0" rtl="0" algn="l">
              <a:spcBef>
                <a:spcPts val="0"/>
              </a:spcBef>
              <a:buNone/>
            </a:pPr>
            <a:r>
              <a:t/>
            </a:r>
            <a:endParaRPr sz="2000">
              <a:solidFill>
                <a:schemeClr val="dk1"/>
              </a:solidFill>
              <a:latin typeface="Century Gothic"/>
              <a:ea typeface="Century Gothic"/>
              <a:cs typeface="Century Gothic"/>
              <a:sym typeface="Century Gothic"/>
            </a:endParaRPr>
          </a:p>
          <a:p>
            <a:pPr indent="0" lvl="0" marL="0" marR="0" rtl="0" algn="l">
              <a:spcBef>
                <a:spcPts val="0"/>
              </a:spcBef>
              <a:buNone/>
            </a:pPr>
            <a:r>
              <a:t/>
            </a:r>
            <a:endParaRPr sz="2400">
              <a:solidFill>
                <a:schemeClr val="dk1"/>
              </a:solidFill>
              <a:latin typeface="Century Gothic"/>
              <a:ea typeface="Century Gothic"/>
              <a:cs typeface="Century Gothic"/>
              <a:sym typeface="Century Gothic"/>
            </a:endParaRPr>
          </a:p>
        </p:txBody>
      </p:sp>
      <p:grpSp>
        <p:nvGrpSpPr>
          <p:cNvPr id="128" name="Shape 128"/>
          <p:cNvGrpSpPr/>
          <p:nvPr/>
        </p:nvGrpSpPr>
        <p:grpSpPr>
          <a:xfrm>
            <a:off x="5538419" y="3654334"/>
            <a:ext cx="3192378" cy="3076334"/>
            <a:chOff x="413202" y="1153"/>
            <a:chExt cx="3192378" cy="3076334"/>
          </a:xfrm>
        </p:grpSpPr>
        <p:sp>
          <p:nvSpPr>
            <p:cNvPr id="129" name="Shape 129"/>
            <p:cNvSpPr/>
            <p:nvPr/>
          </p:nvSpPr>
          <p:spPr>
            <a:xfrm>
              <a:off x="733332" y="382290"/>
              <a:ext cx="2552117" cy="2552117"/>
            </a:xfrm>
            <a:prstGeom prst="blockArc">
              <a:avLst>
                <a:gd fmla="val 11880000" name="adj1"/>
                <a:gd fmla="val 16200000" name="adj2"/>
                <a:gd fmla="val 4635" name="adj3"/>
              </a:avLst>
            </a:prstGeom>
            <a:solidFill>
              <a:srgbClr val="A1B070"/>
            </a:solidFill>
            <a:ln>
              <a:noFill/>
            </a:ln>
          </p:spPr>
          <p:txBody>
            <a:bodyPr anchorCtr="0" anchor="ctr" bIns="91425" lIns="91425" rIns="91425" wrap="square" tIns="91425">
              <a:noAutofit/>
            </a:bodyPr>
            <a:lstStyle/>
            <a:p>
              <a:pPr lvl="0">
                <a:spcBef>
                  <a:spcPts val="0"/>
                </a:spcBef>
                <a:buNone/>
              </a:pPr>
              <a:r>
                <a:t/>
              </a:r>
              <a:endParaRPr/>
            </a:p>
          </p:txBody>
        </p:sp>
        <p:sp>
          <p:nvSpPr>
            <p:cNvPr id="130" name="Shape 130"/>
            <p:cNvSpPr/>
            <p:nvPr/>
          </p:nvSpPr>
          <p:spPr>
            <a:xfrm>
              <a:off x="733332" y="382290"/>
              <a:ext cx="2552117" cy="2552117"/>
            </a:xfrm>
            <a:prstGeom prst="blockArc">
              <a:avLst>
                <a:gd fmla="val 7560000" name="adj1"/>
                <a:gd fmla="val 11880000" name="adj2"/>
                <a:gd fmla="val 4635" name="adj3"/>
              </a:avLst>
            </a:prstGeom>
            <a:solidFill>
              <a:srgbClr val="1E449B"/>
            </a:solidFill>
            <a:ln>
              <a:noFill/>
            </a:ln>
          </p:spPr>
          <p:txBody>
            <a:bodyPr anchorCtr="0" anchor="ctr" bIns="91425" lIns="91425" rIns="91425" wrap="square" tIns="91425">
              <a:noAutofit/>
            </a:bodyPr>
            <a:lstStyle/>
            <a:p>
              <a:pPr lvl="0">
                <a:spcBef>
                  <a:spcPts val="0"/>
                </a:spcBef>
                <a:buNone/>
              </a:pPr>
              <a:r>
                <a:t/>
              </a:r>
              <a:endParaRPr/>
            </a:p>
          </p:txBody>
        </p:sp>
        <p:sp>
          <p:nvSpPr>
            <p:cNvPr id="131" name="Shape 131"/>
            <p:cNvSpPr/>
            <p:nvPr/>
          </p:nvSpPr>
          <p:spPr>
            <a:xfrm>
              <a:off x="733332" y="382290"/>
              <a:ext cx="2552117" cy="2552117"/>
            </a:xfrm>
            <a:prstGeom prst="blockArc">
              <a:avLst>
                <a:gd fmla="val 3240000" name="adj1"/>
                <a:gd fmla="val 7560000" name="adj2"/>
                <a:gd fmla="val 4635" name="adj3"/>
              </a:avLst>
            </a:prstGeom>
            <a:solidFill>
              <a:schemeClr val="accent4"/>
            </a:solidFill>
            <a:ln>
              <a:noFill/>
            </a:ln>
          </p:spPr>
          <p:txBody>
            <a:bodyPr anchorCtr="0" anchor="ctr" bIns="91425" lIns="91425" rIns="91425" wrap="square" tIns="91425">
              <a:noAutofit/>
            </a:bodyPr>
            <a:lstStyle/>
            <a:p>
              <a:pPr lvl="0">
                <a:spcBef>
                  <a:spcPts val="0"/>
                </a:spcBef>
                <a:buNone/>
              </a:pPr>
              <a:r>
                <a:t/>
              </a:r>
              <a:endParaRPr/>
            </a:p>
          </p:txBody>
        </p:sp>
        <p:sp>
          <p:nvSpPr>
            <p:cNvPr id="132" name="Shape 132"/>
            <p:cNvSpPr/>
            <p:nvPr/>
          </p:nvSpPr>
          <p:spPr>
            <a:xfrm>
              <a:off x="733332" y="382290"/>
              <a:ext cx="2552117" cy="2552117"/>
            </a:xfrm>
            <a:prstGeom prst="blockArc">
              <a:avLst>
                <a:gd fmla="val 20520000" name="adj1"/>
                <a:gd fmla="val 3240000" name="adj2"/>
                <a:gd fmla="val 4635" name="adj3"/>
              </a:avLst>
            </a:prstGeom>
            <a:solidFill>
              <a:srgbClr val="E4C400"/>
            </a:solidFill>
            <a:ln>
              <a:noFill/>
            </a:ln>
          </p:spPr>
          <p:txBody>
            <a:bodyPr anchorCtr="0" anchor="ctr" bIns="91425" lIns="91425" rIns="91425" wrap="square" tIns="91425">
              <a:noAutofit/>
            </a:bodyPr>
            <a:lstStyle/>
            <a:p>
              <a:pPr lvl="0">
                <a:spcBef>
                  <a:spcPts val="0"/>
                </a:spcBef>
                <a:buNone/>
              </a:pPr>
              <a:r>
                <a:t/>
              </a:r>
              <a:endParaRPr/>
            </a:p>
          </p:txBody>
        </p:sp>
        <p:sp>
          <p:nvSpPr>
            <p:cNvPr id="133" name="Shape 133"/>
            <p:cNvSpPr/>
            <p:nvPr/>
          </p:nvSpPr>
          <p:spPr>
            <a:xfrm>
              <a:off x="733332" y="382290"/>
              <a:ext cx="2552117" cy="2552117"/>
            </a:xfrm>
            <a:prstGeom prst="blockArc">
              <a:avLst>
                <a:gd fmla="val 16200000" name="adj1"/>
                <a:gd fmla="val 20520000" name="adj2"/>
                <a:gd fmla="val 4635" name="adj3"/>
              </a:avLst>
            </a:prstGeom>
            <a:solidFill>
              <a:srgbClr val="DF7600"/>
            </a:solidFill>
            <a:ln>
              <a:noFill/>
            </a:ln>
          </p:spPr>
          <p:txBody>
            <a:bodyPr anchorCtr="0" anchor="ctr" bIns="91425" lIns="91425" rIns="91425" wrap="square" tIns="91425">
              <a:noAutofit/>
            </a:bodyPr>
            <a:lstStyle/>
            <a:p>
              <a:pPr lvl="0">
                <a:spcBef>
                  <a:spcPts val="0"/>
                </a:spcBef>
                <a:buNone/>
              </a:pPr>
              <a:r>
                <a:t/>
              </a:r>
              <a:endParaRPr/>
            </a:p>
          </p:txBody>
        </p:sp>
        <p:sp>
          <p:nvSpPr>
            <p:cNvPr id="134" name="Shape 134"/>
            <p:cNvSpPr/>
            <p:nvPr/>
          </p:nvSpPr>
          <p:spPr>
            <a:xfrm>
              <a:off x="1422664" y="1071623"/>
              <a:ext cx="1173453" cy="1173453"/>
            </a:xfrm>
            <a:prstGeom prst="ellipse">
              <a:avLst/>
            </a:prstGeom>
            <a:solidFill>
              <a:srgbClr val="A1C714"/>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35" name="Shape 135"/>
            <p:cNvSpPr txBox="1"/>
            <p:nvPr/>
          </p:nvSpPr>
          <p:spPr>
            <a:xfrm>
              <a:off x="1594512" y="1243471"/>
              <a:ext cx="829757" cy="829757"/>
            </a:xfrm>
            <a:prstGeom prst="rect">
              <a:avLst/>
            </a:prstGeom>
            <a:noFill/>
            <a:ln>
              <a:noFill/>
            </a:ln>
          </p:spPr>
          <p:txBody>
            <a:bodyPr anchorCtr="0" anchor="ctr" bIns="25400" lIns="25400" rIns="25400" wrap="square" tIns="25400">
              <a:noAutofit/>
            </a:bodyPr>
            <a:lstStyle/>
            <a:p>
              <a:pPr indent="0" lvl="0" marL="0" marR="0" rtl="0" algn="ctr">
                <a:lnSpc>
                  <a:spcPct val="90000"/>
                </a:lnSpc>
                <a:spcBef>
                  <a:spcPts val="0"/>
                </a:spcBef>
                <a:spcAft>
                  <a:spcPts val="0"/>
                </a:spcAft>
                <a:buSzPct val="25000"/>
                <a:buNone/>
              </a:pPr>
              <a:r>
                <a:rPr lang="ja-JP" sz="2000">
                  <a:solidFill>
                    <a:schemeClr val="lt1"/>
                  </a:solidFill>
                  <a:latin typeface="Century Gothic"/>
                  <a:ea typeface="Century Gothic"/>
                  <a:cs typeface="Century Gothic"/>
                  <a:sym typeface="Century Gothic"/>
                </a:rPr>
                <a:t>地域・人材共創機構</a:t>
              </a:r>
            </a:p>
          </p:txBody>
        </p:sp>
        <p:sp>
          <p:nvSpPr>
            <p:cNvPr id="136" name="Shape 136"/>
            <p:cNvSpPr/>
            <p:nvPr/>
          </p:nvSpPr>
          <p:spPr>
            <a:xfrm>
              <a:off x="1598682" y="1153"/>
              <a:ext cx="821417" cy="821417"/>
            </a:xfrm>
            <a:prstGeom prst="ellipse">
              <a:avLst/>
            </a:prstGeom>
            <a:solidFill>
              <a:srgbClr val="DF7600"/>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37" name="Shape 137"/>
            <p:cNvSpPr txBox="1"/>
            <p:nvPr/>
          </p:nvSpPr>
          <p:spPr>
            <a:xfrm>
              <a:off x="1718976" y="121447"/>
              <a:ext cx="580829" cy="580829"/>
            </a:xfrm>
            <a:prstGeom prst="rect">
              <a:avLst/>
            </a:prstGeom>
            <a:noFill/>
            <a:ln>
              <a:noFill/>
            </a:ln>
          </p:spPr>
          <p:txBody>
            <a:bodyPr anchorCtr="0" anchor="ctr" bIns="25400" lIns="25400" rIns="25400" wrap="square" tIns="25400">
              <a:noAutofit/>
            </a:bodyPr>
            <a:lstStyle/>
            <a:p>
              <a:pPr indent="0" lvl="0" marL="0" marR="0" rtl="0" algn="ctr">
                <a:lnSpc>
                  <a:spcPct val="90000"/>
                </a:lnSpc>
                <a:spcBef>
                  <a:spcPts val="0"/>
                </a:spcBef>
                <a:spcAft>
                  <a:spcPts val="0"/>
                </a:spcAft>
                <a:buSzPct val="25000"/>
                <a:buNone/>
              </a:pPr>
              <a:r>
                <a:rPr lang="ja-JP" sz="2000">
                  <a:solidFill>
                    <a:schemeClr val="lt1"/>
                  </a:solidFill>
                  <a:latin typeface="Century Gothic"/>
                  <a:ea typeface="Century Gothic"/>
                  <a:cs typeface="Century Gothic"/>
                  <a:sym typeface="Century Gothic"/>
                </a:rPr>
                <a:t>地域A</a:t>
              </a:r>
            </a:p>
          </p:txBody>
        </p:sp>
        <p:sp>
          <p:nvSpPr>
            <p:cNvPr id="138" name="Shape 138"/>
            <p:cNvSpPr/>
            <p:nvPr/>
          </p:nvSpPr>
          <p:spPr>
            <a:xfrm>
              <a:off x="2784163" y="862455"/>
              <a:ext cx="821417" cy="821417"/>
            </a:xfrm>
            <a:prstGeom prst="ellipse">
              <a:avLst/>
            </a:prstGeom>
            <a:solidFill>
              <a:srgbClr val="E4C400"/>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39" name="Shape 139"/>
            <p:cNvSpPr txBox="1"/>
            <p:nvPr/>
          </p:nvSpPr>
          <p:spPr>
            <a:xfrm>
              <a:off x="2904457" y="982749"/>
              <a:ext cx="580829" cy="580829"/>
            </a:xfrm>
            <a:prstGeom prst="rect">
              <a:avLst/>
            </a:prstGeom>
            <a:noFill/>
            <a:ln>
              <a:noFill/>
            </a:ln>
          </p:spPr>
          <p:txBody>
            <a:bodyPr anchorCtr="0" anchor="ctr" bIns="25400" lIns="25400" rIns="25400" wrap="square" tIns="25400">
              <a:noAutofit/>
            </a:bodyPr>
            <a:lstStyle/>
            <a:p>
              <a:pPr indent="0" lvl="0" marL="0" marR="0" rtl="0" algn="ctr">
                <a:lnSpc>
                  <a:spcPct val="90000"/>
                </a:lnSpc>
                <a:spcBef>
                  <a:spcPts val="0"/>
                </a:spcBef>
                <a:spcAft>
                  <a:spcPts val="0"/>
                </a:spcAft>
                <a:buSzPct val="25000"/>
                <a:buNone/>
              </a:pPr>
              <a:r>
                <a:rPr lang="ja-JP" sz="2000">
                  <a:solidFill>
                    <a:schemeClr val="lt1"/>
                  </a:solidFill>
                  <a:latin typeface="Century Gothic"/>
                  <a:ea typeface="Century Gothic"/>
                  <a:cs typeface="Century Gothic"/>
                  <a:sym typeface="Century Gothic"/>
                </a:rPr>
                <a:t>地域B</a:t>
              </a:r>
            </a:p>
          </p:txBody>
        </p:sp>
        <p:sp>
          <p:nvSpPr>
            <p:cNvPr id="140" name="Shape 140"/>
            <p:cNvSpPr/>
            <p:nvPr/>
          </p:nvSpPr>
          <p:spPr>
            <a:xfrm>
              <a:off x="2331349" y="2256070"/>
              <a:ext cx="821417" cy="821417"/>
            </a:xfrm>
            <a:prstGeom prst="ellipse">
              <a:avLst/>
            </a:prstGeom>
            <a:solidFill>
              <a:schemeClr val="accent4"/>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41" name="Shape 141"/>
            <p:cNvSpPr txBox="1"/>
            <p:nvPr/>
          </p:nvSpPr>
          <p:spPr>
            <a:xfrm>
              <a:off x="2451643" y="2376364"/>
              <a:ext cx="580829" cy="580829"/>
            </a:xfrm>
            <a:prstGeom prst="rect">
              <a:avLst/>
            </a:prstGeom>
            <a:noFill/>
            <a:ln>
              <a:noFill/>
            </a:ln>
          </p:spPr>
          <p:txBody>
            <a:bodyPr anchorCtr="0" anchor="ctr" bIns="25400" lIns="25400" rIns="25400" wrap="square" tIns="25400">
              <a:noAutofit/>
            </a:bodyPr>
            <a:lstStyle/>
            <a:p>
              <a:pPr indent="0" lvl="0" marL="0" marR="0" rtl="0" algn="ctr">
                <a:lnSpc>
                  <a:spcPct val="90000"/>
                </a:lnSpc>
                <a:spcBef>
                  <a:spcPts val="0"/>
                </a:spcBef>
                <a:spcAft>
                  <a:spcPts val="0"/>
                </a:spcAft>
                <a:buSzPct val="25000"/>
                <a:buNone/>
              </a:pPr>
              <a:r>
                <a:rPr lang="ja-JP" sz="2000">
                  <a:solidFill>
                    <a:schemeClr val="lt1"/>
                  </a:solidFill>
                  <a:latin typeface="Century Gothic"/>
                  <a:ea typeface="Century Gothic"/>
                  <a:cs typeface="Century Gothic"/>
                  <a:sym typeface="Century Gothic"/>
                </a:rPr>
                <a:t>地域C</a:t>
              </a:r>
            </a:p>
          </p:txBody>
        </p:sp>
        <p:sp>
          <p:nvSpPr>
            <p:cNvPr id="142" name="Shape 142"/>
            <p:cNvSpPr/>
            <p:nvPr/>
          </p:nvSpPr>
          <p:spPr>
            <a:xfrm>
              <a:off x="866015" y="2256070"/>
              <a:ext cx="821417" cy="821417"/>
            </a:xfrm>
            <a:prstGeom prst="ellipse">
              <a:avLst/>
            </a:prstGeom>
            <a:solidFill>
              <a:srgbClr val="1E449B"/>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43" name="Shape 143"/>
            <p:cNvSpPr txBox="1"/>
            <p:nvPr/>
          </p:nvSpPr>
          <p:spPr>
            <a:xfrm>
              <a:off x="986309" y="2376364"/>
              <a:ext cx="580829" cy="580829"/>
            </a:xfrm>
            <a:prstGeom prst="rect">
              <a:avLst/>
            </a:prstGeom>
            <a:noFill/>
            <a:ln>
              <a:noFill/>
            </a:ln>
          </p:spPr>
          <p:txBody>
            <a:bodyPr anchorCtr="0" anchor="ctr" bIns="25400" lIns="25400" rIns="25400" wrap="square" tIns="25400">
              <a:noAutofit/>
            </a:bodyPr>
            <a:lstStyle/>
            <a:p>
              <a:pPr indent="0" lvl="0" marL="0" marR="0" rtl="0" algn="ctr">
                <a:lnSpc>
                  <a:spcPct val="90000"/>
                </a:lnSpc>
                <a:spcBef>
                  <a:spcPts val="0"/>
                </a:spcBef>
                <a:spcAft>
                  <a:spcPts val="0"/>
                </a:spcAft>
                <a:buSzPct val="25000"/>
                <a:buNone/>
              </a:pPr>
              <a:r>
                <a:rPr lang="ja-JP" sz="2000">
                  <a:solidFill>
                    <a:schemeClr val="lt1"/>
                  </a:solidFill>
                  <a:latin typeface="Century Gothic"/>
                  <a:ea typeface="Century Gothic"/>
                  <a:cs typeface="Century Gothic"/>
                  <a:sym typeface="Century Gothic"/>
                </a:rPr>
                <a:t>地域 D</a:t>
              </a:r>
            </a:p>
          </p:txBody>
        </p:sp>
        <p:sp>
          <p:nvSpPr>
            <p:cNvPr id="144" name="Shape 144"/>
            <p:cNvSpPr/>
            <p:nvPr/>
          </p:nvSpPr>
          <p:spPr>
            <a:xfrm>
              <a:off x="413202" y="862455"/>
              <a:ext cx="821417" cy="821417"/>
            </a:xfrm>
            <a:prstGeom prst="ellipse">
              <a:avLst/>
            </a:prstGeom>
            <a:solidFill>
              <a:srgbClr val="A1B070"/>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45" name="Shape 145"/>
            <p:cNvSpPr txBox="1"/>
            <p:nvPr/>
          </p:nvSpPr>
          <p:spPr>
            <a:xfrm>
              <a:off x="533496" y="982749"/>
              <a:ext cx="580829" cy="580829"/>
            </a:xfrm>
            <a:prstGeom prst="rect">
              <a:avLst/>
            </a:prstGeom>
            <a:noFill/>
            <a:ln>
              <a:noFill/>
            </a:ln>
          </p:spPr>
          <p:txBody>
            <a:bodyPr anchorCtr="0" anchor="ctr" bIns="25400" lIns="25400" rIns="25400" wrap="square" tIns="25400">
              <a:noAutofit/>
            </a:bodyPr>
            <a:lstStyle/>
            <a:p>
              <a:pPr indent="0" lvl="0" marL="0" marR="0" rtl="0" algn="ctr">
                <a:lnSpc>
                  <a:spcPct val="90000"/>
                </a:lnSpc>
                <a:spcBef>
                  <a:spcPts val="0"/>
                </a:spcBef>
                <a:spcAft>
                  <a:spcPts val="0"/>
                </a:spcAft>
                <a:buSzPct val="25000"/>
                <a:buNone/>
              </a:pPr>
              <a:r>
                <a:rPr lang="ja-JP" sz="2000">
                  <a:solidFill>
                    <a:schemeClr val="lt1"/>
                  </a:solidFill>
                  <a:latin typeface="Century Gothic"/>
                  <a:ea typeface="Century Gothic"/>
                  <a:cs typeface="Century Gothic"/>
                  <a:sym typeface="Century Gothic"/>
                </a:rPr>
                <a:t>地域E</a:t>
              </a:r>
            </a:p>
          </p:txBody>
        </p:sp>
      </p:grpSp>
      <p:sp>
        <p:nvSpPr>
          <p:cNvPr id="146" name="Shape 146"/>
          <p:cNvSpPr txBox="1"/>
          <p:nvPr/>
        </p:nvSpPr>
        <p:spPr>
          <a:xfrm>
            <a:off x="1443101" y="5034034"/>
            <a:ext cx="3802400" cy="646331"/>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各地域の「深堀」と、「横連携」の双方に取り組みます</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nvSpPr>
        <p:spPr>
          <a:xfrm>
            <a:off x="297255" y="207772"/>
            <a:ext cx="1569660"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＊ビジョン＊</a:t>
            </a:r>
          </a:p>
        </p:txBody>
      </p:sp>
      <p:pic>
        <p:nvPicPr>
          <p:cNvPr id="152" name="Shape 152"/>
          <p:cNvPicPr preferRelativeResize="0"/>
          <p:nvPr/>
        </p:nvPicPr>
        <p:blipFill rotWithShape="1">
          <a:blip r:embed="rId3">
            <a:alphaModFix/>
          </a:blip>
          <a:srcRect b="0" l="0" r="0" t="0"/>
          <a:stretch/>
        </p:blipFill>
        <p:spPr>
          <a:xfrm>
            <a:off x="2099196" y="254000"/>
            <a:ext cx="6350000" cy="6350000"/>
          </a:xfrm>
          <a:prstGeom prst="rect">
            <a:avLst/>
          </a:prstGeom>
          <a:noFill/>
          <a:ln>
            <a:noFill/>
          </a:ln>
        </p:spPr>
      </p:pic>
      <p:sp>
        <p:nvSpPr>
          <p:cNvPr id="153" name="Shape 153"/>
          <p:cNvSpPr/>
          <p:nvPr/>
        </p:nvSpPr>
        <p:spPr>
          <a:xfrm>
            <a:off x="892591" y="2860580"/>
            <a:ext cx="2976371" cy="2270500"/>
          </a:xfrm>
          <a:prstGeom prst="rect">
            <a:avLst/>
          </a:prstGeom>
          <a:solidFill>
            <a:schemeClr val="accent1">
              <a:alpha val="69803"/>
            </a:schemeClr>
          </a:solidFill>
          <a:ln cap="flat" cmpd="sng" w="25400">
            <a:solidFill>
              <a:srgbClr val="76911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b="1" lang="ja-JP" sz="2000">
                <a:solidFill>
                  <a:schemeClr val="lt1"/>
                </a:solidFill>
                <a:latin typeface="Century Gothic"/>
                <a:ea typeface="Century Gothic"/>
                <a:cs typeface="Century Gothic"/>
                <a:sym typeface="Century Gothic"/>
              </a:rPr>
              <a:t>創造</a:t>
            </a:r>
          </a:p>
          <a:p>
            <a:pPr indent="0" lvl="0" marL="0" marR="0" rtl="0" algn="ctr">
              <a:spcBef>
                <a:spcPts val="0"/>
              </a:spcBef>
              <a:buNone/>
            </a:pPr>
            <a:r>
              <a:t/>
            </a:r>
            <a:endParaRPr b="1" sz="2000">
              <a:solidFill>
                <a:schemeClr val="lt1"/>
              </a:solidFill>
              <a:latin typeface="Century Gothic"/>
              <a:ea typeface="Century Gothic"/>
              <a:cs typeface="Century Gothic"/>
              <a:sym typeface="Century Gothic"/>
            </a:endParaRPr>
          </a:p>
          <a:p>
            <a:pPr indent="0" lvl="0" marL="0" marR="0" rtl="0" algn="ctr">
              <a:spcBef>
                <a:spcPts val="0"/>
              </a:spcBef>
              <a:buSzPct val="25000"/>
              <a:buNone/>
            </a:pPr>
            <a:r>
              <a:rPr b="1" lang="ja-JP" sz="2000">
                <a:solidFill>
                  <a:schemeClr val="lt1"/>
                </a:solidFill>
                <a:latin typeface="Century Gothic"/>
                <a:ea typeface="Century Gothic"/>
                <a:cs typeface="Century Gothic"/>
                <a:sym typeface="Century Gothic"/>
              </a:rPr>
              <a:t>機会</a:t>
            </a:r>
          </a:p>
          <a:p>
            <a:pPr indent="0" lvl="0" marL="0" marR="0" rtl="0" algn="ctr">
              <a:spcBef>
                <a:spcPts val="0"/>
              </a:spcBef>
              <a:buNone/>
            </a:pPr>
            <a:r>
              <a:t/>
            </a:r>
            <a:endParaRPr b="1" sz="2000">
              <a:solidFill>
                <a:schemeClr val="lt1"/>
              </a:solidFill>
              <a:latin typeface="Century Gothic"/>
              <a:ea typeface="Century Gothic"/>
              <a:cs typeface="Century Gothic"/>
              <a:sym typeface="Century Gothic"/>
            </a:endParaRPr>
          </a:p>
          <a:p>
            <a:pPr indent="0" lvl="0" marL="0" marR="0" rtl="0" algn="ctr">
              <a:spcBef>
                <a:spcPts val="0"/>
              </a:spcBef>
              <a:buSzPct val="25000"/>
              <a:buNone/>
            </a:pPr>
            <a:r>
              <a:rPr b="1" lang="ja-JP" sz="2000">
                <a:solidFill>
                  <a:schemeClr val="lt1"/>
                </a:solidFill>
                <a:latin typeface="Century Gothic"/>
                <a:ea typeface="Century Gothic"/>
                <a:cs typeface="Century Gothic"/>
                <a:sym typeface="Century Gothic"/>
              </a:rPr>
              <a:t>共創</a:t>
            </a:r>
          </a:p>
          <a:p>
            <a:pPr indent="0" lvl="0" marL="0" marR="0" rtl="0" algn="ctr">
              <a:spcBef>
                <a:spcPts val="0"/>
              </a:spcBef>
              <a:buNone/>
            </a:pPr>
            <a:r>
              <a:t/>
            </a:r>
            <a:endParaRPr b="1" sz="2000">
              <a:solidFill>
                <a:schemeClr val="lt1"/>
              </a:solidFill>
              <a:latin typeface="Century Gothic"/>
              <a:ea typeface="Century Gothic"/>
              <a:cs typeface="Century Gothic"/>
              <a:sym typeface="Century Gothic"/>
            </a:endParaRPr>
          </a:p>
        </p:txBody>
      </p:sp>
      <p:sp>
        <p:nvSpPr>
          <p:cNvPr id="154" name="Shape 154"/>
          <p:cNvSpPr txBox="1"/>
          <p:nvPr/>
        </p:nvSpPr>
        <p:spPr>
          <a:xfrm>
            <a:off x="892591" y="765471"/>
            <a:ext cx="5239900" cy="129266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1" lang="ja-JP" sz="2400">
                <a:solidFill>
                  <a:srgbClr val="FF6600"/>
                </a:solidFill>
                <a:latin typeface="Century Gothic"/>
                <a:ea typeface="Century Gothic"/>
                <a:cs typeface="Century Gothic"/>
                <a:sym typeface="Century Gothic"/>
              </a:rPr>
              <a:t>「Work Life Integration」</a:t>
            </a:r>
          </a:p>
          <a:p>
            <a:pPr indent="0" lvl="0" marL="0" marR="0" rtl="0" algn="l">
              <a:spcBef>
                <a:spcPts val="0"/>
              </a:spcBef>
              <a:buNone/>
            </a:pPr>
            <a:r>
              <a:t/>
            </a:r>
            <a:endParaRPr b="1" sz="1800">
              <a:solidFill>
                <a:srgbClr val="FF0000"/>
              </a:solidFill>
              <a:latin typeface="Century Gothic"/>
              <a:ea typeface="Century Gothic"/>
              <a:cs typeface="Century Gothic"/>
              <a:sym typeface="Century Gothic"/>
            </a:endParaRP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a:t>
            </a:r>
            <a:r>
              <a:rPr lang="ja-JP" sz="1800">
                <a:solidFill>
                  <a:schemeClr val="dk1"/>
                </a:solidFill>
                <a:latin typeface="Century Gothic"/>
                <a:ea typeface="Century Gothic"/>
                <a:cs typeface="Century Gothic"/>
                <a:sym typeface="Century Gothic"/>
              </a:rPr>
              <a:t>地域の「暮らす」と「働く」のあり方を</a:t>
            </a:r>
          </a:p>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　　・全国のひと課題先進地域より発信</a:t>
            </a:r>
          </a:p>
        </p:txBody>
      </p:sp>
      <p:sp>
        <p:nvSpPr>
          <p:cNvPr id="155" name="Shape 155"/>
          <p:cNvSpPr txBox="1"/>
          <p:nvPr/>
        </p:nvSpPr>
        <p:spPr>
          <a:xfrm>
            <a:off x="2115435" y="2332374"/>
            <a:ext cx="646331" cy="369332"/>
          </a:xfrm>
          <a:prstGeom prst="rect">
            <a:avLst/>
          </a:prstGeom>
          <a:noFill/>
          <a:ln>
            <a:noFill/>
          </a:ln>
        </p:spPr>
        <p:txBody>
          <a:bodyPr anchorCtr="0" anchor="t" bIns="45700" lIns="91425" rIns="91425" wrap="square" tIns="45700">
            <a:noAutofit/>
          </a:bodyPr>
          <a:lstStyle/>
          <a:p>
            <a:pPr indent="0" lvl="0" marL="0" marR="0" rtl="0" algn="ctr">
              <a:spcBef>
                <a:spcPts val="0"/>
              </a:spcBef>
              <a:buSzPct val="25000"/>
              <a:buNone/>
            </a:pPr>
            <a:r>
              <a:rPr b="1" lang="ja-JP" sz="1800">
                <a:solidFill>
                  <a:schemeClr val="accent1"/>
                </a:solidFill>
                <a:latin typeface="Century Gothic"/>
                <a:ea typeface="Century Gothic"/>
                <a:cs typeface="Century Gothic"/>
                <a:sym typeface="Century Gothic"/>
              </a:rPr>
              <a:t>地域</a:t>
            </a:r>
          </a:p>
        </p:txBody>
      </p:sp>
      <p:sp>
        <p:nvSpPr>
          <p:cNvPr id="156" name="Shape 156"/>
          <p:cNvSpPr/>
          <p:nvPr/>
        </p:nvSpPr>
        <p:spPr>
          <a:xfrm>
            <a:off x="5721614" y="2860580"/>
            <a:ext cx="2976371" cy="2270500"/>
          </a:xfrm>
          <a:prstGeom prst="rect">
            <a:avLst/>
          </a:prstGeom>
          <a:solidFill>
            <a:schemeClr val="accent3">
              <a:alpha val="72941"/>
            </a:schemeClr>
          </a:solidFill>
          <a:ln cap="flat" cmpd="sng" w="25400">
            <a:solidFill>
              <a:srgbClr val="A68F0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b="1" lang="ja-JP" sz="2000">
                <a:solidFill>
                  <a:schemeClr val="lt1"/>
                </a:solidFill>
                <a:latin typeface="Century Gothic"/>
                <a:ea typeface="Century Gothic"/>
                <a:cs typeface="Century Gothic"/>
                <a:sym typeface="Century Gothic"/>
              </a:rPr>
              <a:t>消費</a:t>
            </a:r>
          </a:p>
          <a:p>
            <a:pPr indent="0" lvl="0" marL="0" marR="0" rtl="0" algn="ctr">
              <a:spcBef>
                <a:spcPts val="0"/>
              </a:spcBef>
              <a:buNone/>
            </a:pPr>
            <a:r>
              <a:t/>
            </a:r>
            <a:endParaRPr b="1" sz="2000">
              <a:solidFill>
                <a:schemeClr val="lt1"/>
              </a:solidFill>
              <a:latin typeface="Century Gothic"/>
              <a:ea typeface="Century Gothic"/>
              <a:cs typeface="Century Gothic"/>
              <a:sym typeface="Century Gothic"/>
            </a:endParaRPr>
          </a:p>
          <a:p>
            <a:pPr indent="0" lvl="0" marL="0" marR="0" rtl="0" algn="ctr">
              <a:spcBef>
                <a:spcPts val="0"/>
              </a:spcBef>
              <a:buSzPct val="25000"/>
              <a:buNone/>
            </a:pPr>
            <a:r>
              <a:rPr b="1" lang="ja-JP" sz="2000">
                <a:solidFill>
                  <a:schemeClr val="lt1"/>
                </a:solidFill>
                <a:latin typeface="Century Gothic"/>
                <a:ea typeface="Century Gothic"/>
                <a:cs typeface="Century Gothic"/>
                <a:sym typeface="Century Gothic"/>
              </a:rPr>
              <a:t>○○</a:t>
            </a:r>
          </a:p>
          <a:p>
            <a:pPr indent="0" lvl="0" marL="0" marR="0" rtl="0" algn="ctr">
              <a:spcBef>
                <a:spcPts val="0"/>
              </a:spcBef>
              <a:buNone/>
            </a:pPr>
            <a:r>
              <a:t/>
            </a:r>
            <a:endParaRPr b="1" sz="2000">
              <a:solidFill>
                <a:schemeClr val="lt1"/>
              </a:solidFill>
              <a:latin typeface="Century Gothic"/>
              <a:ea typeface="Century Gothic"/>
              <a:cs typeface="Century Gothic"/>
              <a:sym typeface="Century Gothic"/>
            </a:endParaRPr>
          </a:p>
          <a:p>
            <a:pPr indent="0" lvl="0" marL="0" marR="0" rtl="0" algn="ctr">
              <a:spcBef>
                <a:spcPts val="0"/>
              </a:spcBef>
              <a:buSzPct val="25000"/>
              <a:buNone/>
            </a:pPr>
            <a:r>
              <a:rPr b="1" lang="ja-JP" sz="2000">
                <a:solidFill>
                  <a:schemeClr val="lt1"/>
                </a:solidFill>
                <a:latin typeface="Century Gothic"/>
                <a:ea typeface="Century Gothic"/>
                <a:cs typeface="Century Gothic"/>
                <a:sym typeface="Century Gothic"/>
              </a:rPr>
              <a:t>競争</a:t>
            </a:r>
          </a:p>
          <a:p>
            <a:pPr indent="0" lvl="0" marL="0" marR="0" rtl="0" algn="ctr">
              <a:spcBef>
                <a:spcPts val="0"/>
              </a:spcBef>
              <a:buNone/>
            </a:pPr>
            <a:r>
              <a:t/>
            </a:r>
            <a:endParaRPr b="1" sz="2000">
              <a:solidFill>
                <a:schemeClr val="lt1"/>
              </a:solidFill>
              <a:latin typeface="Century Gothic"/>
              <a:ea typeface="Century Gothic"/>
              <a:cs typeface="Century Gothic"/>
              <a:sym typeface="Century Gothic"/>
            </a:endParaRPr>
          </a:p>
        </p:txBody>
      </p:sp>
      <p:sp>
        <p:nvSpPr>
          <p:cNvPr id="157" name="Shape 157"/>
          <p:cNvSpPr txBox="1"/>
          <p:nvPr/>
        </p:nvSpPr>
        <p:spPr>
          <a:xfrm>
            <a:off x="6519768" y="2424707"/>
            <a:ext cx="1445002"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1" lang="ja-JP" sz="1800">
                <a:solidFill>
                  <a:srgbClr val="FDE657"/>
                </a:solidFill>
                <a:latin typeface="Century Gothic"/>
                <a:ea typeface="Century Gothic"/>
                <a:cs typeface="Century Gothic"/>
                <a:sym typeface="Century Gothic"/>
              </a:rPr>
              <a:t>都会/大企業</a:t>
            </a:r>
          </a:p>
        </p:txBody>
      </p:sp>
      <p:sp>
        <p:nvSpPr>
          <p:cNvPr id="158" name="Shape 158"/>
          <p:cNvSpPr txBox="1"/>
          <p:nvPr/>
        </p:nvSpPr>
        <p:spPr>
          <a:xfrm>
            <a:off x="1250152" y="5487664"/>
            <a:ext cx="2365331"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1" lang="ja-JP" sz="1800">
                <a:solidFill>
                  <a:schemeClr val="accent1"/>
                </a:solidFill>
                <a:latin typeface="Century Gothic"/>
                <a:ea typeface="Century Gothic"/>
                <a:cs typeface="Century Gothic"/>
                <a:sym typeface="Century Gothic"/>
              </a:rPr>
              <a:t>≒見直された価値観</a:t>
            </a:r>
          </a:p>
        </p:txBody>
      </p:sp>
      <p:sp>
        <p:nvSpPr>
          <p:cNvPr id="159" name="Shape 159"/>
          <p:cNvSpPr txBox="1"/>
          <p:nvPr/>
        </p:nvSpPr>
        <p:spPr>
          <a:xfrm>
            <a:off x="6132491" y="5465002"/>
            <a:ext cx="2355476"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1" lang="ja-JP" sz="1800">
                <a:solidFill>
                  <a:srgbClr val="FEE658"/>
                </a:solidFill>
                <a:latin typeface="Century Gothic"/>
                <a:ea typeface="Century Gothic"/>
                <a:cs typeface="Century Gothic"/>
                <a:sym typeface="Century Gothic"/>
              </a:rPr>
              <a:t>≒これまでの価値観</a:t>
            </a:r>
          </a:p>
        </p:txBody>
      </p:sp>
      <p:sp>
        <p:nvSpPr>
          <p:cNvPr id="160" name="Shape 160"/>
          <p:cNvSpPr/>
          <p:nvPr/>
        </p:nvSpPr>
        <p:spPr>
          <a:xfrm>
            <a:off x="4218412" y="3189230"/>
            <a:ext cx="1120583" cy="539178"/>
          </a:xfrm>
          <a:prstGeom prst="curvedDownArrow">
            <a:avLst>
              <a:gd fmla="val 25000" name="adj1"/>
              <a:gd fmla="val 76649" name="adj2"/>
              <a:gd fmla="val 25000" name="adj3"/>
            </a:avLst>
          </a:prstGeom>
          <a:solidFill>
            <a:schemeClr val="accent5"/>
          </a:solidFill>
          <a:ln>
            <a:noFill/>
          </a:ln>
        </p:spPr>
        <p:txBody>
          <a:bodyPr anchorCtr="0" anchor="ctr" bIns="45700" lIns="91425" rIns="91425" wrap="square" tIns="45700">
            <a:noAutofit/>
          </a:bodyPr>
          <a:lstStyle/>
          <a:p>
            <a:pPr indent="0" lvl="0" marL="0" marR="0" rtl="0" algn="ctr">
              <a:spcBef>
                <a:spcPts val="0"/>
              </a:spcBef>
              <a:buNone/>
            </a:pPr>
            <a:r>
              <a:t/>
            </a:r>
            <a:endParaRPr sz="1800">
              <a:solidFill>
                <a:schemeClr val="dk1"/>
              </a:solidFill>
              <a:latin typeface="Century Gothic"/>
              <a:ea typeface="Century Gothic"/>
              <a:cs typeface="Century Gothic"/>
              <a:sym typeface="Century Gothic"/>
            </a:endParaRPr>
          </a:p>
        </p:txBody>
      </p:sp>
      <p:sp>
        <p:nvSpPr>
          <p:cNvPr id="161" name="Shape 161"/>
          <p:cNvSpPr/>
          <p:nvPr/>
        </p:nvSpPr>
        <p:spPr>
          <a:xfrm rot="10800000">
            <a:off x="4088816" y="4022022"/>
            <a:ext cx="1120583" cy="526222"/>
          </a:xfrm>
          <a:prstGeom prst="curvedDownArrow">
            <a:avLst>
              <a:gd fmla="val 25000" name="adj1"/>
              <a:gd fmla="val 76994" name="adj2"/>
              <a:gd fmla="val 25000" name="adj3"/>
            </a:avLst>
          </a:prstGeom>
          <a:solidFill>
            <a:schemeClr val="accent5"/>
          </a:solidFill>
          <a:ln>
            <a:noFill/>
          </a:ln>
        </p:spPr>
        <p:txBody>
          <a:bodyPr anchorCtr="0" anchor="ctr" bIns="45700" lIns="91425" rIns="91425" wrap="square" tIns="45700">
            <a:noAutofit/>
          </a:bodyPr>
          <a:lstStyle/>
          <a:p>
            <a:pPr indent="0" lvl="0" marL="0" marR="0" rtl="0" algn="ctr">
              <a:spcBef>
                <a:spcPts val="0"/>
              </a:spcBef>
              <a:buNone/>
            </a:pPr>
            <a:r>
              <a:t/>
            </a:r>
            <a:endParaRPr sz="1800">
              <a:solidFill>
                <a:schemeClr val="dk1"/>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nvSpPr>
        <p:spPr>
          <a:xfrm>
            <a:off x="291020" y="217117"/>
            <a:ext cx="1569660"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＊事業内容＊</a:t>
            </a:r>
          </a:p>
        </p:txBody>
      </p:sp>
      <p:grpSp>
        <p:nvGrpSpPr>
          <p:cNvPr id="167" name="Shape 167"/>
          <p:cNvGrpSpPr/>
          <p:nvPr/>
        </p:nvGrpSpPr>
        <p:grpSpPr>
          <a:xfrm>
            <a:off x="1761098" y="693953"/>
            <a:ext cx="7142106" cy="2879578"/>
            <a:chOff x="34" y="75481"/>
            <a:chExt cx="7142106" cy="2879578"/>
          </a:xfrm>
        </p:grpSpPr>
        <p:sp>
          <p:nvSpPr>
            <p:cNvPr id="168" name="Shape 168"/>
            <p:cNvSpPr/>
            <p:nvPr/>
          </p:nvSpPr>
          <p:spPr>
            <a:xfrm>
              <a:off x="34" y="75481"/>
              <a:ext cx="3337432" cy="793379"/>
            </a:xfrm>
            <a:prstGeom prst="rect">
              <a:avLst/>
            </a:prstGeom>
            <a:solidFill>
              <a:srgbClr val="DF7600"/>
            </a:solidFill>
            <a:ln cap="flat" cmpd="sng" w="25400">
              <a:solidFill>
                <a:srgbClr val="DF7600"/>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69" name="Shape 169"/>
            <p:cNvSpPr txBox="1"/>
            <p:nvPr/>
          </p:nvSpPr>
          <p:spPr>
            <a:xfrm>
              <a:off x="34" y="75481"/>
              <a:ext cx="3337432" cy="793379"/>
            </a:xfrm>
            <a:prstGeom prst="rect">
              <a:avLst/>
            </a:prstGeom>
            <a:noFill/>
            <a:ln>
              <a:noFill/>
            </a:ln>
          </p:spPr>
          <p:txBody>
            <a:bodyPr anchorCtr="0" anchor="ctr" bIns="77200" lIns="135125" rIns="135125" wrap="square" tIns="77200">
              <a:noAutofit/>
            </a:bodyPr>
            <a:lstStyle/>
            <a:p>
              <a:pPr indent="0" lvl="0" marL="0" marR="0" rtl="0" algn="ctr">
                <a:lnSpc>
                  <a:spcPct val="90000"/>
                </a:lnSpc>
                <a:spcBef>
                  <a:spcPts val="0"/>
                </a:spcBef>
                <a:spcAft>
                  <a:spcPts val="0"/>
                </a:spcAft>
                <a:buSzPct val="25000"/>
                <a:buNone/>
              </a:pPr>
              <a:r>
                <a:rPr lang="ja-JP" sz="1900">
                  <a:solidFill>
                    <a:schemeClr val="lt1"/>
                  </a:solidFill>
                  <a:latin typeface="Century Gothic"/>
                  <a:ea typeface="Century Gothic"/>
                  <a:cs typeface="Century Gothic"/>
                  <a:sym typeface="Century Gothic"/>
                </a:rPr>
                <a:t>①地域外人材活用のための</a:t>
              </a:r>
            </a:p>
            <a:p>
              <a:pPr indent="0" lvl="0" marL="0" marR="0" rtl="0" algn="ctr">
                <a:lnSpc>
                  <a:spcPct val="90000"/>
                </a:lnSpc>
                <a:spcBef>
                  <a:spcPts val="665"/>
                </a:spcBef>
                <a:spcAft>
                  <a:spcPts val="0"/>
                </a:spcAft>
                <a:buSzPct val="25000"/>
                <a:buNone/>
              </a:pPr>
              <a:r>
                <a:rPr lang="ja-JP" sz="1900">
                  <a:solidFill>
                    <a:schemeClr val="lt1"/>
                  </a:solidFill>
                  <a:latin typeface="Century Gothic"/>
                  <a:ea typeface="Century Gothic"/>
                  <a:cs typeface="Century Gothic"/>
                  <a:sym typeface="Century Gothic"/>
                </a:rPr>
                <a:t>中間支援機能整備</a:t>
              </a:r>
            </a:p>
          </p:txBody>
        </p:sp>
        <p:sp>
          <p:nvSpPr>
            <p:cNvPr id="170" name="Shape 170"/>
            <p:cNvSpPr/>
            <p:nvPr/>
          </p:nvSpPr>
          <p:spPr>
            <a:xfrm>
              <a:off x="34" y="868860"/>
              <a:ext cx="3337432" cy="2086199"/>
            </a:xfrm>
            <a:prstGeom prst="rect">
              <a:avLst/>
            </a:prstGeom>
            <a:solidFill>
              <a:srgbClr val="F3D5CA">
                <a:alpha val="89803"/>
              </a:srgbClr>
            </a:solidFill>
            <a:ln cap="flat" cmpd="sng" w="25400">
              <a:solidFill>
                <a:srgbClr val="F3D5CA">
                  <a:alpha val="89803"/>
                </a:srgbClr>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71" name="Shape 171"/>
            <p:cNvSpPr txBox="1"/>
            <p:nvPr/>
          </p:nvSpPr>
          <p:spPr>
            <a:xfrm>
              <a:off x="34" y="868860"/>
              <a:ext cx="3337432" cy="2086199"/>
            </a:xfrm>
            <a:prstGeom prst="rect">
              <a:avLst/>
            </a:prstGeom>
            <a:noFill/>
            <a:ln>
              <a:noFill/>
            </a:ln>
          </p:spPr>
          <p:txBody>
            <a:bodyPr anchorCtr="0" anchor="t" bIns="152000" lIns="101325" rIns="135125" wrap="square" tIns="101325">
              <a:noAutofit/>
            </a:bodyPr>
            <a:lstStyle/>
            <a:p>
              <a:pPr indent="-171450" lvl="1" marL="171450" marR="0" rtl="0" algn="l">
                <a:lnSpc>
                  <a:spcPct val="90000"/>
                </a:lnSpc>
                <a:spcBef>
                  <a:spcPts val="0"/>
                </a:spcBef>
                <a:spcAft>
                  <a:spcPts val="0"/>
                </a:spcAft>
                <a:buClr>
                  <a:schemeClr val="dk1"/>
                </a:buClr>
                <a:buSzPct val="100000"/>
                <a:buFont typeface="Century Gothic"/>
                <a:buChar char="•"/>
              </a:pPr>
              <a:r>
                <a:rPr b="0" i="0" lang="ja-JP" sz="1900" u="none" cap="none" strike="noStrike">
                  <a:solidFill>
                    <a:schemeClr val="dk1"/>
                  </a:solidFill>
                  <a:latin typeface="Century Gothic"/>
                  <a:ea typeface="Century Gothic"/>
                  <a:cs typeface="Century Gothic"/>
                  <a:sym typeface="Century Gothic"/>
                </a:rPr>
                <a:t>「必要なポジション」に、「必要なスキル人材」を「適切に確保・配置」し、パフォーマンスを発揮できる流れをコーディネートする受入体制を、各地域で整備</a:t>
              </a:r>
            </a:p>
          </p:txBody>
        </p:sp>
        <p:sp>
          <p:nvSpPr>
            <p:cNvPr id="172" name="Shape 172"/>
            <p:cNvSpPr/>
            <p:nvPr/>
          </p:nvSpPr>
          <p:spPr>
            <a:xfrm>
              <a:off x="3804708" y="75481"/>
              <a:ext cx="3337432" cy="793379"/>
            </a:xfrm>
            <a:prstGeom prst="rect">
              <a:avLst/>
            </a:prstGeom>
            <a:solidFill>
              <a:srgbClr val="DF7600"/>
            </a:solidFill>
            <a:ln cap="flat" cmpd="sng" w="25400">
              <a:solidFill>
                <a:srgbClr val="DF7600"/>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73" name="Shape 173"/>
            <p:cNvSpPr txBox="1"/>
            <p:nvPr/>
          </p:nvSpPr>
          <p:spPr>
            <a:xfrm>
              <a:off x="3804708" y="75481"/>
              <a:ext cx="3337432" cy="793379"/>
            </a:xfrm>
            <a:prstGeom prst="rect">
              <a:avLst/>
            </a:prstGeom>
            <a:noFill/>
            <a:ln>
              <a:noFill/>
            </a:ln>
          </p:spPr>
          <p:txBody>
            <a:bodyPr anchorCtr="0" anchor="ctr" bIns="77200" lIns="135125" rIns="135125" wrap="square" tIns="77200">
              <a:noAutofit/>
            </a:bodyPr>
            <a:lstStyle/>
            <a:p>
              <a:pPr indent="0" lvl="0" marL="0" marR="0" rtl="0" algn="ctr">
                <a:lnSpc>
                  <a:spcPct val="90000"/>
                </a:lnSpc>
                <a:spcBef>
                  <a:spcPts val="0"/>
                </a:spcBef>
                <a:spcAft>
                  <a:spcPts val="0"/>
                </a:spcAft>
                <a:buSzPct val="25000"/>
                <a:buNone/>
              </a:pPr>
              <a:r>
                <a:rPr lang="ja-JP" sz="1900">
                  <a:solidFill>
                    <a:schemeClr val="lt1"/>
                  </a:solidFill>
                  <a:latin typeface="Century Gothic"/>
                  <a:ea typeface="Century Gothic"/>
                  <a:cs typeface="Century Gothic"/>
                  <a:sym typeface="Century Gothic"/>
                </a:rPr>
                <a:t>②継続的で自立した</a:t>
              </a:r>
            </a:p>
            <a:p>
              <a:pPr indent="0" lvl="0" marL="0" marR="0" rtl="0" algn="ctr">
                <a:lnSpc>
                  <a:spcPct val="90000"/>
                </a:lnSpc>
                <a:spcBef>
                  <a:spcPts val="665"/>
                </a:spcBef>
                <a:spcAft>
                  <a:spcPts val="0"/>
                </a:spcAft>
                <a:buSzPct val="25000"/>
                <a:buNone/>
              </a:pPr>
              <a:r>
                <a:rPr lang="ja-JP" sz="1900">
                  <a:solidFill>
                    <a:schemeClr val="lt1"/>
                  </a:solidFill>
                  <a:latin typeface="Century Gothic"/>
                  <a:ea typeface="Century Gothic"/>
                  <a:cs typeface="Century Gothic"/>
                  <a:sym typeface="Century Gothic"/>
                </a:rPr>
                <a:t>仕組みづくり</a:t>
              </a:r>
            </a:p>
          </p:txBody>
        </p:sp>
        <p:sp>
          <p:nvSpPr>
            <p:cNvPr id="174" name="Shape 174"/>
            <p:cNvSpPr/>
            <p:nvPr/>
          </p:nvSpPr>
          <p:spPr>
            <a:xfrm>
              <a:off x="3804708" y="868860"/>
              <a:ext cx="3337432" cy="2086199"/>
            </a:xfrm>
            <a:prstGeom prst="rect">
              <a:avLst/>
            </a:prstGeom>
            <a:solidFill>
              <a:srgbClr val="F3D5CA">
                <a:alpha val="89803"/>
              </a:srgbClr>
            </a:solidFill>
            <a:ln cap="flat" cmpd="sng" w="25400">
              <a:solidFill>
                <a:srgbClr val="F3D5CA">
                  <a:alpha val="89803"/>
                </a:srgbClr>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75" name="Shape 175"/>
            <p:cNvSpPr txBox="1"/>
            <p:nvPr/>
          </p:nvSpPr>
          <p:spPr>
            <a:xfrm>
              <a:off x="3804708" y="868860"/>
              <a:ext cx="3337432" cy="2086199"/>
            </a:xfrm>
            <a:prstGeom prst="rect">
              <a:avLst/>
            </a:prstGeom>
            <a:noFill/>
            <a:ln>
              <a:noFill/>
            </a:ln>
          </p:spPr>
          <p:txBody>
            <a:bodyPr anchorCtr="0" anchor="t" bIns="152000" lIns="101325" rIns="135125" wrap="square" tIns="101325">
              <a:noAutofit/>
            </a:bodyPr>
            <a:lstStyle/>
            <a:p>
              <a:pPr indent="-171450" lvl="1" marL="171450" marR="0" rtl="0" algn="l">
                <a:lnSpc>
                  <a:spcPct val="90000"/>
                </a:lnSpc>
                <a:spcBef>
                  <a:spcPts val="0"/>
                </a:spcBef>
                <a:spcAft>
                  <a:spcPts val="0"/>
                </a:spcAft>
                <a:buClr>
                  <a:schemeClr val="dk1"/>
                </a:buClr>
                <a:buSzPct val="100000"/>
                <a:buFont typeface="Century Gothic"/>
                <a:buChar char="•"/>
              </a:pPr>
              <a:r>
                <a:rPr b="0" i="0" lang="ja-JP" sz="1900" u="none" cap="none" strike="noStrike">
                  <a:solidFill>
                    <a:schemeClr val="dk1"/>
                  </a:solidFill>
                  <a:latin typeface="Century Gothic"/>
                  <a:ea typeface="Century Gothic"/>
                  <a:cs typeface="Century Gothic"/>
                  <a:sym typeface="Century Gothic"/>
                </a:rPr>
                <a:t>官民連携による、中間支援機能の仕組み化</a:t>
              </a:r>
            </a:p>
          </p:txBody>
        </p:sp>
      </p:grpSp>
      <p:grpSp>
        <p:nvGrpSpPr>
          <p:cNvPr id="176" name="Shape 176"/>
          <p:cNvGrpSpPr/>
          <p:nvPr/>
        </p:nvGrpSpPr>
        <p:grpSpPr>
          <a:xfrm>
            <a:off x="1761097" y="3846406"/>
            <a:ext cx="7142107" cy="2702680"/>
            <a:chOff x="34" y="60417"/>
            <a:chExt cx="7142107" cy="2702680"/>
          </a:xfrm>
        </p:grpSpPr>
        <p:sp>
          <p:nvSpPr>
            <p:cNvPr id="177" name="Shape 177"/>
            <p:cNvSpPr/>
            <p:nvPr/>
          </p:nvSpPr>
          <p:spPr>
            <a:xfrm>
              <a:off x="34" y="60417"/>
              <a:ext cx="3337433" cy="645989"/>
            </a:xfrm>
            <a:prstGeom prst="rect">
              <a:avLst/>
            </a:prstGeom>
            <a:solidFill>
              <a:srgbClr val="1E449B"/>
            </a:solidFill>
            <a:ln cap="flat" cmpd="sng" w="25400">
              <a:solidFill>
                <a:srgbClr val="1E449B"/>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78" name="Shape 178"/>
            <p:cNvSpPr txBox="1"/>
            <p:nvPr/>
          </p:nvSpPr>
          <p:spPr>
            <a:xfrm>
              <a:off x="34" y="60417"/>
              <a:ext cx="3337433" cy="645989"/>
            </a:xfrm>
            <a:prstGeom prst="rect">
              <a:avLst/>
            </a:prstGeom>
            <a:noFill/>
            <a:ln>
              <a:noFill/>
            </a:ln>
          </p:spPr>
          <p:txBody>
            <a:bodyPr anchorCtr="0" anchor="ctr" bIns="73150" lIns="128000" rIns="128000" wrap="square" tIns="73150">
              <a:noAutofit/>
            </a:bodyPr>
            <a:lstStyle/>
            <a:p>
              <a:pPr indent="0" lvl="0" marL="0" marR="0" rtl="0" algn="ctr">
                <a:lnSpc>
                  <a:spcPct val="90000"/>
                </a:lnSpc>
                <a:spcBef>
                  <a:spcPts val="0"/>
                </a:spcBef>
                <a:spcAft>
                  <a:spcPts val="0"/>
                </a:spcAft>
                <a:buSzPct val="25000"/>
                <a:buNone/>
              </a:pPr>
              <a:r>
                <a:rPr lang="ja-JP" sz="1800">
                  <a:solidFill>
                    <a:schemeClr val="lt1"/>
                  </a:solidFill>
                  <a:latin typeface="Century Gothic"/>
                  <a:ea typeface="Century Gothic"/>
                  <a:cs typeface="Century Gothic"/>
                  <a:sym typeface="Century Gothic"/>
                </a:rPr>
                <a:t>③各地域事業のサポート</a:t>
              </a:r>
            </a:p>
          </p:txBody>
        </p:sp>
        <p:sp>
          <p:nvSpPr>
            <p:cNvPr id="179" name="Shape 179"/>
            <p:cNvSpPr/>
            <p:nvPr/>
          </p:nvSpPr>
          <p:spPr>
            <a:xfrm>
              <a:off x="34" y="706406"/>
              <a:ext cx="3337433" cy="2056691"/>
            </a:xfrm>
            <a:prstGeom prst="rect">
              <a:avLst/>
            </a:prstGeom>
            <a:solidFill>
              <a:srgbClr val="CBCDDE">
                <a:alpha val="89803"/>
              </a:srgbClr>
            </a:solidFill>
            <a:ln cap="flat" cmpd="sng" w="25400">
              <a:solidFill>
                <a:srgbClr val="CBCDDE">
                  <a:alpha val="89803"/>
                </a:srgbClr>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80" name="Shape 180"/>
            <p:cNvSpPr txBox="1"/>
            <p:nvPr/>
          </p:nvSpPr>
          <p:spPr>
            <a:xfrm>
              <a:off x="34" y="706406"/>
              <a:ext cx="3337433" cy="2056691"/>
            </a:xfrm>
            <a:prstGeom prst="rect">
              <a:avLst/>
            </a:prstGeom>
            <a:noFill/>
            <a:ln>
              <a:noFill/>
            </a:ln>
          </p:spPr>
          <p:txBody>
            <a:bodyPr anchorCtr="0" anchor="t" bIns="144000" lIns="96000" rIns="128000" wrap="square" tIns="96000">
              <a:noAutofit/>
            </a:bodyPr>
            <a:lstStyle/>
            <a:p>
              <a:pPr indent="-171450" lvl="1" marL="171450" marR="0" rtl="0" algn="l">
                <a:lnSpc>
                  <a:spcPct val="90000"/>
                </a:lnSpc>
                <a:spcBef>
                  <a:spcPts val="0"/>
                </a:spcBef>
                <a:spcAft>
                  <a:spcPts val="0"/>
                </a:spcAft>
                <a:buClr>
                  <a:schemeClr val="dk1"/>
                </a:buClr>
                <a:buSzPct val="100000"/>
                <a:buFont typeface="Century Gothic"/>
                <a:buChar char="•"/>
              </a:pPr>
              <a:r>
                <a:rPr b="0" i="0" lang="ja-JP" sz="1800" u="none" cap="none" strike="noStrike">
                  <a:solidFill>
                    <a:schemeClr val="dk1"/>
                  </a:solidFill>
                  <a:latin typeface="Century Gothic"/>
                  <a:ea typeface="Century Gothic"/>
                  <a:cs typeface="Century Gothic"/>
                  <a:sym typeface="Century Gothic"/>
                </a:rPr>
                <a:t>積極的な地域が知見を共有し、学び合うことで、各地の事業もブラッシュアップ</a:t>
              </a:r>
            </a:p>
            <a:p>
              <a:pPr indent="-171450" lvl="1" marL="171450" marR="0" rtl="0" algn="l">
                <a:lnSpc>
                  <a:spcPct val="90000"/>
                </a:lnSpc>
                <a:spcBef>
                  <a:spcPts val="270"/>
                </a:spcBef>
                <a:spcAft>
                  <a:spcPts val="0"/>
                </a:spcAft>
                <a:buClr>
                  <a:schemeClr val="dk1"/>
                </a:buClr>
                <a:buSzPct val="100000"/>
                <a:buFont typeface="Century Gothic"/>
                <a:buChar char="•"/>
              </a:pPr>
              <a:r>
                <a:rPr b="0" i="0" lang="ja-JP" sz="1800" u="none" cap="none" strike="noStrike">
                  <a:solidFill>
                    <a:schemeClr val="dk1"/>
                  </a:solidFill>
                  <a:latin typeface="Century Gothic"/>
                  <a:ea typeface="Century Gothic"/>
                  <a:cs typeface="Century Gothic"/>
                  <a:sym typeface="Century Gothic"/>
                </a:rPr>
                <a:t>人材活用に積極的な団体・事例等について、インパクトの高い情報発信</a:t>
              </a:r>
            </a:p>
          </p:txBody>
        </p:sp>
        <p:sp>
          <p:nvSpPr>
            <p:cNvPr id="181" name="Shape 181"/>
            <p:cNvSpPr/>
            <p:nvPr/>
          </p:nvSpPr>
          <p:spPr>
            <a:xfrm>
              <a:off x="3804708" y="60417"/>
              <a:ext cx="3337433" cy="645989"/>
            </a:xfrm>
            <a:prstGeom prst="rect">
              <a:avLst/>
            </a:prstGeom>
            <a:solidFill>
              <a:srgbClr val="1E449B"/>
            </a:solidFill>
            <a:ln cap="flat" cmpd="sng" w="25400">
              <a:solidFill>
                <a:srgbClr val="1E449B"/>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82" name="Shape 182"/>
            <p:cNvSpPr txBox="1"/>
            <p:nvPr/>
          </p:nvSpPr>
          <p:spPr>
            <a:xfrm>
              <a:off x="3804708" y="60417"/>
              <a:ext cx="3337433" cy="645989"/>
            </a:xfrm>
            <a:prstGeom prst="rect">
              <a:avLst/>
            </a:prstGeom>
            <a:noFill/>
            <a:ln>
              <a:noFill/>
            </a:ln>
          </p:spPr>
          <p:txBody>
            <a:bodyPr anchorCtr="0" anchor="ctr" bIns="73150" lIns="128000" rIns="128000" wrap="square" tIns="73150">
              <a:noAutofit/>
            </a:bodyPr>
            <a:lstStyle/>
            <a:p>
              <a:pPr indent="0" lvl="0" marL="0" marR="0" rtl="0" algn="ctr">
                <a:lnSpc>
                  <a:spcPct val="90000"/>
                </a:lnSpc>
                <a:spcBef>
                  <a:spcPts val="0"/>
                </a:spcBef>
                <a:spcAft>
                  <a:spcPts val="0"/>
                </a:spcAft>
                <a:buSzPct val="25000"/>
                <a:buNone/>
              </a:pPr>
              <a:r>
                <a:rPr lang="ja-JP" sz="1800">
                  <a:solidFill>
                    <a:schemeClr val="lt1"/>
                  </a:solidFill>
                  <a:latin typeface="Century Gothic"/>
                  <a:ea typeface="Century Gothic"/>
                  <a:cs typeface="Century Gothic"/>
                  <a:sym typeface="Century Gothic"/>
                </a:rPr>
                <a:t>④人材活用・キャリアの新しいモデルのリサーチ・テスト</a:t>
              </a:r>
            </a:p>
          </p:txBody>
        </p:sp>
        <p:sp>
          <p:nvSpPr>
            <p:cNvPr id="183" name="Shape 183"/>
            <p:cNvSpPr/>
            <p:nvPr/>
          </p:nvSpPr>
          <p:spPr>
            <a:xfrm>
              <a:off x="3804708" y="706406"/>
              <a:ext cx="3337433" cy="2056691"/>
            </a:xfrm>
            <a:prstGeom prst="rect">
              <a:avLst/>
            </a:prstGeom>
            <a:solidFill>
              <a:srgbClr val="CBCDDE">
                <a:alpha val="89803"/>
              </a:srgbClr>
            </a:solidFill>
            <a:ln cap="flat" cmpd="sng" w="25400">
              <a:solidFill>
                <a:srgbClr val="CBCDDE">
                  <a:alpha val="89803"/>
                </a:srgbClr>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84" name="Shape 184"/>
            <p:cNvSpPr txBox="1"/>
            <p:nvPr/>
          </p:nvSpPr>
          <p:spPr>
            <a:xfrm>
              <a:off x="3804708" y="706406"/>
              <a:ext cx="3337433" cy="2056691"/>
            </a:xfrm>
            <a:prstGeom prst="rect">
              <a:avLst/>
            </a:prstGeom>
            <a:noFill/>
            <a:ln>
              <a:noFill/>
            </a:ln>
          </p:spPr>
          <p:txBody>
            <a:bodyPr anchorCtr="0" anchor="t" bIns="144000" lIns="96000" rIns="128000" wrap="square" tIns="96000">
              <a:noAutofit/>
            </a:bodyPr>
            <a:lstStyle/>
            <a:p>
              <a:pPr indent="-171450" lvl="1" marL="171450" marR="0" rtl="0" algn="l">
                <a:lnSpc>
                  <a:spcPct val="90000"/>
                </a:lnSpc>
                <a:spcBef>
                  <a:spcPts val="0"/>
                </a:spcBef>
                <a:spcAft>
                  <a:spcPts val="0"/>
                </a:spcAft>
                <a:buClr>
                  <a:schemeClr val="dk1"/>
                </a:buClr>
                <a:buSzPct val="100000"/>
                <a:buFont typeface="Century Gothic"/>
                <a:buChar char="•"/>
              </a:pPr>
              <a:r>
                <a:rPr b="0" i="0" lang="ja-JP" sz="1800" u="none" cap="none" strike="noStrike">
                  <a:solidFill>
                    <a:schemeClr val="dk1"/>
                  </a:solidFill>
                  <a:latin typeface="Century Gothic"/>
                  <a:ea typeface="Century Gothic"/>
                  <a:cs typeface="Century Gothic"/>
                  <a:sym typeface="Century Gothic"/>
                </a:rPr>
                <a:t>地域で働くことを、個人のキャリアの中でも位置づけ、新たなキャリアモデルを検討</a:t>
              </a:r>
            </a:p>
            <a:p>
              <a:pPr indent="-171450" lvl="1" marL="171450" marR="0" rtl="0" algn="l">
                <a:lnSpc>
                  <a:spcPct val="90000"/>
                </a:lnSpc>
                <a:spcBef>
                  <a:spcPts val="270"/>
                </a:spcBef>
                <a:spcAft>
                  <a:spcPts val="0"/>
                </a:spcAft>
                <a:buClr>
                  <a:schemeClr val="dk1"/>
                </a:buClr>
                <a:buSzPct val="100000"/>
                <a:buFont typeface="Century Gothic"/>
                <a:buChar char="•"/>
              </a:pPr>
              <a:r>
                <a:rPr b="0" i="0" lang="ja-JP" sz="1800" u="none" cap="none" strike="noStrike">
                  <a:solidFill>
                    <a:schemeClr val="dk1"/>
                  </a:solidFill>
                  <a:latin typeface="Century Gothic"/>
                  <a:ea typeface="Century Gothic"/>
                  <a:cs typeface="Century Gothic"/>
                  <a:sym typeface="Century Gothic"/>
                </a:rPr>
                <a:t>そのモデルを積極的に推進する個人、企業、団体等のリサーチおよびテスト実施</a:t>
              </a:r>
            </a:p>
          </p:txBody>
        </p:sp>
      </p:grpSp>
      <p:sp>
        <p:nvSpPr>
          <p:cNvPr id="185" name="Shape 185"/>
          <p:cNvSpPr/>
          <p:nvPr/>
        </p:nvSpPr>
        <p:spPr>
          <a:xfrm>
            <a:off x="291020" y="700957"/>
            <a:ext cx="1340114" cy="1254570"/>
          </a:xfrm>
          <a:prstGeom prst="homePlate">
            <a:avLst>
              <a:gd fmla="val 18606" name="adj"/>
            </a:avLst>
          </a:prstGeom>
          <a:solidFill>
            <a:schemeClr val="accent2"/>
          </a:solidFill>
          <a:ln cap="flat" cmpd="sng" w="25400">
            <a:solidFill>
              <a:schemeClr val="lt1">
                <a:alpha val="80000"/>
              </a:schemeClr>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各地域</a:t>
            </a:r>
          </a:p>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事業</a:t>
            </a:r>
          </a:p>
        </p:txBody>
      </p:sp>
      <p:sp>
        <p:nvSpPr>
          <p:cNvPr id="186" name="Shape 186"/>
          <p:cNvSpPr/>
          <p:nvPr/>
        </p:nvSpPr>
        <p:spPr>
          <a:xfrm>
            <a:off x="291020" y="3785989"/>
            <a:ext cx="1340114" cy="1254570"/>
          </a:xfrm>
          <a:prstGeom prst="homePlate">
            <a:avLst>
              <a:gd fmla="val 18606" name="adj"/>
            </a:avLst>
          </a:prstGeom>
          <a:solidFill>
            <a:schemeClr val="accent5"/>
          </a:solidFill>
          <a:ln cap="flat" cmpd="sng" w="25400">
            <a:solidFill>
              <a:schemeClr val="lt1">
                <a:alpha val="80000"/>
              </a:schemeClr>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連携</a:t>
            </a:r>
          </a:p>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事業</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Shape 191"/>
          <p:cNvSpPr/>
          <p:nvPr/>
        </p:nvSpPr>
        <p:spPr>
          <a:xfrm>
            <a:off x="3288075" y="2784950"/>
            <a:ext cx="5340600" cy="3031500"/>
          </a:xfrm>
          <a:prstGeom prst="rect">
            <a:avLst/>
          </a:prstGeom>
          <a:solidFill>
            <a:srgbClr val="F3F3F3"/>
          </a:solidFill>
          <a:ln cap="flat" cmpd="sng" w="25400">
            <a:solidFill>
              <a:srgbClr val="0000FF">
                <a:alpha val="80000"/>
              </a:srgbClr>
            </a:solidFill>
            <a:prstDash val="solid"/>
            <a:round/>
            <a:headEnd len="med" w="med" type="none"/>
            <a:tailEnd len="med" w="med" type="none"/>
          </a:ln>
        </p:spPr>
        <p:txBody>
          <a:bodyPr anchorCtr="0" anchor="t" bIns="45700" lIns="91425" rIns="91425" wrap="square" tIns="45700">
            <a:noAutofit/>
          </a:bodyPr>
          <a:lstStyle/>
          <a:p>
            <a:pPr indent="0" lvl="0" marL="0" marR="0" rtl="0">
              <a:spcBef>
                <a:spcPts val="0"/>
              </a:spcBef>
              <a:buSzPct val="25000"/>
              <a:buNone/>
            </a:pPr>
            <a:r>
              <a:rPr lang="ja-JP" sz="1800">
                <a:solidFill>
                  <a:srgbClr val="0000FF"/>
                </a:solidFill>
                <a:latin typeface="Century Gothic"/>
                <a:ea typeface="Century Gothic"/>
                <a:cs typeface="Century Gothic"/>
                <a:sym typeface="Century Gothic"/>
              </a:rPr>
              <a:t>連携事業</a:t>
            </a:r>
          </a:p>
        </p:txBody>
      </p:sp>
      <p:sp>
        <p:nvSpPr>
          <p:cNvPr id="192" name="Shape 192"/>
          <p:cNvSpPr txBox="1"/>
          <p:nvPr/>
        </p:nvSpPr>
        <p:spPr>
          <a:xfrm>
            <a:off x="264285" y="228862"/>
            <a:ext cx="2262158"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＊体制・スキーム＊</a:t>
            </a:r>
          </a:p>
        </p:txBody>
      </p:sp>
      <p:sp>
        <p:nvSpPr>
          <p:cNvPr id="193" name="Shape 193"/>
          <p:cNvSpPr/>
          <p:nvPr/>
        </p:nvSpPr>
        <p:spPr>
          <a:xfrm>
            <a:off x="2727572" y="5318620"/>
            <a:ext cx="1410000" cy="508500"/>
          </a:xfrm>
          <a:prstGeom prst="snip1Rect">
            <a:avLst>
              <a:gd fmla="val 16667" name="adj"/>
            </a:avLst>
          </a:prstGeom>
          <a:solidFill>
            <a:srgbClr val="C6D0A8"/>
          </a:solidFill>
          <a:ln cap="flat" cmpd="sng" w="25400">
            <a:solidFill>
              <a:srgbClr val="76815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400">
                <a:solidFill>
                  <a:schemeClr val="dk1"/>
                </a:solidFill>
                <a:latin typeface="Century Gothic"/>
                <a:ea typeface="Century Gothic"/>
                <a:cs typeface="Century Gothic"/>
                <a:sym typeface="Century Gothic"/>
              </a:rPr>
              <a:t>アドバイザー</a:t>
            </a:r>
          </a:p>
          <a:p>
            <a:pPr indent="0" lvl="0" marL="0" marR="0" rtl="0" algn="ctr">
              <a:spcBef>
                <a:spcPts val="0"/>
              </a:spcBef>
              <a:buSzPct val="25000"/>
              <a:buNone/>
            </a:pPr>
            <a:r>
              <a:rPr lang="ja-JP" sz="1400">
                <a:solidFill>
                  <a:schemeClr val="dk1"/>
                </a:solidFill>
                <a:latin typeface="Century Gothic"/>
                <a:ea typeface="Century Gothic"/>
                <a:cs typeface="Century Gothic"/>
                <a:sym typeface="Century Gothic"/>
              </a:rPr>
              <a:t>委員会</a:t>
            </a:r>
          </a:p>
        </p:txBody>
      </p:sp>
      <p:sp>
        <p:nvSpPr>
          <p:cNvPr id="194" name="Shape 194"/>
          <p:cNvSpPr txBox="1"/>
          <p:nvPr/>
        </p:nvSpPr>
        <p:spPr>
          <a:xfrm>
            <a:off x="2679010" y="5809102"/>
            <a:ext cx="1702800" cy="5232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400">
                <a:solidFill>
                  <a:schemeClr val="dk1"/>
                </a:solidFill>
                <a:latin typeface="Century Gothic"/>
                <a:ea typeface="Century Gothic"/>
                <a:cs typeface="Century Gothic"/>
                <a:sym typeface="Century Gothic"/>
              </a:rPr>
              <a:t>※自治体にアドバイスを頂く場</a:t>
            </a:r>
          </a:p>
        </p:txBody>
      </p:sp>
      <p:sp>
        <p:nvSpPr>
          <p:cNvPr id="195" name="Shape 195"/>
          <p:cNvSpPr txBox="1"/>
          <p:nvPr/>
        </p:nvSpPr>
        <p:spPr>
          <a:xfrm>
            <a:off x="436186" y="660949"/>
            <a:ext cx="8316928" cy="1200329"/>
          </a:xfrm>
          <a:prstGeom prst="rect">
            <a:avLst/>
          </a:prstGeom>
          <a:noFill/>
          <a:ln>
            <a:noFill/>
          </a:ln>
        </p:spPr>
        <p:txBody>
          <a:bodyPr anchorCtr="0" anchor="t" bIns="45700" lIns="91425" rIns="91425" wrap="square" tIns="45700">
            <a:noAutofit/>
          </a:bodyPr>
          <a:lstStyle/>
          <a:p>
            <a:pPr indent="-285750" lvl="0" marL="285750" marR="0" rtl="0" algn="l">
              <a:spcBef>
                <a:spcPts val="0"/>
              </a:spcBef>
              <a:buClr>
                <a:schemeClr val="dk1"/>
              </a:buClr>
              <a:buSzPct val="100000"/>
              <a:buFont typeface="Arial"/>
              <a:buChar char="•"/>
            </a:pPr>
            <a:r>
              <a:rPr lang="ja-JP" sz="1800">
                <a:solidFill>
                  <a:schemeClr val="dk1"/>
                </a:solidFill>
                <a:latin typeface="Century Gothic"/>
                <a:ea typeface="Century Gothic"/>
                <a:cs typeface="Century Gothic"/>
                <a:sym typeface="Century Gothic"/>
              </a:rPr>
              <a:t>一般社団法人地域・人材共創機構を中心に、地域（中間支援団体）が連携したプラットフォームを形成します。</a:t>
            </a:r>
          </a:p>
          <a:p>
            <a:pPr indent="-285750" lvl="0" marL="285750" marR="0" rtl="0" algn="l">
              <a:spcBef>
                <a:spcPts val="0"/>
              </a:spcBef>
              <a:buClr>
                <a:schemeClr val="dk1"/>
              </a:buClr>
              <a:buSzPct val="100000"/>
              <a:buFont typeface="Arial"/>
              <a:buChar char="•"/>
            </a:pPr>
            <a:r>
              <a:rPr lang="ja-JP" sz="1800">
                <a:solidFill>
                  <a:schemeClr val="dk1"/>
                </a:solidFill>
                <a:latin typeface="Century Gothic"/>
                <a:ea typeface="Century Gothic"/>
                <a:cs typeface="Century Gothic"/>
                <a:sym typeface="Century Gothic"/>
              </a:rPr>
              <a:t>各地域事業は、地域・人材共創機構と、地域の中間支援団体との共同事業として実施。また連携事業は、地域・人材共創機構が中心に進めて行きます。</a:t>
            </a:r>
          </a:p>
        </p:txBody>
      </p:sp>
      <p:sp>
        <p:nvSpPr>
          <p:cNvPr id="196" name="Shape 196"/>
          <p:cNvSpPr/>
          <p:nvPr/>
        </p:nvSpPr>
        <p:spPr>
          <a:xfrm>
            <a:off x="713039" y="3382189"/>
            <a:ext cx="1305580" cy="498292"/>
          </a:xfrm>
          <a:prstGeom prst="snip1Rect">
            <a:avLst>
              <a:gd fmla="val 16667" name="adj"/>
            </a:avLst>
          </a:prstGeom>
          <a:no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400">
                <a:solidFill>
                  <a:srgbClr val="000000"/>
                </a:solidFill>
                <a:latin typeface="Century Gothic"/>
                <a:ea typeface="Century Gothic"/>
                <a:cs typeface="Century Gothic"/>
                <a:sym typeface="Century Gothic"/>
              </a:rPr>
              <a:t>Work for 東北(終了)</a:t>
            </a:r>
          </a:p>
        </p:txBody>
      </p:sp>
      <p:sp>
        <p:nvSpPr>
          <p:cNvPr id="197" name="Shape 197"/>
          <p:cNvSpPr/>
          <p:nvPr/>
        </p:nvSpPr>
        <p:spPr>
          <a:xfrm>
            <a:off x="713039" y="4639550"/>
            <a:ext cx="1305580" cy="498292"/>
          </a:xfrm>
          <a:prstGeom prst="snip1Rect">
            <a:avLst>
              <a:gd fmla="val 16667" name="adj"/>
            </a:avLst>
          </a:prstGeom>
          <a:no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400">
                <a:solidFill>
                  <a:srgbClr val="000000"/>
                </a:solidFill>
                <a:latin typeface="Century Gothic"/>
                <a:ea typeface="Century Gothic"/>
                <a:cs typeface="Century Gothic"/>
                <a:sym typeface="Century Gothic"/>
              </a:rPr>
              <a:t>ビズリーチ</a:t>
            </a:r>
          </a:p>
        </p:txBody>
      </p:sp>
      <p:sp>
        <p:nvSpPr>
          <p:cNvPr id="198" name="Shape 198"/>
          <p:cNvSpPr/>
          <p:nvPr/>
        </p:nvSpPr>
        <p:spPr>
          <a:xfrm>
            <a:off x="705429" y="4010466"/>
            <a:ext cx="1305580" cy="498292"/>
          </a:xfrm>
          <a:prstGeom prst="snip1Rect">
            <a:avLst>
              <a:gd fmla="val 16667" name="adj"/>
            </a:avLst>
          </a:prstGeom>
          <a:no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400">
                <a:solidFill>
                  <a:srgbClr val="000000"/>
                </a:solidFill>
                <a:latin typeface="Century Gothic"/>
                <a:ea typeface="Century Gothic"/>
                <a:cs typeface="Century Gothic"/>
                <a:sym typeface="Century Gothic"/>
              </a:rPr>
              <a:t>NPO法人ETIC.</a:t>
            </a:r>
          </a:p>
        </p:txBody>
      </p:sp>
      <p:sp>
        <p:nvSpPr>
          <p:cNvPr id="199" name="Shape 199"/>
          <p:cNvSpPr/>
          <p:nvPr/>
        </p:nvSpPr>
        <p:spPr>
          <a:xfrm>
            <a:off x="713039" y="5286589"/>
            <a:ext cx="1305580" cy="498292"/>
          </a:xfrm>
          <a:prstGeom prst="snip1Rect">
            <a:avLst>
              <a:gd fmla="val 16667" name="adj"/>
            </a:avLst>
          </a:prstGeom>
          <a:no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400">
                <a:solidFill>
                  <a:srgbClr val="000000"/>
                </a:solidFill>
                <a:latin typeface="Century Gothic"/>
                <a:ea typeface="Century Gothic"/>
                <a:cs typeface="Century Gothic"/>
                <a:sym typeface="Century Gothic"/>
              </a:rPr>
              <a:t>リクルート</a:t>
            </a:r>
          </a:p>
        </p:txBody>
      </p:sp>
      <p:sp>
        <p:nvSpPr>
          <p:cNvPr id="200" name="Shape 200"/>
          <p:cNvSpPr txBox="1"/>
          <p:nvPr/>
        </p:nvSpPr>
        <p:spPr>
          <a:xfrm>
            <a:off x="922977" y="2743929"/>
            <a:ext cx="800219" cy="338554"/>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600">
                <a:solidFill>
                  <a:schemeClr val="dk1"/>
                </a:solidFill>
                <a:latin typeface="Century Gothic"/>
                <a:ea typeface="Century Gothic"/>
                <a:cs typeface="Century Gothic"/>
                <a:sym typeface="Century Gothic"/>
              </a:rPr>
              <a:t>協力先</a:t>
            </a:r>
          </a:p>
        </p:txBody>
      </p:sp>
      <p:cxnSp>
        <p:nvCxnSpPr>
          <p:cNvPr id="201" name="Shape 201"/>
          <p:cNvCxnSpPr/>
          <p:nvPr/>
        </p:nvCxnSpPr>
        <p:spPr>
          <a:xfrm>
            <a:off x="571749" y="3180101"/>
            <a:ext cx="1580558" cy="0"/>
          </a:xfrm>
          <a:prstGeom prst="straightConnector1">
            <a:avLst/>
          </a:prstGeom>
          <a:noFill/>
          <a:ln cap="flat" cmpd="sng" w="25400">
            <a:solidFill>
              <a:srgbClr val="999999"/>
            </a:solidFill>
            <a:prstDash val="solid"/>
            <a:round/>
            <a:headEnd len="med" w="med" type="none"/>
            <a:tailEnd len="med" w="med" type="none"/>
          </a:ln>
        </p:spPr>
      </p:cxnSp>
      <p:sp>
        <p:nvSpPr>
          <p:cNvPr id="202" name="Shape 202"/>
          <p:cNvSpPr/>
          <p:nvPr/>
        </p:nvSpPr>
        <p:spPr>
          <a:xfrm>
            <a:off x="713039" y="5909434"/>
            <a:ext cx="1305580" cy="498292"/>
          </a:xfrm>
          <a:prstGeom prst="snip1Rect">
            <a:avLst>
              <a:gd fmla="val 16667" name="adj"/>
            </a:avLst>
          </a:prstGeom>
          <a:noFill/>
          <a:ln cap="flat" cmpd="sng" w="25400">
            <a:solidFill>
              <a:srgbClr val="183171"/>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400">
                <a:solidFill>
                  <a:srgbClr val="000000"/>
                </a:solidFill>
                <a:latin typeface="Century Gothic"/>
                <a:ea typeface="Century Gothic"/>
                <a:cs typeface="Century Gothic"/>
                <a:sym typeface="Century Gothic"/>
              </a:rPr>
              <a:t>一般社団法人RCF</a:t>
            </a:r>
          </a:p>
        </p:txBody>
      </p:sp>
      <p:cxnSp>
        <p:nvCxnSpPr>
          <p:cNvPr id="203" name="Shape 203"/>
          <p:cNvCxnSpPr/>
          <p:nvPr/>
        </p:nvCxnSpPr>
        <p:spPr>
          <a:xfrm>
            <a:off x="438069" y="2326112"/>
            <a:ext cx="8090979" cy="26737"/>
          </a:xfrm>
          <a:prstGeom prst="straightConnector1">
            <a:avLst/>
          </a:prstGeom>
          <a:noFill/>
          <a:ln cap="flat" cmpd="sng" w="25400">
            <a:solidFill>
              <a:srgbClr val="999999"/>
            </a:solidFill>
            <a:prstDash val="solid"/>
            <a:round/>
            <a:headEnd len="med" w="med" type="none"/>
            <a:tailEnd len="med" w="med" type="none"/>
          </a:ln>
        </p:spPr>
      </p:cxnSp>
      <p:sp>
        <p:nvSpPr>
          <p:cNvPr id="204" name="Shape 204"/>
          <p:cNvSpPr txBox="1"/>
          <p:nvPr/>
        </p:nvSpPr>
        <p:spPr>
          <a:xfrm>
            <a:off x="455097" y="1951799"/>
            <a:ext cx="2262158"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■事業実施イメージ</a:t>
            </a:r>
          </a:p>
        </p:txBody>
      </p:sp>
      <p:sp>
        <p:nvSpPr>
          <p:cNvPr id="205" name="Shape 205"/>
          <p:cNvSpPr/>
          <p:nvPr/>
        </p:nvSpPr>
        <p:spPr>
          <a:xfrm>
            <a:off x="3421214" y="3781170"/>
            <a:ext cx="1447500" cy="1257300"/>
          </a:xfrm>
          <a:prstGeom prst="rect">
            <a:avLst/>
          </a:prstGeom>
          <a:solidFill>
            <a:schemeClr val="accent1"/>
          </a:solidFill>
          <a:ln cap="flat" cmpd="sng" w="25400">
            <a:solidFill>
              <a:schemeClr val="lt1">
                <a:alpha val="80000"/>
              </a:schemeClr>
            </a:solidFill>
            <a:prstDash val="solid"/>
            <a:round/>
            <a:headEnd len="med" w="med" type="none"/>
            <a:tailEnd len="med" w="med" type="none"/>
          </a:ln>
        </p:spPr>
        <p:txBody>
          <a:bodyPr anchorCtr="0" anchor="ctr" bIns="45700" lIns="91425" rIns="91425" wrap="square" tIns="45700">
            <a:noAutofit/>
          </a:bodyPr>
          <a:lstStyle/>
          <a:p>
            <a:pPr indent="0" lvl="0" marL="0" marR="0" rtl="0" algn="r">
              <a:spcBef>
                <a:spcPts val="0"/>
              </a:spcBef>
              <a:buSzPct val="25000"/>
              <a:buNone/>
            </a:pPr>
            <a:r>
              <a:rPr lang="ja-JP" sz="1800">
                <a:solidFill>
                  <a:schemeClr val="lt1"/>
                </a:solidFill>
                <a:latin typeface="Century Gothic"/>
                <a:ea typeface="Century Gothic"/>
                <a:cs typeface="Century Gothic"/>
                <a:sym typeface="Century Gothic"/>
              </a:rPr>
              <a:t>一般社団法人 地域・人材共創機構</a:t>
            </a:r>
          </a:p>
        </p:txBody>
      </p:sp>
      <p:sp>
        <p:nvSpPr>
          <p:cNvPr id="206" name="Shape 206"/>
          <p:cNvSpPr/>
          <p:nvPr/>
        </p:nvSpPr>
        <p:spPr>
          <a:xfrm>
            <a:off x="6764096" y="2940129"/>
            <a:ext cx="1497300" cy="845100"/>
          </a:xfrm>
          <a:prstGeom prst="ellipse">
            <a:avLst/>
          </a:prstGeom>
          <a:solidFill>
            <a:schemeClr val="accent2"/>
          </a:solidFill>
          <a:ln cap="flat" cmpd="sng" w="25400">
            <a:solidFill>
              <a:schemeClr val="lt1">
                <a:alpha val="80000"/>
              </a:schemeClr>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600">
                <a:solidFill>
                  <a:schemeClr val="lt1"/>
                </a:solidFill>
                <a:latin typeface="Century Gothic"/>
                <a:ea typeface="Century Gothic"/>
                <a:cs typeface="Century Gothic"/>
                <a:sym typeface="Century Gothic"/>
              </a:rPr>
              <a:t>地域A</a:t>
            </a:r>
          </a:p>
          <a:p>
            <a:pPr indent="0" lvl="0" marL="0" marR="0" rtl="0" algn="ctr">
              <a:spcBef>
                <a:spcPts val="0"/>
              </a:spcBef>
              <a:buSzPct val="25000"/>
              <a:buNone/>
            </a:pPr>
            <a:r>
              <a:rPr lang="ja-JP" sz="1600">
                <a:solidFill>
                  <a:schemeClr val="lt1"/>
                </a:solidFill>
                <a:latin typeface="Century Gothic"/>
                <a:ea typeface="Century Gothic"/>
                <a:cs typeface="Century Gothic"/>
                <a:sym typeface="Century Gothic"/>
              </a:rPr>
              <a:t>中間支援団体</a:t>
            </a:r>
          </a:p>
        </p:txBody>
      </p:sp>
      <p:sp>
        <p:nvSpPr>
          <p:cNvPr id="207" name="Shape 207"/>
          <p:cNvSpPr/>
          <p:nvPr/>
        </p:nvSpPr>
        <p:spPr>
          <a:xfrm>
            <a:off x="6730002" y="3890635"/>
            <a:ext cx="1531500" cy="824700"/>
          </a:xfrm>
          <a:prstGeom prst="ellipse">
            <a:avLst/>
          </a:prstGeom>
          <a:solidFill>
            <a:schemeClr val="accent2"/>
          </a:solidFill>
          <a:ln cap="flat" cmpd="sng" w="25400">
            <a:solidFill>
              <a:schemeClr val="lt1">
                <a:alpha val="80000"/>
              </a:schemeClr>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600">
                <a:solidFill>
                  <a:schemeClr val="lt1"/>
                </a:solidFill>
                <a:latin typeface="Century Gothic"/>
                <a:ea typeface="Century Gothic"/>
                <a:cs typeface="Century Gothic"/>
                <a:sym typeface="Century Gothic"/>
              </a:rPr>
              <a:t>地域B</a:t>
            </a:r>
          </a:p>
          <a:p>
            <a:pPr indent="0" lvl="0" marL="0" marR="0" rtl="0" algn="ctr">
              <a:spcBef>
                <a:spcPts val="0"/>
              </a:spcBef>
              <a:buSzPct val="25000"/>
              <a:buNone/>
            </a:pPr>
            <a:r>
              <a:rPr lang="ja-JP" sz="1600">
                <a:solidFill>
                  <a:schemeClr val="lt1"/>
                </a:solidFill>
                <a:latin typeface="Century Gothic"/>
                <a:ea typeface="Century Gothic"/>
                <a:cs typeface="Century Gothic"/>
                <a:sym typeface="Century Gothic"/>
              </a:rPr>
              <a:t>中間支援団体</a:t>
            </a:r>
          </a:p>
        </p:txBody>
      </p:sp>
      <p:sp>
        <p:nvSpPr>
          <p:cNvPr id="208" name="Shape 208"/>
          <p:cNvSpPr/>
          <p:nvPr/>
        </p:nvSpPr>
        <p:spPr>
          <a:xfrm>
            <a:off x="6764096" y="4875121"/>
            <a:ext cx="1497300" cy="772200"/>
          </a:xfrm>
          <a:prstGeom prst="ellipse">
            <a:avLst/>
          </a:prstGeom>
          <a:solidFill>
            <a:schemeClr val="accent2"/>
          </a:solidFill>
          <a:ln cap="flat" cmpd="sng" w="25400">
            <a:solidFill>
              <a:schemeClr val="lt1">
                <a:alpha val="80000"/>
              </a:schemeClr>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600">
                <a:solidFill>
                  <a:schemeClr val="lt1"/>
                </a:solidFill>
                <a:latin typeface="Century Gothic"/>
                <a:ea typeface="Century Gothic"/>
                <a:cs typeface="Century Gothic"/>
                <a:sym typeface="Century Gothic"/>
              </a:rPr>
              <a:t>地域C</a:t>
            </a:r>
          </a:p>
          <a:p>
            <a:pPr indent="0" lvl="0" marL="0" marR="0" rtl="0" algn="ctr">
              <a:spcBef>
                <a:spcPts val="0"/>
              </a:spcBef>
              <a:buSzPct val="25000"/>
              <a:buNone/>
            </a:pPr>
            <a:r>
              <a:rPr lang="ja-JP" sz="1600">
                <a:solidFill>
                  <a:schemeClr val="lt1"/>
                </a:solidFill>
                <a:latin typeface="Century Gothic"/>
                <a:ea typeface="Century Gothic"/>
                <a:cs typeface="Century Gothic"/>
                <a:sym typeface="Century Gothic"/>
              </a:rPr>
              <a:t>中間支援団体</a:t>
            </a:r>
          </a:p>
        </p:txBody>
      </p:sp>
      <p:sp>
        <p:nvSpPr>
          <p:cNvPr id="209" name="Shape 209"/>
          <p:cNvSpPr txBox="1"/>
          <p:nvPr/>
        </p:nvSpPr>
        <p:spPr>
          <a:xfrm>
            <a:off x="5109736" y="4030746"/>
            <a:ext cx="1513200" cy="584700"/>
          </a:xfrm>
          <a:prstGeom prst="rect">
            <a:avLst/>
          </a:prstGeom>
          <a:noFill/>
          <a:ln>
            <a:noFill/>
          </a:ln>
        </p:spPr>
        <p:txBody>
          <a:bodyPr anchorCtr="0" anchor="t" bIns="45700" lIns="91425" rIns="91425" wrap="square" tIns="45700">
            <a:noAutofit/>
          </a:bodyPr>
          <a:lstStyle/>
          <a:p>
            <a:pPr indent="0" lvl="0" marL="0" marR="0" rtl="0" algn="ctr">
              <a:spcBef>
                <a:spcPts val="0"/>
              </a:spcBef>
              <a:buSzPct val="25000"/>
              <a:buNone/>
            </a:pPr>
            <a:r>
              <a:rPr lang="ja-JP" sz="1600">
                <a:solidFill>
                  <a:schemeClr val="dk1"/>
                </a:solidFill>
                <a:latin typeface="Century Gothic"/>
                <a:ea typeface="Century Gothic"/>
                <a:cs typeface="Century Gothic"/>
                <a:sym typeface="Century Gothic"/>
              </a:rPr>
              <a:t>地域事業</a:t>
            </a:r>
          </a:p>
          <a:p>
            <a:pPr indent="0" lvl="0" marL="0" marR="0" rtl="0" algn="ctr">
              <a:spcBef>
                <a:spcPts val="0"/>
              </a:spcBef>
              <a:buSzPct val="25000"/>
              <a:buNone/>
            </a:pPr>
            <a:r>
              <a:rPr lang="ja-JP" sz="1600">
                <a:solidFill>
                  <a:schemeClr val="dk1"/>
                </a:solidFill>
                <a:latin typeface="Century Gothic"/>
                <a:ea typeface="Century Gothic"/>
                <a:cs typeface="Century Gothic"/>
                <a:sym typeface="Century Gothic"/>
              </a:rPr>
              <a:t>（共同）</a:t>
            </a:r>
          </a:p>
        </p:txBody>
      </p:sp>
      <p:cxnSp>
        <p:nvCxnSpPr>
          <p:cNvPr id="210" name="Shape 210"/>
          <p:cNvCxnSpPr/>
          <p:nvPr/>
        </p:nvCxnSpPr>
        <p:spPr>
          <a:xfrm flipH="1" rot="10800000">
            <a:off x="5134427" y="3568276"/>
            <a:ext cx="1488300" cy="532500"/>
          </a:xfrm>
          <a:prstGeom prst="straightConnector1">
            <a:avLst/>
          </a:prstGeom>
          <a:noFill/>
          <a:ln cap="flat" cmpd="sng" w="25400">
            <a:solidFill>
              <a:srgbClr val="7F7F7F"/>
            </a:solidFill>
            <a:prstDash val="solid"/>
            <a:round/>
            <a:headEnd len="lg" w="lg" type="stealth"/>
            <a:tailEnd len="lg" w="lg" type="stealth"/>
          </a:ln>
        </p:spPr>
      </p:cxnSp>
      <p:cxnSp>
        <p:nvCxnSpPr>
          <p:cNvPr id="211" name="Shape 211"/>
          <p:cNvCxnSpPr/>
          <p:nvPr/>
        </p:nvCxnSpPr>
        <p:spPr>
          <a:xfrm>
            <a:off x="5134427" y="4319249"/>
            <a:ext cx="1488300" cy="0"/>
          </a:xfrm>
          <a:prstGeom prst="straightConnector1">
            <a:avLst/>
          </a:prstGeom>
          <a:noFill/>
          <a:ln cap="flat" cmpd="sng" w="25400">
            <a:solidFill>
              <a:srgbClr val="7F7F7F"/>
            </a:solidFill>
            <a:prstDash val="solid"/>
            <a:round/>
            <a:headEnd len="lg" w="lg" type="stealth"/>
            <a:tailEnd len="lg" w="lg" type="stealth"/>
          </a:ln>
        </p:spPr>
      </p:cxnSp>
      <p:cxnSp>
        <p:nvCxnSpPr>
          <p:cNvPr id="212" name="Shape 212"/>
          <p:cNvCxnSpPr/>
          <p:nvPr/>
        </p:nvCxnSpPr>
        <p:spPr>
          <a:xfrm>
            <a:off x="5134427" y="4553966"/>
            <a:ext cx="1488300" cy="484500"/>
          </a:xfrm>
          <a:prstGeom prst="straightConnector1">
            <a:avLst/>
          </a:prstGeom>
          <a:noFill/>
          <a:ln cap="flat" cmpd="sng" w="25400">
            <a:solidFill>
              <a:srgbClr val="7F7F7F"/>
            </a:solidFill>
            <a:prstDash val="solid"/>
            <a:round/>
            <a:headEnd len="lg" w="lg" type="stealth"/>
            <a:tailEnd len="lg" w="lg" type="stealth"/>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nvSpPr>
        <p:spPr>
          <a:xfrm>
            <a:off x="291021" y="218896"/>
            <a:ext cx="2031325"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＊展開イメージ＊</a:t>
            </a:r>
          </a:p>
        </p:txBody>
      </p:sp>
      <p:sp>
        <p:nvSpPr>
          <p:cNvPr id="218" name="Shape 218"/>
          <p:cNvSpPr/>
          <p:nvPr/>
        </p:nvSpPr>
        <p:spPr>
          <a:xfrm>
            <a:off x="91808" y="1785208"/>
            <a:ext cx="1340114" cy="1254570"/>
          </a:xfrm>
          <a:prstGeom prst="homePlate">
            <a:avLst>
              <a:gd fmla="val 18606" name="adj"/>
            </a:avLst>
          </a:prstGeom>
          <a:solidFill>
            <a:schemeClr val="accent2"/>
          </a:solidFill>
          <a:ln cap="flat" cmpd="sng" w="25400">
            <a:solidFill>
              <a:schemeClr val="lt1">
                <a:alpha val="80000"/>
              </a:schemeClr>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各地域</a:t>
            </a:r>
          </a:p>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事業</a:t>
            </a:r>
          </a:p>
        </p:txBody>
      </p:sp>
      <p:sp>
        <p:nvSpPr>
          <p:cNvPr id="219" name="Shape 219"/>
          <p:cNvSpPr/>
          <p:nvPr/>
        </p:nvSpPr>
        <p:spPr>
          <a:xfrm>
            <a:off x="91808" y="4521580"/>
            <a:ext cx="1340114" cy="1254570"/>
          </a:xfrm>
          <a:prstGeom prst="homePlate">
            <a:avLst>
              <a:gd fmla="val 18606" name="adj"/>
            </a:avLst>
          </a:prstGeom>
          <a:solidFill>
            <a:schemeClr val="accent5"/>
          </a:solidFill>
          <a:ln cap="flat" cmpd="sng" w="25400">
            <a:solidFill>
              <a:schemeClr val="lt1">
                <a:alpha val="80000"/>
              </a:schemeClr>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連携</a:t>
            </a:r>
          </a:p>
          <a:p>
            <a:pPr indent="0" lvl="0" marL="0" marR="0" rtl="0" algn="ctr">
              <a:spcBef>
                <a:spcPts val="0"/>
              </a:spcBef>
              <a:buSzPct val="25000"/>
              <a:buNone/>
            </a:pPr>
            <a:r>
              <a:rPr lang="ja-JP" sz="1800">
                <a:solidFill>
                  <a:schemeClr val="lt1"/>
                </a:solidFill>
                <a:latin typeface="Century Gothic"/>
                <a:ea typeface="Century Gothic"/>
                <a:cs typeface="Century Gothic"/>
                <a:sym typeface="Century Gothic"/>
              </a:rPr>
              <a:t>事業</a:t>
            </a:r>
          </a:p>
        </p:txBody>
      </p:sp>
      <p:sp>
        <p:nvSpPr>
          <p:cNvPr id="220" name="Shape 220"/>
          <p:cNvSpPr txBox="1"/>
          <p:nvPr/>
        </p:nvSpPr>
        <p:spPr>
          <a:xfrm>
            <a:off x="2179006" y="738252"/>
            <a:ext cx="883475"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u="sng">
                <a:solidFill>
                  <a:schemeClr val="dk1"/>
                </a:solidFill>
                <a:latin typeface="Century Gothic"/>
                <a:ea typeface="Century Gothic"/>
                <a:cs typeface="Century Gothic"/>
                <a:sym typeface="Century Gothic"/>
              </a:rPr>
              <a:t>2017年</a:t>
            </a:r>
          </a:p>
        </p:txBody>
      </p:sp>
      <p:sp>
        <p:nvSpPr>
          <p:cNvPr id="221" name="Shape 221"/>
          <p:cNvSpPr txBox="1"/>
          <p:nvPr/>
        </p:nvSpPr>
        <p:spPr>
          <a:xfrm>
            <a:off x="4943486" y="752820"/>
            <a:ext cx="883475"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u="sng">
                <a:solidFill>
                  <a:schemeClr val="dk1"/>
                </a:solidFill>
                <a:latin typeface="Century Gothic"/>
                <a:ea typeface="Century Gothic"/>
                <a:cs typeface="Century Gothic"/>
                <a:sym typeface="Century Gothic"/>
              </a:rPr>
              <a:t>2018年</a:t>
            </a:r>
          </a:p>
        </p:txBody>
      </p:sp>
      <p:sp>
        <p:nvSpPr>
          <p:cNvPr id="222" name="Shape 222"/>
          <p:cNvSpPr txBox="1"/>
          <p:nvPr/>
        </p:nvSpPr>
        <p:spPr>
          <a:xfrm>
            <a:off x="7337400" y="750704"/>
            <a:ext cx="883475"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u="sng">
                <a:solidFill>
                  <a:schemeClr val="dk1"/>
                </a:solidFill>
                <a:latin typeface="Century Gothic"/>
                <a:ea typeface="Century Gothic"/>
                <a:cs typeface="Century Gothic"/>
                <a:sym typeface="Century Gothic"/>
              </a:rPr>
              <a:t>2019年</a:t>
            </a:r>
          </a:p>
        </p:txBody>
      </p:sp>
      <p:grpSp>
        <p:nvGrpSpPr>
          <p:cNvPr id="223" name="Shape 223"/>
          <p:cNvGrpSpPr/>
          <p:nvPr/>
        </p:nvGrpSpPr>
        <p:grpSpPr>
          <a:xfrm>
            <a:off x="1699738" y="1302159"/>
            <a:ext cx="4810360" cy="2556552"/>
            <a:chOff x="1993" y="18130"/>
            <a:chExt cx="4810360" cy="2556552"/>
          </a:xfrm>
        </p:grpSpPr>
        <p:sp>
          <p:nvSpPr>
            <p:cNvPr id="224" name="Shape 224"/>
            <p:cNvSpPr/>
            <p:nvPr/>
          </p:nvSpPr>
          <p:spPr>
            <a:xfrm>
              <a:off x="1993" y="18130"/>
              <a:ext cx="1711138" cy="932328"/>
            </a:xfrm>
            <a:prstGeom prst="roundRect">
              <a:avLst>
                <a:gd fmla="val 10000" name="adj"/>
              </a:avLst>
            </a:prstGeom>
            <a:solidFill>
              <a:srgbClr val="DF7600"/>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25" name="Shape 225"/>
            <p:cNvSpPr txBox="1"/>
            <p:nvPr/>
          </p:nvSpPr>
          <p:spPr>
            <a:xfrm>
              <a:off x="1993" y="18130"/>
              <a:ext cx="1711138" cy="621552"/>
            </a:xfrm>
            <a:prstGeom prst="rect">
              <a:avLst/>
            </a:prstGeom>
            <a:noFill/>
            <a:ln>
              <a:noFill/>
            </a:ln>
          </p:spPr>
          <p:txBody>
            <a:bodyPr anchorCtr="0" anchor="t" bIns="60950" lIns="113775" rIns="113775" wrap="square" tIns="113775">
              <a:noAutofit/>
            </a:bodyPr>
            <a:lstStyle/>
            <a:p>
              <a:pPr indent="0" lvl="0" marL="0" marR="0" rtl="0" algn="l">
                <a:lnSpc>
                  <a:spcPct val="90000"/>
                </a:lnSpc>
                <a:spcBef>
                  <a:spcPts val="0"/>
                </a:spcBef>
                <a:spcAft>
                  <a:spcPts val="0"/>
                </a:spcAft>
                <a:buSzPct val="25000"/>
                <a:buNone/>
              </a:pPr>
              <a:r>
                <a:rPr lang="ja-JP" sz="1600">
                  <a:solidFill>
                    <a:schemeClr val="lt1"/>
                  </a:solidFill>
                  <a:latin typeface="Century Gothic"/>
                  <a:ea typeface="Century Gothic"/>
                  <a:cs typeface="Century Gothic"/>
                  <a:sym typeface="Century Gothic"/>
                </a:rPr>
                <a:t>地域の基盤強化</a:t>
              </a:r>
            </a:p>
          </p:txBody>
        </p:sp>
        <p:sp>
          <p:nvSpPr>
            <p:cNvPr id="226" name="Shape 226"/>
            <p:cNvSpPr/>
            <p:nvPr/>
          </p:nvSpPr>
          <p:spPr>
            <a:xfrm>
              <a:off x="352467" y="639682"/>
              <a:ext cx="1711138" cy="1935000"/>
            </a:xfrm>
            <a:prstGeom prst="roundRect">
              <a:avLst>
                <a:gd fmla="val 10000" name="adj"/>
              </a:avLst>
            </a:prstGeom>
            <a:solidFill>
              <a:schemeClr val="lt1">
                <a:alpha val="89803"/>
              </a:schemeClr>
            </a:solidFill>
            <a:ln cap="flat" cmpd="sng" w="25400">
              <a:solidFill>
                <a:srgbClr val="DF7600"/>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27" name="Shape 227"/>
            <p:cNvSpPr txBox="1"/>
            <p:nvPr/>
          </p:nvSpPr>
          <p:spPr>
            <a:xfrm>
              <a:off x="402585" y="689800"/>
              <a:ext cx="1610902" cy="1834764"/>
            </a:xfrm>
            <a:prstGeom prst="rect">
              <a:avLst/>
            </a:prstGeom>
            <a:noFill/>
            <a:ln>
              <a:noFill/>
            </a:ln>
          </p:spPr>
          <p:txBody>
            <a:bodyPr anchorCtr="0" anchor="t" bIns="113775" lIns="113775" rIns="113775" wrap="square" tIns="113775">
              <a:noAutofit/>
            </a:bodyPr>
            <a:lstStyle/>
            <a:p>
              <a:pPr indent="-171450" lvl="1" marL="171450" marR="0" rtl="0" algn="l">
                <a:lnSpc>
                  <a:spcPct val="90000"/>
                </a:lnSpc>
                <a:spcBef>
                  <a:spcPts val="0"/>
                </a:spcBef>
                <a:spcAft>
                  <a:spcPts val="0"/>
                </a:spcAft>
                <a:buClr>
                  <a:schemeClr val="dk1"/>
                </a:buClr>
                <a:buSzPct val="100000"/>
                <a:buFont typeface="Century Gothic"/>
                <a:buChar char="•"/>
              </a:pPr>
              <a:r>
                <a:rPr b="0" i="0" lang="ja-JP" sz="1600" u="none" cap="none" strike="noStrike">
                  <a:solidFill>
                    <a:schemeClr val="dk1"/>
                  </a:solidFill>
                  <a:latin typeface="Century Gothic"/>
                  <a:ea typeface="Century Gothic"/>
                  <a:cs typeface="Century Gothic"/>
                  <a:sym typeface="Century Gothic"/>
                </a:rPr>
                <a:t>中間支援機能の整備</a:t>
              </a:r>
            </a:p>
            <a:p>
              <a:pPr indent="-171450" lvl="1" marL="171450" marR="0" rtl="0" algn="l">
                <a:lnSpc>
                  <a:spcPct val="90000"/>
                </a:lnSpc>
                <a:spcBef>
                  <a:spcPts val="240"/>
                </a:spcBef>
                <a:spcAft>
                  <a:spcPts val="0"/>
                </a:spcAft>
                <a:buClr>
                  <a:schemeClr val="dk1"/>
                </a:buClr>
                <a:buSzPct val="100000"/>
                <a:buFont typeface="Century Gothic"/>
                <a:buChar char="•"/>
              </a:pPr>
              <a:r>
                <a:rPr b="0" i="0" lang="ja-JP" sz="1600" u="none" cap="none" strike="noStrike">
                  <a:solidFill>
                    <a:schemeClr val="dk1"/>
                  </a:solidFill>
                  <a:latin typeface="Century Gothic"/>
                  <a:ea typeface="Century Gothic"/>
                  <a:cs typeface="Century Gothic"/>
                  <a:sym typeface="Century Gothic"/>
                </a:rPr>
                <a:t>官民連携の推進</a:t>
              </a:r>
            </a:p>
          </p:txBody>
        </p:sp>
        <p:sp>
          <p:nvSpPr>
            <p:cNvPr id="228" name="Shape 228"/>
            <p:cNvSpPr/>
            <p:nvPr/>
          </p:nvSpPr>
          <p:spPr>
            <a:xfrm>
              <a:off x="1972534" y="115894"/>
              <a:ext cx="549933" cy="426023"/>
            </a:xfrm>
            <a:prstGeom prst="rightArrow">
              <a:avLst>
                <a:gd fmla="val 60000" name="adj1"/>
                <a:gd fmla="val 50000" name="adj2"/>
              </a:avLst>
            </a:prstGeom>
            <a:solidFill>
              <a:srgbClr val="EDBCA8"/>
            </a:solidFill>
            <a:ln>
              <a:noFill/>
            </a:ln>
          </p:spPr>
          <p:txBody>
            <a:bodyPr anchorCtr="0" anchor="ctr" bIns="91425" lIns="91425" rIns="91425" wrap="square" tIns="91425">
              <a:noAutofit/>
            </a:bodyPr>
            <a:lstStyle/>
            <a:p>
              <a:pPr lvl="0">
                <a:spcBef>
                  <a:spcPts val="0"/>
                </a:spcBef>
                <a:buNone/>
              </a:pPr>
              <a:r>
                <a:t/>
              </a:r>
              <a:endParaRPr/>
            </a:p>
          </p:txBody>
        </p:sp>
        <p:sp>
          <p:nvSpPr>
            <p:cNvPr id="229" name="Shape 229"/>
            <p:cNvSpPr txBox="1"/>
            <p:nvPr/>
          </p:nvSpPr>
          <p:spPr>
            <a:xfrm>
              <a:off x="1972534" y="201099"/>
              <a:ext cx="422126" cy="255613"/>
            </a:xfrm>
            <a:prstGeom prst="rect">
              <a:avLst/>
            </a:prstGeom>
            <a:noFill/>
            <a:ln>
              <a:noFill/>
            </a:ln>
          </p:spPr>
          <p:txBody>
            <a:bodyPr anchorCtr="0" anchor="ctr" bIns="0" lIns="0" rIns="0" wrap="square" tIns="0">
              <a:noAutofit/>
            </a:bodyPr>
            <a:lstStyle/>
            <a:p>
              <a:pPr indent="0" lvl="0" marL="0" marR="0" rtl="0" algn="ctr">
                <a:lnSpc>
                  <a:spcPct val="90000"/>
                </a:lnSpc>
                <a:spcBef>
                  <a:spcPts val="0"/>
                </a:spcBef>
                <a:spcAft>
                  <a:spcPts val="0"/>
                </a:spcAft>
                <a:buNone/>
              </a:pPr>
              <a:r>
                <a:t/>
              </a:r>
              <a:endParaRPr sz="1300">
                <a:solidFill>
                  <a:schemeClr val="lt1"/>
                </a:solidFill>
                <a:latin typeface="Century Gothic"/>
                <a:ea typeface="Century Gothic"/>
                <a:cs typeface="Century Gothic"/>
                <a:sym typeface="Century Gothic"/>
              </a:endParaRPr>
            </a:p>
          </p:txBody>
        </p:sp>
        <p:sp>
          <p:nvSpPr>
            <p:cNvPr id="230" name="Shape 230"/>
            <p:cNvSpPr/>
            <p:nvPr/>
          </p:nvSpPr>
          <p:spPr>
            <a:xfrm>
              <a:off x="2750741" y="18130"/>
              <a:ext cx="1711138" cy="932328"/>
            </a:xfrm>
            <a:prstGeom prst="roundRect">
              <a:avLst>
                <a:gd fmla="val 10000" name="adj"/>
              </a:avLst>
            </a:prstGeom>
            <a:solidFill>
              <a:srgbClr val="DF7600"/>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31" name="Shape 231"/>
            <p:cNvSpPr txBox="1"/>
            <p:nvPr/>
          </p:nvSpPr>
          <p:spPr>
            <a:xfrm>
              <a:off x="2750741" y="18130"/>
              <a:ext cx="1711138" cy="621552"/>
            </a:xfrm>
            <a:prstGeom prst="rect">
              <a:avLst/>
            </a:prstGeom>
            <a:noFill/>
            <a:ln>
              <a:noFill/>
            </a:ln>
          </p:spPr>
          <p:txBody>
            <a:bodyPr anchorCtr="0" anchor="t" bIns="60950" lIns="113775" rIns="113775" wrap="square" tIns="113775">
              <a:noAutofit/>
            </a:bodyPr>
            <a:lstStyle/>
            <a:p>
              <a:pPr indent="0" lvl="0" marL="0" marR="0" rtl="0" algn="l">
                <a:lnSpc>
                  <a:spcPct val="90000"/>
                </a:lnSpc>
                <a:spcBef>
                  <a:spcPts val="0"/>
                </a:spcBef>
                <a:spcAft>
                  <a:spcPts val="0"/>
                </a:spcAft>
                <a:buSzPct val="25000"/>
                <a:buNone/>
              </a:pPr>
              <a:r>
                <a:rPr lang="ja-JP" sz="1600">
                  <a:solidFill>
                    <a:schemeClr val="lt1"/>
                  </a:solidFill>
                  <a:latin typeface="Century Gothic"/>
                  <a:ea typeface="Century Gothic"/>
                  <a:cs typeface="Century Gothic"/>
                  <a:sym typeface="Century Gothic"/>
                </a:rPr>
                <a:t>地域へのインパクト</a:t>
              </a:r>
            </a:p>
          </p:txBody>
        </p:sp>
        <p:sp>
          <p:nvSpPr>
            <p:cNvPr id="232" name="Shape 232"/>
            <p:cNvSpPr/>
            <p:nvPr/>
          </p:nvSpPr>
          <p:spPr>
            <a:xfrm>
              <a:off x="3101215" y="639682"/>
              <a:ext cx="1711138" cy="1935000"/>
            </a:xfrm>
            <a:prstGeom prst="roundRect">
              <a:avLst>
                <a:gd fmla="val 10000" name="adj"/>
              </a:avLst>
            </a:prstGeom>
            <a:solidFill>
              <a:schemeClr val="lt1">
                <a:alpha val="89803"/>
              </a:schemeClr>
            </a:solidFill>
            <a:ln cap="flat" cmpd="sng" w="25400">
              <a:solidFill>
                <a:srgbClr val="DF7600"/>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33" name="Shape 233"/>
            <p:cNvSpPr txBox="1"/>
            <p:nvPr/>
          </p:nvSpPr>
          <p:spPr>
            <a:xfrm>
              <a:off x="3151333" y="689800"/>
              <a:ext cx="1610902" cy="1834764"/>
            </a:xfrm>
            <a:prstGeom prst="rect">
              <a:avLst/>
            </a:prstGeom>
            <a:noFill/>
            <a:ln>
              <a:noFill/>
            </a:ln>
          </p:spPr>
          <p:txBody>
            <a:bodyPr anchorCtr="0" anchor="t" bIns="113775" lIns="113775" rIns="113775" wrap="square" tIns="113775">
              <a:noAutofit/>
            </a:bodyPr>
            <a:lstStyle/>
            <a:p>
              <a:pPr indent="-171450" lvl="1" marL="171450" marR="0" rtl="0" algn="l">
                <a:lnSpc>
                  <a:spcPct val="90000"/>
                </a:lnSpc>
                <a:spcBef>
                  <a:spcPts val="0"/>
                </a:spcBef>
                <a:spcAft>
                  <a:spcPts val="0"/>
                </a:spcAft>
                <a:buClr>
                  <a:schemeClr val="dk1"/>
                </a:buClr>
                <a:buSzPct val="100000"/>
                <a:buFont typeface="Century Gothic"/>
                <a:buChar char="•"/>
              </a:pPr>
              <a:r>
                <a:rPr b="0" i="0" lang="ja-JP" sz="1600" u="none" cap="none" strike="noStrike">
                  <a:solidFill>
                    <a:schemeClr val="dk1"/>
                  </a:solidFill>
                  <a:latin typeface="Century Gothic"/>
                  <a:ea typeface="Century Gothic"/>
                  <a:cs typeface="Century Gothic"/>
                  <a:sym typeface="Century Gothic"/>
                </a:rPr>
                <a:t>地域内で、頼られる存在に</a:t>
              </a:r>
            </a:p>
            <a:p>
              <a:pPr indent="-171450" lvl="1" marL="171450" marR="0" rtl="0" algn="l">
                <a:lnSpc>
                  <a:spcPct val="90000"/>
                </a:lnSpc>
                <a:spcBef>
                  <a:spcPts val="240"/>
                </a:spcBef>
                <a:spcAft>
                  <a:spcPts val="0"/>
                </a:spcAft>
                <a:buClr>
                  <a:schemeClr val="dk1"/>
                </a:buClr>
                <a:buSzPct val="100000"/>
                <a:buFont typeface="Century Gothic"/>
                <a:buChar char="•"/>
              </a:pPr>
              <a:r>
                <a:rPr b="0" i="0" lang="ja-JP" sz="1600" u="none" cap="none" strike="noStrike">
                  <a:solidFill>
                    <a:schemeClr val="dk1"/>
                  </a:solidFill>
                  <a:latin typeface="Century Gothic"/>
                  <a:ea typeface="Century Gothic"/>
                  <a:cs typeface="Century Gothic"/>
                  <a:sym typeface="Century Gothic"/>
                </a:rPr>
                <a:t>注目される案件・プロジェクトの創出</a:t>
              </a:r>
            </a:p>
          </p:txBody>
        </p:sp>
      </p:grpSp>
      <p:grpSp>
        <p:nvGrpSpPr>
          <p:cNvPr id="234" name="Shape 234"/>
          <p:cNvGrpSpPr/>
          <p:nvPr/>
        </p:nvGrpSpPr>
        <p:grpSpPr>
          <a:xfrm>
            <a:off x="1689675" y="4136150"/>
            <a:ext cx="4965738" cy="2422443"/>
            <a:chOff x="2057" y="1342146"/>
            <a:chExt cx="4965738" cy="2422443"/>
          </a:xfrm>
        </p:grpSpPr>
        <p:sp>
          <p:nvSpPr>
            <p:cNvPr id="235" name="Shape 235"/>
            <p:cNvSpPr/>
            <p:nvPr/>
          </p:nvSpPr>
          <p:spPr>
            <a:xfrm>
              <a:off x="2057" y="1342146"/>
              <a:ext cx="1766409" cy="879663"/>
            </a:xfrm>
            <a:prstGeom prst="roundRect">
              <a:avLst>
                <a:gd fmla="val 10000" name="adj"/>
              </a:avLst>
            </a:prstGeom>
            <a:solidFill>
              <a:srgbClr val="1E449B"/>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36" name="Shape 236"/>
            <p:cNvSpPr txBox="1"/>
            <p:nvPr/>
          </p:nvSpPr>
          <p:spPr>
            <a:xfrm>
              <a:off x="2057" y="1342146"/>
              <a:ext cx="1766409" cy="586442"/>
            </a:xfrm>
            <a:prstGeom prst="rect">
              <a:avLst/>
            </a:prstGeom>
            <a:noFill/>
            <a:ln>
              <a:noFill/>
            </a:ln>
          </p:spPr>
          <p:txBody>
            <a:bodyPr anchorCtr="0" anchor="t" bIns="57150" lIns="106675" rIns="106675" wrap="square" tIns="106675">
              <a:noAutofit/>
            </a:bodyPr>
            <a:lstStyle/>
            <a:p>
              <a:pPr indent="0" lvl="0" marL="0" marR="0" rtl="0" algn="l">
                <a:lnSpc>
                  <a:spcPct val="90000"/>
                </a:lnSpc>
                <a:spcBef>
                  <a:spcPts val="0"/>
                </a:spcBef>
                <a:spcAft>
                  <a:spcPts val="0"/>
                </a:spcAft>
                <a:buSzPct val="25000"/>
                <a:buNone/>
              </a:pPr>
              <a:r>
                <a:rPr lang="ja-JP" sz="1500">
                  <a:solidFill>
                    <a:schemeClr val="lt1"/>
                  </a:solidFill>
                  <a:latin typeface="Century Gothic"/>
                  <a:ea typeface="Century Gothic"/>
                  <a:cs typeface="Century Gothic"/>
                  <a:sym typeface="Century Gothic"/>
                </a:rPr>
                <a:t>地域連携による知見・情報の共有</a:t>
              </a:r>
            </a:p>
          </p:txBody>
        </p:sp>
        <p:sp>
          <p:nvSpPr>
            <p:cNvPr id="237" name="Shape 237"/>
            <p:cNvSpPr/>
            <p:nvPr/>
          </p:nvSpPr>
          <p:spPr>
            <a:xfrm>
              <a:off x="363852" y="1928589"/>
              <a:ext cx="1766409" cy="1836000"/>
            </a:xfrm>
            <a:prstGeom prst="roundRect">
              <a:avLst>
                <a:gd fmla="val 10000" name="adj"/>
              </a:avLst>
            </a:prstGeom>
            <a:solidFill>
              <a:schemeClr val="lt1">
                <a:alpha val="89803"/>
              </a:schemeClr>
            </a:solidFill>
            <a:ln cap="flat" cmpd="sng" w="25400">
              <a:solidFill>
                <a:srgbClr val="1E449B"/>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38" name="Shape 238"/>
            <p:cNvSpPr txBox="1"/>
            <p:nvPr/>
          </p:nvSpPr>
          <p:spPr>
            <a:xfrm>
              <a:off x="415588" y="1980325"/>
              <a:ext cx="1662937" cy="1732528"/>
            </a:xfrm>
            <a:prstGeom prst="rect">
              <a:avLst/>
            </a:prstGeom>
            <a:noFill/>
            <a:ln>
              <a:noFill/>
            </a:ln>
          </p:spPr>
          <p:txBody>
            <a:bodyPr anchorCtr="0" anchor="t" bIns="106675" lIns="106675" rIns="106675" wrap="square" tIns="106675">
              <a:noAutofit/>
            </a:bodyPr>
            <a:lstStyle/>
            <a:p>
              <a:pPr indent="-114300" lvl="1" marL="114300" marR="0" rtl="0" algn="l">
                <a:lnSpc>
                  <a:spcPct val="90000"/>
                </a:lnSpc>
                <a:spcBef>
                  <a:spcPts val="0"/>
                </a:spcBef>
                <a:spcAft>
                  <a:spcPts val="0"/>
                </a:spcAft>
                <a:buClr>
                  <a:schemeClr val="dk1"/>
                </a:buClr>
                <a:buSzPct val="100000"/>
                <a:buFont typeface="Century Gothic"/>
                <a:buChar char="•"/>
              </a:pPr>
              <a:r>
                <a:rPr b="0" i="0" lang="ja-JP" sz="1500" u="none" cap="none" strike="noStrike">
                  <a:solidFill>
                    <a:schemeClr val="dk1"/>
                  </a:solidFill>
                  <a:latin typeface="Century Gothic"/>
                  <a:ea typeface="Century Gothic"/>
                  <a:cs typeface="Century Gothic"/>
                  <a:sym typeface="Century Gothic"/>
                </a:rPr>
                <a:t>他地域との意見交換等から、自地域をブラッシュアップ</a:t>
              </a:r>
            </a:p>
            <a:p>
              <a:pPr indent="-114300" lvl="1" marL="114300" marR="0" rtl="0" algn="l">
                <a:lnSpc>
                  <a:spcPct val="90000"/>
                </a:lnSpc>
                <a:spcBef>
                  <a:spcPts val="225"/>
                </a:spcBef>
                <a:spcAft>
                  <a:spcPts val="0"/>
                </a:spcAft>
                <a:buClr>
                  <a:schemeClr val="dk1"/>
                </a:buClr>
                <a:buSzPct val="100000"/>
                <a:buFont typeface="Century Gothic"/>
                <a:buChar char="•"/>
              </a:pPr>
              <a:r>
                <a:rPr b="0" i="0" lang="ja-JP" sz="1500" u="none" cap="none" strike="noStrike">
                  <a:solidFill>
                    <a:schemeClr val="dk1"/>
                  </a:solidFill>
                  <a:latin typeface="Century Gothic"/>
                  <a:ea typeface="Century Gothic"/>
                  <a:cs typeface="Century Gothic"/>
                  <a:sym typeface="Century Gothic"/>
                </a:rPr>
                <a:t>連携した情報発信等のインパクト</a:t>
              </a:r>
            </a:p>
          </p:txBody>
        </p:sp>
        <p:sp>
          <p:nvSpPr>
            <p:cNvPr id="239" name="Shape 239"/>
            <p:cNvSpPr/>
            <p:nvPr/>
          </p:nvSpPr>
          <p:spPr>
            <a:xfrm>
              <a:off x="2036248" y="1415475"/>
              <a:ext cx="567696" cy="439784"/>
            </a:xfrm>
            <a:prstGeom prst="rightArrow">
              <a:avLst>
                <a:gd fmla="val 60000" name="adj1"/>
                <a:gd fmla="val 50000" name="adj2"/>
              </a:avLst>
            </a:prstGeom>
            <a:solidFill>
              <a:srgbClr val="A9AEC9"/>
            </a:solidFill>
            <a:ln>
              <a:noFill/>
            </a:ln>
          </p:spPr>
          <p:txBody>
            <a:bodyPr anchorCtr="0" anchor="ctr" bIns="91425" lIns="91425" rIns="91425" wrap="square" tIns="91425">
              <a:noAutofit/>
            </a:bodyPr>
            <a:lstStyle/>
            <a:p>
              <a:pPr lvl="0">
                <a:spcBef>
                  <a:spcPts val="0"/>
                </a:spcBef>
                <a:buNone/>
              </a:pPr>
              <a:r>
                <a:t/>
              </a:r>
              <a:endParaRPr/>
            </a:p>
          </p:txBody>
        </p:sp>
        <p:sp>
          <p:nvSpPr>
            <p:cNvPr id="240" name="Shape 240"/>
            <p:cNvSpPr txBox="1"/>
            <p:nvPr/>
          </p:nvSpPr>
          <p:spPr>
            <a:xfrm>
              <a:off x="2036248" y="1503432"/>
              <a:ext cx="435761" cy="263870"/>
            </a:xfrm>
            <a:prstGeom prst="rect">
              <a:avLst/>
            </a:prstGeom>
            <a:noFill/>
            <a:ln>
              <a:noFill/>
            </a:ln>
          </p:spPr>
          <p:txBody>
            <a:bodyPr anchorCtr="0" anchor="ctr" bIns="0" lIns="0" rIns="0" wrap="square" tIns="0">
              <a:noAutofit/>
            </a:bodyPr>
            <a:lstStyle/>
            <a:p>
              <a:pPr indent="0" lvl="0" marL="0" marR="0" rtl="0" algn="ctr">
                <a:lnSpc>
                  <a:spcPct val="90000"/>
                </a:lnSpc>
                <a:spcBef>
                  <a:spcPts val="0"/>
                </a:spcBef>
                <a:spcAft>
                  <a:spcPts val="0"/>
                </a:spcAft>
                <a:buNone/>
              </a:pPr>
              <a:r>
                <a:t/>
              </a:r>
              <a:endParaRPr sz="1200">
                <a:solidFill>
                  <a:schemeClr val="lt1"/>
                </a:solidFill>
                <a:latin typeface="Century Gothic"/>
                <a:ea typeface="Century Gothic"/>
                <a:cs typeface="Century Gothic"/>
                <a:sym typeface="Century Gothic"/>
              </a:endParaRPr>
            </a:p>
          </p:txBody>
        </p:sp>
        <p:sp>
          <p:nvSpPr>
            <p:cNvPr id="241" name="Shape 241"/>
            <p:cNvSpPr/>
            <p:nvPr/>
          </p:nvSpPr>
          <p:spPr>
            <a:xfrm>
              <a:off x="2839592" y="1342146"/>
              <a:ext cx="1766409" cy="879663"/>
            </a:xfrm>
            <a:prstGeom prst="roundRect">
              <a:avLst>
                <a:gd fmla="val 10000" name="adj"/>
              </a:avLst>
            </a:prstGeom>
            <a:solidFill>
              <a:srgbClr val="1E449B"/>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42" name="Shape 242"/>
            <p:cNvSpPr txBox="1"/>
            <p:nvPr/>
          </p:nvSpPr>
          <p:spPr>
            <a:xfrm>
              <a:off x="2839592" y="1342146"/>
              <a:ext cx="1766409" cy="586442"/>
            </a:xfrm>
            <a:prstGeom prst="rect">
              <a:avLst/>
            </a:prstGeom>
            <a:noFill/>
            <a:ln>
              <a:noFill/>
            </a:ln>
          </p:spPr>
          <p:txBody>
            <a:bodyPr anchorCtr="0" anchor="t" bIns="57150" lIns="106675" rIns="106675" wrap="square" tIns="106675">
              <a:noAutofit/>
            </a:bodyPr>
            <a:lstStyle/>
            <a:p>
              <a:pPr indent="0" lvl="0" marL="0" marR="0" rtl="0" algn="l">
                <a:lnSpc>
                  <a:spcPct val="90000"/>
                </a:lnSpc>
                <a:spcBef>
                  <a:spcPts val="0"/>
                </a:spcBef>
                <a:spcAft>
                  <a:spcPts val="0"/>
                </a:spcAft>
                <a:buSzPct val="25000"/>
                <a:buNone/>
              </a:pPr>
              <a:r>
                <a:rPr lang="ja-JP" sz="1500">
                  <a:solidFill>
                    <a:schemeClr val="lt1"/>
                  </a:solidFill>
                  <a:latin typeface="Century Gothic"/>
                  <a:ea typeface="Century Gothic"/>
                  <a:cs typeface="Century Gothic"/>
                  <a:sym typeface="Century Gothic"/>
                </a:rPr>
                <a:t>新たな人材活用モデルの模索</a:t>
              </a:r>
            </a:p>
          </p:txBody>
        </p:sp>
        <p:sp>
          <p:nvSpPr>
            <p:cNvPr id="243" name="Shape 243"/>
            <p:cNvSpPr/>
            <p:nvPr/>
          </p:nvSpPr>
          <p:spPr>
            <a:xfrm>
              <a:off x="3201386" y="1928589"/>
              <a:ext cx="1766409" cy="1836000"/>
            </a:xfrm>
            <a:prstGeom prst="roundRect">
              <a:avLst>
                <a:gd fmla="val 10000" name="adj"/>
              </a:avLst>
            </a:prstGeom>
            <a:solidFill>
              <a:schemeClr val="lt1">
                <a:alpha val="89803"/>
              </a:schemeClr>
            </a:solidFill>
            <a:ln cap="flat" cmpd="sng" w="25400">
              <a:solidFill>
                <a:srgbClr val="1E449B"/>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44" name="Shape 244"/>
            <p:cNvSpPr txBox="1"/>
            <p:nvPr/>
          </p:nvSpPr>
          <p:spPr>
            <a:xfrm>
              <a:off x="3253122" y="1980325"/>
              <a:ext cx="1662937" cy="1732528"/>
            </a:xfrm>
            <a:prstGeom prst="rect">
              <a:avLst/>
            </a:prstGeom>
            <a:noFill/>
            <a:ln>
              <a:noFill/>
            </a:ln>
          </p:spPr>
          <p:txBody>
            <a:bodyPr anchorCtr="0" anchor="t" bIns="106675" lIns="106675" rIns="106675" wrap="square" tIns="106675">
              <a:noAutofit/>
            </a:bodyPr>
            <a:lstStyle/>
            <a:p>
              <a:pPr indent="-114300" lvl="1" marL="114300" marR="0" rtl="0" algn="l">
                <a:lnSpc>
                  <a:spcPct val="90000"/>
                </a:lnSpc>
                <a:spcBef>
                  <a:spcPts val="0"/>
                </a:spcBef>
                <a:spcAft>
                  <a:spcPts val="0"/>
                </a:spcAft>
                <a:buClr>
                  <a:schemeClr val="dk1"/>
                </a:buClr>
                <a:buSzPct val="100000"/>
                <a:buFont typeface="Century Gothic"/>
                <a:buChar char="•"/>
              </a:pPr>
              <a:r>
                <a:rPr b="0" i="0" lang="ja-JP" sz="1500" u="none" cap="none" strike="noStrike">
                  <a:solidFill>
                    <a:schemeClr val="dk1"/>
                  </a:solidFill>
                  <a:latin typeface="Century Gothic"/>
                  <a:ea typeface="Century Gothic"/>
                  <a:cs typeface="Century Gothic"/>
                  <a:sym typeface="Century Gothic"/>
                </a:rPr>
                <a:t>新たな価値観や、協働先に向けた情報発信</a:t>
              </a:r>
            </a:p>
            <a:p>
              <a:pPr indent="-114300" lvl="1" marL="114300" marR="0" rtl="0" algn="l">
                <a:lnSpc>
                  <a:spcPct val="90000"/>
                </a:lnSpc>
                <a:spcBef>
                  <a:spcPts val="225"/>
                </a:spcBef>
                <a:spcAft>
                  <a:spcPts val="0"/>
                </a:spcAft>
                <a:buClr>
                  <a:schemeClr val="dk1"/>
                </a:buClr>
                <a:buSzPct val="100000"/>
                <a:buFont typeface="Century Gothic"/>
                <a:buChar char="•"/>
              </a:pPr>
              <a:r>
                <a:rPr b="0" i="0" lang="ja-JP" sz="1500" u="none" cap="none" strike="noStrike">
                  <a:solidFill>
                    <a:schemeClr val="dk1"/>
                  </a:solidFill>
                  <a:latin typeface="Century Gothic"/>
                  <a:ea typeface="Century Gothic"/>
                  <a:cs typeface="Century Gothic"/>
                  <a:sym typeface="Century Gothic"/>
                </a:rPr>
                <a:t>各地域での実践と合わせ、モデルを磨いていく</a:t>
              </a:r>
            </a:p>
          </p:txBody>
        </p:sp>
      </p:grpSp>
      <p:grpSp>
        <p:nvGrpSpPr>
          <p:cNvPr id="245" name="Shape 245"/>
          <p:cNvGrpSpPr/>
          <p:nvPr/>
        </p:nvGrpSpPr>
        <p:grpSpPr>
          <a:xfrm>
            <a:off x="6791667" y="2411500"/>
            <a:ext cx="2210697" cy="2634976"/>
            <a:chOff x="0" y="811419"/>
            <a:chExt cx="2210697" cy="2634976"/>
          </a:xfrm>
        </p:grpSpPr>
        <p:sp>
          <p:nvSpPr>
            <p:cNvPr id="246" name="Shape 246"/>
            <p:cNvSpPr/>
            <p:nvPr/>
          </p:nvSpPr>
          <p:spPr>
            <a:xfrm>
              <a:off x="0" y="811419"/>
              <a:ext cx="1834879" cy="874463"/>
            </a:xfrm>
            <a:prstGeom prst="roundRect">
              <a:avLst>
                <a:gd fmla="val 10000" name="adj"/>
              </a:avLst>
            </a:prstGeom>
            <a:solidFill>
              <a:srgbClr val="A1C714"/>
            </a:solidFill>
            <a:ln cap="flat" cmpd="sng" w="25400">
              <a:solidFill>
                <a:schemeClr val="lt1"/>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47" name="Shape 247"/>
            <p:cNvSpPr txBox="1"/>
            <p:nvPr/>
          </p:nvSpPr>
          <p:spPr>
            <a:xfrm>
              <a:off x="0" y="811419"/>
              <a:ext cx="1834879" cy="582975"/>
            </a:xfrm>
            <a:prstGeom prst="rect">
              <a:avLst/>
            </a:prstGeom>
            <a:noFill/>
            <a:ln>
              <a:noFill/>
            </a:ln>
          </p:spPr>
          <p:txBody>
            <a:bodyPr anchorCtr="0" anchor="t" bIns="57150" lIns="106675" rIns="106675" wrap="square" tIns="106675">
              <a:noAutofit/>
            </a:bodyPr>
            <a:lstStyle/>
            <a:p>
              <a:pPr indent="0" lvl="0" marL="0" marR="0" rtl="0" algn="l">
                <a:lnSpc>
                  <a:spcPct val="90000"/>
                </a:lnSpc>
                <a:spcBef>
                  <a:spcPts val="0"/>
                </a:spcBef>
                <a:spcAft>
                  <a:spcPts val="0"/>
                </a:spcAft>
                <a:buSzPct val="25000"/>
                <a:buNone/>
              </a:pPr>
              <a:r>
                <a:rPr lang="ja-JP" sz="1500">
                  <a:solidFill>
                    <a:schemeClr val="lt1"/>
                  </a:solidFill>
                  <a:latin typeface="Century Gothic"/>
                  <a:ea typeface="Century Gothic"/>
                  <a:cs typeface="Century Gothic"/>
                  <a:sym typeface="Century Gothic"/>
                </a:rPr>
                <a:t>地域の人材活用が大きなうねりに</a:t>
              </a:r>
            </a:p>
          </p:txBody>
        </p:sp>
        <p:sp>
          <p:nvSpPr>
            <p:cNvPr id="248" name="Shape 248"/>
            <p:cNvSpPr/>
            <p:nvPr/>
          </p:nvSpPr>
          <p:spPr>
            <a:xfrm>
              <a:off x="375818" y="1394395"/>
              <a:ext cx="1834879" cy="2052000"/>
            </a:xfrm>
            <a:prstGeom prst="roundRect">
              <a:avLst>
                <a:gd fmla="val 10000" name="adj"/>
              </a:avLst>
            </a:prstGeom>
            <a:solidFill>
              <a:schemeClr val="lt1">
                <a:alpha val="89803"/>
              </a:schemeClr>
            </a:solidFill>
            <a:ln cap="flat" cmpd="sng" w="25400">
              <a:solidFill>
                <a:srgbClr val="A1C714"/>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49" name="Shape 249"/>
            <p:cNvSpPr txBox="1"/>
            <p:nvPr/>
          </p:nvSpPr>
          <p:spPr>
            <a:xfrm>
              <a:off x="429560" y="1448137"/>
              <a:ext cx="1727395" cy="1944516"/>
            </a:xfrm>
            <a:prstGeom prst="rect">
              <a:avLst/>
            </a:prstGeom>
            <a:noFill/>
            <a:ln>
              <a:noFill/>
            </a:ln>
          </p:spPr>
          <p:txBody>
            <a:bodyPr anchorCtr="0" anchor="t" bIns="106675" lIns="106675" rIns="106675" wrap="square" tIns="106675">
              <a:noAutofit/>
            </a:bodyPr>
            <a:lstStyle/>
            <a:p>
              <a:pPr indent="-114300" lvl="1" marL="114300" marR="0" rtl="0" algn="l">
                <a:lnSpc>
                  <a:spcPct val="90000"/>
                </a:lnSpc>
                <a:spcBef>
                  <a:spcPts val="0"/>
                </a:spcBef>
                <a:spcAft>
                  <a:spcPts val="0"/>
                </a:spcAft>
                <a:buClr>
                  <a:schemeClr val="dk1"/>
                </a:buClr>
                <a:buSzPct val="100000"/>
                <a:buFont typeface="Century Gothic"/>
                <a:buChar char="•"/>
              </a:pPr>
              <a:r>
                <a:rPr b="0" i="0" lang="ja-JP" sz="1500" u="none" cap="none" strike="noStrike">
                  <a:solidFill>
                    <a:schemeClr val="dk1"/>
                  </a:solidFill>
                  <a:latin typeface="Century Gothic"/>
                  <a:ea typeface="Century Gothic"/>
                  <a:cs typeface="Century Gothic"/>
                  <a:sym typeface="Century Gothic"/>
                </a:rPr>
                <a:t>地域で人材活用するためのモデル整備</a:t>
              </a:r>
            </a:p>
            <a:p>
              <a:pPr indent="-114300" lvl="1" marL="114300" marR="0" rtl="0" algn="l">
                <a:lnSpc>
                  <a:spcPct val="90000"/>
                </a:lnSpc>
                <a:spcBef>
                  <a:spcPts val="225"/>
                </a:spcBef>
                <a:spcAft>
                  <a:spcPts val="0"/>
                </a:spcAft>
                <a:buClr>
                  <a:schemeClr val="dk1"/>
                </a:buClr>
                <a:buSzPct val="100000"/>
                <a:buFont typeface="Century Gothic"/>
                <a:buChar char="•"/>
              </a:pPr>
              <a:r>
                <a:rPr b="0" i="0" lang="ja-JP" sz="1500" u="none" cap="none" strike="noStrike">
                  <a:solidFill>
                    <a:schemeClr val="dk1"/>
                  </a:solidFill>
                  <a:latin typeface="Century Gothic"/>
                  <a:ea typeface="Century Gothic"/>
                  <a:cs typeface="Century Gothic"/>
                  <a:sym typeface="Century Gothic"/>
                </a:rPr>
                <a:t>賛同する地域増</a:t>
              </a:r>
            </a:p>
            <a:p>
              <a:pPr indent="-114300" lvl="1" marL="114300" marR="0" rtl="0" algn="l">
                <a:lnSpc>
                  <a:spcPct val="90000"/>
                </a:lnSpc>
                <a:spcBef>
                  <a:spcPts val="225"/>
                </a:spcBef>
                <a:spcAft>
                  <a:spcPts val="0"/>
                </a:spcAft>
                <a:buClr>
                  <a:schemeClr val="dk1"/>
                </a:buClr>
                <a:buSzPct val="100000"/>
                <a:buFont typeface="Century Gothic"/>
                <a:buChar char="•"/>
              </a:pPr>
              <a:r>
                <a:rPr b="0" i="0" lang="ja-JP" sz="1500" u="none" cap="none" strike="noStrike">
                  <a:solidFill>
                    <a:schemeClr val="dk1"/>
                  </a:solidFill>
                  <a:latin typeface="Century Gothic"/>
                  <a:ea typeface="Century Gothic"/>
                  <a:cs typeface="Century Gothic"/>
                  <a:sym typeface="Century Gothic"/>
                </a:rPr>
                <a:t>地域の人材に関するプラットフォームとして認知</a:t>
              </a: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Shape 254"/>
          <p:cNvSpPr txBox="1"/>
          <p:nvPr/>
        </p:nvSpPr>
        <p:spPr>
          <a:xfrm>
            <a:off x="213897" y="283221"/>
            <a:ext cx="3004699"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＊2017年度スケジュール＊</a:t>
            </a:r>
          </a:p>
        </p:txBody>
      </p:sp>
      <p:graphicFrame>
        <p:nvGraphicFramePr>
          <p:cNvPr id="255" name="Shape 255"/>
          <p:cNvGraphicFramePr/>
          <p:nvPr/>
        </p:nvGraphicFramePr>
        <p:xfrm>
          <a:off x="133682" y="1056104"/>
          <a:ext cx="3000000" cy="3000000"/>
        </p:xfrm>
        <a:graphic>
          <a:graphicData uri="http://schemas.openxmlformats.org/drawingml/2006/table">
            <a:tbl>
              <a:tblPr bandRow="1" firstRow="1">
                <a:noFill/>
                <a:tableStyleId>{1514BDF9-AD96-4A6B-A786-F6E64500CDB9}</a:tableStyleId>
              </a:tblPr>
              <a:tblGrid>
                <a:gridCol w="634050"/>
                <a:gridCol w="634050"/>
                <a:gridCol w="634050"/>
                <a:gridCol w="634050"/>
                <a:gridCol w="634050"/>
                <a:gridCol w="634050"/>
                <a:gridCol w="634050"/>
                <a:gridCol w="634050"/>
                <a:gridCol w="634050"/>
                <a:gridCol w="634050"/>
                <a:gridCol w="634050"/>
                <a:gridCol w="634050"/>
                <a:gridCol w="634050"/>
                <a:gridCol w="634050"/>
              </a:tblGrid>
              <a:tr h="702800">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4月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5月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6月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7月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8月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9月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10月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11月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12月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1月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2月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3月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807750">
                <a:tc rowSpan="2">
                  <a:txBody>
                    <a:bodyPr>
                      <a:noAutofit/>
                    </a:bodyPr>
                    <a:lstStyle/>
                    <a:p>
                      <a:pPr indent="0" lvl="0" marL="0" marR="0" rtl="0" algn="l">
                        <a:spcBef>
                          <a:spcPts val="0"/>
                        </a:spcBef>
                        <a:buSzPct val="25000"/>
                        <a:buNone/>
                      </a:pPr>
                      <a:r>
                        <a:rPr lang="ja-JP" sz="1400"/>
                        <a:t>共通</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連携会議</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200"/>
                        <a:t>関係者キックオフ</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第1回連携会議</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第2回連携会議</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02800">
                <a:tc vMerge="1"/>
                <a:tc>
                  <a:txBody>
                    <a:bodyPr>
                      <a:noAutofit/>
                    </a:bodyPr>
                    <a:lstStyle/>
                    <a:p>
                      <a:pPr indent="0" lvl="0" marL="0" marR="0" rtl="0" algn="l">
                        <a:spcBef>
                          <a:spcPts val="0"/>
                        </a:spcBef>
                        <a:buSzPct val="25000"/>
                        <a:buNone/>
                      </a:pPr>
                      <a:r>
                        <a:rPr lang="ja-JP" sz="1400"/>
                        <a:t>理事会他</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理事会①</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理事会②</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理事会③</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理事会④</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理事会⑤</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807750">
                <a:tc>
                  <a:txBody>
                    <a:bodyPr>
                      <a:noAutofit/>
                    </a:bodyPr>
                    <a:lstStyle/>
                    <a:p>
                      <a:pPr indent="0" lvl="0" marL="0" marR="0" rtl="0" algn="l">
                        <a:spcBef>
                          <a:spcPts val="0"/>
                        </a:spcBef>
                        <a:buSzPct val="25000"/>
                        <a:buNone/>
                      </a:pPr>
                      <a:r>
                        <a:rPr lang="ja-JP" sz="1400"/>
                        <a:t>各地域事業</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各地域で推進</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02800">
                <a:tc rowSpan="3">
                  <a:txBody>
                    <a:bodyPr>
                      <a:noAutofit/>
                    </a:bodyPr>
                    <a:lstStyle/>
                    <a:p>
                      <a:pPr indent="0" lvl="0" marL="0" marR="0" rtl="0" algn="l">
                        <a:spcBef>
                          <a:spcPts val="0"/>
                        </a:spcBef>
                        <a:buSzPct val="25000"/>
                        <a:buNone/>
                      </a:pPr>
                      <a:r>
                        <a:rPr lang="ja-JP" sz="1400"/>
                        <a:t>連携事業</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PF化推進</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8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02800">
                <a:tc vMerge="1"/>
                <a:tc>
                  <a:txBody>
                    <a:bodyPr>
                      <a:noAutofit/>
                    </a:bodyPr>
                    <a:lstStyle/>
                    <a:p>
                      <a:pPr indent="0" lvl="0" marL="0" marR="0" rtl="0" algn="l">
                        <a:spcBef>
                          <a:spcPts val="0"/>
                        </a:spcBef>
                        <a:buSzPct val="25000"/>
                        <a:buNone/>
                      </a:pPr>
                      <a:r>
                        <a:rPr lang="ja-JP" sz="1400"/>
                        <a:t>情報発信</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2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chemeClr val="dk1"/>
                        </a:buClr>
                        <a:buSzPct val="25000"/>
                        <a:buFont typeface="Century Gothic"/>
                        <a:buNone/>
                      </a:pPr>
                      <a:r>
                        <a:rPr lang="ja-JP" sz="1200"/>
                        <a:t>サイト設計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200"/>
                        <a:t>サイト公開</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r h="706775">
                <a:tc vMerge="1"/>
                <a:tc>
                  <a:txBody>
                    <a:bodyPr>
                      <a:noAutofit/>
                    </a:bodyPr>
                    <a:lstStyle/>
                    <a:p>
                      <a:pPr indent="0" lvl="0" marL="0" marR="0" rtl="0" algn="l">
                        <a:lnSpc>
                          <a:spcPct val="100000"/>
                        </a:lnSpc>
                        <a:spcBef>
                          <a:spcPts val="0"/>
                        </a:spcBef>
                        <a:spcAft>
                          <a:spcPts val="0"/>
                        </a:spcAft>
                        <a:buClr>
                          <a:schemeClr val="dk1"/>
                        </a:buClr>
                        <a:buSzPct val="25000"/>
                        <a:buFont typeface="Century Gothic"/>
                        <a:buNone/>
                      </a:pPr>
                      <a:r>
                        <a:rPr lang="ja-JP" sz="1200"/>
                        <a:t>企画・リサーチ</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200"/>
                        <a:t>ニーズ把握</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200"/>
                        <a:t>企画立案</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200"/>
                        <a:t>連携会議で議論</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400"/>
                        <a:t>→→</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200"/>
                        <a:t>リサーチ実施</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rPr lang="ja-JP" sz="1200"/>
                        <a:t>リサーチ実施</a:t>
                      </a:r>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c>
                  <a:txBody>
                    <a:bodyPr>
                      <a:noAutofit/>
                    </a:bodyPr>
                    <a:lstStyle/>
                    <a:p>
                      <a:pPr indent="0" lvl="0" marL="0" marR="0" rtl="0" algn="l">
                        <a:spcBef>
                          <a:spcPts val="0"/>
                        </a:spcBef>
                        <a:buSzPct val="25000"/>
                        <a:buNone/>
                      </a:pPr>
                      <a:r>
                        <a:t/>
                      </a:r>
                      <a:endParaRPr sz="1400"/>
                    </a:p>
                  </a:txBody>
                  <a:tcPr marT="45725" marB="45725" marR="91450" marL="91450">
                    <a:lnL cap="flat" cmpd="sng" w="12700">
                      <a:solidFill>
                        <a:srgbClr val="BBC0AC"/>
                      </a:solidFill>
                      <a:prstDash val="solid"/>
                      <a:round/>
                      <a:headEnd len="med" w="med" type="none"/>
                      <a:tailEnd len="med" w="med" type="none"/>
                    </a:lnL>
                    <a:lnR cap="flat" cmpd="sng" w="12700">
                      <a:solidFill>
                        <a:srgbClr val="BBC0AC"/>
                      </a:solidFill>
                      <a:prstDash val="solid"/>
                      <a:round/>
                      <a:headEnd len="med" w="med" type="none"/>
                      <a:tailEnd len="med" w="med" type="none"/>
                    </a:lnR>
                    <a:lnT cap="flat" cmpd="sng" w="12700">
                      <a:solidFill>
                        <a:srgbClr val="BBC0AC"/>
                      </a:solidFill>
                      <a:prstDash val="solid"/>
                      <a:round/>
                      <a:headEnd len="med" w="med" type="none"/>
                      <a:tailEnd len="med" w="med" type="none"/>
                    </a:lnT>
                    <a:lnB cap="flat" cmpd="sng" w="12700">
                      <a:solidFill>
                        <a:srgbClr val="BBC0AC"/>
                      </a:solidFill>
                      <a:prstDash val="solid"/>
                      <a:round/>
                      <a:headEnd len="med" w="med" type="none"/>
                      <a:tailEnd len="med" w="med" type="none"/>
                    </a:lnB>
                  </a:tcPr>
                </a:tc>
              </a:tr>
            </a:tbl>
          </a:graphicData>
        </a:graphic>
      </p:graphicFrame>
      <p:sp>
        <p:nvSpPr>
          <p:cNvPr id="256" name="Shape 256"/>
          <p:cNvSpPr/>
          <p:nvPr/>
        </p:nvSpPr>
        <p:spPr>
          <a:xfrm>
            <a:off x="2098842" y="3622842"/>
            <a:ext cx="6791158" cy="320842"/>
          </a:xfrm>
          <a:prstGeom prst="rightArrow">
            <a:avLst>
              <a:gd fmla="val 50000" name="adj1"/>
              <a:gd fmla="val 50000" name="adj2"/>
            </a:avLst>
          </a:prstGeom>
          <a:solidFill>
            <a:srgbClr val="FFEE8E"/>
          </a:solidFill>
          <a:ln cap="flat" cmpd="sng" w="12700">
            <a:solidFill>
              <a:schemeClr val="accent3"/>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entury Gothic"/>
              <a:ea typeface="Century Gothic"/>
              <a:cs typeface="Century Gothic"/>
              <a:sym typeface="Century Gothic"/>
            </a:endParaRPr>
          </a:p>
        </p:txBody>
      </p:sp>
      <p:sp>
        <p:nvSpPr>
          <p:cNvPr id="257" name="Shape 257"/>
          <p:cNvSpPr/>
          <p:nvPr/>
        </p:nvSpPr>
        <p:spPr>
          <a:xfrm>
            <a:off x="2085474" y="4309978"/>
            <a:ext cx="6791158" cy="320842"/>
          </a:xfrm>
          <a:prstGeom prst="rightArrow">
            <a:avLst>
              <a:gd fmla="val 50000" name="adj1"/>
              <a:gd fmla="val 50000" name="adj2"/>
            </a:avLst>
          </a:prstGeom>
          <a:solidFill>
            <a:srgbClr val="FFEE8E"/>
          </a:solidFill>
          <a:ln cap="flat" cmpd="sng" w="12700">
            <a:solidFill>
              <a:schemeClr val="accent3"/>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None/>
            </a:pPr>
            <a:r>
              <a:t/>
            </a:r>
            <a:endParaRPr sz="1800">
              <a:solidFill>
                <a:schemeClr val="lt1"/>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Shape 262"/>
          <p:cNvSpPr txBox="1"/>
          <p:nvPr/>
        </p:nvSpPr>
        <p:spPr>
          <a:xfrm>
            <a:off x="291021" y="286289"/>
            <a:ext cx="1107996"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lang="ja-JP" sz="1800">
                <a:solidFill>
                  <a:schemeClr val="dk1"/>
                </a:solidFill>
                <a:latin typeface="Century Gothic"/>
                <a:ea typeface="Century Gothic"/>
                <a:cs typeface="Century Gothic"/>
                <a:sym typeface="Century Gothic"/>
              </a:rPr>
              <a:t>＊予算＊</a:t>
            </a:r>
          </a:p>
        </p:txBody>
      </p:sp>
      <p:pic>
        <p:nvPicPr>
          <p:cNvPr id="263" name="Shape 263"/>
          <p:cNvPicPr preferRelativeResize="0"/>
          <p:nvPr/>
        </p:nvPicPr>
        <p:blipFill rotWithShape="1">
          <a:blip r:embed="rId3">
            <a:alphaModFix/>
          </a:blip>
          <a:srcRect b="0" l="0" r="0" t="0"/>
          <a:stretch/>
        </p:blipFill>
        <p:spPr>
          <a:xfrm>
            <a:off x="1644617" y="401620"/>
            <a:ext cx="5413909" cy="615879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Shape 268"/>
          <p:cNvSpPr txBox="1"/>
          <p:nvPr>
            <p:ph type="title"/>
          </p:nvPr>
        </p:nvSpPr>
        <p:spPr>
          <a:xfrm>
            <a:off x="0" y="3200399"/>
            <a:ext cx="8915400" cy="2286000"/>
          </a:xfrm>
          <a:prstGeom prst="rect">
            <a:avLst/>
          </a:prstGeom>
          <a:solidFill>
            <a:schemeClr val="dk2"/>
          </a:solidFill>
          <a:ln>
            <a:noFill/>
          </a:ln>
        </p:spPr>
        <p:txBody>
          <a:bodyPr anchorCtr="0" anchor="b" bIns="45700" lIns="1188700" rIns="274300" wrap="square" tIns="45700">
            <a:noAutofit/>
          </a:bodyPr>
          <a:lstStyle/>
          <a:p>
            <a:pPr indent="0" lvl="0" marL="0" marR="0" rtl="0" algn="l">
              <a:spcBef>
                <a:spcPts val="0"/>
              </a:spcBef>
              <a:buClr>
                <a:schemeClr val="lt1"/>
              </a:buClr>
              <a:buSzPct val="25000"/>
              <a:buFont typeface="Century Gothic"/>
              <a:buNone/>
            </a:pPr>
            <a:r>
              <a:rPr b="0" i="0" lang="ja-JP" sz="3600" u="none" cap="none" strike="noStrike">
                <a:solidFill>
                  <a:schemeClr val="lt1"/>
                </a:solidFill>
                <a:latin typeface="Century Gothic"/>
                <a:ea typeface="Century Gothic"/>
                <a:cs typeface="Century Gothic"/>
                <a:sym typeface="Century Gothic"/>
              </a:rPr>
              <a:t>運営方針編</a:t>
            </a:r>
          </a:p>
        </p:txBody>
      </p:sp>
      <p:sp>
        <p:nvSpPr>
          <p:cNvPr id="269" name="Shape 269"/>
          <p:cNvSpPr txBox="1"/>
          <p:nvPr>
            <p:ph idx="1" type="body"/>
          </p:nvPr>
        </p:nvSpPr>
        <p:spPr>
          <a:xfrm>
            <a:off x="914400" y="5484607"/>
            <a:ext cx="8001000" cy="777240"/>
          </a:xfrm>
          <a:prstGeom prst="rect">
            <a:avLst/>
          </a:prstGeom>
          <a:solidFill>
            <a:srgbClr val="E3E5DC"/>
          </a:solidFill>
          <a:ln>
            <a:noFill/>
          </a:ln>
        </p:spPr>
        <p:txBody>
          <a:bodyPr anchorCtr="0" anchor="ctr" bIns="91425" lIns="292600" rIns="274300" wrap="square" tIns="91425">
            <a:noAutofit/>
          </a:bodyPr>
          <a:lstStyle/>
          <a:p>
            <a:pPr indent="0" lvl="0" marL="0" marR="0" rtl="0" algn="l">
              <a:spcBef>
                <a:spcPts val="0"/>
              </a:spcBef>
              <a:buClr>
                <a:schemeClr val="accent1"/>
              </a:buClr>
              <a:buSzPct val="25000"/>
              <a:buFont typeface="Noto Sans Symbols"/>
              <a:buNone/>
            </a:pPr>
            <a:r>
              <a:t/>
            </a:r>
            <a:endParaRPr b="0" i="0" sz="1800" u="none" cap="none" strike="noStrike">
              <a:solidFill>
                <a:srgbClr val="595959"/>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パーセプション">
  <a:themeElements>
    <a:clrScheme name="Perception">
      <a:dk1>
        <a:srgbClr val="000000"/>
      </a:dk1>
      <a:lt1>
        <a:srgbClr val="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