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Lst>
  <p:sldSz cx="7561263" cy="10693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1" autoAdjust="0"/>
    <p:restoredTop sz="94660"/>
  </p:normalViewPr>
  <p:slideViewPr>
    <p:cSldViewPr>
      <p:cViewPr varScale="1">
        <p:scale>
          <a:sx n="71" d="100"/>
          <a:sy n="71" d="100"/>
        </p:scale>
        <p:origin x="-1932" y="-114"/>
      </p:cViewPr>
      <p:guideLst>
        <p:guide orient="horz" pos="3368"/>
        <p:guide pos="23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6"/>
            <a:ext cx="6427074" cy="2292150"/>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2"/>
            <a:ext cx="1701284" cy="912404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78063" y="428232"/>
            <a:ext cx="4977831" cy="912404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7" y="6871500"/>
            <a:ext cx="6427074" cy="2123828"/>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78063"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843642"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78063" y="2393639"/>
            <a:ext cx="3340871"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841017" y="2393639"/>
            <a:ext cx="3342183"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841017"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6"/>
            <a:ext cx="2487603" cy="181193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956244" y="425756"/>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78064" y="2237694"/>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2016/5/12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78063" y="428232"/>
            <a:ext cx="6805137" cy="1782233"/>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78063" y="2495127"/>
            <a:ext cx="6805137" cy="705715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78063" y="9911198"/>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2016/5/12</a:t>
            </a:fld>
            <a:endParaRPr kumimoji="1" lang="ja-JP" altLang="en-US"/>
          </a:p>
        </p:txBody>
      </p:sp>
      <p:sp>
        <p:nvSpPr>
          <p:cNvPr id="5" name="フッター プレースホルダ 4"/>
          <p:cNvSpPr>
            <a:spLocks noGrp="1"/>
          </p:cNvSpPr>
          <p:nvPr>
            <p:ph type="ftr" sz="quarter" idx="3"/>
          </p:nvPr>
        </p:nvSpPr>
        <p:spPr>
          <a:xfrm>
            <a:off x="2583432" y="9911198"/>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418905" y="9911198"/>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平成</a:t>
            </a:r>
            <a:r>
              <a:rPr lang="en-US" altLang="ja-JP" sz="2400" dirty="0"/>
              <a:t>27</a:t>
            </a:r>
            <a:r>
              <a:rPr lang="ja-JP" altLang="en-US" sz="2400" dirty="0"/>
              <a:t>年度の活動実績</a:t>
            </a:r>
            <a:r>
              <a:rPr lang="en-US" altLang="ja-JP" sz="2400" dirty="0"/>
              <a:t/>
            </a:r>
            <a:br>
              <a:rPr lang="en-US" altLang="ja-JP" sz="2400" dirty="0"/>
            </a:br>
            <a:r>
              <a:rPr lang="ja-JP" altLang="en-US" sz="2400" dirty="0"/>
              <a:t>えこいく（佐賀環境フォーラム環境教育班</a:t>
            </a:r>
            <a:r>
              <a:rPr lang="ja-JP" altLang="en-US" sz="2400" dirty="0" smtClean="0"/>
              <a:t>）</a:t>
            </a:r>
            <a:endParaRPr kumimoji="1" lang="ja-JP" altLang="en-US" sz="2400" dirty="0"/>
          </a:p>
        </p:txBody>
      </p:sp>
      <p:sp>
        <p:nvSpPr>
          <p:cNvPr id="3" name="コンテンツ プレースホルダー 2"/>
          <p:cNvSpPr>
            <a:spLocks noGrp="1"/>
          </p:cNvSpPr>
          <p:nvPr>
            <p:ph idx="1"/>
          </p:nvPr>
        </p:nvSpPr>
        <p:spPr/>
        <p:txBody>
          <a:bodyPr>
            <a:normAutofit fontScale="47500" lnSpcReduction="20000"/>
          </a:bodyPr>
          <a:lstStyle/>
          <a:p>
            <a:pPr marL="0" indent="0">
              <a:buNone/>
            </a:pPr>
            <a:r>
              <a:rPr lang="ja-JP" altLang="en-US" dirty="0" smtClean="0"/>
              <a:t>①活動</a:t>
            </a:r>
            <a:r>
              <a:rPr lang="ja-JP" altLang="en-US" dirty="0"/>
              <a:t>の目的</a:t>
            </a:r>
          </a:p>
          <a:p>
            <a:pPr marL="0" indent="0">
              <a:buNone/>
            </a:pPr>
            <a:r>
              <a:rPr lang="ja-JP" altLang="en-US" dirty="0"/>
              <a:t>幼保園児を対象とした幼児期からの環境教育を構築することを目的として、幼稚園・保育園等で環境紙芝居やごみ分別ゲーム等を実施する</a:t>
            </a:r>
            <a:r>
              <a:rPr lang="ja-JP" altLang="en-US" dirty="0" smtClean="0"/>
              <a:t>。</a:t>
            </a:r>
            <a:endParaRPr lang="en-US" altLang="ja-JP" dirty="0" smtClean="0"/>
          </a:p>
          <a:p>
            <a:pPr marL="0" indent="0">
              <a:buNone/>
            </a:pPr>
            <a:endParaRPr lang="ja-JP" altLang="en-US" dirty="0"/>
          </a:p>
          <a:p>
            <a:pPr marL="0" indent="0">
              <a:buNone/>
            </a:pPr>
            <a:r>
              <a:rPr lang="ja-JP" altLang="en-US" dirty="0" smtClean="0"/>
              <a:t>②活動</a:t>
            </a:r>
            <a:r>
              <a:rPr lang="ja-JP" altLang="en-US" dirty="0"/>
              <a:t>の内容（実施日、実施場所、参加者数など）</a:t>
            </a:r>
          </a:p>
          <a:p>
            <a:pPr marL="0" indent="0">
              <a:buNone/>
            </a:pPr>
            <a:r>
              <a:rPr lang="en-US" altLang="ja-JP" dirty="0"/>
              <a:t>2015</a:t>
            </a:r>
            <a:r>
              <a:rPr lang="ja-JP" altLang="en-US" dirty="0"/>
              <a:t>年</a:t>
            </a:r>
            <a:r>
              <a:rPr lang="en-US" altLang="ja-JP" dirty="0"/>
              <a:t>8</a:t>
            </a:r>
            <a:r>
              <a:rPr lang="ja-JP" altLang="en-US" dirty="0"/>
              <a:t>月</a:t>
            </a:r>
            <a:r>
              <a:rPr lang="en-US" altLang="ja-JP" dirty="0"/>
              <a:t>2</a:t>
            </a:r>
            <a:r>
              <a:rPr lang="ja-JP" altLang="en-US" dirty="0"/>
              <a:t>日／佐賀城本丸歴史館／参加者</a:t>
            </a:r>
            <a:r>
              <a:rPr lang="en-US" altLang="ja-JP" dirty="0"/>
              <a:t>30</a:t>
            </a:r>
            <a:r>
              <a:rPr lang="ja-JP" altLang="en-US" dirty="0"/>
              <a:t>名程度</a:t>
            </a:r>
          </a:p>
          <a:p>
            <a:pPr marL="0" indent="0">
              <a:buNone/>
            </a:pPr>
            <a:r>
              <a:rPr lang="ja-JP" altLang="en-US" dirty="0"/>
              <a:t>佐賀環境フォーラムが主催した打ち水夏の陣にて、環境紙芝居「</a:t>
            </a:r>
            <a:r>
              <a:rPr lang="ja-JP" altLang="en-US" dirty="0" err="1"/>
              <a:t>ち</a:t>
            </a:r>
            <a:r>
              <a:rPr lang="ja-JP" altLang="en-US" dirty="0"/>
              <a:t>きゅうのためにできること」を上演</a:t>
            </a:r>
            <a:r>
              <a:rPr lang="ja-JP" altLang="en-US" dirty="0" smtClean="0"/>
              <a:t>。</a:t>
            </a:r>
            <a:endParaRPr lang="en-US" altLang="ja-JP" dirty="0" smtClean="0"/>
          </a:p>
          <a:p>
            <a:pPr marL="0" indent="0">
              <a:buNone/>
            </a:pPr>
            <a:endParaRPr lang="ja-JP" altLang="en-US" dirty="0"/>
          </a:p>
          <a:p>
            <a:pPr marL="0" indent="0">
              <a:buNone/>
            </a:pPr>
            <a:r>
              <a:rPr lang="en-US" altLang="ja-JP" dirty="0"/>
              <a:t>2015</a:t>
            </a:r>
            <a:r>
              <a:rPr lang="ja-JP" altLang="en-US" dirty="0"/>
              <a:t>年</a:t>
            </a:r>
            <a:r>
              <a:rPr lang="en-US" altLang="ja-JP" dirty="0"/>
              <a:t>8</a:t>
            </a:r>
            <a:r>
              <a:rPr lang="ja-JP" altLang="en-US" dirty="0"/>
              <a:t>月</a:t>
            </a:r>
            <a:r>
              <a:rPr lang="en-US" altLang="ja-JP" dirty="0"/>
              <a:t>21</a:t>
            </a:r>
            <a:r>
              <a:rPr lang="ja-JP" altLang="en-US" dirty="0"/>
              <a:t>日／佐賀大学構内／参加者</a:t>
            </a:r>
            <a:r>
              <a:rPr lang="en-US" altLang="ja-JP" dirty="0"/>
              <a:t>6</a:t>
            </a:r>
            <a:r>
              <a:rPr lang="ja-JP" altLang="en-US" dirty="0"/>
              <a:t>名</a:t>
            </a:r>
          </a:p>
          <a:p>
            <a:pPr marL="0" indent="0">
              <a:buNone/>
            </a:pPr>
            <a:r>
              <a:rPr lang="ja-JP" altLang="en-US" dirty="0"/>
              <a:t>すずむし</a:t>
            </a:r>
            <a:r>
              <a:rPr lang="ja-JP" altLang="en-US" dirty="0" err="1"/>
              <a:t>の</a:t>
            </a:r>
            <a:r>
              <a:rPr lang="ja-JP" altLang="en-US" dirty="0"/>
              <a:t>音楽会を開催。動揺やクイズを通りして鳴く虫について学んだ後、野外での観察も行った</a:t>
            </a:r>
            <a:r>
              <a:rPr lang="ja-JP" altLang="en-US" dirty="0" smtClean="0"/>
              <a:t>。</a:t>
            </a:r>
            <a:endParaRPr lang="en-US" altLang="ja-JP" dirty="0" smtClean="0"/>
          </a:p>
          <a:p>
            <a:pPr marL="0" indent="0">
              <a:buNone/>
            </a:pPr>
            <a:endParaRPr lang="ja-JP" altLang="en-US" dirty="0"/>
          </a:p>
          <a:p>
            <a:pPr marL="0" indent="0">
              <a:buNone/>
            </a:pPr>
            <a:r>
              <a:rPr lang="en-US" altLang="ja-JP" dirty="0"/>
              <a:t>2015</a:t>
            </a:r>
            <a:r>
              <a:rPr lang="ja-JP" altLang="en-US" dirty="0"/>
              <a:t>年</a:t>
            </a:r>
            <a:r>
              <a:rPr lang="en-US" altLang="ja-JP" dirty="0"/>
              <a:t>11</a:t>
            </a:r>
            <a:r>
              <a:rPr lang="ja-JP" altLang="en-US" dirty="0"/>
              <a:t>月</a:t>
            </a:r>
            <a:r>
              <a:rPr lang="en-US" altLang="ja-JP" dirty="0"/>
              <a:t>14</a:t>
            </a:r>
            <a:r>
              <a:rPr lang="ja-JP" altLang="en-US" dirty="0"/>
              <a:t>日、</a:t>
            </a:r>
            <a:r>
              <a:rPr lang="en-US" altLang="ja-JP" dirty="0"/>
              <a:t>15</a:t>
            </a:r>
            <a:r>
              <a:rPr lang="ja-JP" altLang="en-US" dirty="0"/>
              <a:t>日／どんどんどんの森／参加者</a:t>
            </a:r>
            <a:r>
              <a:rPr lang="en-US" altLang="ja-JP" dirty="0"/>
              <a:t>50</a:t>
            </a:r>
            <a:r>
              <a:rPr lang="ja-JP" altLang="en-US" dirty="0"/>
              <a:t>名程度</a:t>
            </a:r>
          </a:p>
          <a:p>
            <a:pPr marL="0" indent="0">
              <a:buNone/>
            </a:pPr>
            <a:r>
              <a:rPr lang="ja-JP" altLang="en-US" dirty="0"/>
              <a:t>さが環境フェスティバル（来場者</a:t>
            </a:r>
            <a:r>
              <a:rPr lang="en-US" altLang="ja-JP" dirty="0"/>
              <a:t>9,000</a:t>
            </a:r>
            <a:r>
              <a:rPr lang="ja-JP" altLang="en-US" dirty="0"/>
              <a:t>名程度）に活動紹介のブースを出展。両日、ブースやステージにて紙芝居の上演も行った</a:t>
            </a:r>
            <a:r>
              <a:rPr lang="ja-JP" altLang="en-US" dirty="0" smtClean="0"/>
              <a:t>。</a:t>
            </a:r>
            <a:endParaRPr lang="en-US" altLang="ja-JP" dirty="0" smtClean="0"/>
          </a:p>
          <a:p>
            <a:pPr marL="0" indent="0">
              <a:buNone/>
            </a:pPr>
            <a:endParaRPr lang="ja-JP" altLang="en-US" dirty="0"/>
          </a:p>
          <a:p>
            <a:pPr marL="0" indent="0">
              <a:buNone/>
            </a:pPr>
            <a:r>
              <a:rPr lang="en-US" altLang="ja-JP" dirty="0"/>
              <a:t>2016</a:t>
            </a:r>
            <a:r>
              <a:rPr lang="ja-JP" altLang="en-US" dirty="0"/>
              <a:t>年</a:t>
            </a:r>
            <a:r>
              <a:rPr lang="en-US" altLang="ja-JP" dirty="0"/>
              <a:t>1</a:t>
            </a:r>
            <a:r>
              <a:rPr lang="ja-JP" altLang="en-US" dirty="0"/>
              <a:t>月</a:t>
            </a:r>
            <a:r>
              <a:rPr lang="en-US" altLang="ja-JP" dirty="0"/>
              <a:t>17</a:t>
            </a:r>
            <a:r>
              <a:rPr lang="ja-JP" altLang="en-US" dirty="0"/>
              <a:t>日／浄華寺／参加者</a:t>
            </a:r>
            <a:r>
              <a:rPr lang="en-US" altLang="ja-JP" dirty="0"/>
              <a:t>30</a:t>
            </a:r>
            <a:r>
              <a:rPr lang="ja-JP" altLang="en-US" dirty="0"/>
              <a:t>名程度</a:t>
            </a:r>
          </a:p>
          <a:p>
            <a:pPr marL="0" indent="0">
              <a:buNone/>
            </a:pPr>
            <a:r>
              <a:rPr lang="ja-JP" altLang="en-US" dirty="0"/>
              <a:t>安東省庵こども塾にて環境紙芝居「ちきゅうのおねがい」を上演</a:t>
            </a:r>
            <a:r>
              <a:rPr lang="ja-JP" altLang="en-US" dirty="0" smtClean="0"/>
              <a:t>。</a:t>
            </a:r>
            <a:endParaRPr lang="en-US" altLang="ja-JP" dirty="0" smtClean="0"/>
          </a:p>
          <a:p>
            <a:pPr marL="0" indent="0">
              <a:buNone/>
            </a:pPr>
            <a:endParaRPr lang="ja-JP" altLang="en-US" dirty="0"/>
          </a:p>
          <a:p>
            <a:pPr marL="0" indent="0">
              <a:buNone/>
            </a:pPr>
            <a:r>
              <a:rPr lang="en-US" altLang="ja-JP" dirty="0"/>
              <a:t>2016</a:t>
            </a:r>
            <a:r>
              <a:rPr lang="ja-JP" altLang="en-US" dirty="0"/>
              <a:t>年</a:t>
            </a:r>
            <a:r>
              <a:rPr lang="en-US" altLang="ja-JP" dirty="0"/>
              <a:t>1</a:t>
            </a:r>
            <a:r>
              <a:rPr lang="ja-JP" altLang="en-US" dirty="0"/>
              <a:t>月</a:t>
            </a:r>
            <a:r>
              <a:rPr lang="en-US" altLang="ja-JP" dirty="0"/>
              <a:t>26</a:t>
            </a:r>
            <a:r>
              <a:rPr lang="ja-JP" altLang="en-US" dirty="0"/>
              <a:t>日／嘉瀬保育園／参加者</a:t>
            </a:r>
            <a:r>
              <a:rPr lang="en-US" altLang="ja-JP" dirty="0"/>
              <a:t>20</a:t>
            </a:r>
            <a:r>
              <a:rPr lang="ja-JP" altLang="en-US" dirty="0"/>
              <a:t>名程度</a:t>
            </a:r>
          </a:p>
          <a:p>
            <a:pPr marL="0" indent="0">
              <a:buNone/>
            </a:pPr>
            <a:r>
              <a:rPr lang="ja-JP" altLang="en-US" dirty="0"/>
              <a:t>有明海の潟土を使用した陶芸教室を開催。古来の方法、木炭で焼いた</a:t>
            </a:r>
            <a:r>
              <a:rPr lang="ja-JP" altLang="en-US" dirty="0" smtClean="0"/>
              <a:t>。</a:t>
            </a:r>
            <a:endParaRPr lang="en-US" altLang="ja-JP" dirty="0" smtClean="0"/>
          </a:p>
          <a:p>
            <a:pPr marL="0" indent="0">
              <a:buNone/>
            </a:pPr>
            <a:endParaRPr lang="ja-JP" altLang="en-US" dirty="0"/>
          </a:p>
          <a:p>
            <a:pPr marL="0" indent="0">
              <a:buNone/>
            </a:pPr>
            <a:r>
              <a:rPr lang="en-US" altLang="ja-JP" dirty="0"/>
              <a:t>2016</a:t>
            </a:r>
            <a:r>
              <a:rPr lang="ja-JP" altLang="en-US" dirty="0"/>
              <a:t>年</a:t>
            </a:r>
            <a:r>
              <a:rPr lang="en-US" altLang="ja-JP" dirty="0"/>
              <a:t>3</a:t>
            </a:r>
            <a:r>
              <a:rPr lang="ja-JP" altLang="en-US" dirty="0"/>
              <a:t>月</a:t>
            </a:r>
            <a:r>
              <a:rPr lang="en-US" altLang="ja-JP" dirty="0"/>
              <a:t>24</a:t>
            </a:r>
            <a:r>
              <a:rPr lang="ja-JP" altLang="en-US" dirty="0"/>
              <a:t>日／嘉瀬保育園／参加者</a:t>
            </a:r>
            <a:r>
              <a:rPr lang="en-US" altLang="ja-JP" dirty="0"/>
              <a:t>40</a:t>
            </a:r>
            <a:r>
              <a:rPr lang="ja-JP" altLang="en-US" dirty="0"/>
              <a:t>名程度</a:t>
            </a:r>
          </a:p>
          <a:p>
            <a:pPr marL="0" indent="0">
              <a:buNone/>
            </a:pPr>
            <a:r>
              <a:rPr lang="ja-JP" altLang="en-US" dirty="0"/>
              <a:t>チリメンモンスター教室を開催。園児とチリメンジャコに混じっている他の魚介類の稚魚や幼生を探し出し、観察した。</a:t>
            </a:r>
          </a:p>
          <a:p>
            <a:pPr marL="0" indent="0">
              <a:buNone/>
            </a:pPr>
            <a:endParaRPr lang="ja-JP" altLang="en-US" dirty="0"/>
          </a:p>
          <a:p>
            <a:pPr marL="0" indent="0">
              <a:buNone/>
            </a:pPr>
            <a:r>
              <a:rPr lang="ja-JP" altLang="en-US" dirty="0" smtClean="0"/>
              <a:t>③活動</a:t>
            </a:r>
            <a:r>
              <a:rPr lang="ja-JP" altLang="en-US" dirty="0"/>
              <a:t>の成果</a:t>
            </a:r>
          </a:p>
          <a:p>
            <a:pPr marL="0" indent="0">
              <a:buNone/>
            </a:pPr>
            <a:r>
              <a:rPr lang="ja-JP" altLang="en-US" dirty="0"/>
              <a:t>園訪問だけでなく、イベントを主催したり、出展したりしたことで、保護者も巻き込んで環境についての知識を深めることができた</a:t>
            </a:r>
            <a:r>
              <a:rPr lang="ja-JP" altLang="en-US" dirty="0" smtClean="0"/>
              <a:t>。</a:t>
            </a:r>
            <a:endParaRPr lang="ja-JP" altLang="en-US" dirty="0"/>
          </a:p>
        </p:txBody>
      </p:sp>
    </p:spTree>
    <p:extLst>
      <p:ext uri="{BB962C8B-B14F-4D97-AF65-F5344CB8AC3E}">
        <p14:creationId xmlns:p14="http://schemas.microsoft.com/office/powerpoint/2010/main" val="4067459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55850" y="4457741"/>
            <a:ext cx="6632104" cy="2713998"/>
            <a:chOff x="455850" y="5584790"/>
            <a:chExt cx="6632104" cy="2713998"/>
          </a:xfrm>
        </p:grpSpPr>
        <p:sp>
          <p:nvSpPr>
            <p:cNvPr id="4" name="テキスト ボックス 3"/>
            <p:cNvSpPr txBox="1"/>
            <p:nvPr/>
          </p:nvSpPr>
          <p:spPr>
            <a:xfrm>
              <a:off x="455851" y="5584790"/>
              <a:ext cx="2031325" cy="553998"/>
            </a:xfrm>
            <a:prstGeom prst="rect">
              <a:avLst/>
            </a:prstGeom>
            <a:noFill/>
          </p:spPr>
          <p:txBody>
            <a:bodyPr wrap="none" rtlCol="0">
              <a:spAutoFit/>
            </a:bodyPr>
            <a:lstStyle/>
            <a:p>
              <a:r>
                <a:rPr kumimoji="1" lang="en-US" altLang="ja-JP" sz="1200" dirty="0" smtClean="0"/>
                <a:t>2015</a:t>
              </a:r>
              <a:r>
                <a:rPr kumimoji="1" lang="ja-JP" altLang="en-US" sz="1200" dirty="0" smtClean="0"/>
                <a:t>年</a:t>
              </a:r>
              <a:r>
                <a:rPr kumimoji="1" lang="en-US" altLang="ja-JP" sz="1200" dirty="0" smtClean="0"/>
                <a:t>8</a:t>
              </a:r>
              <a:r>
                <a:rPr kumimoji="1" lang="ja-JP" altLang="en-US" sz="1200" dirty="0" smtClean="0"/>
                <a:t>月</a:t>
              </a:r>
              <a:r>
                <a:rPr kumimoji="1" lang="en-US" altLang="ja-JP" sz="1200" dirty="0" smtClean="0"/>
                <a:t>21</a:t>
              </a:r>
              <a:r>
                <a:rPr kumimoji="1" lang="ja-JP" altLang="en-US" sz="1200" dirty="0" smtClean="0"/>
                <a:t>日</a:t>
              </a:r>
              <a:endParaRPr kumimoji="1" lang="en-US" altLang="ja-JP" sz="1200" dirty="0" smtClean="0"/>
            </a:p>
            <a:p>
              <a:r>
                <a:rPr lang="ja-JP" altLang="en-US" dirty="0"/>
                <a:t>すずむし</a:t>
              </a:r>
              <a:r>
                <a:rPr lang="ja-JP" altLang="en-US" dirty="0" err="1"/>
                <a:t>の</a:t>
              </a:r>
              <a:r>
                <a:rPr lang="ja-JP" altLang="en-US" dirty="0"/>
                <a:t>音楽会</a:t>
              </a:r>
              <a:endParaRPr kumimoji="1" lang="ja-JP" altLang="en-US" dirty="0"/>
            </a:p>
          </p:txBody>
        </p:sp>
        <p:pic>
          <p:nvPicPr>
            <p:cNvPr id="1026" name="Picture 2" descr="C:\Users\plaza\Desktop\平成27年度有明海再生調査研究・活動支援\平成27年度有明海再生調査研究・活動支援\20150821すずむしの音楽会\11891503_826471604114956_2884228071678956169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7166" y="6138788"/>
              <a:ext cx="3240788"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laza\Desktop\平成27年度有明海再生調査研究・活動支援\平成27年度有明海再生調査研究・活動支援\20150821すずむしの音楽会\11046635_826471714114945_2270008309071582724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50" y="6138788"/>
              <a:ext cx="3240788" cy="21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グループ化 1"/>
          <p:cNvGrpSpPr/>
          <p:nvPr/>
        </p:nvGrpSpPr>
        <p:grpSpPr>
          <a:xfrm>
            <a:off x="455850" y="1408542"/>
            <a:ext cx="6647975" cy="2713998"/>
            <a:chOff x="455850" y="2488542"/>
            <a:chExt cx="6647975" cy="2713998"/>
          </a:xfrm>
        </p:grpSpPr>
        <p:sp>
          <p:nvSpPr>
            <p:cNvPr id="8" name="テキスト ボックス 7"/>
            <p:cNvSpPr txBox="1"/>
            <p:nvPr/>
          </p:nvSpPr>
          <p:spPr>
            <a:xfrm>
              <a:off x="455850" y="2488542"/>
              <a:ext cx="1569660" cy="553998"/>
            </a:xfrm>
            <a:prstGeom prst="rect">
              <a:avLst/>
            </a:prstGeom>
            <a:noFill/>
          </p:spPr>
          <p:txBody>
            <a:bodyPr wrap="none" rtlCol="0">
              <a:spAutoFit/>
            </a:bodyPr>
            <a:lstStyle/>
            <a:p>
              <a:r>
                <a:rPr kumimoji="1" lang="en-US" altLang="ja-JP" sz="1200" dirty="0" smtClean="0"/>
                <a:t>2015</a:t>
              </a:r>
              <a:r>
                <a:rPr kumimoji="1" lang="ja-JP" altLang="en-US" sz="1200" dirty="0" smtClean="0"/>
                <a:t>年</a:t>
              </a:r>
              <a:r>
                <a:rPr kumimoji="1" lang="en-US" altLang="ja-JP" sz="1200" dirty="0" smtClean="0"/>
                <a:t>8</a:t>
              </a:r>
              <a:r>
                <a:rPr kumimoji="1" lang="ja-JP" altLang="en-US" sz="1200" dirty="0" smtClean="0"/>
                <a:t>月</a:t>
              </a:r>
              <a:r>
                <a:rPr kumimoji="1" lang="en-US" altLang="ja-JP" sz="1200" dirty="0" smtClean="0"/>
                <a:t>2</a:t>
              </a:r>
              <a:r>
                <a:rPr kumimoji="1" lang="ja-JP" altLang="en-US" sz="1200" dirty="0" smtClean="0"/>
                <a:t>日</a:t>
              </a:r>
              <a:endParaRPr kumimoji="1" lang="en-US" altLang="ja-JP" sz="1200" dirty="0" smtClean="0"/>
            </a:p>
            <a:p>
              <a:r>
                <a:rPr kumimoji="1" lang="ja-JP" altLang="en-US" dirty="0" smtClean="0"/>
                <a:t>打ち水夏の陣</a:t>
              </a:r>
              <a:endParaRPr kumimoji="1" lang="ja-JP" altLang="en-US" dirty="0"/>
            </a:p>
          </p:txBody>
        </p:sp>
        <p:pic>
          <p:nvPicPr>
            <p:cNvPr id="1029" name="Picture 5" descr="C:\Users\plaza\Desktop\平成27年度有明海再生調査研究・活動支援\平成27年度有明海再生調査研究・活動支援\20150802打ち水夏の陣\11894599_823726684389448_4915374800847918824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851" y="3042540"/>
              <a:ext cx="324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laza\Desktop\平成27年度有明海再生調査研究・活動支援\平成27年度有明海再生調査研究・活動支援\20150802打ち水夏の陣\11895199_823726687722781_208330684112172016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3825" y="3042540"/>
              <a:ext cx="3240000" cy="21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テキスト ボックス 18"/>
          <p:cNvSpPr txBox="1"/>
          <p:nvPr/>
        </p:nvSpPr>
        <p:spPr>
          <a:xfrm>
            <a:off x="1379974" y="481514"/>
            <a:ext cx="4801314" cy="646331"/>
          </a:xfrm>
          <a:prstGeom prst="rect">
            <a:avLst/>
          </a:prstGeom>
          <a:noFill/>
        </p:spPr>
        <p:txBody>
          <a:bodyPr wrap="none" rtlCol="0">
            <a:spAutoFit/>
          </a:bodyPr>
          <a:lstStyle/>
          <a:p>
            <a:pPr algn="ctr"/>
            <a:r>
              <a:rPr lang="ja-JP" altLang="en-US" dirty="0" smtClean="0"/>
              <a:t>平成</a:t>
            </a:r>
            <a:r>
              <a:rPr lang="en-US" altLang="ja-JP" dirty="0" smtClean="0"/>
              <a:t>27</a:t>
            </a:r>
            <a:r>
              <a:rPr lang="ja-JP" altLang="en-US" dirty="0" smtClean="0"/>
              <a:t>年度の活動実績</a:t>
            </a:r>
            <a:endParaRPr lang="en-US" altLang="ja-JP" dirty="0" smtClean="0"/>
          </a:p>
          <a:p>
            <a:pPr algn="ctr"/>
            <a:r>
              <a:rPr lang="ja-JP" altLang="en-US" dirty="0" smtClean="0"/>
              <a:t>えこ</a:t>
            </a:r>
            <a:r>
              <a:rPr lang="ja-JP" altLang="en-US" dirty="0" smtClean="0"/>
              <a:t>いく（佐賀環境フォーラム環境教育班）</a:t>
            </a:r>
            <a:endParaRPr kumimoji="1" lang="ja-JP" altLang="en-US" dirty="0"/>
          </a:p>
        </p:txBody>
      </p:sp>
      <p:sp>
        <p:nvSpPr>
          <p:cNvPr id="22" name="テキスト ボックス 21"/>
          <p:cNvSpPr txBox="1"/>
          <p:nvPr/>
        </p:nvSpPr>
        <p:spPr>
          <a:xfrm>
            <a:off x="455851" y="7506940"/>
            <a:ext cx="2723823" cy="553998"/>
          </a:xfrm>
          <a:prstGeom prst="rect">
            <a:avLst/>
          </a:prstGeom>
          <a:noFill/>
        </p:spPr>
        <p:txBody>
          <a:bodyPr wrap="none" rtlCol="0">
            <a:spAutoFit/>
          </a:bodyPr>
          <a:lstStyle/>
          <a:p>
            <a:pPr lvl="0"/>
            <a:r>
              <a:rPr lang="en-US" altLang="ja-JP" sz="1200" dirty="0">
                <a:solidFill>
                  <a:prstClr val="black"/>
                </a:solidFill>
              </a:rPr>
              <a:t>2015</a:t>
            </a:r>
            <a:r>
              <a:rPr lang="ja-JP" altLang="en-US" sz="1200" dirty="0">
                <a:solidFill>
                  <a:prstClr val="black"/>
                </a:solidFill>
              </a:rPr>
              <a:t>年</a:t>
            </a:r>
            <a:r>
              <a:rPr lang="en-US" altLang="ja-JP" sz="1200" dirty="0">
                <a:solidFill>
                  <a:prstClr val="black"/>
                </a:solidFill>
              </a:rPr>
              <a:t>11</a:t>
            </a:r>
            <a:r>
              <a:rPr lang="ja-JP" altLang="en-US" sz="1200" dirty="0">
                <a:solidFill>
                  <a:prstClr val="black"/>
                </a:solidFill>
              </a:rPr>
              <a:t>月</a:t>
            </a:r>
            <a:r>
              <a:rPr lang="en-US" altLang="ja-JP" sz="1200" dirty="0">
                <a:solidFill>
                  <a:prstClr val="black"/>
                </a:solidFill>
              </a:rPr>
              <a:t>14-15</a:t>
            </a:r>
            <a:r>
              <a:rPr lang="ja-JP" altLang="en-US" sz="1200" dirty="0">
                <a:solidFill>
                  <a:prstClr val="black"/>
                </a:solidFill>
              </a:rPr>
              <a:t>日</a:t>
            </a:r>
            <a:endParaRPr lang="en-US" altLang="ja-JP" sz="1200" dirty="0">
              <a:solidFill>
                <a:prstClr val="black"/>
              </a:solidFill>
            </a:endParaRPr>
          </a:p>
          <a:p>
            <a:pPr lvl="0"/>
            <a:r>
              <a:rPr lang="ja-JP" altLang="en-US" dirty="0">
                <a:solidFill>
                  <a:prstClr val="black"/>
                </a:solidFill>
              </a:rPr>
              <a:t>さが環境フェスティバル</a:t>
            </a: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492599" y="8060938"/>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5850" y="8060938"/>
            <a:ext cx="288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3557653" y="10220938"/>
            <a:ext cx="445956" cy="276999"/>
          </a:xfrm>
          <a:prstGeom prst="rect">
            <a:avLst/>
          </a:prstGeom>
          <a:noFill/>
        </p:spPr>
        <p:txBody>
          <a:bodyPr wrap="none" rtlCol="0">
            <a:spAutoFit/>
          </a:bodyPr>
          <a:lstStyle/>
          <a:p>
            <a:pPr algn="ctr"/>
            <a:r>
              <a:rPr kumimoji="1" lang="en-US" altLang="ja-JP" sz="1200" dirty="0" smtClean="0"/>
              <a:t>1/2</a:t>
            </a:r>
          </a:p>
        </p:txBody>
      </p:sp>
    </p:spTree>
    <p:extLst>
      <p:ext uri="{BB962C8B-B14F-4D97-AF65-F5344CB8AC3E}">
        <p14:creationId xmlns:p14="http://schemas.microsoft.com/office/powerpoint/2010/main" val="2940240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55851" y="7506940"/>
            <a:ext cx="2880000" cy="2713998"/>
            <a:chOff x="455851" y="5584790"/>
            <a:chExt cx="2880000" cy="2713998"/>
          </a:xfrm>
        </p:grpSpPr>
        <p:sp>
          <p:nvSpPr>
            <p:cNvPr id="4" name="テキスト ボックス 3"/>
            <p:cNvSpPr txBox="1"/>
            <p:nvPr/>
          </p:nvSpPr>
          <p:spPr>
            <a:xfrm>
              <a:off x="455851" y="5584790"/>
              <a:ext cx="2723823" cy="553998"/>
            </a:xfrm>
            <a:prstGeom prst="rect">
              <a:avLst/>
            </a:prstGeom>
            <a:noFill/>
          </p:spPr>
          <p:txBody>
            <a:bodyPr wrap="none" rtlCol="0">
              <a:spAutoFit/>
            </a:bodyPr>
            <a:lstStyle/>
            <a:p>
              <a:pPr lvl="0"/>
              <a:r>
                <a:rPr lang="en-US" altLang="ja-JP" sz="1200" dirty="0">
                  <a:solidFill>
                    <a:prstClr val="black"/>
                  </a:solidFill>
                </a:rPr>
                <a:t>2016</a:t>
              </a:r>
              <a:r>
                <a:rPr lang="ja-JP" altLang="en-US" sz="1200" dirty="0">
                  <a:solidFill>
                    <a:prstClr val="black"/>
                  </a:solidFill>
                </a:rPr>
                <a:t>年</a:t>
              </a:r>
              <a:r>
                <a:rPr lang="en-US" altLang="ja-JP" sz="1200" dirty="0">
                  <a:solidFill>
                    <a:prstClr val="black"/>
                  </a:solidFill>
                </a:rPr>
                <a:t>3</a:t>
              </a:r>
              <a:r>
                <a:rPr lang="ja-JP" altLang="en-US" sz="1200" dirty="0">
                  <a:solidFill>
                    <a:prstClr val="black"/>
                  </a:solidFill>
                </a:rPr>
                <a:t>月</a:t>
              </a:r>
              <a:r>
                <a:rPr lang="en-US" altLang="ja-JP" sz="1200" dirty="0">
                  <a:solidFill>
                    <a:prstClr val="black"/>
                  </a:solidFill>
                </a:rPr>
                <a:t>24</a:t>
              </a:r>
              <a:r>
                <a:rPr lang="ja-JP" altLang="en-US" sz="1200" dirty="0">
                  <a:solidFill>
                    <a:prstClr val="black"/>
                  </a:solidFill>
                </a:rPr>
                <a:t>日</a:t>
              </a:r>
              <a:endParaRPr lang="en-US" altLang="ja-JP" sz="1200" dirty="0">
                <a:solidFill>
                  <a:prstClr val="black"/>
                </a:solidFill>
              </a:endParaRPr>
            </a:p>
            <a:p>
              <a:pPr lvl="0"/>
              <a:r>
                <a:rPr lang="ja-JP" altLang="en-US" dirty="0">
                  <a:solidFill>
                    <a:prstClr val="black"/>
                  </a:solidFill>
                </a:rPr>
                <a:t>チリメンモンスター教室</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5851" y="6138788"/>
              <a:ext cx="2880000" cy="21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テキスト ボックス 11"/>
          <p:cNvSpPr txBox="1"/>
          <p:nvPr/>
        </p:nvSpPr>
        <p:spPr>
          <a:xfrm>
            <a:off x="455851" y="4457741"/>
            <a:ext cx="2723823" cy="553998"/>
          </a:xfrm>
          <a:prstGeom prst="rect">
            <a:avLst/>
          </a:prstGeom>
          <a:noFill/>
        </p:spPr>
        <p:txBody>
          <a:bodyPr wrap="none" rtlCol="0">
            <a:spAutoFit/>
          </a:bodyPr>
          <a:lstStyle/>
          <a:p>
            <a:r>
              <a:rPr kumimoji="1" lang="en-US" altLang="ja-JP" sz="1200" dirty="0" smtClean="0"/>
              <a:t>2016</a:t>
            </a:r>
            <a:r>
              <a:rPr kumimoji="1" lang="ja-JP" altLang="en-US" sz="1200" dirty="0" smtClean="0"/>
              <a:t>年</a:t>
            </a:r>
            <a:r>
              <a:rPr lang="en-US" altLang="ja-JP" sz="1200" dirty="0"/>
              <a:t>1</a:t>
            </a:r>
            <a:r>
              <a:rPr kumimoji="1" lang="ja-JP" altLang="en-US" sz="1200" dirty="0" smtClean="0"/>
              <a:t>月</a:t>
            </a:r>
            <a:r>
              <a:rPr lang="en-US" altLang="ja-JP" sz="1200" dirty="0"/>
              <a:t>26</a:t>
            </a:r>
            <a:r>
              <a:rPr kumimoji="1" lang="ja-JP" altLang="en-US" sz="1200" dirty="0" smtClean="0"/>
              <a:t>日</a:t>
            </a:r>
            <a:endParaRPr kumimoji="1" lang="en-US" altLang="ja-JP" sz="1200" dirty="0" smtClean="0"/>
          </a:p>
          <a:p>
            <a:r>
              <a:rPr lang="ja-JP" altLang="en-US" dirty="0" smtClean="0"/>
              <a:t>潟土を使用した陶芸教室</a:t>
            </a:r>
            <a:endParaRPr kumimoji="1" lang="ja-JP" altLang="en-US"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92599" y="5011739"/>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5850" y="5011739"/>
            <a:ext cx="2880000" cy="216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455850" y="1408542"/>
            <a:ext cx="6647975" cy="2713734"/>
            <a:chOff x="455850" y="2488542"/>
            <a:chExt cx="6647975" cy="2713734"/>
          </a:xfrm>
        </p:grpSpPr>
        <p:sp>
          <p:nvSpPr>
            <p:cNvPr id="8" name="テキスト ボックス 7"/>
            <p:cNvSpPr txBox="1"/>
            <p:nvPr/>
          </p:nvSpPr>
          <p:spPr>
            <a:xfrm>
              <a:off x="455850" y="2488542"/>
              <a:ext cx="2031325" cy="553998"/>
            </a:xfrm>
            <a:prstGeom prst="rect">
              <a:avLst/>
            </a:prstGeom>
            <a:noFill/>
          </p:spPr>
          <p:txBody>
            <a:bodyPr wrap="none" rtlCol="0">
              <a:spAutoFit/>
            </a:bodyPr>
            <a:lstStyle/>
            <a:p>
              <a:pPr lvl="0"/>
              <a:r>
                <a:rPr lang="en-US" altLang="ja-JP" sz="1200" dirty="0">
                  <a:solidFill>
                    <a:prstClr val="black"/>
                  </a:solidFill>
                </a:rPr>
                <a:t>2016</a:t>
              </a:r>
              <a:r>
                <a:rPr lang="ja-JP" altLang="en-US" sz="1200" dirty="0">
                  <a:solidFill>
                    <a:prstClr val="black"/>
                  </a:solidFill>
                </a:rPr>
                <a:t>年</a:t>
              </a:r>
              <a:r>
                <a:rPr lang="en-US" altLang="ja-JP" sz="1200" dirty="0">
                  <a:solidFill>
                    <a:prstClr val="black"/>
                  </a:solidFill>
                </a:rPr>
                <a:t>1</a:t>
              </a:r>
              <a:r>
                <a:rPr lang="ja-JP" altLang="en-US" sz="1200" dirty="0">
                  <a:solidFill>
                    <a:prstClr val="black"/>
                  </a:solidFill>
                </a:rPr>
                <a:t>月</a:t>
              </a:r>
              <a:r>
                <a:rPr lang="en-US" altLang="ja-JP" sz="1200" dirty="0">
                  <a:solidFill>
                    <a:prstClr val="black"/>
                  </a:solidFill>
                </a:rPr>
                <a:t>17</a:t>
              </a:r>
              <a:r>
                <a:rPr lang="ja-JP" altLang="en-US" sz="1200" dirty="0">
                  <a:solidFill>
                    <a:prstClr val="black"/>
                  </a:solidFill>
                </a:rPr>
                <a:t>日</a:t>
              </a:r>
              <a:endParaRPr lang="en-US" altLang="ja-JP" sz="1200" dirty="0">
                <a:solidFill>
                  <a:prstClr val="black"/>
                </a:solidFill>
              </a:endParaRPr>
            </a:p>
            <a:p>
              <a:pPr lvl="0"/>
              <a:r>
                <a:rPr lang="ja-JP" altLang="en-US" dirty="0">
                  <a:solidFill>
                    <a:prstClr val="black"/>
                  </a:solidFill>
                </a:rPr>
                <a:t>安東省庵こども塾</a:t>
              </a: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5851" y="3042804"/>
              <a:ext cx="3240000" cy="2159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63825" y="3042804"/>
              <a:ext cx="3240000" cy="215947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テキスト ボックス 18"/>
          <p:cNvSpPr txBox="1"/>
          <p:nvPr/>
        </p:nvSpPr>
        <p:spPr>
          <a:xfrm>
            <a:off x="1379974" y="481514"/>
            <a:ext cx="4801315" cy="646331"/>
          </a:xfrm>
          <a:prstGeom prst="rect">
            <a:avLst/>
          </a:prstGeom>
          <a:noFill/>
        </p:spPr>
        <p:txBody>
          <a:bodyPr wrap="none" rtlCol="0">
            <a:spAutoFit/>
          </a:bodyPr>
          <a:lstStyle/>
          <a:p>
            <a:pPr algn="ctr"/>
            <a:r>
              <a:rPr lang="ja-JP" altLang="en-US" dirty="0"/>
              <a:t>平成</a:t>
            </a:r>
            <a:r>
              <a:rPr lang="en-US" altLang="ja-JP" dirty="0"/>
              <a:t>27</a:t>
            </a:r>
            <a:r>
              <a:rPr lang="ja-JP" altLang="en-US" dirty="0"/>
              <a:t>年度の活動実績</a:t>
            </a:r>
            <a:endParaRPr lang="en-US" altLang="ja-JP" dirty="0"/>
          </a:p>
          <a:p>
            <a:pPr algn="ctr"/>
            <a:r>
              <a:rPr lang="ja-JP" altLang="en-US" dirty="0" smtClean="0"/>
              <a:t>えこ</a:t>
            </a:r>
            <a:r>
              <a:rPr lang="ja-JP" altLang="en-US" dirty="0" smtClean="0"/>
              <a:t>いく（佐賀環境フォーラム環境教育班）</a:t>
            </a:r>
            <a:endParaRPr kumimoji="1" lang="ja-JP" altLang="en-US" dirty="0"/>
          </a:p>
        </p:txBody>
      </p:sp>
      <p:sp>
        <p:nvSpPr>
          <p:cNvPr id="15" name="テキスト ボックス 14"/>
          <p:cNvSpPr txBox="1"/>
          <p:nvPr/>
        </p:nvSpPr>
        <p:spPr>
          <a:xfrm>
            <a:off x="3556562" y="10220938"/>
            <a:ext cx="448136" cy="276999"/>
          </a:xfrm>
          <a:prstGeom prst="rect">
            <a:avLst/>
          </a:prstGeom>
          <a:noFill/>
        </p:spPr>
        <p:txBody>
          <a:bodyPr wrap="none" rtlCol="0">
            <a:spAutoFit/>
          </a:bodyPr>
          <a:lstStyle/>
          <a:p>
            <a:pPr algn="ctr"/>
            <a:r>
              <a:rPr kumimoji="1" lang="en-US" altLang="ja-JP" sz="1200" dirty="0" smtClean="0"/>
              <a:t>2/2</a:t>
            </a:r>
          </a:p>
        </p:txBody>
      </p:sp>
    </p:spTree>
    <p:extLst>
      <p:ext uri="{BB962C8B-B14F-4D97-AF65-F5344CB8AC3E}">
        <p14:creationId xmlns:p14="http://schemas.microsoft.com/office/powerpoint/2010/main" val="324972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423</Words>
  <Application>Microsoft Office PowerPoint</Application>
  <PresentationFormat>ユーザー設定</PresentationFormat>
  <Paragraphs>43</Paragraphs>
  <Slides>3</Slides>
  <Notes>0</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平成27年度の活動実績 えこいく（佐賀環境フォーラム環境教育班）</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cso-tumulucc</dc:creator>
  <cp:lastModifiedBy>plaza</cp:lastModifiedBy>
  <cp:revision>13</cp:revision>
  <cp:lastPrinted>2016-03-25T04:08:35Z</cp:lastPrinted>
  <dcterms:created xsi:type="dcterms:W3CDTF">2016-03-25T01:32:41Z</dcterms:created>
  <dcterms:modified xsi:type="dcterms:W3CDTF">2016-05-12T08:54:51Z</dcterms:modified>
</cp:coreProperties>
</file>