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6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6858000" cy="9906000" type="A4"/>
  <p:notesSz cx="10020300" cy="68881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  <a:srgbClr val="DDDDDD"/>
    <a:srgbClr val="CCECFF"/>
    <a:srgbClr val="2B21EB"/>
    <a:srgbClr val="0C0858"/>
    <a:srgbClr val="000000"/>
    <a:srgbClr val="5F5F5F"/>
    <a:srgbClr val="666699"/>
    <a:srgbClr val="FF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04" autoAdjust="0"/>
  </p:normalViewPr>
  <p:slideViewPr>
    <p:cSldViewPr>
      <p:cViewPr>
        <p:scale>
          <a:sx n="150" d="100"/>
          <a:sy n="150" d="100"/>
        </p:scale>
        <p:origin x="-1728" y="-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124" y="-108"/>
      </p:cViewPr>
      <p:guideLst>
        <p:guide orient="horz" pos="2169"/>
        <p:guide pos="315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1862" cy="34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6827" y="0"/>
            <a:ext cx="4341861" cy="34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42374"/>
            <a:ext cx="4341862" cy="34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6827" y="6542374"/>
            <a:ext cx="4341861" cy="34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674FAD-FA4F-4B3D-B5E0-5D48B09E1DE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28839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1862" cy="34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8438" y="0"/>
            <a:ext cx="4341862" cy="34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14800" y="515938"/>
            <a:ext cx="1789113" cy="2582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36579" y="3271188"/>
            <a:ext cx="7347144" cy="310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3998"/>
            <a:ext cx="4341862" cy="34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8438" y="6543998"/>
            <a:ext cx="4341862" cy="34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151861-7F32-4B7B-B8D3-4D3C8DA7BB2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627417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4114800" y="515938"/>
            <a:ext cx="1789113" cy="2582862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51861-7F32-4B7B-B8D3-4D3C8DA7BB28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7"/>
            <a:ext cx="5829300" cy="2124074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20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6"/>
            <a:ext cx="1543050" cy="845185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6"/>
            <a:ext cx="4476750" cy="845185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9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9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7" y="333870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2" y="333870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7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7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8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5" y="39441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8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83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7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40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09900" cy="65373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2"/>
            <a:ext cx="3009900" cy="65373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40"/>
            <a:ext cx="3030538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4" y="2217740"/>
            <a:ext cx="3030537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4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2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3702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4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876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40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B2D85-BCEE-4BE1-A7B8-861F10A9BFF0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40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40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9C8D9-6DA8-4705-BEC3-4F17107AF6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6858000" cy="4885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sz="1500" b="1" dirty="0" smtClean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もろっこクラブ送迎＆付き添いサービス（もろ</a:t>
            </a:r>
            <a:r>
              <a:rPr lang="ja-JP" altLang="en-US" sz="15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カー</a:t>
            </a:r>
            <a:r>
              <a:rPr lang="ja-JP" altLang="en-US" sz="1500" b="1" dirty="0" smtClean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r>
              <a:rPr lang="en-US" altLang="ja-JP" sz="1500" b="1" dirty="0" smtClean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1500" b="1" dirty="0" smtClean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500" b="1" dirty="0" smtClean="0">
                <a:solidFill>
                  <a:srgbClr val="2B21EB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利用者登録票兼利用履歴</a:t>
            </a:r>
            <a:endParaRPr lang="en-US" altLang="ja-JP" sz="1500" b="1" dirty="0">
              <a:solidFill>
                <a:srgbClr val="2B21EB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28" name="Picture 4" descr="C:\Users\S.HANAOKA\Dropbox\モロッコクラブ＆町役場活動関連\モロッコ狐のイラスト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9496" y="0"/>
            <a:ext cx="488504" cy="488504"/>
          </a:xfrm>
          <a:prstGeom prst="rect">
            <a:avLst/>
          </a:prstGeom>
          <a:noFill/>
        </p:spPr>
      </p:pic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0" y="1208585"/>
          <a:ext cx="6858000" cy="870966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4664"/>
                <a:gridCol w="432048"/>
                <a:gridCol w="2520280"/>
                <a:gridCol w="504056"/>
                <a:gridCol w="1033244"/>
                <a:gridCol w="386750"/>
                <a:gridCol w="524222"/>
                <a:gridCol w="576064"/>
                <a:gridCol w="476672"/>
              </a:tblGrid>
              <a:tr h="94786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利</a:t>
                      </a:r>
                      <a:r>
                        <a:rPr kumimoji="1" lang="ja-JP" altLang="en-US" sz="1200" baseline="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 </a:t>
                      </a:r>
                      <a:r>
                        <a:rPr kumimoji="1" lang="ja-JP" altLang="en-US" sz="1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用  日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 乗</a:t>
                      </a:r>
                      <a:endParaRPr kumimoji="1" lang="en-US" altLang="ja-JP" sz="1000" b="1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ja-JP" altLang="en-US" sz="1000" b="1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 車</a:t>
                      </a:r>
                      <a:endParaRPr kumimoji="1" lang="en-US" altLang="ja-JP" sz="1000" b="1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lang="ja-JP" altLang="en-US" sz="1000" b="1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 時 </a:t>
                      </a:r>
                      <a:endParaRPr lang="en-US" altLang="ja-JP" sz="1000" b="1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lang="en-US" altLang="ja-JP" sz="1000" b="1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 </a:t>
                      </a:r>
                      <a:r>
                        <a:rPr lang="ja-JP" altLang="en-US" sz="1000" b="1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刻</a:t>
                      </a:r>
                      <a:endParaRPr kumimoji="1" lang="ja-JP" altLang="en-US" sz="1000" b="1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　　　　　　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行き先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往復</a:t>
                      </a:r>
                      <a:endParaRPr kumimoji="1" lang="en-US" altLang="ja-JP" sz="10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ja-JP" altLang="en-US" sz="1000" baseline="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</a:t>
                      </a:r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</a:t>
                      </a:r>
                      <a:endParaRPr kumimoji="1" lang="en-US" altLang="ja-JP" sz="10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片道</a:t>
                      </a:r>
                      <a:endParaRPr kumimoji="1" lang="en-US" altLang="ja-JP" sz="10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ja-JP" altLang="en-US" sz="1000" baseline="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</a:t>
                      </a:r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　</a:t>
                      </a:r>
                      <a:endParaRPr kumimoji="1" lang="en-US" altLang="ja-JP" sz="10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周回　         </a:t>
                      </a:r>
                      <a:endParaRPr kumimoji="1" lang="en-US" altLang="ja-JP" sz="14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全走行距離</a:t>
                      </a:r>
                      <a:endParaRPr kumimoji="1" lang="en-US" altLang="ja-JP" sz="9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en-US" altLang="ja-JP" sz="9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       (A)</a:t>
                      </a:r>
                    </a:p>
                    <a:p>
                      <a:endParaRPr kumimoji="1" lang="en-US" altLang="ja-JP" sz="9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片道　　　</a:t>
                      </a:r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周回</a:t>
                      </a:r>
                      <a:endParaRPr kumimoji="1" lang="en-US" altLang="ja-JP" sz="10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下車　　　 </a:t>
                      </a:r>
                      <a:r>
                        <a:rPr kumimoji="1" lang="en-US" altLang="ja-JP" sz="9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OR</a:t>
                      </a:r>
                    </a:p>
                    <a:p>
                      <a:r>
                        <a:rPr kumimoji="1" lang="en-US" altLang="ja-JP" sz="9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X2</a:t>
                      </a:r>
                      <a:r>
                        <a:rPr kumimoji="1" lang="ja-JP" altLang="en-US" sz="9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     　</a:t>
                      </a:r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往復 　　</a:t>
                      </a:r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Km</a:t>
                      </a:r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単価</a:t>
                      </a:r>
                      <a:endParaRPr kumimoji="1" lang="en-US" altLang="ja-JP" sz="10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en-US" altLang="ja-JP" sz="9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(B)</a:t>
                      </a:r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aseline="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(A)</a:t>
                      </a:r>
                    </a:p>
                    <a:p>
                      <a:r>
                        <a:rPr kumimoji="1" lang="en-US" altLang="ja-JP" sz="1000" baseline="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X</a:t>
                      </a:r>
                    </a:p>
                    <a:p>
                      <a:r>
                        <a:rPr kumimoji="1" lang="en-US" altLang="ja-JP" sz="1000" baseline="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(B)</a:t>
                      </a:r>
                      <a:r>
                        <a:rPr kumimoji="1" lang="ja-JP" altLang="en-US" sz="1000" baseline="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</a:t>
                      </a:r>
                      <a:r>
                        <a:rPr kumimoji="1" lang="en-US" altLang="ja-JP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 </a:t>
                      </a:r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支払い金額</a:t>
                      </a:r>
                      <a:r>
                        <a:rPr kumimoji="1" lang="en-US" altLang="ja-JP" sz="9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￥）</a:t>
                      </a:r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補足　　　　　　　　</a:t>
                      </a:r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68189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49804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583708"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16632" y="488505"/>
            <a:ext cx="6741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利用者名：　　　　　　　性別：□女　□男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年齢：　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</a:t>
            </a:r>
            <a:r>
              <a:rPr kumimoji="1"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Class: </a:t>
            </a:r>
            <a:r>
              <a:rPr kumimoji="1"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登録日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   .    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番号：</a:t>
            </a:r>
            <a:r>
              <a:rPr kumimoji="1"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kumimoji="1"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</a:t>
            </a:r>
            <a:endParaRPr kumimoji="1"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住所：              　　　            　　　　メールアドレス：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電話番号：              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携帯：                       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緊急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連絡先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続柄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主担当ドライバー：花岡　進　　　　　</a:t>
            </a:r>
            <a:r>
              <a:rPr lang="ja-JP" altLang="en-US" sz="110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       </a:t>
            </a:r>
            <a:r>
              <a:rPr lang="ja-JP" altLang="en-US" sz="110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住所：　　　　　　　　電話：</a:t>
            </a:r>
            <a:endParaRPr kumimoji="1" lang="ja-JP" altLang="en-US" sz="11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861048" y="164063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365104" y="1640632"/>
            <a:ext cx="0" cy="84969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ユーザー定義 2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2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</TotalTime>
  <Words>49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デザインの設定</vt:lpstr>
      <vt:lpstr>Office テーマ</vt:lpstr>
      <vt:lpstr>もろっこクラブ送迎＆付き添いサービス（もろカー） 利用者登録票兼利用履歴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国交省が推進する 「住民のための住民による自家用車での＊無償送り迎え」のご案内</dc:title>
  <dc:creator>S.HANAOKA</dc:creator>
  <cp:lastModifiedBy>S.HANAOKA</cp:lastModifiedBy>
  <cp:revision>112</cp:revision>
  <dcterms:created xsi:type="dcterms:W3CDTF">2017-10-06T01:37:41Z</dcterms:created>
  <dcterms:modified xsi:type="dcterms:W3CDTF">2018-01-25T12:52:37Z</dcterms:modified>
</cp:coreProperties>
</file>