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57" r:id="rId4"/>
    <p:sldId id="263" r:id="rId5"/>
    <p:sldId id="258" r:id="rId6"/>
    <p:sldId id="260" r:id="rId7"/>
    <p:sldId id="269" r:id="rId8"/>
    <p:sldId id="261" r:id="rId9"/>
    <p:sldId id="259" r:id="rId10"/>
    <p:sldId id="273" r:id="rId11"/>
    <p:sldId id="274" r:id="rId12"/>
    <p:sldId id="265" r:id="rId13"/>
    <p:sldId id="264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10DF9-E67E-4951-9852-A76F6DFF02F6}" type="datetimeFigureOut">
              <a:rPr kumimoji="1" lang="ja-JP" altLang="en-US" smtClean="0"/>
              <a:t>2024/7/15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60ECD-10E3-44E6-A692-261D088EA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23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60ECD-10E3-44E6-A692-261D088EADA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8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44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363001D-F80D-0630-A311-76415EA8B299}"/>
              </a:ext>
            </a:extLst>
          </p:cNvPr>
          <p:cNvSpPr/>
          <p:nvPr userDrawn="1"/>
        </p:nvSpPr>
        <p:spPr>
          <a:xfrm>
            <a:off x="336000" y="263906"/>
            <a:ext cx="11520000" cy="63301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D42E4992-36FF-8871-AA07-2FBFB0620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6000" y="1965806"/>
            <a:ext cx="10080000" cy="720262"/>
          </a:xfrm>
        </p:spPr>
        <p:txBody>
          <a:bodyPr anchor="t"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A251D409-212E-FA2E-D086-2D27C591F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8161" y="1334445"/>
            <a:ext cx="8640000" cy="414864"/>
          </a:xfrm>
          <a:prstGeom prst="rect">
            <a:avLst/>
          </a:prstGeom>
        </p:spPr>
      </p:pic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71B8E332-E8E0-8CF0-27D5-1475EB435F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900" y="509405"/>
            <a:ext cx="8640000" cy="6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0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グラフィックス 19">
            <a:extLst>
              <a:ext uri="{FF2B5EF4-FFF2-40B4-BE49-F238E27FC236}">
                <a16:creationId xmlns:a16="http://schemas.microsoft.com/office/drawing/2014/main" id="{05CDE397-1F13-E398-9AD9-BF228B8295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05" t="15863" r="4003" b="1708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2E5548-0FDE-CFD5-7699-480A768A0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85325"/>
            <a:ext cx="10515600" cy="72026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7847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kumimoji="1" sz="4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6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6464CF0-4E6C-95B8-0FC5-2EE91702D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b="1" dirty="0"/>
              <a:t>開催は</a:t>
            </a:r>
            <a:r>
              <a:rPr lang="en-US" altLang="ja-JP" b="1" dirty="0"/>
              <a:t>13:00</a:t>
            </a:r>
            <a:r>
              <a:rPr lang="ja-JP" altLang="en-US" b="1" dirty="0"/>
              <a:t>からとなります。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/>
              <a:t>開場予定は</a:t>
            </a:r>
            <a:r>
              <a:rPr lang="en-US" altLang="ja-JP" b="1" dirty="0"/>
              <a:t>12:50</a:t>
            </a:r>
            <a:r>
              <a:rPr lang="ja-JP" altLang="en-US" b="1" dirty="0"/>
              <a:t>となっております。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/>
              <a:t>もうしばらくお待ちください。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97935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18DC541-35E9-ADAB-2462-8A2D1B94B6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sz="8000" dirty="0"/>
              <a:t>ディスカッション</a:t>
            </a:r>
            <a:endParaRPr kumimoji="1" lang="en-US" altLang="ja-JP" sz="8000" dirty="0"/>
          </a:p>
          <a:p>
            <a:r>
              <a:rPr lang="ja-JP" altLang="en-US" sz="4400" dirty="0">
                <a:solidFill>
                  <a:srgbClr val="FF0000"/>
                </a:solidFill>
              </a:rPr>
              <a:t>～「島の海ごみ」問題～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2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18DC541-35E9-ADAB-2462-8A2D1B94B6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sz="8000" dirty="0"/>
              <a:t>まとめ</a:t>
            </a:r>
          </a:p>
        </p:txBody>
      </p:sp>
    </p:spTree>
    <p:extLst>
      <p:ext uri="{BB962C8B-B14F-4D97-AF65-F5344CB8AC3E}">
        <p14:creationId xmlns:p14="http://schemas.microsoft.com/office/powerpoint/2010/main" val="3602123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FF9CD92-A2D0-6491-CEAA-3E05AD8596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sz="3600" dirty="0"/>
              <a:t>ご清聴いただきありがとうございました。</a:t>
            </a:r>
            <a:endParaRPr kumimoji="1" lang="en-US" altLang="ja-JP" sz="3600" dirty="0"/>
          </a:p>
          <a:p>
            <a:endParaRPr lang="en-US" altLang="ja-JP" sz="3600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sz="2400" dirty="0">
                <a:solidFill>
                  <a:schemeClr val="accent3"/>
                </a:solidFill>
              </a:rPr>
              <a:t>https://forms.gle/fxiML2tnn8QDhTYPA</a:t>
            </a:r>
          </a:p>
          <a:p>
            <a:r>
              <a:rPr kumimoji="1" lang="ja-JP" altLang="en-US" sz="3200" dirty="0"/>
              <a:t>アンケートにご協力をお願いいたします。</a:t>
            </a:r>
            <a:endParaRPr kumimoji="1" lang="en-US" altLang="ja-JP" sz="3200" dirty="0"/>
          </a:p>
          <a:p>
            <a:r>
              <a:rPr lang="ja-JP" altLang="en-US" sz="2400" dirty="0"/>
              <a:t>回答期限　：　</a:t>
            </a:r>
            <a:r>
              <a:rPr lang="en-US" altLang="ja-JP" sz="2400" dirty="0"/>
              <a:t>7</a:t>
            </a:r>
            <a:r>
              <a:rPr lang="ja-JP" altLang="en-US" sz="2400" dirty="0"/>
              <a:t>月</a:t>
            </a:r>
            <a:r>
              <a:rPr lang="en-US" altLang="ja-JP" sz="2400" dirty="0"/>
              <a:t>16</a:t>
            </a:r>
            <a:r>
              <a:rPr lang="ja-JP" altLang="en-US" sz="2400" dirty="0"/>
              <a:t>日　</a:t>
            </a:r>
            <a:r>
              <a:rPr lang="en-US" altLang="ja-JP" sz="2400" dirty="0"/>
              <a:t>17</a:t>
            </a:r>
            <a:r>
              <a:rPr lang="ja-JP" altLang="en-US" sz="2400" dirty="0"/>
              <a:t>時まで</a:t>
            </a:r>
            <a:endParaRPr kumimoji="1" lang="en-US" altLang="ja-JP" sz="2400" dirty="0"/>
          </a:p>
        </p:txBody>
      </p:sp>
      <p:pic>
        <p:nvPicPr>
          <p:cNvPr id="4" name="図 3" descr="QR コード&#10;&#10;自動的に生成された説明">
            <a:extLst>
              <a:ext uri="{FF2B5EF4-FFF2-40B4-BE49-F238E27FC236}">
                <a16:creationId xmlns:a16="http://schemas.microsoft.com/office/drawing/2014/main" id="{5BBD6995-B1A6-2293-A8F3-B1D67FC5A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641" y="2794941"/>
            <a:ext cx="1750717" cy="175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27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FF9CD92-A2D0-6491-CEAA-3E05AD8596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本日のプログラムはすべて終了しました。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長い時間ご視聴いただき、</a:t>
            </a:r>
            <a:endParaRPr lang="en-US" altLang="ja-JP" dirty="0"/>
          </a:p>
          <a:p>
            <a:r>
              <a:rPr lang="ja-JP" altLang="en-US" dirty="0"/>
              <a:t>ありがとうございます。</a:t>
            </a:r>
            <a:endParaRPr lang="en-US" altLang="ja-JP" dirty="0"/>
          </a:p>
          <a:p>
            <a:r>
              <a:rPr lang="ja-JP" altLang="en-US" dirty="0"/>
              <a:t>このルームはまもなく終了いたしますので、</a:t>
            </a:r>
            <a:endParaRPr lang="en-US" altLang="ja-JP" dirty="0"/>
          </a:p>
          <a:p>
            <a:r>
              <a:rPr lang="ja-JP" altLang="en-US" dirty="0"/>
              <a:t>ご退室をお願いいたします。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557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4DA80E0-CEA6-438A-A80F-73D56897B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032" y="6023610"/>
            <a:ext cx="721948" cy="75152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2AE6BD0-7DE3-48D5-A64F-7F8B49AEF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738" y="6023610"/>
            <a:ext cx="1252537" cy="75152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329148B-B84B-4369-83AF-F2AE60788A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5496508"/>
            <a:ext cx="724766" cy="105420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863E5C7-93D8-4FBA-A001-0F21A818E3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780" y="6023610"/>
            <a:ext cx="786934" cy="751522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D0B137A-6ABA-A36D-1D37-BF623FF2BEF6}"/>
              </a:ext>
            </a:extLst>
          </p:cNvPr>
          <p:cNvSpPr txBox="1"/>
          <p:nvPr/>
        </p:nvSpPr>
        <p:spPr>
          <a:xfrm>
            <a:off x="1826535" y="5788971"/>
            <a:ext cx="5692241" cy="585000"/>
          </a:xfrm>
          <a:custGeom>
            <a:avLst/>
            <a:gdLst/>
            <a:ahLst/>
            <a:cxnLst/>
            <a:rect l="l" t="t" r="r" b="b"/>
            <a:pathLst>
              <a:path w="2037511" h="209398">
                <a:moveTo>
                  <a:pt x="1716786" y="140589"/>
                </a:moveTo>
                <a:cubicBezTo>
                  <a:pt x="1698040" y="140589"/>
                  <a:pt x="1688668" y="146457"/>
                  <a:pt x="1688668" y="158191"/>
                </a:cubicBezTo>
                <a:cubicBezTo>
                  <a:pt x="1688668" y="170231"/>
                  <a:pt x="1697888" y="176251"/>
                  <a:pt x="1716329" y="176251"/>
                </a:cubicBezTo>
                <a:cubicBezTo>
                  <a:pt x="1734312" y="176251"/>
                  <a:pt x="1743303" y="166878"/>
                  <a:pt x="1743303" y="148133"/>
                </a:cubicBezTo>
                <a:lnTo>
                  <a:pt x="1743303" y="145390"/>
                </a:lnTo>
                <a:cubicBezTo>
                  <a:pt x="1734007" y="142189"/>
                  <a:pt x="1725168" y="140589"/>
                  <a:pt x="1716786" y="140589"/>
                </a:cubicBezTo>
                <a:close/>
                <a:moveTo>
                  <a:pt x="1219123" y="100127"/>
                </a:moveTo>
                <a:cubicBezTo>
                  <a:pt x="1206931" y="101956"/>
                  <a:pt x="1197025" y="107595"/>
                  <a:pt x="1189405" y="117043"/>
                </a:cubicBezTo>
                <a:cubicBezTo>
                  <a:pt x="1182243" y="125730"/>
                  <a:pt x="1178661" y="135331"/>
                  <a:pt x="1178661" y="145847"/>
                </a:cubicBezTo>
                <a:cubicBezTo>
                  <a:pt x="1178661" y="151333"/>
                  <a:pt x="1179804" y="155601"/>
                  <a:pt x="1182090" y="158649"/>
                </a:cubicBezTo>
                <a:cubicBezTo>
                  <a:pt x="1184376" y="161697"/>
                  <a:pt x="1187043" y="163221"/>
                  <a:pt x="1190091" y="163221"/>
                </a:cubicBezTo>
                <a:cubicBezTo>
                  <a:pt x="1199540" y="163221"/>
                  <a:pt x="1209217" y="142189"/>
                  <a:pt x="1219123" y="100127"/>
                </a:cubicBezTo>
                <a:close/>
                <a:moveTo>
                  <a:pt x="726719" y="79553"/>
                </a:moveTo>
                <a:lnTo>
                  <a:pt x="855649" y="79553"/>
                </a:lnTo>
                <a:lnTo>
                  <a:pt x="855649" y="101041"/>
                </a:lnTo>
                <a:cubicBezTo>
                  <a:pt x="843305" y="109728"/>
                  <a:pt x="830656" y="117805"/>
                  <a:pt x="817702" y="125273"/>
                </a:cubicBezTo>
                <a:lnTo>
                  <a:pt x="894283" y="125273"/>
                </a:lnTo>
                <a:lnTo>
                  <a:pt x="894283" y="152019"/>
                </a:lnTo>
                <a:lnTo>
                  <a:pt x="810158" y="152019"/>
                </a:lnTo>
                <a:lnTo>
                  <a:pt x="810158" y="176251"/>
                </a:lnTo>
                <a:cubicBezTo>
                  <a:pt x="810158" y="189357"/>
                  <a:pt x="808177" y="197701"/>
                  <a:pt x="804214" y="201283"/>
                </a:cubicBezTo>
                <a:cubicBezTo>
                  <a:pt x="800252" y="204864"/>
                  <a:pt x="791565" y="206655"/>
                  <a:pt x="778154" y="206655"/>
                </a:cubicBezTo>
                <a:lnTo>
                  <a:pt x="740892" y="206655"/>
                </a:lnTo>
                <a:lnTo>
                  <a:pt x="734034" y="178994"/>
                </a:lnTo>
                <a:lnTo>
                  <a:pt x="766953" y="178994"/>
                </a:lnTo>
                <a:cubicBezTo>
                  <a:pt x="773201" y="178994"/>
                  <a:pt x="776935" y="177775"/>
                  <a:pt x="778154" y="175336"/>
                </a:cubicBezTo>
                <a:cubicBezTo>
                  <a:pt x="778764" y="173965"/>
                  <a:pt x="779068" y="171526"/>
                  <a:pt x="779068" y="168021"/>
                </a:cubicBezTo>
                <a:lnTo>
                  <a:pt x="779068" y="152019"/>
                </a:lnTo>
                <a:lnTo>
                  <a:pt x="688771" y="152019"/>
                </a:lnTo>
                <a:lnTo>
                  <a:pt x="688771" y="125273"/>
                </a:lnTo>
                <a:lnTo>
                  <a:pt x="779068" y="125273"/>
                </a:lnTo>
                <a:lnTo>
                  <a:pt x="779068" y="117501"/>
                </a:lnTo>
                <a:lnTo>
                  <a:pt x="786384" y="117501"/>
                </a:lnTo>
                <a:cubicBezTo>
                  <a:pt x="793242" y="113538"/>
                  <a:pt x="800176" y="109119"/>
                  <a:pt x="807186" y="104242"/>
                </a:cubicBezTo>
                <a:lnTo>
                  <a:pt x="726719" y="104242"/>
                </a:lnTo>
                <a:close/>
                <a:moveTo>
                  <a:pt x="1032357" y="59893"/>
                </a:moveTo>
                <a:cubicBezTo>
                  <a:pt x="1056741" y="59893"/>
                  <a:pt x="1075563" y="64465"/>
                  <a:pt x="1088821" y="73609"/>
                </a:cubicBezTo>
                <a:cubicBezTo>
                  <a:pt x="1102995" y="83211"/>
                  <a:pt x="1110081" y="97460"/>
                  <a:pt x="1110081" y="116358"/>
                </a:cubicBezTo>
                <a:cubicBezTo>
                  <a:pt x="1110081" y="170155"/>
                  <a:pt x="1059484" y="197815"/>
                  <a:pt x="958291" y="199339"/>
                </a:cubicBezTo>
                <a:lnTo>
                  <a:pt x="958291" y="169164"/>
                </a:lnTo>
                <a:cubicBezTo>
                  <a:pt x="993038" y="168555"/>
                  <a:pt x="1020546" y="164440"/>
                  <a:pt x="1040815" y="156820"/>
                </a:cubicBezTo>
                <a:cubicBezTo>
                  <a:pt x="1064437" y="147828"/>
                  <a:pt x="1076248" y="134646"/>
                  <a:pt x="1076248" y="117272"/>
                </a:cubicBezTo>
                <a:cubicBezTo>
                  <a:pt x="1076248" y="98832"/>
                  <a:pt x="1060170" y="89611"/>
                  <a:pt x="1028014" y="89611"/>
                </a:cubicBezTo>
                <a:cubicBezTo>
                  <a:pt x="999058" y="89611"/>
                  <a:pt x="965835" y="94564"/>
                  <a:pt x="928344" y="104470"/>
                </a:cubicBezTo>
                <a:lnTo>
                  <a:pt x="928344" y="73152"/>
                </a:lnTo>
                <a:cubicBezTo>
                  <a:pt x="966444" y="64313"/>
                  <a:pt x="1001115" y="59893"/>
                  <a:pt x="1032357" y="59893"/>
                </a:cubicBezTo>
                <a:close/>
                <a:moveTo>
                  <a:pt x="239572" y="57607"/>
                </a:moveTo>
                <a:lnTo>
                  <a:pt x="262661" y="67209"/>
                </a:lnTo>
                <a:cubicBezTo>
                  <a:pt x="259003" y="90069"/>
                  <a:pt x="253898" y="109347"/>
                  <a:pt x="247345" y="125044"/>
                </a:cubicBezTo>
                <a:lnTo>
                  <a:pt x="223799" y="110185"/>
                </a:lnTo>
                <a:cubicBezTo>
                  <a:pt x="230809" y="94488"/>
                  <a:pt x="236067" y="76962"/>
                  <a:pt x="239572" y="57607"/>
                </a:cubicBezTo>
                <a:close/>
                <a:moveTo>
                  <a:pt x="1727530" y="35662"/>
                </a:moveTo>
                <a:lnTo>
                  <a:pt x="1801825" y="35662"/>
                </a:lnTo>
                <a:lnTo>
                  <a:pt x="1801825" y="64237"/>
                </a:lnTo>
                <a:lnTo>
                  <a:pt x="1773707" y="64237"/>
                </a:lnTo>
                <a:lnTo>
                  <a:pt x="1773707" y="127102"/>
                </a:lnTo>
                <a:cubicBezTo>
                  <a:pt x="1783003" y="131369"/>
                  <a:pt x="1793519" y="137694"/>
                  <a:pt x="1805254" y="146076"/>
                </a:cubicBezTo>
                <a:lnTo>
                  <a:pt x="1805254" y="183795"/>
                </a:lnTo>
                <a:cubicBezTo>
                  <a:pt x="1793824" y="174346"/>
                  <a:pt x="1783232" y="166573"/>
                  <a:pt x="1773479" y="160477"/>
                </a:cubicBezTo>
                <a:cubicBezTo>
                  <a:pt x="1772107" y="174803"/>
                  <a:pt x="1766544" y="185585"/>
                  <a:pt x="1756791" y="192824"/>
                </a:cubicBezTo>
                <a:cubicBezTo>
                  <a:pt x="1747037" y="200063"/>
                  <a:pt x="1734159" y="203683"/>
                  <a:pt x="1718157" y="203683"/>
                </a:cubicBezTo>
                <a:cubicBezTo>
                  <a:pt x="1700631" y="203683"/>
                  <a:pt x="1686763" y="199797"/>
                  <a:pt x="1676552" y="192024"/>
                </a:cubicBezTo>
                <a:cubicBezTo>
                  <a:pt x="1665884" y="183947"/>
                  <a:pt x="1660550" y="172974"/>
                  <a:pt x="1660550" y="159106"/>
                </a:cubicBezTo>
                <a:cubicBezTo>
                  <a:pt x="1660550" y="145695"/>
                  <a:pt x="1665655" y="134836"/>
                  <a:pt x="1675866" y="126530"/>
                </a:cubicBezTo>
                <a:cubicBezTo>
                  <a:pt x="1686077" y="118225"/>
                  <a:pt x="1699488" y="114072"/>
                  <a:pt x="1716100" y="114072"/>
                </a:cubicBezTo>
                <a:cubicBezTo>
                  <a:pt x="1724634" y="114072"/>
                  <a:pt x="1733702" y="115062"/>
                  <a:pt x="1743303" y="117043"/>
                </a:cubicBezTo>
                <a:lnTo>
                  <a:pt x="1743303" y="64237"/>
                </a:lnTo>
                <a:lnTo>
                  <a:pt x="1727530" y="64237"/>
                </a:lnTo>
                <a:close/>
                <a:moveTo>
                  <a:pt x="1487271" y="29490"/>
                </a:moveTo>
                <a:cubicBezTo>
                  <a:pt x="1516989" y="29490"/>
                  <a:pt x="1539240" y="35967"/>
                  <a:pt x="1554022" y="48921"/>
                </a:cubicBezTo>
                <a:cubicBezTo>
                  <a:pt x="1567281" y="60503"/>
                  <a:pt x="1573911" y="76353"/>
                  <a:pt x="1573911" y="96469"/>
                </a:cubicBezTo>
                <a:cubicBezTo>
                  <a:pt x="1573911" y="124663"/>
                  <a:pt x="1562404" y="146228"/>
                  <a:pt x="1539392" y="161163"/>
                </a:cubicBezTo>
                <a:cubicBezTo>
                  <a:pt x="1514703" y="177318"/>
                  <a:pt x="1477746" y="184785"/>
                  <a:pt x="1428521" y="183566"/>
                </a:cubicBezTo>
                <a:lnTo>
                  <a:pt x="1428521" y="153848"/>
                </a:lnTo>
                <a:cubicBezTo>
                  <a:pt x="1463421" y="153848"/>
                  <a:pt x="1490395" y="149428"/>
                  <a:pt x="1509445" y="140589"/>
                </a:cubicBezTo>
                <a:cubicBezTo>
                  <a:pt x="1529867" y="131293"/>
                  <a:pt x="1540078" y="117348"/>
                  <a:pt x="1540078" y="98755"/>
                </a:cubicBezTo>
                <a:cubicBezTo>
                  <a:pt x="1540078" y="86716"/>
                  <a:pt x="1535734" y="77343"/>
                  <a:pt x="1527048" y="70638"/>
                </a:cubicBezTo>
                <a:cubicBezTo>
                  <a:pt x="1517751" y="63322"/>
                  <a:pt x="1503959" y="59665"/>
                  <a:pt x="1485671" y="59665"/>
                </a:cubicBezTo>
                <a:cubicBezTo>
                  <a:pt x="1456105" y="59665"/>
                  <a:pt x="1421054" y="66294"/>
                  <a:pt x="1380515" y="79553"/>
                </a:cubicBezTo>
                <a:lnTo>
                  <a:pt x="1380515" y="47778"/>
                </a:lnTo>
                <a:cubicBezTo>
                  <a:pt x="1422120" y="35586"/>
                  <a:pt x="1457706" y="29490"/>
                  <a:pt x="1487271" y="29490"/>
                </a:cubicBezTo>
                <a:close/>
                <a:moveTo>
                  <a:pt x="951433" y="14631"/>
                </a:moveTo>
                <a:cubicBezTo>
                  <a:pt x="1012088" y="14631"/>
                  <a:pt x="1055446" y="15469"/>
                  <a:pt x="1081506" y="17145"/>
                </a:cubicBezTo>
                <a:lnTo>
                  <a:pt x="1081506" y="48235"/>
                </a:lnTo>
                <a:cubicBezTo>
                  <a:pt x="1053922" y="45644"/>
                  <a:pt x="1010564" y="44349"/>
                  <a:pt x="951433" y="44349"/>
                </a:cubicBezTo>
                <a:close/>
                <a:moveTo>
                  <a:pt x="1169974" y="13259"/>
                </a:moveTo>
                <a:lnTo>
                  <a:pt x="1266672" y="13259"/>
                </a:lnTo>
                <a:cubicBezTo>
                  <a:pt x="1263624" y="33528"/>
                  <a:pt x="1260119" y="53416"/>
                  <a:pt x="1256157" y="72924"/>
                </a:cubicBezTo>
                <a:cubicBezTo>
                  <a:pt x="1271092" y="75057"/>
                  <a:pt x="1286408" y="79096"/>
                  <a:pt x="1302105" y="85039"/>
                </a:cubicBezTo>
                <a:cubicBezTo>
                  <a:pt x="1302715" y="73305"/>
                  <a:pt x="1303020" y="57988"/>
                  <a:pt x="1303020" y="39091"/>
                </a:cubicBezTo>
                <a:lnTo>
                  <a:pt x="1333195" y="39091"/>
                </a:lnTo>
                <a:cubicBezTo>
                  <a:pt x="1333195" y="65608"/>
                  <a:pt x="1332661" y="85420"/>
                  <a:pt x="1331595" y="98527"/>
                </a:cubicBezTo>
                <a:cubicBezTo>
                  <a:pt x="1339215" y="102489"/>
                  <a:pt x="1345844" y="106299"/>
                  <a:pt x="1351483" y="109957"/>
                </a:cubicBezTo>
                <a:lnTo>
                  <a:pt x="1351483" y="146533"/>
                </a:lnTo>
                <a:cubicBezTo>
                  <a:pt x="1343863" y="141351"/>
                  <a:pt x="1335633" y="136170"/>
                  <a:pt x="1326794" y="130988"/>
                </a:cubicBezTo>
                <a:cubicBezTo>
                  <a:pt x="1321917" y="152781"/>
                  <a:pt x="1313459" y="169393"/>
                  <a:pt x="1301419" y="180823"/>
                </a:cubicBezTo>
                <a:cubicBezTo>
                  <a:pt x="1287703" y="193777"/>
                  <a:pt x="1268196" y="201397"/>
                  <a:pt x="1242898" y="203683"/>
                </a:cubicBezTo>
                <a:lnTo>
                  <a:pt x="1242898" y="175565"/>
                </a:lnTo>
                <a:cubicBezTo>
                  <a:pt x="1260119" y="172669"/>
                  <a:pt x="1273073" y="166345"/>
                  <a:pt x="1281760" y="156591"/>
                </a:cubicBezTo>
                <a:cubicBezTo>
                  <a:pt x="1290142" y="147447"/>
                  <a:pt x="1295857" y="134036"/>
                  <a:pt x="1298905" y="116358"/>
                </a:cubicBezTo>
                <a:cubicBezTo>
                  <a:pt x="1282446" y="108890"/>
                  <a:pt x="1266139" y="103937"/>
                  <a:pt x="1249984" y="101499"/>
                </a:cubicBezTo>
                <a:cubicBezTo>
                  <a:pt x="1243431" y="128626"/>
                  <a:pt x="1237259" y="148133"/>
                  <a:pt x="1231468" y="160020"/>
                </a:cubicBezTo>
                <a:cubicBezTo>
                  <a:pt x="1220343" y="183033"/>
                  <a:pt x="1206017" y="194539"/>
                  <a:pt x="1188491" y="194539"/>
                </a:cubicBezTo>
                <a:cubicBezTo>
                  <a:pt x="1177823" y="194539"/>
                  <a:pt x="1168908" y="190424"/>
                  <a:pt x="1161745" y="182194"/>
                </a:cubicBezTo>
                <a:cubicBezTo>
                  <a:pt x="1153668" y="173203"/>
                  <a:pt x="1149629" y="161087"/>
                  <a:pt x="1149629" y="145847"/>
                </a:cubicBezTo>
                <a:cubicBezTo>
                  <a:pt x="1149629" y="126035"/>
                  <a:pt x="1156258" y="109271"/>
                  <a:pt x="1169517" y="95555"/>
                </a:cubicBezTo>
                <a:cubicBezTo>
                  <a:pt x="1183538" y="81077"/>
                  <a:pt x="1202055" y="73076"/>
                  <a:pt x="1225067" y="71552"/>
                </a:cubicBezTo>
                <a:cubicBezTo>
                  <a:pt x="1226743" y="62713"/>
                  <a:pt x="1228420" y="52731"/>
                  <a:pt x="1230096" y="41605"/>
                </a:cubicBezTo>
                <a:lnTo>
                  <a:pt x="1169974" y="41605"/>
                </a:lnTo>
                <a:close/>
                <a:moveTo>
                  <a:pt x="1654149" y="8001"/>
                </a:moveTo>
                <a:lnTo>
                  <a:pt x="1686382" y="8001"/>
                </a:lnTo>
                <a:cubicBezTo>
                  <a:pt x="1684858" y="16688"/>
                  <a:pt x="1683105" y="25908"/>
                  <a:pt x="1681124" y="35662"/>
                </a:cubicBezTo>
                <a:lnTo>
                  <a:pt x="1715643" y="35662"/>
                </a:lnTo>
                <a:lnTo>
                  <a:pt x="1715643" y="64237"/>
                </a:lnTo>
                <a:lnTo>
                  <a:pt x="1674495" y="64237"/>
                </a:lnTo>
                <a:cubicBezTo>
                  <a:pt x="1665351" y="100356"/>
                  <a:pt x="1652549" y="138760"/>
                  <a:pt x="1636090" y="179451"/>
                </a:cubicBezTo>
                <a:lnTo>
                  <a:pt x="1601114" y="179451"/>
                </a:lnTo>
                <a:cubicBezTo>
                  <a:pt x="1618488" y="142570"/>
                  <a:pt x="1632280" y="104166"/>
                  <a:pt x="1642491" y="64237"/>
                </a:cubicBezTo>
                <a:lnTo>
                  <a:pt x="1612773" y="64237"/>
                </a:lnTo>
                <a:lnTo>
                  <a:pt x="1612773" y="35662"/>
                </a:lnTo>
                <a:lnTo>
                  <a:pt x="1649120" y="35662"/>
                </a:lnTo>
                <a:cubicBezTo>
                  <a:pt x="1650949" y="27127"/>
                  <a:pt x="1652625" y="17907"/>
                  <a:pt x="1654149" y="8001"/>
                </a:cubicBezTo>
                <a:close/>
                <a:moveTo>
                  <a:pt x="265633" y="7315"/>
                </a:moveTo>
                <a:lnTo>
                  <a:pt x="295122" y="7315"/>
                </a:lnTo>
                <a:lnTo>
                  <a:pt x="295122" y="73152"/>
                </a:lnTo>
                <a:lnTo>
                  <a:pt x="312953" y="59208"/>
                </a:lnTo>
                <a:cubicBezTo>
                  <a:pt x="318897" y="68656"/>
                  <a:pt x="324612" y="79477"/>
                  <a:pt x="330098" y="91669"/>
                </a:cubicBezTo>
                <a:lnTo>
                  <a:pt x="330098" y="16688"/>
                </a:lnTo>
                <a:lnTo>
                  <a:pt x="360045" y="16688"/>
                </a:lnTo>
                <a:lnTo>
                  <a:pt x="360045" y="69266"/>
                </a:lnTo>
                <a:lnTo>
                  <a:pt x="377647" y="54636"/>
                </a:lnTo>
                <a:cubicBezTo>
                  <a:pt x="385267" y="66675"/>
                  <a:pt x="391896" y="78867"/>
                  <a:pt x="397535" y="91212"/>
                </a:cubicBezTo>
                <a:lnTo>
                  <a:pt x="397535" y="7315"/>
                </a:lnTo>
                <a:lnTo>
                  <a:pt x="428396" y="7315"/>
                </a:lnTo>
                <a:lnTo>
                  <a:pt x="428396" y="206197"/>
                </a:lnTo>
                <a:lnTo>
                  <a:pt x="397535" y="206197"/>
                </a:lnTo>
                <a:lnTo>
                  <a:pt x="397535" y="104928"/>
                </a:lnTo>
                <a:lnTo>
                  <a:pt x="382219" y="117958"/>
                </a:lnTo>
                <a:cubicBezTo>
                  <a:pt x="375818" y="101803"/>
                  <a:pt x="368427" y="86716"/>
                  <a:pt x="360045" y="72695"/>
                </a:cubicBezTo>
                <a:lnTo>
                  <a:pt x="360045" y="193396"/>
                </a:lnTo>
                <a:lnTo>
                  <a:pt x="330098" y="193396"/>
                </a:lnTo>
                <a:lnTo>
                  <a:pt x="330098" y="109957"/>
                </a:lnTo>
                <a:lnTo>
                  <a:pt x="315696" y="121844"/>
                </a:lnTo>
                <a:cubicBezTo>
                  <a:pt x="309448" y="104775"/>
                  <a:pt x="302590" y="89535"/>
                  <a:pt x="295122" y="76124"/>
                </a:cubicBezTo>
                <a:lnTo>
                  <a:pt x="295122" y="100813"/>
                </a:lnTo>
                <a:cubicBezTo>
                  <a:pt x="295122" y="123825"/>
                  <a:pt x="293065" y="142647"/>
                  <a:pt x="288950" y="157277"/>
                </a:cubicBezTo>
                <a:cubicBezTo>
                  <a:pt x="284073" y="174803"/>
                  <a:pt x="275005" y="192177"/>
                  <a:pt x="261747" y="209398"/>
                </a:cubicBezTo>
                <a:lnTo>
                  <a:pt x="233172" y="192481"/>
                </a:lnTo>
                <a:cubicBezTo>
                  <a:pt x="246126" y="177394"/>
                  <a:pt x="254889" y="162687"/>
                  <a:pt x="259461" y="148362"/>
                </a:cubicBezTo>
                <a:cubicBezTo>
                  <a:pt x="263575" y="135560"/>
                  <a:pt x="265633" y="118186"/>
                  <a:pt x="265633" y="96241"/>
                </a:cubicBezTo>
                <a:close/>
                <a:moveTo>
                  <a:pt x="545668" y="4801"/>
                </a:moveTo>
                <a:lnTo>
                  <a:pt x="576529" y="4801"/>
                </a:lnTo>
                <a:lnTo>
                  <a:pt x="576529" y="52578"/>
                </a:lnTo>
                <a:lnTo>
                  <a:pt x="663168" y="52578"/>
                </a:lnTo>
                <a:lnTo>
                  <a:pt x="663168" y="82296"/>
                </a:lnTo>
                <a:lnTo>
                  <a:pt x="580186" y="82296"/>
                </a:lnTo>
                <a:cubicBezTo>
                  <a:pt x="590550" y="122987"/>
                  <a:pt x="620191" y="157125"/>
                  <a:pt x="669112" y="184709"/>
                </a:cubicBezTo>
                <a:lnTo>
                  <a:pt x="645795" y="207340"/>
                </a:lnTo>
                <a:cubicBezTo>
                  <a:pt x="606171" y="183109"/>
                  <a:pt x="578662" y="154610"/>
                  <a:pt x="563270" y="121844"/>
                </a:cubicBezTo>
                <a:cubicBezTo>
                  <a:pt x="546811" y="157048"/>
                  <a:pt x="518922" y="185471"/>
                  <a:pt x="479602" y="207112"/>
                </a:cubicBezTo>
                <a:lnTo>
                  <a:pt x="457885" y="183566"/>
                </a:lnTo>
                <a:cubicBezTo>
                  <a:pt x="481965" y="171374"/>
                  <a:pt x="501548" y="156439"/>
                  <a:pt x="516636" y="138760"/>
                </a:cubicBezTo>
                <a:cubicBezTo>
                  <a:pt x="531723" y="121082"/>
                  <a:pt x="540943" y="102261"/>
                  <a:pt x="544296" y="82296"/>
                </a:cubicBezTo>
                <a:lnTo>
                  <a:pt x="463143" y="82296"/>
                </a:lnTo>
                <a:lnTo>
                  <a:pt x="463143" y="52578"/>
                </a:lnTo>
                <a:lnTo>
                  <a:pt x="545668" y="52578"/>
                </a:lnTo>
                <a:close/>
                <a:moveTo>
                  <a:pt x="64008" y="4801"/>
                </a:moveTo>
                <a:lnTo>
                  <a:pt x="94869" y="4801"/>
                </a:lnTo>
                <a:lnTo>
                  <a:pt x="94869" y="49378"/>
                </a:lnTo>
                <a:lnTo>
                  <a:pt x="163449" y="49378"/>
                </a:lnTo>
                <a:lnTo>
                  <a:pt x="163449" y="167793"/>
                </a:lnTo>
                <a:cubicBezTo>
                  <a:pt x="163449" y="170383"/>
                  <a:pt x="163830" y="172022"/>
                  <a:pt x="164592" y="172708"/>
                </a:cubicBezTo>
                <a:cubicBezTo>
                  <a:pt x="165354" y="173393"/>
                  <a:pt x="167106" y="173736"/>
                  <a:pt x="169849" y="173736"/>
                </a:cubicBezTo>
                <a:lnTo>
                  <a:pt x="174650" y="173736"/>
                </a:lnTo>
                <a:cubicBezTo>
                  <a:pt x="179070" y="173736"/>
                  <a:pt x="181889" y="170460"/>
                  <a:pt x="183108" y="163906"/>
                </a:cubicBezTo>
                <a:cubicBezTo>
                  <a:pt x="183565" y="161011"/>
                  <a:pt x="184175" y="149809"/>
                  <a:pt x="184937" y="130302"/>
                </a:cubicBezTo>
                <a:lnTo>
                  <a:pt x="213969" y="141732"/>
                </a:lnTo>
                <a:cubicBezTo>
                  <a:pt x="212445" y="168707"/>
                  <a:pt x="209931" y="185319"/>
                  <a:pt x="206425" y="191567"/>
                </a:cubicBezTo>
                <a:cubicBezTo>
                  <a:pt x="202006" y="199339"/>
                  <a:pt x="191566" y="203226"/>
                  <a:pt x="175107" y="203226"/>
                </a:cubicBezTo>
                <a:lnTo>
                  <a:pt x="160477" y="203226"/>
                </a:lnTo>
                <a:cubicBezTo>
                  <a:pt x="149352" y="203226"/>
                  <a:pt x="142113" y="202006"/>
                  <a:pt x="138760" y="199568"/>
                </a:cubicBezTo>
                <a:cubicBezTo>
                  <a:pt x="134493" y="196215"/>
                  <a:pt x="132359" y="188824"/>
                  <a:pt x="132359" y="177394"/>
                </a:cubicBezTo>
                <a:lnTo>
                  <a:pt x="132359" y="78410"/>
                </a:lnTo>
                <a:lnTo>
                  <a:pt x="94640" y="78410"/>
                </a:lnTo>
                <a:cubicBezTo>
                  <a:pt x="93573" y="109804"/>
                  <a:pt x="88544" y="134798"/>
                  <a:pt x="79552" y="153391"/>
                </a:cubicBezTo>
                <a:cubicBezTo>
                  <a:pt x="68732" y="175641"/>
                  <a:pt x="50368" y="194158"/>
                  <a:pt x="24460" y="208941"/>
                </a:cubicBezTo>
                <a:lnTo>
                  <a:pt x="0" y="185623"/>
                </a:lnTo>
                <a:cubicBezTo>
                  <a:pt x="25146" y="173431"/>
                  <a:pt x="42367" y="158420"/>
                  <a:pt x="51663" y="140589"/>
                </a:cubicBezTo>
                <a:cubicBezTo>
                  <a:pt x="59131" y="126264"/>
                  <a:pt x="63169" y="105537"/>
                  <a:pt x="63779" y="78410"/>
                </a:cubicBezTo>
                <a:lnTo>
                  <a:pt x="6400" y="78410"/>
                </a:lnTo>
                <a:lnTo>
                  <a:pt x="6400" y="49378"/>
                </a:lnTo>
                <a:lnTo>
                  <a:pt x="64008" y="49378"/>
                </a:lnTo>
                <a:close/>
                <a:moveTo>
                  <a:pt x="791870" y="229"/>
                </a:moveTo>
                <a:cubicBezTo>
                  <a:pt x="799185" y="10897"/>
                  <a:pt x="805357" y="21793"/>
                  <a:pt x="810387" y="32919"/>
                </a:cubicBezTo>
                <a:lnTo>
                  <a:pt x="783640" y="43434"/>
                </a:lnTo>
                <a:lnTo>
                  <a:pt x="818845" y="43434"/>
                </a:lnTo>
                <a:cubicBezTo>
                  <a:pt x="827836" y="29566"/>
                  <a:pt x="835075" y="16155"/>
                  <a:pt x="840562" y="3201"/>
                </a:cubicBezTo>
                <a:lnTo>
                  <a:pt x="870966" y="11202"/>
                </a:lnTo>
                <a:cubicBezTo>
                  <a:pt x="865632" y="21717"/>
                  <a:pt x="859536" y="32461"/>
                  <a:pt x="852678" y="43434"/>
                </a:cubicBezTo>
                <a:lnTo>
                  <a:pt x="889482" y="43434"/>
                </a:lnTo>
                <a:lnTo>
                  <a:pt x="889482" y="93040"/>
                </a:lnTo>
                <a:lnTo>
                  <a:pt x="859078" y="93040"/>
                </a:lnTo>
                <a:lnTo>
                  <a:pt x="859078" y="69723"/>
                </a:lnTo>
                <a:lnTo>
                  <a:pt x="723290" y="69723"/>
                </a:lnTo>
                <a:lnTo>
                  <a:pt x="723290" y="93040"/>
                </a:lnTo>
                <a:lnTo>
                  <a:pt x="692886" y="93040"/>
                </a:lnTo>
                <a:lnTo>
                  <a:pt x="692886" y="43434"/>
                </a:lnTo>
                <a:lnTo>
                  <a:pt x="729005" y="43434"/>
                </a:lnTo>
                <a:cubicBezTo>
                  <a:pt x="723214" y="33985"/>
                  <a:pt x="716737" y="25222"/>
                  <a:pt x="709574" y="17145"/>
                </a:cubicBezTo>
                <a:lnTo>
                  <a:pt x="736549" y="5029"/>
                </a:lnTo>
                <a:cubicBezTo>
                  <a:pt x="744931" y="14783"/>
                  <a:pt x="752246" y="24765"/>
                  <a:pt x="758494" y="34976"/>
                </a:cubicBezTo>
                <a:lnTo>
                  <a:pt x="739749" y="43434"/>
                </a:lnTo>
                <a:lnTo>
                  <a:pt x="782955" y="43434"/>
                </a:lnTo>
                <a:cubicBezTo>
                  <a:pt x="778383" y="33376"/>
                  <a:pt x="772363" y="22555"/>
                  <a:pt x="764895" y="10973"/>
                </a:cubicBezTo>
                <a:close/>
                <a:moveTo>
                  <a:pt x="1988820" y="0"/>
                </a:moveTo>
                <a:lnTo>
                  <a:pt x="2008708" y="0"/>
                </a:lnTo>
                <a:lnTo>
                  <a:pt x="2008708" y="29261"/>
                </a:lnTo>
                <a:lnTo>
                  <a:pt x="2017852" y="29261"/>
                </a:lnTo>
                <a:lnTo>
                  <a:pt x="2017852" y="0"/>
                </a:lnTo>
                <a:lnTo>
                  <a:pt x="2037511" y="0"/>
                </a:lnTo>
                <a:lnTo>
                  <a:pt x="2037511" y="31776"/>
                </a:lnTo>
                <a:lnTo>
                  <a:pt x="2027224" y="31776"/>
                </a:lnTo>
                <a:lnTo>
                  <a:pt x="2027224" y="54864"/>
                </a:lnTo>
                <a:lnTo>
                  <a:pt x="1967788" y="54864"/>
                </a:lnTo>
                <a:lnTo>
                  <a:pt x="1974875" y="71323"/>
                </a:lnTo>
                <a:lnTo>
                  <a:pt x="2027224" y="71323"/>
                </a:lnTo>
                <a:lnTo>
                  <a:pt x="2027224" y="97612"/>
                </a:lnTo>
                <a:lnTo>
                  <a:pt x="1986991" y="97612"/>
                </a:lnTo>
                <a:cubicBezTo>
                  <a:pt x="1994916" y="114376"/>
                  <a:pt x="2002993" y="130455"/>
                  <a:pt x="2011222" y="145847"/>
                </a:cubicBezTo>
                <a:lnTo>
                  <a:pt x="1977161" y="149047"/>
                </a:lnTo>
                <a:cubicBezTo>
                  <a:pt x="1962226" y="140361"/>
                  <a:pt x="1944014" y="136017"/>
                  <a:pt x="1922526" y="136017"/>
                </a:cubicBezTo>
                <a:cubicBezTo>
                  <a:pt x="1910334" y="136017"/>
                  <a:pt x="1900771" y="137579"/>
                  <a:pt x="1893836" y="140703"/>
                </a:cubicBezTo>
                <a:cubicBezTo>
                  <a:pt x="1886902" y="143828"/>
                  <a:pt x="1883435" y="148133"/>
                  <a:pt x="1883435" y="153619"/>
                </a:cubicBezTo>
                <a:cubicBezTo>
                  <a:pt x="1883435" y="160477"/>
                  <a:pt x="1888083" y="165469"/>
                  <a:pt x="1897380" y="168593"/>
                </a:cubicBezTo>
                <a:cubicBezTo>
                  <a:pt x="1906676" y="171717"/>
                  <a:pt x="1921687" y="173279"/>
                  <a:pt x="1942414" y="173279"/>
                </a:cubicBezTo>
                <a:cubicBezTo>
                  <a:pt x="1963140" y="173279"/>
                  <a:pt x="1986534" y="170688"/>
                  <a:pt x="2012594" y="165507"/>
                </a:cubicBezTo>
                <a:lnTo>
                  <a:pt x="2012594" y="195910"/>
                </a:lnTo>
                <a:cubicBezTo>
                  <a:pt x="1988362" y="200330"/>
                  <a:pt x="1963293" y="202540"/>
                  <a:pt x="1937385" y="202540"/>
                </a:cubicBezTo>
                <a:cubicBezTo>
                  <a:pt x="1879473" y="202540"/>
                  <a:pt x="1850517" y="186614"/>
                  <a:pt x="1850517" y="154762"/>
                </a:cubicBezTo>
                <a:cubicBezTo>
                  <a:pt x="1850517" y="141656"/>
                  <a:pt x="1856003" y="131140"/>
                  <a:pt x="1866976" y="123216"/>
                </a:cubicBezTo>
                <a:cubicBezTo>
                  <a:pt x="1878558" y="114986"/>
                  <a:pt x="1894408" y="110871"/>
                  <a:pt x="1914525" y="110871"/>
                </a:cubicBezTo>
                <a:cubicBezTo>
                  <a:pt x="1931746" y="110871"/>
                  <a:pt x="1948053" y="112929"/>
                  <a:pt x="1963445" y="117043"/>
                </a:cubicBezTo>
                <a:cubicBezTo>
                  <a:pt x="1960702" y="112014"/>
                  <a:pt x="1957578" y="105918"/>
                  <a:pt x="1954072" y="98755"/>
                </a:cubicBezTo>
                <a:lnTo>
                  <a:pt x="1844344" y="98755"/>
                </a:lnTo>
                <a:lnTo>
                  <a:pt x="1844344" y="73152"/>
                </a:lnTo>
                <a:lnTo>
                  <a:pt x="1941957" y="73152"/>
                </a:lnTo>
                <a:lnTo>
                  <a:pt x="1934870" y="57607"/>
                </a:lnTo>
                <a:lnTo>
                  <a:pt x="1844344" y="57607"/>
                </a:lnTo>
                <a:lnTo>
                  <a:pt x="1844344" y="31776"/>
                </a:lnTo>
                <a:lnTo>
                  <a:pt x="1923669" y="31776"/>
                </a:lnTo>
                <a:lnTo>
                  <a:pt x="1914067" y="9144"/>
                </a:lnTo>
                <a:lnTo>
                  <a:pt x="1949043" y="9144"/>
                </a:lnTo>
                <a:cubicBezTo>
                  <a:pt x="1950720" y="13564"/>
                  <a:pt x="1953387" y="20269"/>
                  <a:pt x="1957044" y="29261"/>
                </a:cubicBezTo>
                <a:lnTo>
                  <a:pt x="1988820" y="292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dirty="0">
              <a:solidFill>
                <a:schemeClr val="bg1"/>
              </a:solidFill>
              <a:latin typeface="ニタラゴルイカ" panose="02010703020103020304" pitchFamily="2" charset="-128"/>
              <a:ea typeface="ニタラゴルイカ" panose="02010703020103020304" pitchFamily="2" charset="-128"/>
            </a:endParaRPr>
          </a:p>
        </p:txBody>
      </p:sp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CFC68BEA-A800-AF47-B50A-4C0CCEAE66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6000" y="3198433"/>
            <a:ext cx="11520000" cy="527908"/>
          </a:xfrm>
          <a:prstGeom prst="rect">
            <a:avLst/>
          </a:prstGeom>
        </p:spPr>
      </p:pic>
      <p:pic>
        <p:nvPicPr>
          <p:cNvPr id="15" name="グラフィックス 14">
            <a:extLst>
              <a:ext uri="{FF2B5EF4-FFF2-40B4-BE49-F238E27FC236}">
                <a16:creationId xmlns:a16="http://schemas.microsoft.com/office/drawing/2014/main" id="{BC9A6F78-D5B8-1441-C8C0-03BA7F2B5F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6000" y="1715928"/>
            <a:ext cx="11520000" cy="79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69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303CD98-7384-28B9-2C54-4BD2703A5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主催挨拶</a:t>
            </a:r>
            <a:endParaRPr lang="en-US" altLang="ja-JP" dirty="0"/>
          </a:p>
          <a:p>
            <a:endParaRPr kumimoji="1" lang="en-US" altLang="ja-JP" sz="2800" dirty="0"/>
          </a:p>
          <a:p>
            <a:r>
              <a:rPr lang="ja-JP" altLang="en-US" sz="2800" dirty="0"/>
              <a:t>九州⼤学⼤学院　准教授</a:t>
            </a:r>
          </a:p>
          <a:p>
            <a:r>
              <a:rPr lang="ja-JP" altLang="en-US" sz="2800" dirty="0"/>
              <a:t>九州⼤学うみつなぎ　統括プロデューサー</a:t>
            </a:r>
            <a:endParaRPr lang="en-US" altLang="ja-JP" sz="2800" dirty="0"/>
          </a:p>
          <a:p>
            <a:r>
              <a:rPr lang="ja-JP" altLang="en-US" sz="4800" dirty="0"/>
              <a:t>清野　聡子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53316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18DC541-35E9-ADAB-2462-8A2D1B94B6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sz="8000" dirty="0"/>
              <a:t>状況紹介</a:t>
            </a:r>
            <a:endParaRPr kumimoji="1" lang="en-US" altLang="ja-JP" sz="8000" dirty="0"/>
          </a:p>
          <a:p>
            <a:r>
              <a:rPr kumimoji="1" lang="ja-JP" altLang="en-US" sz="8000" dirty="0"/>
              <a:t>沖縄・西表島</a:t>
            </a:r>
          </a:p>
        </p:txBody>
      </p:sp>
    </p:spTree>
    <p:extLst>
      <p:ext uri="{BB962C8B-B14F-4D97-AF65-F5344CB8AC3E}">
        <p14:creationId xmlns:p14="http://schemas.microsoft.com/office/powerpoint/2010/main" val="41992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D5F6BCD-412C-5009-9BFD-45FC7A6EDB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沖縄・西表島からの状況紹介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sz="2800" dirty="0"/>
              <a:t>一般社団法人スマートソサエティファウンデーション　理事</a:t>
            </a:r>
            <a:endParaRPr lang="en-US" altLang="ja-JP" dirty="0"/>
          </a:p>
          <a:p>
            <a:r>
              <a:rPr kumimoji="1" lang="ja-JP" altLang="en-US" sz="4800" dirty="0"/>
              <a:t>後藤　スミエ 様</a:t>
            </a:r>
          </a:p>
        </p:txBody>
      </p:sp>
    </p:spTree>
    <p:extLst>
      <p:ext uri="{BB962C8B-B14F-4D97-AF65-F5344CB8AC3E}">
        <p14:creationId xmlns:p14="http://schemas.microsoft.com/office/powerpoint/2010/main" val="334647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D5F6BCD-412C-5009-9BFD-45FC7A6EDB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沖縄・西表島からの状況紹介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sz="2800" dirty="0"/>
              <a:t>GOMI</a:t>
            </a:r>
            <a:r>
              <a:rPr kumimoji="1" lang="ja-JP" altLang="en-US" sz="2800" dirty="0"/>
              <a:t>ソリューションズ株式会社　</a:t>
            </a:r>
            <a:r>
              <a:rPr kumimoji="1" lang="en-US" altLang="ja-JP" sz="2800" dirty="0"/>
              <a:t>CEO</a:t>
            </a:r>
            <a:endParaRPr lang="en-US" altLang="ja-JP" dirty="0"/>
          </a:p>
          <a:p>
            <a:r>
              <a:rPr kumimoji="1" lang="ja-JP" altLang="en-US" sz="4800" dirty="0"/>
              <a:t>関山　一太 様</a:t>
            </a:r>
          </a:p>
        </p:txBody>
      </p:sp>
    </p:spTree>
    <p:extLst>
      <p:ext uri="{BB962C8B-B14F-4D97-AF65-F5344CB8AC3E}">
        <p14:creationId xmlns:p14="http://schemas.microsoft.com/office/powerpoint/2010/main" val="1560619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D5F6BCD-412C-5009-9BFD-45FC7A6EDB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沖縄・西表島からの状況紹介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sz="2800" dirty="0"/>
              <a:t>一般社団法人沖縄オープンラボトリ　理事</a:t>
            </a:r>
            <a:endParaRPr lang="en-US" altLang="ja-JP" dirty="0"/>
          </a:p>
          <a:p>
            <a:r>
              <a:rPr kumimoji="1" lang="ja-JP" altLang="en-US" sz="4800" dirty="0"/>
              <a:t>山崎　里仁 様</a:t>
            </a:r>
          </a:p>
        </p:txBody>
      </p:sp>
    </p:spTree>
    <p:extLst>
      <p:ext uri="{BB962C8B-B14F-4D97-AF65-F5344CB8AC3E}">
        <p14:creationId xmlns:p14="http://schemas.microsoft.com/office/powerpoint/2010/main" val="400086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D5F6BCD-412C-5009-9BFD-45FC7A6EDB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ビデオレポート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sz="2800" dirty="0"/>
              <a:t>アースデイ福岡</a:t>
            </a:r>
            <a:endParaRPr kumimoji="1" lang="en-US" altLang="ja-JP" sz="2800" dirty="0"/>
          </a:p>
          <a:p>
            <a:r>
              <a:rPr kumimoji="1" lang="ja-JP" altLang="en-US" sz="4800" dirty="0"/>
              <a:t>冨永　陽仁 様</a:t>
            </a:r>
          </a:p>
        </p:txBody>
      </p:sp>
    </p:spTree>
    <p:extLst>
      <p:ext uri="{BB962C8B-B14F-4D97-AF65-F5344CB8AC3E}">
        <p14:creationId xmlns:p14="http://schemas.microsoft.com/office/powerpoint/2010/main" val="1269451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C84CC23-77BC-DD99-0C24-5AEA1338F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パネリスト紹介</a:t>
            </a:r>
          </a:p>
        </p:txBody>
      </p:sp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3250C93B-B47B-D6B0-DD50-FE9FED45B218}"/>
              </a:ext>
            </a:extLst>
          </p:cNvPr>
          <p:cNvSpPr txBox="1">
            <a:spLocks/>
          </p:cNvSpPr>
          <p:nvPr/>
        </p:nvSpPr>
        <p:spPr>
          <a:xfrm>
            <a:off x="1056000" y="2708576"/>
            <a:ext cx="10251097" cy="3216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dirty="0">
                <a:solidFill>
                  <a:srgbClr val="0070C0"/>
                </a:solidFill>
              </a:rPr>
              <a:t>⻑崎 ・ 五　 島</a:t>
            </a:r>
            <a:r>
              <a:rPr lang="ja-JP" altLang="en-US" sz="2800" dirty="0"/>
              <a:t>　古⾥ 幸⼀ 様　</a:t>
            </a:r>
            <a:r>
              <a:rPr lang="ja-JP" altLang="en-US" sz="2400" dirty="0"/>
              <a:t>（崎⼭鎧瀬自然を守る会 代表）</a:t>
            </a:r>
          </a:p>
          <a:p>
            <a:pPr algn="l"/>
            <a:r>
              <a:rPr lang="ja-JP" altLang="en-US" sz="2400" dirty="0">
                <a:solidFill>
                  <a:srgbClr val="0070C0"/>
                </a:solidFill>
              </a:rPr>
              <a:t>⻑崎 ・ 五　 島</a:t>
            </a:r>
            <a:r>
              <a:rPr lang="ja-JP" altLang="en-US" sz="2800" dirty="0"/>
              <a:t>　宮崎 幸汰 様　</a:t>
            </a:r>
            <a:r>
              <a:rPr lang="ja-JP" altLang="en-US" sz="2400" dirty="0"/>
              <a:t>（一般社団法人</a:t>
            </a:r>
            <a:r>
              <a:rPr lang="en-US" altLang="ja-JP" sz="2400" dirty="0" err="1"/>
              <a:t>maiPLA</a:t>
            </a:r>
            <a:r>
              <a:rPr lang="en-US" altLang="ja-JP" sz="2400" dirty="0"/>
              <a:t> </a:t>
            </a:r>
            <a:r>
              <a:rPr lang="ja-JP" altLang="en-US" sz="2400" dirty="0"/>
              <a:t>共同代表）</a:t>
            </a:r>
            <a:endParaRPr lang="en-US" altLang="ja-JP" sz="2400" dirty="0">
              <a:solidFill>
                <a:srgbClr val="0070C0"/>
              </a:solidFill>
            </a:endParaRPr>
          </a:p>
          <a:p>
            <a:pPr algn="l"/>
            <a:r>
              <a:rPr lang="ja-JP" altLang="en-US" sz="2400" dirty="0">
                <a:solidFill>
                  <a:srgbClr val="0070C0"/>
                </a:solidFill>
              </a:rPr>
              <a:t>長崎 ・ 壱　 岐</a:t>
            </a:r>
            <a:r>
              <a:rPr lang="ja-JP" altLang="en-US" sz="2800" dirty="0"/>
              <a:t>　中山 忠治 様</a:t>
            </a:r>
            <a:r>
              <a:rPr lang="zh-TW" altLang="en-US" sz="3200" dirty="0"/>
              <a:t>　</a:t>
            </a:r>
            <a:r>
              <a:rPr lang="ja-JP" altLang="en-US" sz="2400" dirty="0"/>
              <a:t>（壱岐 島おこし応援隊 チーム防人 代表）</a:t>
            </a:r>
            <a:endParaRPr lang="en-US" altLang="ja-JP" sz="2800" dirty="0"/>
          </a:p>
          <a:p>
            <a:pPr algn="l"/>
            <a:r>
              <a:rPr lang="ja-JP" altLang="en-US" sz="2400" dirty="0">
                <a:solidFill>
                  <a:srgbClr val="0070C0"/>
                </a:solidFill>
              </a:rPr>
              <a:t>⻑崎 ・ 対　 ⾺</a:t>
            </a:r>
            <a:r>
              <a:rPr lang="ja-JP" altLang="en-US" sz="2800" dirty="0"/>
              <a:t>　畑島 英史 様　</a:t>
            </a:r>
            <a:r>
              <a:rPr lang="ja-JP" altLang="en-US" sz="2400" dirty="0"/>
              <a:t>（対馬市立佐須奈⼩学校　教頭）</a:t>
            </a:r>
          </a:p>
          <a:p>
            <a:pPr algn="l"/>
            <a:r>
              <a:rPr lang="ja-JP" altLang="en-US" sz="2400" dirty="0">
                <a:solidFill>
                  <a:srgbClr val="0070C0"/>
                </a:solidFill>
              </a:rPr>
              <a:t>福岡 ・ 宗 　像</a:t>
            </a:r>
            <a:r>
              <a:rPr lang="ja-JP" altLang="en-US" sz="2800" dirty="0"/>
              <a:t>　</a:t>
            </a:r>
            <a:r>
              <a:rPr lang="zh-TW" altLang="en-US" sz="2800" dirty="0"/>
              <a:t>赤田 篤史 </a:t>
            </a:r>
            <a:r>
              <a:rPr lang="ja-JP" altLang="en-US" sz="2800" dirty="0"/>
              <a:t>様</a:t>
            </a:r>
            <a:r>
              <a:rPr lang="zh-TW" altLang="en-US" sz="2800" dirty="0"/>
              <a:t>　</a:t>
            </a:r>
            <a:r>
              <a:rPr lang="ja-JP" altLang="en-US" sz="2400" dirty="0"/>
              <a:t>（</a:t>
            </a:r>
            <a:r>
              <a:rPr lang="zh-TW" altLang="en-US" sz="2400" dirty="0"/>
              <a:t>宗像市秘書政策課 主幹兼広報政策係⻑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algn="l"/>
            <a:r>
              <a:rPr lang="ja-JP" altLang="en-US" sz="2400" dirty="0">
                <a:solidFill>
                  <a:srgbClr val="0070C0"/>
                </a:solidFill>
              </a:rPr>
              <a:t>宮城 ・ 気仙沼</a:t>
            </a:r>
            <a:r>
              <a:rPr lang="ja-JP" altLang="en-US" sz="2800" dirty="0"/>
              <a:t>　阿部 正⼈ 様　</a:t>
            </a:r>
            <a:r>
              <a:rPr lang="ja-JP" altLang="en-US" sz="2400" dirty="0"/>
              <a:t>（⼩泉ユニバーサルビーチユニット 幹事）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392932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うみつなぎ">
      <a:dk1>
        <a:sysClr val="windowText" lastClr="000000"/>
      </a:dk1>
      <a:lt1>
        <a:sysClr val="window" lastClr="FFFFFF"/>
      </a:lt1>
      <a:dk2>
        <a:srgbClr val="5B69ED"/>
      </a:dk2>
      <a:lt2>
        <a:srgbClr val="269679"/>
      </a:lt2>
      <a:accent1>
        <a:srgbClr val="ED7D31"/>
      </a:accent1>
      <a:accent2>
        <a:srgbClr val="70AD47"/>
      </a:accent2>
      <a:accent3>
        <a:srgbClr val="0563C1"/>
      </a:accent3>
      <a:accent4>
        <a:srgbClr val="FFC000"/>
      </a:accent4>
      <a:accent5>
        <a:srgbClr val="5B9BD5"/>
      </a:accent5>
      <a:accent6>
        <a:srgbClr val="954F72"/>
      </a:accent6>
      <a:hlink>
        <a:srgbClr val="0563C1"/>
      </a:hlink>
      <a:folHlink>
        <a:srgbClr val="954F72"/>
      </a:folHlink>
    </a:clrScheme>
    <a:fontScheme name="BIZ UDPゴ">
      <a:majorFont>
        <a:latin typeface="BIZ UDPゴシック"/>
        <a:ea typeface="BIZ UDPゴシック"/>
        <a:cs typeface=""/>
      </a:majorFont>
      <a:minorFont>
        <a:latin typeface="BIZ UDPゴシック"/>
        <a:ea typeface="BIZ UD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265</Words>
  <Application>Microsoft Office PowerPoint</Application>
  <PresentationFormat>ワイド画面</PresentationFormat>
  <Paragraphs>50</Paragraphs>
  <Slides>13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BIZ UDPゴシック</vt:lpstr>
      <vt:lpstr>ニタラゴルイカ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未来文書株式会社</dc:creator>
  <cp:lastModifiedBy>管理 Office365</cp:lastModifiedBy>
  <cp:revision>15</cp:revision>
  <dcterms:created xsi:type="dcterms:W3CDTF">2024-07-12T15:06:16Z</dcterms:created>
  <dcterms:modified xsi:type="dcterms:W3CDTF">2024-07-15T01:35:36Z</dcterms:modified>
</cp:coreProperties>
</file>