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263D2-4A6B-47D7-BB75-D5C0D7FCA00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58C7473-F95D-4416-B10C-413E3B2D2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8F7D7F-3ABD-402C-8C02-E5541EF00FEA}"/>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5" name="フッター プレースホルダー 4">
            <a:extLst>
              <a:ext uri="{FF2B5EF4-FFF2-40B4-BE49-F238E27FC236}">
                <a16:creationId xmlns:a16="http://schemas.microsoft.com/office/drawing/2014/main" id="{C1139AEF-A9AC-4342-987B-EF2B5F2356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5FD639-5616-46B5-9391-9B89B81912B7}"/>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266104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00D4E7-9475-4C46-A0B1-BBDA0B892B3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780AF0-37C9-47BB-8879-64AEB699AC1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9F362B-A7B8-4ED6-B61E-5A0DBBA02D40}"/>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5" name="フッター プレースホルダー 4">
            <a:extLst>
              <a:ext uri="{FF2B5EF4-FFF2-40B4-BE49-F238E27FC236}">
                <a16:creationId xmlns:a16="http://schemas.microsoft.com/office/drawing/2014/main" id="{B4F1DB66-03FC-434B-B9DE-CCCABF14F9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D16758-BD4A-4A5D-8062-1EA0BC833973}"/>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312640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61A1849-F13F-4634-A398-F022B5ACF9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0CCB90-AED3-4665-9D4C-21028E50343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87BE8B-8F34-485F-9D01-82118DD4C167}"/>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5" name="フッター プレースホルダー 4">
            <a:extLst>
              <a:ext uri="{FF2B5EF4-FFF2-40B4-BE49-F238E27FC236}">
                <a16:creationId xmlns:a16="http://schemas.microsoft.com/office/drawing/2014/main" id="{1A5C1E6E-3379-4CB1-A3EE-7B280BD942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3E7E70-AE3C-46A0-B614-94EFEC77AD54}"/>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221586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A0920-A86E-4CF4-8C5F-AB3F6907AD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FD4E61-195B-43B9-ABB3-287E94598C6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D904C3-E69C-4067-A373-9AB7BE1F0DAE}"/>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5" name="フッター プレースホルダー 4">
            <a:extLst>
              <a:ext uri="{FF2B5EF4-FFF2-40B4-BE49-F238E27FC236}">
                <a16:creationId xmlns:a16="http://schemas.microsoft.com/office/drawing/2014/main" id="{EB55D288-1F44-4977-AFAB-15BDE9A3EA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BAAF9F-9BE9-4577-80E7-2C535BB18296}"/>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100189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C752C-C35A-4F80-B8C1-5F2292995A1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BFF59B-BE33-4187-8CC9-D383CBAF3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683BE09-CC92-435E-83A2-593DAC8CAFF6}"/>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5" name="フッター プレースホルダー 4">
            <a:extLst>
              <a:ext uri="{FF2B5EF4-FFF2-40B4-BE49-F238E27FC236}">
                <a16:creationId xmlns:a16="http://schemas.microsoft.com/office/drawing/2014/main" id="{A0713570-5352-4329-B7D4-B78B7464F2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6334EC-A006-46C8-8484-598938C0E4F9}"/>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71783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CBAB6-D6CF-4BB0-A2DB-0A4729780D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6AA358-D0B3-4622-8479-62B6AE8E1CC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CF8E6C-5604-49DD-9C1F-1B2EF820287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9A7E1F5-F1AE-4F31-AD96-9A19F1CC8C79}"/>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6" name="フッター プレースホルダー 5">
            <a:extLst>
              <a:ext uri="{FF2B5EF4-FFF2-40B4-BE49-F238E27FC236}">
                <a16:creationId xmlns:a16="http://schemas.microsoft.com/office/drawing/2014/main" id="{5505912E-D476-4790-97D2-F3930B0866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014185-F6C6-438D-BDCC-B94E0AAC04E7}"/>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11433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F229A-6AED-44A6-BF30-0B5A7B5333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E558E0-3D6F-406D-A4BB-E4ADFD574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73477D4-E3E9-4A14-BDBC-69F1D3B3C6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E9AE477-BFD5-49EF-A1A7-27F996228E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86FAD64-A1AC-4202-A4FE-242AC1E2E30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282357-B188-4DF4-99F2-FBCE1ADA8A84}"/>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8" name="フッター プレースホルダー 7">
            <a:extLst>
              <a:ext uri="{FF2B5EF4-FFF2-40B4-BE49-F238E27FC236}">
                <a16:creationId xmlns:a16="http://schemas.microsoft.com/office/drawing/2014/main" id="{489F5519-B021-4EEF-B853-575844E83E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C65CC94-CEA5-43BC-BE1C-8C3E16EBE786}"/>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8107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C66EF-7E0E-43E6-A901-EB066561FE5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3D28729-9D6B-4885-B5EA-A69B64EEF148}"/>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4" name="フッター プレースホルダー 3">
            <a:extLst>
              <a:ext uri="{FF2B5EF4-FFF2-40B4-BE49-F238E27FC236}">
                <a16:creationId xmlns:a16="http://schemas.microsoft.com/office/drawing/2014/main" id="{A6892995-A776-4C16-978C-3E8E2EF63D4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6756BD-1660-47BD-91AE-D8445D940CAA}"/>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106306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98CC7C4-6001-490C-8EB1-6FFACB083B9E}"/>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3" name="フッター プレースホルダー 2">
            <a:extLst>
              <a:ext uri="{FF2B5EF4-FFF2-40B4-BE49-F238E27FC236}">
                <a16:creationId xmlns:a16="http://schemas.microsoft.com/office/drawing/2014/main" id="{04920AA3-68A8-4F87-92A0-3EDBCB1B3C4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9C5AF7-DBFF-4AB5-9FD6-B125FA321103}"/>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94621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3C83D-BE79-4922-AA72-3B7CEE9C2B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452520-4B64-40C0-8482-468AC1141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46F7A21-1262-4CB5-8F3D-058B53E7A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79A566-5C48-4B54-B012-510BCF4BAC1D}"/>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6" name="フッター プレースホルダー 5">
            <a:extLst>
              <a:ext uri="{FF2B5EF4-FFF2-40B4-BE49-F238E27FC236}">
                <a16:creationId xmlns:a16="http://schemas.microsoft.com/office/drawing/2014/main" id="{B7F32560-C495-4DD4-A611-81661B584A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6CEE51-42ED-44E7-B9E7-96C652B53F76}"/>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24031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4D051-CA15-4CA4-8C2B-9A811F753F4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37547A7-E236-4489-BBA0-8B4F00B2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4428C6F-3DBD-4B9A-BD53-E4E19C912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252E42-AC6E-4C95-AD12-03DCF34F4E33}"/>
              </a:ext>
            </a:extLst>
          </p:cNvPr>
          <p:cNvSpPr>
            <a:spLocks noGrp="1"/>
          </p:cNvSpPr>
          <p:nvPr>
            <p:ph type="dt" sz="half" idx="10"/>
          </p:nvPr>
        </p:nvSpPr>
        <p:spPr/>
        <p:txBody>
          <a:bodyPr/>
          <a:lstStyle/>
          <a:p>
            <a:fld id="{FA4A5D14-8CA9-4343-AA14-162690E4DC0E}" type="datetimeFigureOut">
              <a:rPr kumimoji="1" lang="ja-JP" altLang="en-US" smtClean="0"/>
              <a:t>2021/8/18</a:t>
            </a:fld>
            <a:endParaRPr kumimoji="1" lang="ja-JP" altLang="en-US"/>
          </a:p>
        </p:txBody>
      </p:sp>
      <p:sp>
        <p:nvSpPr>
          <p:cNvPr id="6" name="フッター プレースホルダー 5">
            <a:extLst>
              <a:ext uri="{FF2B5EF4-FFF2-40B4-BE49-F238E27FC236}">
                <a16:creationId xmlns:a16="http://schemas.microsoft.com/office/drawing/2014/main" id="{5B6E9F3B-27CB-4777-8743-C2BCC15916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EA35AE-C0D1-436B-B3C7-6E0F229FFEF1}"/>
              </a:ext>
            </a:extLst>
          </p:cNvPr>
          <p:cNvSpPr>
            <a:spLocks noGrp="1"/>
          </p:cNvSpPr>
          <p:nvPr>
            <p:ph type="sldNum" sz="quarter" idx="12"/>
          </p:nvPr>
        </p:nvSpPr>
        <p:spPr/>
        <p:txBody>
          <a:body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182332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EFDF35-7B63-4AF3-B857-D76B52CB36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917685-CF94-4746-8B5F-3B99A0CCD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71931E-6B59-45FC-9A9A-F19908E0E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A5D14-8CA9-4343-AA14-162690E4DC0E}" type="datetimeFigureOut">
              <a:rPr kumimoji="1" lang="ja-JP" altLang="en-US" smtClean="0"/>
              <a:t>2021/8/18</a:t>
            </a:fld>
            <a:endParaRPr kumimoji="1" lang="ja-JP" altLang="en-US"/>
          </a:p>
        </p:txBody>
      </p:sp>
      <p:sp>
        <p:nvSpPr>
          <p:cNvPr id="5" name="フッター プレースホルダー 4">
            <a:extLst>
              <a:ext uri="{FF2B5EF4-FFF2-40B4-BE49-F238E27FC236}">
                <a16:creationId xmlns:a16="http://schemas.microsoft.com/office/drawing/2014/main" id="{27CA15E1-C52B-49D0-9E99-8C70E726E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13695E-8CB1-41AF-AD53-4C20F1FC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6A9CA-820E-48C5-ABB7-F5F675D54E89}" type="slidenum">
              <a:rPr kumimoji="1" lang="ja-JP" altLang="en-US" smtClean="0"/>
              <a:t>‹#›</a:t>
            </a:fld>
            <a:endParaRPr kumimoji="1" lang="ja-JP" altLang="en-US"/>
          </a:p>
        </p:txBody>
      </p:sp>
    </p:spTree>
    <p:extLst>
      <p:ext uri="{BB962C8B-B14F-4D97-AF65-F5344CB8AC3E}">
        <p14:creationId xmlns:p14="http://schemas.microsoft.com/office/powerpoint/2010/main" val="3915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8252EA-7F18-407F-9D95-251247A36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12" y="1730214"/>
            <a:ext cx="6491302" cy="4868476"/>
          </a:xfrm>
          <a:prstGeom prst="rect">
            <a:avLst/>
          </a:prstGeom>
        </p:spPr>
      </p:pic>
      <p:pic>
        <p:nvPicPr>
          <p:cNvPr id="7" name="図 6">
            <a:extLst>
              <a:ext uri="{FF2B5EF4-FFF2-40B4-BE49-F238E27FC236}">
                <a16:creationId xmlns:a16="http://schemas.microsoft.com/office/drawing/2014/main" id="{2AB7A133-02ED-45AD-8C91-90CAE81A3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533" y="1158694"/>
            <a:ext cx="4838330" cy="3628747"/>
          </a:xfrm>
          <a:prstGeom prst="rect">
            <a:avLst/>
          </a:prstGeom>
          <a:ln w="63500">
            <a:solidFill>
              <a:srgbClr val="FF0000"/>
            </a:solidFill>
          </a:ln>
        </p:spPr>
      </p:pic>
      <p:pic>
        <p:nvPicPr>
          <p:cNvPr id="10" name="図 9">
            <a:extLst>
              <a:ext uri="{FF2B5EF4-FFF2-40B4-BE49-F238E27FC236}">
                <a16:creationId xmlns:a16="http://schemas.microsoft.com/office/drawing/2014/main" id="{FD812ECA-EA69-4B6C-815D-3749B301E2D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rot="5588152" flipH="1">
            <a:off x="5234936" y="2184705"/>
            <a:ext cx="1722127" cy="2262654"/>
          </a:xfrm>
          <a:prstGeom prst="rect">
            <a:avLst/>
          </a:prstGeom>
        </p:spPr>
      </p:pic>
      <p:sp>
        <p:nvSpPr>
          <p:cNvPr id="11" name="正方形/長方形 10">
            <a:extLst>
              <a:ext uri="{FF2B5EF4-FFF2-40B4-BE49-F238E27FC236}">
                <a16:creationId xmlns:a16="http://schemas.microsoft.com/office/drawing/2014/main" id="{1A712916-2A49-474D-B6A9-62D36548F82D}"/>
              </a:ext>
            </a:extLst>
          </p:cNvPr>
          <p:cNvSpPr/>
          <p:nvPr/>
        </p:nvSpPr>
        <p:spPr>
          <a:xfrm>
            <a:off x="3867150" y="3971924"/>
            <a:ext cx="1323975" cy="1343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88AB791-718C-4655-B156-203385101BE0}"/>
              </a:ext>
            </a:extLst>
          </p:cNvPr>
          <p:cNvSpPr txBox="1"/>
          <p:nvPr/>
        </p:nvSpPr>
        <p:spPr>
          <a:xfrm>
            <a:off x="0" y="315152"/>
            <a:ext cx="12192000" cy="588415"/>
          </a:xfrm>
          <a:prstGeom prst="rect">
            <a:avLst/>
          </a:prstGeom>
          <a:noFill/>
        </p:spPr>
        <p:txBody>
          <a:bodyPr wrap="square" rtlCol="0" anchor="ctr" anchorCtr="0">
            <a:noAutofit/>
          </a:bodyPr>
          <a:lstStyle/>
          <a:p>
            <a:pPr algn="ctr"/>
            <a:r>
              <a:rPr kumimoji="1" lang="en-US" altLang="ja-JP" sz="2300" spc="-200" dirty="0">
                <a:latin typeface="BIZ UDゴシック" panose="020B0400000000000000" pitchFamily="49" charset="-128"/>
                <a:ea typeface="BIZ UDゴシック" panose="020B0400000000000000" pitchFamily="49" charset="-128"/>
              </a:rPr>
              <a:t>2020</a:t>
            </a:r>
            <a:r>
              <a:rPr kumimoji="1" lang="ja-JP" altLang="en-US" sz="2300" spc="-200" dirty="0">
                <a:latin typeface="BIZ UDゴシック" panose="020B0400000000000000" pitchFamily="49" charset="-128"/>
                <a:ea typeface="BIZ UDゴシック" panose="020B0400000000000000" pitchFamily="49" charset="-128"/>
              </a:rPr>
              <a:t>年度 新型コロナウイルス感染症と複合災害に備えた救急医療施設への緊急支援プログラム</a:t>
            </a:r>
          </a:p>
        </p:txBody>
      </p:sp>
      <p:sp>
        <p:nvSpPr>
          <p:cNvPr id="13" name="テキスト ボックス 12">
            <a:extLst>
              <a:ext uri="{FF2B5EF4-FFF2-40B4-BE49-F238E27FC236}">
                <a16:creationId xmlns:a16="http://schemas.microsoft.com/office/drawing/2014/main" id="{CC763210-F8F3-4C30-939A-04FF7B985320}"/>
              </a:ext>
            </a:extLst>
          </p:cNvPr>
          <p:cNvSpPr txBox="1"/>
          <p:nvPr/>
        </p:nvSpPr>
        <p:spPr>
          <a:xfrm>
            <a:off x="-50880" y="1147986"/>
            <a:ext cx="6930503" cy="588415"/>
          </a:xfrm>
          <a:prstGeom prst="rect">
            <a:avLst/>
          </a:prstGeom>
          <a:noFill/>
        </p:spPr>
        <p:txBody>
          <a:bodyPr wrap="square" rtlCol="0" anchor="ctr" anchorCtr="0">
            <a:noAutofit/>
          </a:bodyPr>
          <a:lstStyle/>
          <a:p>
            <a:pPr algn="ctr"/>
            <a:r>
              <a:rPr lang="ja-JP" altLang="en-US" dirty="0">
                <a:latin typeface="BIZ UDゴシック" panose="020B0400000000000000" pitchFamily="49" charset="-128"/>
                <a:ea typeface="BIZ UDゴシック" panose="020B0400000000000000" pitchFamily="49" charset="-128"/>
              </a:rPr>
              <a:t>救命救急センター病棟個室　陰圧室仕様への改修工事</a:t>
            </a:r>
          </a:p>
        </p:txBody>
      </p:sp>
      <p:sp>
        <p:nvSpPr>
          <p:cNvPr id="14" name="テキスト ボックス 13">
            <a:extLst>
              <a:ext uri="{FF2B5EF4-FFF2-40B4-BE49-F238E27FC236}">
                <a16:creationId xmlns:a16="http://schemas.microsoft.com/office/drawing/2014/main" id="{58673367-BB66-499A-B86A-7FAC0B4828CC}"/>
              </a:ext>
            </a:extLst>
          </p:cNvPr>
          <p:cNvSpPr txBox="1"/>
          <p:nvPr/>
        </p:nvSpPr>
        <p:spPr>
          <a:xfrm>
            <a:off x="9344025" y="6362700"/>
            <a:ext cx="2715937" cy="307633"/>
          </a:xfrm>
          <a:prstGeom prst="rect">
            <a:avLst/>
          </a:prstGeom>
          <a:noFill/>
        </p:spPr>
        <p:txBody>
          <a:bodyPr wrap="square" rtlCol="0" anchor="ctr" anchorCtr="0">
            <a:noAutofit/>
          </a:bodyPr>
          <a:lstStyle/>
          <a:p>
            <a:pPr algn="ctr"/>
            <a:r>
              <a:rPr kumimoji="1" lang="ja-JP" altLang="en-US" sz="1400" dirty="0">
                <a:latin typeface="BIZ UDゴシック" panose="020B0400000000000000" pitchFamily="49" charset="-128"/>
                <a:ea typeface="BIZ UDゴシック" panose="020B0400000000000000" pitchFamily="49" charset="-128"/>
              </a:rPr>
              <a:t>順天堂大学医学部附属浦安病院</a:t>
            </a:r>
          </a:p>
        </p:txBody>
      </p:sp>
    </p:spTree>
    <p:extLst>
      <p:ext uri="{BB962C8B-B14F-4D97-AF65-F5344CB8AC3E}">
        <p14:creationId xmlns:p14="http://schemas.microsoft.com/office/powerpoint/2010/main" val="41214009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35</Words>
  <Application>Microsoft Office PowerPoint</Application>
  <PresentationFormat>ワイド画面</PresentationFormat>
  <Paragraphs>3</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UDゴシック</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dc:creator>
  <cp:lastModifiedBy>sato</cp:lastModifiedBy>
  <cp:revision>3</cp:revision>
  <dcterms:created xsi:type="dcterms:W3CDTF">2021-08-17T10:22:46Z</dcterms:created>
  <dcterms:modified xsi:type="dcterms:W3CDTF">2021-08-18T00:44:59Z</dcterms:modified>
</cp:coreProperties>
</file>