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96" r:id="rId1"/>
  </p:sldMasterIdLst>
  <p:notesMasterIdLst>
    <p:notesMasterId r:id="rId11"/>
  </p:notesMasterIdLst>
  <p:sldIdLst>
    <p:sldId id="256" r:id="rId2"/>
    <p:sldId id="257" r:id="rId3"/>
    <p:sldId id="258" r:id="rId4"/>
    <p:sldId id="259" r:id="rId5"/>
    <p:sldId id="260" r:id="rId6"/>
    <p:sldId id="261" r:id="rId7"/>
    <p:sldId id="262" r:id="rId8"/>
    <p:sldId id="263" r:id="rId9"/>
    <p:sldId id="264" r:id="rId10"/>
  </p:sldIdLst>
  <p:sldSz cx="12192000" cy="6858000"/>
  <p:notesSz cx="6888163" cy="10020300"/>
  <p:embeddedFontLst>
    <p:embeddedFont>
      <p:font typeface="Gill Sans" panose="020B0600070205080204" charset="0"/>
      <p:regular r:id="rId12"/>
      <p:bold r:id="rId13"/>
    </p:embeddedFont>
    <p:embeddedFont>
      <p:font typeface="HGSｺﾞｼｯｸE" panose="020B0900000000000000" pitchFamily="50" charset="-128"/>
      <p:regular r:id="rId14"/>
    </p:embeddedFont>
    <p:embeddedFont>
      <p:font typeface="Tw Cen MT" panose="020B0602020104020603" pitchFamily="34" charset="0"/>
      <p:regular r:id="rId15"/>
      <p:bold r:id="rId16"/>
    </p:embeddedFont>
    <p:embeddedFont>
      <p:font typeface="Tw Cen MT Condensed" panose="020B0606020104020203" pitchFamily="34" charset="0"/>
      <p:regular r:id="rId17"/>
    </p:embeddedFont>
    <p:embeddedFont>
      <p:font typeface="Wingdings 3" panose="05040102010807070707" pitchFamily="18" charset="2"/>
      <p:regular r:id="rId18"/>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9" roundtripDataSignature="AMtx7mjYjdD+/JIfmuCOvXlqS3XDHibQM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8266AFB-176A-4461-A447-4AE44A67BE3C}">
  <a:tblStyle styleId="{D8266AFB-176A-4461-A447-4AE44A67BE3C}" styleName="Table_0">
    <a:wholeTbl>
      <a:tcTxStyle b="off" i="off">
        <a:font>
          <a:latin typeface="Gill Sans MT"/>
          <a:ea typeface="Gill Sans MT"/>
          <a:cs typeface="Gill Sans MT"/>
        </a:font>
        <a:schemeClr val="dk1"/>
      </a:tcTxStyle>
      <a:tcStyle>
        <a:tcBdr>
          <a:left>
            <a:ln w="12700" cap="flat" cmpd="sng">
              <a:solidFill>
                <a:schemeClr val="accent5"/>
              </a:solidFill>
              <a:prstDash val="solid"/>
              <a:round/>
              <a:headEnd type="none" w="sm" len="sm"/>
              <a:tailEnd type="none" w="sm" len="sm"/>
            </a:ln>
          </a:left>
          <a:right>
            <a:ln w="12700" cap="flat" cmpd="sng">
              <a:solidFill>
                <a:schemeClr val="accent5"/>
              </a:solidFill>
              <a:prstDash val="solid"/>
              <a:round/>
              <a:headEnd type="none" w="sm" len="sm"/>
              <a:tailEnd type="none" w="sm" len="sm"/>
            </a:ln>
          </a:right>
          <a:top>
            <a:ln w="12700" cap="flat" cmpd="sng">
              <a:solidFill>
                <a:schemeClr val="accent5"/>
              </a:solidFill>
              <a:prstDash val="solid"/>
              <a:round/>
              <a:headEnd type="none" w="sm" len="sm"/>
              <a:tailEnd type="none" w="sm" len="sm"/>
            </a:ln>
          </a:top>
          <a:bottom>
            <a:ln w="12700" cap="flat" cmpd="sng">
              <a:solidFill>
                <a:schemeClr val="accent5"/>
              </a:solidFill>
              <a:prstDash val="solid"/>
              <a:round/>
              <a:headEnd type="none" w="sm" len="sm"/>
              <a:tailEnd type="none" w="sm" len="sm"/>
            </a:ln>
          </a:bottom>
          <a:insideH>
            <a:ln w="12700" cap="flat" cmpd="sng">
              <a:solidFill>
                <a:schemeClr val="accent5"/>
              </a:solidFill>
              <a:prstDash val="solid"/>
              <a:round/>
              <a:headEnd type="none" w="sm" len="sm"/>
              <a:tailEnd type="none" w="sm" len="sm"/>
            </a:ln>
          </a:insideH>
          <a:insideV>
            <a:ln w="12700" cap="flat" cmpd="sng">
              <a:solidFill>
                <a:schemeClr val="accent5"/>
              </a:solidFill>
              <a:prstDash val="solid"/>
              <a:round/>
              <a:headEnd type="none" w="sm" len="sm"/>
              <a:tailEnd type="none" w="sm" len="sm"/>
            </a:ln>
          </a:insideV>
        </a:tcBdr>
        <a:fill>
          <a:solidFill>
            <a:srgbClr val="FFFFFF">
              <a:alpha val="0"/>
            </a:srgbClr>
          </a:solidFill>
        </a:fill>
      </a:tcStyle>
    </a:wholeTbl>
    <a:band1H>
      <a:tcTxStyle/>
      <a:tcStyle>
        <a:tcBdr/>
        <a:fill>
          <a:solidFill>
            <a:schemeClr val="accent5">
              <a:alpha val="20000"/>
            </a:schemeClr>
          </a:solidFill>
        </a:fill>
      </a:tcStyle>
    </a:band1H>
    <a:band2H>
      <a:tcTxStyle/>
      <a:tcStyle>
        <a:tcBdr/>
      </a:tcStyle>
    </a:band2H>
    <a:band1V>
      <a:tcTxStyle/>
      <a:tcStyle>
        <a:tcBdr/>
        <a:fill>
          <a:solidFill>
            <a:schemeClr val="accent5">
              <a:alpha val="20000"/>
            </a:schemeClr>
          </a:solidFill>
        </a:fill>
      </a:tcStyle>
    </a:band1V>
    <a:band2V>
      <a:tcTxStyle/>
      <a:tcStyle>
        <a:tcBdr/>
      </a:tcStyle>
    </a:band2V>
    <a:lastCol>
      <a:tcTxStyle b="on" i="off"/>
      <a:tcStyle>
        <a:tcBdr/>
      </a:tcStyle>
    </a:lastCol>
    <a:firstCol>
      <a:tcTxStyle b="on" i="off"/>
      <a:tcStyle>
        <a:tcBdr/>
      </a:tcStyle>
    </a:firstCol>
    <a:lastRow>
      <a:tcTxStyle b="on" i="off"/>
      <a:tcStyle>
        <a:tcBdr>
          <a:top>
            <a:ln w="50800" cap="flat" cmpd="sng">
              <a:solidFill>
                <a:schemeClr val="accent5"/>
              </a:solidFill>
              <a:prstDash val="solid"/>
              <a:round/>
              <a:headEnd type="none" w="sm" len="sm"/>
              <a:tailEnd type="none" w="sm" len="sm"/>
            </a:ln>
          </a:top>
        </a:tcBdr>
        <a:fill>
          <a:solidFill>
            <a:srgbClr val="FFFFFF">
              <a:alpha val="0"/>
            </a:srgbClr>
          </a:solidFill>
        </a:fill>
      </a:tcStyle>
    </a:lastRow>
    <a:seCell>
      <a:tcTxStyle/>
      <a:tcStyle>
        <a:tcBdr/>
      </a:tcStyle>
    </a:seCell>
    <a:swCell>
      <a:tcTxStyle/>
      <a:tcStyle>
        <a:tcBdr/>
      </a:tcStyle>
    </a:swCell>
    <a:firstRow>
      <a:tcTxStyle b="on" i="off"/>
      <a:tcStyle>
        <a:tcBdr>
          <a:bottom>
            <a:ln w="25400" cap="flat" cmpd="sng">
              <a:solidFill>
                <a:schemeClr val="accent5"/>
              </a:solidFill>
              <a:prstDash val="solid"/>
              <a:round/>
              <a:headEnd type="none" w="sm" len="sm"/>
              <a:tailEnd type="none" w="sm" len="sm"/>
            </a:ln>
          </a:bottom>
        </a:tcBdr>
        <a:fill>
          <a:solidFill>
            <a:srgbClr val="FFFFFF">
              <a:alpha val="0"/>
            </a:srgbClr>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6" d="100"/>
          <a:sy n="106" d="100"/>
        </p:scale>
        <p:origin x="75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font" Target="fonts/font4.fntdata"/><Relationship Id="rId23" Type="http://schemas.openxmlformats.org/officeDocument/2006/relationships/tableStyles" Target="tableStyles.xml"/><Relationship Id="rId10" Type="http://schemas.openxmlformats.org/officeDocument/2006/relationships/slide" Target="slides/slide9.xml"/><Relationship Id="rId19"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84871" cy="502755"/>
          </a:xfrm>
          <a:prstGeom prst="rect">
            <a:avLst/>
          </a:prstGeom>
          <a:noFill/>
          <a:ln>
            <a:noFill/>
          </a:ln>
        </p:spPr>
        <p:txBody>
          <a:bodyPr spcFirstLastPara="1" wrap="square" lIns="96600" tIns="48300" rIns="96600" bIns="48300" anchor="t" anchorCtr="0">
            <a:noAutofit/>
          </a:bodyPr>
          <a:lstStyle>
            <a:lvl1pPr marR="0" lvl="0" algn="l" rtl="0">
              <a:spcBef>
                <a:spcPts val="0"/>
              </a:spcBef>
              <a:spcAft>
                <a:spcPts val="0"/>
              </a:spcAft>
              <a:buSzPts val="1400"/>
              <a:buNone/>
              <a:defRPr sz="13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901698" y="0"/>
            <a:ext cx="2984871" cy="502755"/>
          </a:xfrm>
          <a:prstGeom prst="rect">
            <a:avLst/>
          </a:prstGeom>
          <a:noFill/>
          <a:ln>
            <a:noFill/>
          </a:ln>
        </p:spPr>
        <p:txBody>
          <a:bodyPr spcFirstLastPara="1" wrap="square" lIns="96600" tIns="48300" rIns="96600" bIns="48300" anchor="t" anchorCtr="0">
            <a:noAutofit/>
          </a:bodyPr>
          <a:lstStyle>
            <a:lvl1pPr marR="0" lvl="0" algn="r" rtl="0">
              <a:spcBef>
                <a:spcPts val="0"/>
              </a:spcBef>
              <a:spcAft>
                <a:spcPts val="0"/>
              </a:spcAft>
              <a:buSzPts val="1400"/>
              <a:buNone/>
              <a:defRPr sz="13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439738" y="1252538"/>
            <a:ext cx="6008687" cy="33813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8817" y="4822269"/>
            <a:ext cx="5510530" cy="3945493"/>
          </a:xfrm>
          <a:prstGeom prst="rect">
            <a:avLst/>
          </a:prstGeom>
          <a:noFill/>
          <a:ln>
            <a:noFill/>
          </a:ln>
        </p:spPr>
        <p:txBody>
          <a:bodyPr spcFirstLastPara="1" wrap="square" lIns="96600" tIns="48300" rIns="96600" bIns="483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9517547"/>
            <a:ext cx="2984871" cy="502754"/>
          </a:xfrm>
          <a:prstGeom prst="rect">
            <a:avLst/>
          </a:prstGeom>
          <a:noFill/>
          <a:ln>
            <a:noFill/>
          </a:ln>
        </p:spPr>
        <p:txBody>
          <a:bodyPr spcFirstLastPara="1" wrap="square" lIns="96600" tIns="48300" rIns="96600" bIns="48300" anchor="b" anchorCtr="0">
            <a:noAutofit/>
          </a:bodyPr>
          <a:lstStyle>
            <a:lvl1pPr marR="0" lvl="0" algn="l" rtl="0">
              <a:spcBef>
                <a:spcPts val="0"/>
              </a:spcBef>
              <a:spcAft>
                <a:spcPts val="0"/>
              </a:spcAft>
              <a:buSzPts val="1400"/>
              <a:buNone/>
              <a:defRPr sz="13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901698" y="9517547"/>
            <a:ext cx="2984871" cy="502754"/>
          </a:xfrm>
          <a:prstGeom prst="rect">
            <a:avLst/>
          </a:prstGeom>
          <a:noFill/>
          <a:ln>
            <a:noFill/>
          </a:ln>
        </p:spPr>
        <p:txBody>
          <a:bodyPr spcFirstLastPara="1" wrap="square" lIns="96600" tIns="48300" rIns="96600" bIns="48300" anchor="b" anchorCtr="0">
            <a:noAutofit/>
          </a:bodyPr>
          <a:lstStyle/>
          <a:p>
            <a:pPr marL="0" marR="0" lvl="0" indent="0" algn="r" rtl="0">
              <a:spcBef>
                <a:spcPts val="0"/>
              </a:spcBef>
              <a:spcAft>
                <a:spcPts val="0"/>
              </a:spcAft>
              <a:buNone/>
            </a:pPr>
            <a:fld id="{00000000-1234-1234-1234-123412341234}" type="slidenum">
              <a:rPr lang="en-US" sz="1300" b="0" i="0" u="none" strike="noStrike" cap="none">
                <a:solidFill>
                  <a:schemeClr val="dk1"/>
                </a:solidFill>
                <a:latin typeface="Arial"/>
                <a:ea typeface="Arial"/>
                <a:cs typeface="Arial"/>
                <a:sym typeface="Arial"/>
              </a:rPr>
              <a:t>‹#›</a:t>
            </a:fld>
            <a:endParaRPr sz="13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1:notes"/>
          <p:cNvSpPr>
            <a:spLocks noGrp="1" noRot="1" noChangeAspect="1"/>
          </p:cNvSpPr>
          <p:nvPr>
            <p:ph type="sldImg" idx="2"/>
          </p:nvPr>
        </p:nvSpPr>
        <p:spPr>
          <a:xfrm>
            <a:off x="439738" y="1252538"/>
            <a:ext cx="6008687" cy="33813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7" name="Google Shape;97;p1:notes"/>
          <p:cNvSpPr txBox="1">
            <a:spLocks noGrp="1"/>
          </p:cNvSpPr>
          <p:nvPr>
            <p:ph type="body" idx="1"/>
          </p:nvPr>
        </p:nvSpPr>
        <p:spPr>
          <a:xfrm>
            <a:off x="688817" y="4822269"/>
            <a:ext cx="5510530" cy="3945493"/>
          </a:xfrm>
          <a:prstGeom prst="rect">
            <a:avLst/>
          </a:prstGeom>
          <a:noFill/>
          <a:ln>
            <a:noFill/>
          </a:ln>
        </p:spPr>
        <p:txBody>
          <a:bodyPr spcFirstLastPara="1" wrap="square" lIns="96600" tIns="48300" rIns="96600" bIns="48300" anchor="t" anchorCtr="0">
            <a:noAutofit/>
          </a:bodyPr>
          <a:lstStyle/>
          <a:p>
            <a:pPr marL="0" lvl="0" indent="0" algn="l" rtl="0">
              <a:spcBef>
                <a:spcPts val="0"/>
              </a:spcBef>
              <a:spcAft>
                <a:spcPts val="0"/>
              </a:spcAft>
              <a:buNone/>
            </a:pPr>
            <a:endParaRPr/>
          </a:p>
        </p:txBody>
      </p:sp>
      <p:sp>
        <p:nvSpPr>
          <p:cNvPr id="98" name="Google Shape;98;p1:notes"/>
          <p:cNvSpPr txBox="1">
            <a:spLocks noGrp="1"/>
          </p:cNvSpPr>
          <p:nvPr>
            <p:ph type="sldNum" idx="12"/>
          </p:nvPr>
        </p:nvSpPr>
        <p:spPr>
          <a:xfrm>
            <a:off x="3901698" y="9517547"/>
            <a:ext cx="2984871" cy="502754"/>
          </a:xfrm>
          <a:prstGeom prst="rect">
            <a:avLst/>
          </a:prstGeom>
          <a:noFill/>
          <a:ln>
            <a:noFill/>
          </a:ln>
        </p:spPr>
        <p:txBody>
          <a:bodyPr spcFirstLastPara="1" wrap="square" lIns="96600" tIns="48300" rIns="96600" bIns="483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txBox="1">
            <a:spLocks noGrp="1"/>
          </p:cNvSpPr>
          <p:nvPr>
            <p:ph type="body" idx="1"/>
          </p:nvPr>
        </p:nvSpPr>
        <p:spPr>
          <a:xfrm>
            <a:off x="688817" y="4822269"/>
            <a:ext cx="5510530" cy="3945493"/>
          </a:xfrm>
          <a:prstGeom prst="rect">
            <a:avLst/>
          </a:prstGeom>
        </p:spPr>
        <p:txBody>
          <a:bodyPr spcFirstLastPara="1" wrap="square" lIns="96600" tIns="48300" rIns="96600" bIns="48300" anchor="t" anchorCtr="0">
            <a:noAutofit/>
          </a:bodyPr>
          <a:lstStyle/>
          <a:p>
            <a:pPr marL="0" lvl="0" indent="0" algn="l" rtl="0">
              <a:spcBef>
                <a:spcPts val="0"/>
              </a:spcBef>
              <a:spcAft>
                <a:spcPts val="0"/>
              </a:spcAft>
              <a:buNone/>
            </a:pPr>
            <a:endParaRPr/>
          </a:p>
        </p:txBody>
      </p:sp>
      <p:sp>
        <p:nvSpPr>
          <p:cNvPr id="108" name="Google Shape;108;p2:notes"/>
          <p:cNvSpPr>
            <a:spLocks noGrp="1" noRot="1" noChangeAspect="1"/>
          </p:cNvSpPr>
          <p:nvPr>
            <p:ph type="sldImg" idx="2"/>
          </p:nvPr>
        </p:nvSpPr>
        <p:spPr>
          <a:xfrm>
            <a:off x="439738" y="1252538"/>
            <a:ext cx="6008687" cy="33813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3:notes"/>
          <p:cNvSpPr txBox="1">
            <a:spLocks noGrp="1"/>
          </p:cNvSpPr>
          <p:nvPr>
            <p:ph type="body" idx="1"/>
          </p:nvPr>
        </p:nvSpPr>
        <p:spPr>
          <a:xfrm>
            <a:off x="688817" y="4822269"/>
            <a:ext cx="5510530" cy="3945493"/>
          </a:xfrm>
          <a:prstGeom prst="rect">
            <a:avLst/>
          </a:prstGeom>
        </p:spPr>
        <p:txBody>
          <a:bodyPr spcFirstLastPara="1" wrap="square" lIns="96600" tIns="48300" rIns="96600" bIns="48300" anchor="t" anchorCtr="0">
            <a:noAutofit/>
          </a:bodyPr>
          <a:lstStyle/>
          <a:p>
            <a:pPr marL="0" lvl="0" indent="0" algn="l" rtl="0">
              <a:spcBef>
                <a:spcPts val="0"/>
              </a:spcBef>
              <a:spcAft>
                <a:spcPts val="0"/>
              </a:spcAft>
              <a:buNone/>
            </a:pPr>
            <a:endParaRPr/>
          </a:p>
        </p:txBody>
      </p:sp>
      <p:sp>
        <p:nvSpPr>
          <p:cNvPr id="114" name="Google Shape;114;p3:notes"/>
          <p:cNvSpPr>
            <a:spLocks noGrp="1" noRot="1" noChangeAspect="1"/>
          </p:cNvSpPr>
          <p:nvPr>
            <p:ph type="sldImg" idx="2"/>
          </p:nvPr>
        </p:nvSpPr>
        <p:spPr>
          <a:xfrm>
            <a:off x="439738" y="1252538"/>
            <a:ext cx="6008687" cy="33813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4:notes"/>
          <p:cNvSpPr txBox="1">
            <a:spLocks noGrp="1"/>
          </p:cNvSpPr>
          <p:nvPr>
            <p:ph type="body" idx="1"/>
          </p:nvPr>
        </p:nvSpPr>
        <p:spPr>
          <a:xfrm>
            <a:off x="688817" y="4822269"/>
            <a:ext cx="5510530" cy="3945493"/>
          </a:xfrm>
          <a:prstGeom prst="rect">
            <a:avLst/>
          </a:prstGeom>
        </p:spPr>
        <p:txBody>
          <a:bodyPr spcFirstLastPara="1" wrap="square" lIns="96600" tIns="48300" rIns="96600" bIns="48300" anchor="t" anchorCtr="0">
            <a:noAutofit/>
          </a:bodyPr>
          <a:lstStyle/>
          <a:p>
            <a:pPr marL="0" lvl="0" indent="0" algn="l" rtl="0">
              <a:spcBef>
                <a:spcPts val="0"/>
              </a:spcBef>
              <a:spcAft>
                <a:spcPts val="0"/>
              </a:spcAft>
              <a:buNone/>
            </a:pPr>
            <a:endParaRPr/>
          </a:p>
        </p:txBody>
      </p:sp>
      <p:sp>
        <p:nvSpPr>
          <p:cNvPr id="120" name="Google Shape;120;p4:notes"/>
          <p:cNvSpPr>
            <a:spLocks noGrp="1" noRot="1" noChangeAspect="1"/>
          </p:cNvSpPr>
          <p:nvPr>
            <p:ph type="sldImg" idx="2"/>
          </p:nvPr>
        </p:nvSpPr>
        <p:spPr>
          <a:xfrm>
            <a:off x="439738" y="1252538"/>
            <a:ext cx="6008687" cy="33813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5:notes"/>
          <p:cNvSpPr txBox="1">
            <a:spLocks noGrp="1"/>
          </p:cNvSpPr>
          <p:nvPr>
            <p:ph type="body" idx="1"/>
          </p:nvPr>
        </p:nvSpPr>
        <p:spPr>
          <a:xfrm>
            <a:off x="688817" y="4822269"/>
            <a:ext cx="5510530" cy="3945493"/>
          </a:xfrm>
          <a:prstGeom prst="rect">
            <a:avLst/>
          </a:prstGeom>
        </p:spPr>
        <p:txBody>
          <a:bodyPr spcFirstLastPara="1" wrap="square" lIns="96600" tIns="48300" rIns="96600" bIns="48300" anchor="t" anchorCtr="0">
            <a:noAutofit/>
          </a:bodyPr>
          <a:lstStyle/>
          <a:p>
            <a:pPr marL="0" lvl="0" indent="0" algn="l" rtl="0">
              <a:spcBef>
                <a:spcPts val="0"/>
              </a:spcBef>
              <a:spcAft>
                <a:spcPts val="0"/>
              </a:spcAft>
              <a:buNone/>
            </a:pPr>
            <a:endParaRPr/>
          </a:p>
        </p:txBody>
      </p:sp>
      <p:sp>
        <p:nvSpPr>
          <p:cNvPr id="126" name="Google Shape;126;p5:notes"/>
          <p:cNvSpPr>
            <a:spLocks noGrp="1" noRot="1" noChangeAspect="1"/>
          </p:cNvSpPr>
          <p:nvPr>
            <p:ph type="sldImg" idx="2"/>
          </p:nvPr>
        </p:nvSpPr>
        <p:spPr>
          <a:xfrm>
            <a:off x="439738" y="1252538"/>
            <a:ext cx="6008687" cy="33813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p6:notes"/>
          <p:cNvSpPr txBox="1">
            <a:spLocks noGrp="1"/>
          </p:cNvSpPr>
          <p:nvPr>
            <p:ph type="body" idx="1"/>
          </p:nvPr>
        </p:nvSpPr>
        <p:spPr>
          <a:xfrm>
            <a:off x="688817" y="4822269"/>
            <a:ext cx="5510530" cy="3945493"/>
          </a:xfrm>
          <a:prstGeom prst="rect">
            <a:avLst/>
          </a:prstGeom>
        </p:spPr>
        <p:txBody>
          <a:bodyPr spcFirstLastPara="1" wrap="square" lIns="96600" tIns="48300" rIns="96600" bIns="48300" anchor="t" anchorCtr="0">
            <a:noAutofit/>
          </a:bodyPr>
          <a:lstStyle/>
          <a:p>
            <a:pPr marL="0" lvl="0" indent="0" algn="l" rtl="0">
              <a:spcBef>
                <a:spcPts val="0"/>
              </a:spcBef>
              <a:spcAft>
                <a:spcPts val="0"/>
              </a:spcAft>
              <a:buNone/>
            </a:pPr>
            <a:endParaRPr/>
          </a:p>
        </p:txBody>
      </p:sp>
      <p:sp>
        <p:nvSpPr>
          <p:cNvPr id="140" name="Google Shape;140;p6:notes"/>
          <p:cNvSpPr>
            <a:spLocks noGrp="1" noRot="1" noChangeAspect="1"/>
          </p:cNvSpPr>
          <p:nvPr>
            <p:ph type="sldImg" idx="2"/>
          </p:nvPr>
        </p:nvSpPr>
        <p:spPr>
          <a:xfrm>
            <a:off x="439738" y="1252538"/>
            <a:ext cx="6008687" cy="33813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7:notes"/>
          <p:cNvSpPr txBox="1">
            <a:spLocks noGrp="1"/>
          </p:cNvSpPr>
          <p:nvPr>
            <p:ph type="body" idx="1"/>
          </p:nvPr>
        </p:nvSpPr>
        <p:spPr>
          <a:xfrm>
            <a:off x="688817" y="4822269"/>
            <a:ext cx="5510530" cy="3945493"/>
          </a:xfrm>
          <a:prstGeom prst="rect">
            <a:avLst/>
          </a:prstGeom>
        </p:spPr>
        <p:txBody>
          <a:bodyPr spcFirstLastPara="1" wrap="square" lIns="96600" tIns="48300" rIns="96600" bIns="48300" anchor="t" anchorCtr="0">
            <a:noAutofit/>
          </a:bodyPr>
          <a:lstStyle/>
          <a:p>
            <a:pPr marL="0" lvl="0" indent="0" algn="l" rtl="0">
              <a:spcBef>
                <a:spcPts val="0"/>
              </a:spcBef>
              <a:spcAft>
                <a:spcPts val="0"/>
              </a:spcAft>
              <a:buNone/>
            </a:pPr>
            <a:endParaRPr/>
          </a:p>
        </p:txBody>
      </p:sp>
      <p:sp>
        <p:nvSpPr>
          <p:cNvPr id="146" name="Google Shape;146;p7:notes"/>
          <p:cNvSpPr>
            <a:spLocks noGrp="1" noRot="1" noChangeAspect="1"/>
          </p:cNvSpPr>
          <p:nvPr>
            <p:ph type="sldImg" idx="2"/>
          </p:nvPr>
        </p:nvSpPr>
        <p:spPr>
          <a:xfrm>
            <a:off x="439738" y="1252538"/>
            <a:ext cx="6008687" cy="33813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8:notes"/>
          <p:cNvSpPr txBox="1">
            <a:spLocks noGrp="1"/>
          </p:cNvSpPr>
          <p:nvPr>
            <p:ph type="body" idx="1"/>
          </p:nvPr>
        </p:nvSpPr>
        <p:spPr>
          <a:xfrm>
            <a:off x="688817" y="4822269"/>
            <a:ext cx="5510530" cy="3945493"/>
          </a:xfrm>
          <a:prstGeom prst="rect">
            <a:avLst/>
          </a:prstGeom>
        </p:spPr>
        <p:txBody>
          <a:bodyPr spcFirstLastPara="1" wrap="square" lIns="96600" tIns="48300" rIns="96600" bIns="48300" anchor="t" anchorCtr="0">
            <a:noAutofit/>
          </a:bodyPr>
          <a:lstStyle/>
          <a:p>
            <a:pPr marL="0" lvl="0" indent="0" algn="l" rtl="0">
              <a:spcBef>
                <a:spcPts val="0"/>
              </a:spcBef>
              <a:spcAft>
                <a:spcPts val="0"/>
              </a:spcAft>
              <a:buNone/>
            </a:pPr>
            <a:endParaRPr/>
          </a:p>
        </p:txBody>
      </p:sp>
      <p:sp>
        <p:nvSpPr>
          <p:cNvPr id="163" name="Google Shape;163;p8:notes"/>
          <p:cNvSpPr>
            <a:spLocks noGrp="1" noRot="1" noChangeAspect="1"/>
          </p:cNvSpPr>
          <p:nvPr>
            <p:ph type="sldImg" idx="2"/>
          </p:nvPr>
        </p:nvSpPr>
        <p:spPr>
          <a:xfrm>
            <a:off x="439738" y="1252538"/>
            <a:ext cx="6008687" cy="33813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10:notes"/>
          <p:cNvSpPr txBox="1">
            <a:spLocks noGrp="1"/>
          </p:cNvSpPr>
          <p:nvPr>
            <p:ph type="body" idx="1"/>
          </p:nvPr>
        </p:nvSpPr>
        <p:spPr>
          <a:xfrm>
            <a:off x="688817" y="4822269"/>
            <a:ext cx="5510530" cy="3945493"/>
          </a:xfrm>
          <a:prstGeom prst="rect">
            <a:avLst/>
          </a:prstGeom>
        </p:spPr>
        <p:txBody>
          <a:bodyPr spcFirstLastPara="1" wrap="square" lIns="96600" tIns="48300" rIns="96600" bIns="48300" anchor="t" anchorCtr="0">
            <a:noAutofit/>
          </a:bodyPr>
          <a:lstStyle/>
          <a:p>
            <a:pPr marL="0" lvl="0" indent="0" algn="l" rtl="0">
              <a:spcBef>
                <a:spcPts val="0"/>
              </a:spcBef>
              <a:spcAft>
                <a:spcPts val="0"/>
              </a:spcAft>
              <a:buNone/>
            </a:pPr>
            <a:endParaRPr/>
          </a:p>
        </p:txBody>
      </p:sp>
      <p:sp>
        <p:nvSpPr>
          <p:cNvPr id="169" name="Google Shape;169;p10:notes"/>
          <p:cNvSpPr>
            <a:spLocks noGrp="1" noRot="1" noChangeAspect="1"/>
          </p:cNvSpPr>
          <p:nvPr>
            <p:ph type="sldImg" idx="2"/>
          </p:nvPr>
        </p:nvSpPr>
        <p:spPr>
          <a:xfrm>
            <a:off x="439738" y="1252538"/>
            <a:ext cx="6008687" cy="33813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ja-JP" altLang="en-US"/>
              <a:t>マスター タイトルの書式設定</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lvl1pPr algn="l">
              <a:defRPr/>
            </a:lvl1pPr>
          </a:lstStyle>
          <a:p>
            <a:endParaRPr lang="ja-JP" altLang="en-US"/>
          </a:p>
        </p:txBody>
      </p:sp>
      <p:sp>
        <p:nvSpPr>
          <p:cNvPr id="5" name="Footer Placeholder 4"/>
          <p:cNvSpPr>
            <a:spLocks noGrp="1"/>
          </p:cNvSpPr>
          <p:nvPr>
            <p:ph type="ftr" sz="quarter" idx="11"/>
          </p:nvPr>
        </p:nvSpPr>
        <p:spPr/>
        <p:txBody>
          <a:bodyPr/>
          <a:lstStyle/>
          <a:p>
            <a:endParaRPr lang="ja-JP" alt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43883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endParaRPr lang="ja-JP" altLang="en-US"/>
          </a:p>
        </p:txBody>
      </p:sp>
      <p:sp>
        <p:nvSpPr>
          <p:cNvPr id="5" name="Footer Placeholder 4"/>
          <p:cNvSpPr>
            <a:spLocks noGrp="1"/>
          </p:cNvSpPr>
          <p:nvPr>
            <p:ph type="ftr" sz="quarter" idx="11"/>
          </p:nvPr>
        </p:nvSpPr>
        <p:spPr/>
        <p:txBody>
          <a:bodyPr/>
          <a:lstStyle/>
          <a:p>
            <a:endParaRPr lang="ja-JP" alt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3648955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endParaRPr lang="ja-JP" altLang="en-US"/>
          </a:p>
        </p:txBody>
      </p:sp>
      <p:sp>
        <p:nvSpPr>
          <p:cNvPr id="5" name="Footer Placeholder 4"/>
          <p:cNvSpPr>
            <a:spLocks noGrp="1"/>
          </p:cNvSpPr>
          <p:nvPr>
            <p:ph type="ftr" sz="quarter" idx="11"/>
          </p:nvPr>
        </p:nvSpPr>
        <p:spPr/>
        <p:txBody>
          <a:bodyPr/>
          <a:lstStyle/>
          <a:p>
            <a:endParaRPr lang="ja-JP" alt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93808618"/>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endParaRPr lang="ja-JP" altLang="en-US"/>
          </a:p>
        </p:txBody>
      </p:sp>
      <p:sp>
        <p:nvSpPr>
          <p:cNvPr id="5" name="Footer Placeholder 4"/>
          <p:cNvSpPr>
            <a:spLocks noGrp="1"/>
          </p:cNvSpPr>
          <p:nvPr>
            <p:ph type="ftr" sz="quarter" idx="11"/>
          </p:nvPr>
        </p:nvSpPr>
        <p:spPr/>
        <p:txBody>
          <a:bodyPr/>
          <a:lstStyle/>
          <a:p>
            <a:endParaRPr lang="ja-JP" alt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8215553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セクション見出し">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endParaRPr lang="ja-JP" altLang="en-US"/>
          </a:p>
        </p:txBody>
      </p:sp>
      <p:sp>
        <p:nvSpPr>
          <p:cNvPr id="5" name="Footer Placeholder 4"/>
          <p:cNvSpPr>
            <a:spLocks noGrp="1"/>
          </p:cNvSpPr>
          <p:nvPr>
            <p:ph type="ftr" sz="quarter" idx="11"/>
          </p:nvPr>
        </p:nvSpPr>
        <p:spPr/>
        <p:txBody>
          <a:bodyPr/>
          <a:lstStyle/>
          <a:p>
            <a:endParaRPr lang="ja-JP" alt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17089125"/>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endParaRPr lang="ja-JP" altLang="en-US"/>
          </a:p>
        </p:txBody>
      </p:sp>
      <p:sp>
        <p:nvSpPr>
          <p:cNvPr id="6" name="Footer Placeholder 5"/>
          <p:cNvSpPr>
            <a:spLocks noGrp="1"/>
          </p:cNvSpPr>
          <p:nvPr>
            <p:ph type="ftr" sz="quarter" idx="11"/>
          </p:nvPr>
        </p:nvSpPr>
        <p:spPr/>
        <p:txBody>
          <a:bodyPr/>
          <a:lstStyle/>
          <a:p>
            <a:endParaRPr lang="ja-JP" altLang="en-US"/>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576020254"/>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1024128" y="2967788"/>
            <a:ext cx="4754880" cy="334157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ja-JP" altLang="en-US"/>
              <a:t>マスター テキストの書式設定</a:t>
            </a:r>
          </a:p>
        </p:txBody>
      </p:sp>
      <p:sp>
        <p:nvSpPr>
          <p:cNvPr id="6" name="Content Placeholder 5"/>
          <p:cNvSpPr>
            <a:spLocks noGrp="1"/>
          </p:cNvSpPr>
          <p:nvPr>
            <p:ph sz="quarter" idx="4"/>
          </p:nvPr>
        </p:nvSpPr>
        <p:spPr>
          <a:xfrm>
            <a:off x="5990888" y="2967788"/>
            <a:ext cx="4754880" cy="334157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endParaRPr lang="ja-JP" altLang="en-US"/>
          </a:p>
        </p:txBody>
      </p:sp>
      <p:sp>
        <p:nvSpPr>
          <p:cNvPr id="8" name="Footer Placeholder 7"/>
          <p:cNvSpPr>
            <a:spLocks noGrp="1"/>
          </p:cNvSpPr>
          <p:nvPr>
            <p:ph type="ftr" sz="quarter" idx="11"/>
          </p:nvPr>
        </p:nvSpPr>
        <p:spPr/>
        <p:txBody>
          <a:bodyPr/>
          <a:lstStyle/>
          <a:p>
            <a:endParaRPr lang="ja-JP" altLang="en-US"/>
          </a:p>
        </p:txBody>
      </p:sp>
      <p:sp>
        <p:nvSpPr>
          <p:cNvPr id="9" name="Slide Number Placeholder 8"/>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9573643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endParaRPr lang="ja-JP" altLang="en-US"/>
          </a:p>
        </p:txBody>
      </p:sp>
      <p:sp>
        <p:nvSpPr>
          <p:cNvPr id="4" name="Footer Placeholder 3"/>
          <p:cNvSpPr>
            <a:spLocks noGrp="1"/>
          </p:cNvSpPr>
          <p:nvPr>
            <p:ph type="ftr" sz="quarter" idx="11"/>
          </p:nvPr>
        </p:nvSpPr>
        <p:spPr/>
        <p:txBody>
          <a:bodyPr/>
          <a:lstStyle/>
          <a:p>
            <a:endParaRPr lang="ja-JP" altLang="en-US"/>
          </a:p>
        </p:txBody>
      </p:sp>
      <p:sp>
        <p:nvSpPr>
          <p:cNvPr id="5" name="Slide Number Placeholder 4"/>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6605424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ja-JP" altLang="en-US"/>
          </a:p>
        </p:txBody>
      </p:sp>
      <p:sp>
        <p:nvSpPr>
          <p:cNvPr id="3" name="Footer Placeholder 2"/>
          <p:cNvSpPr>
            <a:spLocks noGrp="1"/>
          </p:cNvSpPr>
          <p:nvPr>
            <p:ph type="ftr" sz="quarter" idx="11"/>
          </p:nvPr>
        </p:nvSpPr>
        <p:spPr/>
        <p:txBody>
          <a:bodyPr/>
          <a:lstStyle/>
          <a:p>
            <a:endParaRPr lang="ja-JP" altLang="en-US"/>
          </a:p>
        </p:txBody>
      </p:sp>
      <p:sp>
        <p:nvSpPr>
          <p:cNvPr id="4" name="Slide Number Placeholder 3"/>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414352381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ja-JP" altLang="en-US"/>
              <a:t>マスター タイトルの書式設定</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endParaRPr lang="ja-JP" altLang="en-US"/>
          </a:p>
        </p:txBody>
      </p:sp>
      <p:sp>
        <p:nvSpPr>
          <p:cNvPr id="6" name="Footer Placeholder 5"/>
          <p:cNvSpPr>
            <a:spLocks noGrp="1"/>
          </p:cNvSpPr>
          <p:nvPr>
            <p:ph type="ftr" sz="quarter" idx="11"/>
          </p:nvPr>
        </p:nvSpPr>
        <p:spPr/>
        <p:txBody>
          <a:bodyPr/>
          <a:lstStyle/>
          <a:p>
            <a:endParaRPr lang="ja-JP" altLang="en-US"/>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035897830"/>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endParaRPr lang="ja-JP" altLang="en-US"/>
          </a:p>
        </p:txBody>
      </p:sp>
      <p:sp>
        <p:nvSpPr>
          <p:cNvPr id="6" name="Footer Placeholder 5"/>
          <p:cNvSpPr>
            <a:spLocks noGrp="1"/>
          </p:cNvSpPr>
          <p:nvPr>
            <p:ph type="ftr" sz="quarter" idx="11"/>
          </p:nvPr>
        </p:nvSpPr>
        <p:spPr/>
        <p:txBody>
          <a:bodyPr/>
          <a:lstStyle/>
          <a:p>
            <a:endParaRPr lang="ja-JP" altLang="en-US"/>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09463282"/>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endParaRPr lang="ja-JP" altLang="en-US"/>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ja-JP" altLang="en-US"/>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pPr marL="0" lvl="0" indent="0" algn="r" rtl="0">
              <a:spcBef>
                <a:spcPts val="0"/>
              </a:spcBef>
              <a:spcAft>
                <a:spcPts val="0"/>
              </a:spcAft>
              <a:buNone/>
            </a:pPr>
            <a:fld id="{00000000-1234-1234-1234-123412341234}" type="slidenum">
              <a:rPr lang="en-US" smtClean="0"/>
              <a:t>‹#›</a:t>
            </a:fld>
            <a:endParaRPr lang="en-US"/>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08776856"/>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ftr="0" dt="0"/>
  <p:txStyles>
    <p:titleStyle>
      <a:lvl1pPr algn="l" defTabSz="914400" rtl="0" eaLnBrk="1" latinLnBrk="0" hangingPunct="1">
        <a:lnSpc>
          <a:spcPct val="80000"/>
        </a:lnSpc>
        <a:spcBef>
          <a:spcPct val="0"/>
        </a:spcBef>
        <a:buNone/>
        <a:defRPr kumimoji="1"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kumimoji="1"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kumimoji="1"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kumimoji="1"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kumimoji="1"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kumimoji="1"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kumimoji="1"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kumimoji="1"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kumimoji="1"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kumimoji="1" sz="14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9.jpg"/><Relationship Id="rId3" Type="http://schemas.openxmlformats.org/officeDocument/2006/relationships/image" Target="../media/image4.jpg"/><Relationship Id="rId7"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7.jpg"/><Relationship Id="rId5" Type="http://schemas.openxmlformats.org/officeDocument/2006/relationships/image" Target="../media/image6.jpg"/><Relationship Id="rId10" Type="http://schemas.openxmlformats.org/officeDocument/2006/relationships/image" Target="../media/image11.jpg"/><Relationship Id="rId4" Type="http://schemas.openxmlformats.org/officeDocument/2006/relationships/image" Target="../media/image5.jpg"/><Relationship Id="rId9" Type="http://schemas.openxmlformats.org/officeDocument/2006/relationships/image" Target="../media/image10.jp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7.jpg"/><Relationship Id="rId3" Type="http://schemas.openxmlformats.org/officeDocument/2006/relationships/image" Target="../media/image12.jpg"/><Relationship Id="rId7" Type="http://schemas.openxmlformats.org/officeDocument/2006/relationships/image" Target="../media/image16.jp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5.jpg"/><Relationship Id="rId5" Type="http://schemas.openxmlformats.org/officeDocument/2006/relationships/image" Target="../media/image14.jpg"/><Relationship Id="rId4" Type="http://schemas.openxmlformats.org/officeDocument/2006/relationships/image" Target="../media/image13.jp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99"/>
        <p:cNvGrpSpPr/>
        <p:nvPr/>
      </p:nvGrpSpPr>
      <p:grpSpPr>
        <a:xfrm>
          <a:off x="0" y="0"/>
          <a:ext cx="0" cy="0"/>
          <a:chOff x="0" y="0"/>
          <a:chExt cx="0" cy="0"/>
        </a:xfrm>
      </p:grpSpPr>
      <p:sp>
        <p:nvSpPr>
          <p:cNvPr id="100" name="Google Shape;100;p1"/>
          <p:cNvSpPr/>
          <p:nvPr/>
        </p:nvSpPr>
        <p:spPr>
          <a:xfrm>
            <a:off x="1" y="0"/>
            <a:ext cx="12191996"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01" name="Google Shape;101;p1"/>
          <p:cNvSpPr txBox="1">
            <a:spLocks noGrp="1"/>
          </p:cNvSpPr>
          <p:nvPr>
            <p:ph type="ctrTitle"/>
          </p:nvPr>
        </p:nvSpPr>
        <p:spPr>
          <a:xfrm>
            <a:off x="644848" y="954923"/>
            <a:ext cx="6146369" cy="4656552"/>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2"/>
              </a:buClr>
              <a:buSzPts val="1600"/>
              <a:buFont typeface="Arial"/>
              <a:buNone/>
            </a:pPr>
            <a:r>
              <a:rPr lang="en-US" sz="1600"/>
              <a:t>熊本県人吉市における「子ども第三の居場所」</a:t>
            </a:r>
            <a:br>
              <a:rPr lang="en-US" sz="1600"/>
            </a:br>
            <a:r>
              <a:rPr lang="en-US" sz="1600"/>
              <a:t>コミュニティモデルの運営（3年目）</a:t>
            </a:r>
            <a:br>
              <a:rPr lang="en-US" sz="1600"/>
            </a:br>
            <a:r>
              <a:rPr lang="en-US" sz="1600"/>
              <a:t>2024年度事業報告書</a:t>
            </a:r>
            <a:endParaRPr/>
          </a:p>
        </p:txBody>
      </p:sp>
      <p:sp>
        <p:nvSpPr>
          <p:cNvPr id="102" name="Google Shape;102;p1"/>
          <p:cNvSpPr txBox="1">
            <a:spLocks noGrp="1"/>
          </p:cNvSpPr>
          <p:nvPr>
            <p:ph type="subTitle" idx="1"/>
          </p:nvPr>
        </p:nvSpPr>
        <p:spPr>
          <a:xfrm>
            <a:off x="643157" y="5611476"/>
            <a:ext cx="5877385" cy="802992"/>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0"/>
              </a:spcBef>
              <a:spcAft>
                <a:spcPts val="0"/>
              </a:spcAft>
              <a:buSzPts val="1600"/>
              <a:buNone/>
            </a:pPr>
            <a:r>
              <a:rPr lang="en-US" sz="1600">
                <a:solidFill>
                  <a:srgbClr val="583600"/>
                </a:solidFill>
              </a:rPr>
              <a:t>社会福祉法人グリーンコープ</a:t>
            </a:r>
            <a:endParaRPr sz="1600">
              <a:solidFill>
                <a:srgbClr val="583600"/>
              </a:solidFill>
            </a:endParaRPr>
          </a:p>
          <a:p>
            <a:pPr marL="0" lvl="0" indent="0" algn="ctr" rtl="0">
              <a:lnSpc>
                <a:spcPct val="100000"/>
              </a:lnSpc>
              <a:spcBef>
                <a:spcPts val="700"/>
              </a:spcBef>
              <a:spcAft>
                <a:spcPts val="0"/>
              </a:spcAft>
              <a:buSzPts val="1600"/>
              <a:buNone/>
            </a:pPr>
            <a:r>
              <a:rPr lang="en-US" sz="1600">
                <a:solidFill>
                  <a:srgbClr val="583600"/>
                </a:solidFill>
              </a:rPr>
              <a:t>子どもの居場所　ひだまり </a:t>
            </a:r>
            <a:endParaRPr/>
          </a:p>
        </p:txBody>
      </p:sp>
      <p:sp>
        <p:nvSpPr>
          <p:cNvPr id="103" name="Google Shape;103;p1"/>
          <p:cNvSpPr/>
          <p:nvPr/>
        </p:nvSpPr>
        <p:spPr>
          <a:xfrm flipH="1">
            <a:off x="6909478" y="0"/>
            <a:ext cx="5282519" cy="6858000"/>
          </a:xfrm>
          <a:custGeom>
            <a:avLst/>
            <a:gdLst/>
            <a:ahLst/>
            <a:cxnLst/>
            <a:rect l="l" t="t" r="r" b="b"/>
            <a:pathLst>
              <a:path w="4992864" h="6858000" extrusionOk="0">
                <a:moveTo>
                  <a:pt x="0" y="0"/>
                </a:moveTo>
                <a:lnTo>
                  <a:pt x="4813476" y="0"/>
                </a:lnTo>
                <a:lnTo>
                  <a:pt x="4818239" y="66675"/>
                </a:lnTo>
                <a:lnTo>
                  <a:pt x="4826176" y="122237"/>
                </a:lnTo>
                <a:lnTo>
                  <a:pt x="4835701" y="174625"/>
                </a:lnTo>
                <a:lnTo>
                  <a:pt x="4851576" y="217487"/>
                </a:lnTo>
                <a:lnTo>
                  <a:pt x="4867451" y="260350"/>
                </a:lnTo>
                <a:lnTo>
                  <a:pt x="4886501" y="296862"/>
                </a:lnTo>
                <a:lnTo>
                  <a:pt x="4905551" y="334962"/>
                </a:lnTo>
                <a:lnTo>
                  <a:pt x="4923014" y="369887"/>
                </a:lnTo>
                <a:lnTo>
                  <a:pt x="4940476" y="409575"/>
                </a:lnTo>
                <a:lnTo>
                  <a:pt x="4956351" y="450850"/>
                </a:lnTo>
                <a:lnTo>
                  <a:pt x="4970639" y="496887"/>
                </a:lnTo>
                <a:lnTo>
                  <a:pt x="4981751" y="546100"/>
                </a:lnTo>
                <a:lnTo>
                  <a:pt x="4989689" y="606425"/>
                </a:lnTo>
                <a:lnTo>
                  <a:pt x="4992864" y="673100"/>
                </a:lnTo>
                <a:lnTo>
                  <a:pt x="4989689" y="744537"/>
                </a:lnTo>
                <a:lnTo>
                  <a:pt x="4981751" y="801687"/>
                </a:lnTo>
                <a:lnTo>
                  <a:pt x="4970639" y="854075"/>
                </a:lnTo>
                <a:lnTo>
                  <a:pt x="4956351" y="901700"/>
                </a:lnTo>
                <a:lnTo>
                  <a:pt x="4940476" y="942975"/>
                </a:lnTo>
                <a:lnTo>
                  <a:pt x="4921426" y="981075"/>
                </a:lnTo>
                <a:lnTo>
                  <a:pt x="4902376" y="1017587"/>
                </a:lnTo>
                <a:lnTo>
                  <a:pt x="4883326" y="1055687"/>
                </a:lnTo>
                <a:lnTo>
                  <a:pt x="4865864" y="1095375"/>
                </a:lnTo>
                <a:lnTo>
                  <a:pt x="4848401" y="1136650"/>
                </a:lnTo>
                <a:lnTo>
                  <a:pt x="4834114" y="1182687"/>
                </a:lnTo>
                <a:lnTo>
                  <a:pt x="4824589" y="1235075"/>
                </a:lnTo>
                <a:lnTo>
                  <a:pt x="4815064" y="1295400"/>
                </a:lnTo>
                <a:lnTo>
                  <a:pt x="4813476" y="1363662"/>
                </a:lnTo>
                <a:lnTo>
                  <a:pt x="4815064" y="1431925"/>
                </a:lnTo>
                <a:lnTo>
                  <a:pt x="4824589" y="1492250"/>
                </a:lnTo>
                <a:lnTo>
                  <a:pt x="4834114" y="1544637"/>
                </a:lnTo>
                <a:lnTo>
                  <a:pt x="4848401" y="1589087"/>
                </a:lnTo>
                <a:lnTo>
                  <a:pt x="4865864" y="1631950"/>
                </a:lnTo>
                <a:lnTo>
                  <a:pt x="4883326" y="1671637"/>
                </a:lnTo>
                <a:lnTo>
                  <a:pt x="4902376" y="1708150"/>
                </a:lnTo>
                <a:lnTo>
                  <a:pt x="4921426" y="1743075"/>
                </a:lnTo>
                <a:lnTo>
                  <a:pt x="4940476" y="1782762"/>
                </a:lnTo>
                <a:lnTo>
                  <a:pt x="4956351" y="1824037"/>
                </a:lnTo>
                <a:lnTo>
                  <a:pt x="4970639" y="1870075"/>
                </a:lnTo>
                <a:lnTo>
                  <a:pt x="4981751" y="1922462"/>
                </a:lnTo>
                <a:lnTo>
                  <a:pt x="4989689" y="1982787"/>
                </a:lnTo>
                <a:lnTo>
                  <a:pt x="4992864" y="2051050"/>
                </a:lnTo>
                <a:lnTo>
                  <a:pt x="4989689" y="2119312"/>
                </a:lnTo>
                <a:lnTo>
                  <a:pt x="4981751" y="2179637"/>
                </a:lnTo>
                <a:lnTo>
                  <a:pt x="4970639" y="2232025"/>
                </a:lnTo>
                <a:lnTo>
                  <a:pt x="4956351" y="2278062"/>
                </a:lnTo>
                <a:lnTo>
                  <a:pt x="4940476" y="2319337"/>
                </a:lnTo>
                <a:lnTo>
                  <a:pt x="4921426" y="2359025"/>
                </a:lnTo>
                <a:lnTo>
                  <a:pt x="4902376" y="2395537"/>
                </a:lnTo>
                <a:lnTo>
                  <a:pt x="4883326" y="2433637"/>
                </a:lnTo>
                <a:lnTo>
                  <a:pt x="4865864" y="2471737"/>
                </a:lnTo>
                <a:lnTo>
                  <a:pt x="4848401" y="2513012"/>
                </a:lnTo>
                <a:lnTo>
                  <a:pt x="4834114" y="2560637"/>
                </a:lnTo>
                <a:lnTo>
                  <a:pt x="4824589" y="2613025"/>
                </a:lnTo>
                <a:lnTo>
                  <a:pt x="4815064" y="2671762"/>
                </a:lnTo>
                <a:lnTo>
                  <a:pt x="4813476" y="2741612"/>
                </a:lnTo>
                <a:lnTo>
                  <a:pt x="4815064" y="2809875"/>
                </a:lnTo>
                <a:lnTo>
                  <a:pt x="4824589" y="2868612"/>
                </a:lnTo>
                <a:lnTo>
                  <a:pt x="4834114" y="2922587"/>
                </a:lnTo>
                <a:lnTo>
                  <a:pt x="4848401" y="2967037"/>
                </a:lnTo>
                <a:lnTo>
                  <a:pt x="4865864" y="3009900"/>
                </a:lnTo>
                <a:lnTo>
                  <a:pt x="4883326" y="3046412"/>
                </a:lnTo>
                <a:lnTo>
                  <a:pt x="4902376" y="3084512"/>
                </a:lnTo>
                <a:lnTo>
                  <a:pt x="4921426" y="3121025"/>
                </a:lnTo>
                <a:lnTo>
                  <a:pt x="4940476" y="3160712"/>
                </a:lnTo>
                <a:lnTo>
                  <a:pt x="4956351" y="3201987"/>
                </a:lnTo>
                <a:lnTo>
                  <a:pt x="4970639" y="3248025"/>
                </a:lnTo>
                <a:lnTo>
                  <a:pt x="4981751" y="3300412"/>
                </a:lnTo>
                <a:lnTo>
                  <a:pt x="4989689" y="3360737"/>
                </a:lnTo>
                <a:lnTo>
                  <a:pt x="4992864" y="3427412"/>
                </a:lnTo>
                <a:lnTo>
                  <a:pt x="4989689" y="3497262"/>
                </a:lnTo>
                <a:lnTo>
                  <a:pt x="4981751" y="3557587"/>
                </a:lnTo>
                <a:lnTo>
                  <a:pt x="4970639" y="3609975"/>
                </a:lnTo>
                <a:lnTo>
                  <a:pt x="4956351" y="3656012"/>
                </a:lnTo>
                <a:lnTo>
                  <a:pt x="4940476" y="3697287"/>
                </a:lnTo>
                <a:lnTo>
                  <a:pt x="4921426" y="3736975"/>
                </a:lnTo>
                <a:lnTo>
                  <a:pt x="4883326" y="3811587"/>
                </a:lnTo>
                <a:lnTo>
                  <a:pt x="4865864" y="3848100"/>
                </a:lnTo>
                <a:lnTo>
                  <a:pt x="4848401" y="3890962"/>
                </a:lnTo>
                <a:lnTo>
                  <a:pt x="4834114" y="3935412"/>
                </a:lnTo>
                <a:lnTo>
                  <a:pt x="4824589" y="3987800"/>
                </a:lnTo>
                <a:lnTo>
                  <a:pt x="4815064" y="4048125"/>
                </a:lnTo>
                <a:lnTo>
                  <a:pt x="4813476" y="4116387"/>
                </a:lnTo>
                <a:lnTo>
                  <a:pt x="4815064" y="4186237"/>
                </a:lnTo>
                <a:lnTo>
                  <a:pt x="4824589" y="4244975"/>
                </a:lnTo>
                <a:lnTo>
                  <a:pt x="4834114" y="4297362"/>
                </a:lnTo>
                <a:lnTo>
                  <a:pt x="4848401" y="4343400"/>
                </a:lnTo>
                <a:lnTo>
                  <a:pt x="4865864" y="4386262"/>
                </a:lnTo>
                <a:lnTo>
                  <a:pt x="4883326" y="4424362"/>
                </a:lnTo>
                <a:lnTo>
                  <a:pt x="4921426" y="4498975"/>
                </a:lnTo>
                <a:lnTo>
                  <a:pt x="4940476" y="4537075"/>
                </a:lnTo>
                <a:lnTo>
                  <a:pt x="4956351" y="4579937"/>
                </a:lnTo>
                <a:lnTo>
                  <a:pt x="4970639" y="4625975"/>
                </a:lnTo>
                <a:lnTo>
                  <a:pt x="4981751" y="4678362"/>
                </a:lnTo>
                <a:lnTo>
                  <a:pt x="4989689" y="4738687"/>
                </a:lnTo>
                <a:lnTo>
                  <a:pt x="4992864" y="4806950"/>
                </a:lnTo>
                <a:lnTo>
                  <a:pt x="4989689" y="4875212"/>
                </a:lnTo>
                <a:lnTo>
                  <a:pt x="4981751" y="4935537"/>
                </a:lnTo>
                <a:lnTo>
                  <a:pt x="4970639" y="4987925"/>
                </a:lnTo>
                <a:lnTo>
                  <a:pt x="4956351" y="5033962"/>
                </a:lnTo>
                <a:lnTo>
                  <a:pt x="4940476" y="5075237"/>
                </a:lnTo>
                <a:lnTo>
                  <a:pt x="4921426" y="5114925"/>
                </a:lnTo>
                <a:lnTo>
                  <a:pt x="4902376" y="5149850"/>
                </a:lnTo>
                <a:lnTo>
                  <a:pt x="4883326" y="5186362"/>
                </a:lnTo>
                <a:lnTo>
                  <a:pt x="4865864" y="5226050"/>
                </a:lnTo>
                <a:lnTo>
                  <a:pt x="4848401" y="5268912"/>
                </a:lnTo>
                <a:lnTo>
                  <a:pt x="4834114" y="5313362"/>
                </a:lnTo>
                <a:lnTo>
                  <a:pt x="4824589" y="5365750"/>
                </a:lnTo>
                <a:lnTo>
                  <a:pt x="4815064" y="5426075"/>
                </a:lnTo>
                <a:lnTo>
                  <a:pt x="4813476" y="5494337"/>
                </a:lnTo>
                <a:lnTo>
                  <a:pt x="4815064" y="5562600"/>
                </a:lnTo>
                <a:lnTo>
                  <a:pt x="4824589" y="5622925"/>
                </a:lnTo>
                <a:lnTo>
                  <a:pt x="4834114" y="5675312"/>
                </a:lnTo>
                <a:lnTo>
                  <a:pt x="4848401" y="5721350"/>
                </a:lnTo>
                <a:lnTo>
                  <a:pt x="4865864" y="5762625"/>
                </a:lnTo>
                <a:lnTo>
                  <a:pt x="4883326" y="5802312"/>
                </a:lnTo>
                <a:lnTo>
                  <a:pt x="4902376" y="5840412"/>
                </a:lnTo>
                <a:lnTo>
                  <a:pt x="4921426" y="5876925"/>
                </a:lnTo>
                <a:lnTo>
                  <a:pt x="4940476" y="5915025"/>
                </a:lnTo>
                <a:lnTo>
                  <a:pt x="4956351" y="5956300"/>
                </a:lnTo>
                <a:lnTo>
                  <a:pt x="4970639" y="6003925"/>
                </a:lnTo>
                <a:lnTo>
                  <a:pt x="4981751" y="6056312"/>
                </a:lnTo>
                <a:lnTo>
                  <a:pt x="4989689" y="6113462"/>
                </a:lnTo>
                <a:lnTo>
                  <a:pt x="4992864" y="6183312"/>
                </a:lnTo>
                <a:lnTo>
                  <a:pt x="4989689" y="6251575"/>
                </a:lnTo>
                <a:lnTo>
                  <a:pt x="4981751" y="6311900"/>
                </a:lnTo>
                <a:lnTo>
                  <a:pt x="4970639" y="6361112"/>
                </a:lnTo>
                <a:lnTo>
                  <a:pt x="4956351" y="6407150"/>
                </a:lnTo>
                <a:lnTo>
                  <a:pt x="4940476" y="6448425"/>
                </a:lnTo>
                <a:lnTo>
                  <a:pt x="4923014" y="6488112"/>
                </a:lnTo>
                <a:lnTo>
                  <a:pt x="4905551" y="6523037"/>
                </a:lnTo>
                <a:lnTo>
                  <a:pt x="4886501" y="6561137"/>
                </a:lnTo>
                <a:lnTo>
                  <a:pt x="4867451" y="6597650"/>
                </a:lnTo>
                <a:lnTo>
                  <a:pt x="4851576" y="6640512"/>
                </a:lnTo>
                <a:lnTo>
                  <a:pt x="4835701" y="6683375"/>
                </a:lnTo>
                <a:lnTo>
                  <a:pt x="4826176" y="6735762"/>
                </a:lnTo>
                <a:lnTo>
                  <a:pt x="4818239" y="6791325"/>
                </a:lnTo>
                <a:lnTo>
                  <a:pt x="4813476" y="6858000"/>
                </a:lnTo>
                <a:lnTo>
                  <a:pt x="0" y="6858000"/>
                </a:lnTo>
                <a:close/>
              </a:path>
            </a:pathLst>
          </a:custGeom>
          <a:solidFill>
            <a:schemeClr val="lt1"/>
          </a:solidFill>
          <a:ln>
            <a:noFill/>
          </a:ln>
        </p:spPr>
      </p:sp>
      <p:pic>
        <p:nvPicPr>
          <p:cNvPr id="104" name="Google Shape;104;p1"/>
          <p:cNvPicPr preferRelativeResize="0"/>
          <p:nvPr/>
        </p:nvPicPr>
        <p:blipFill rotWithShape="1">
          <a:blip r:embed="rId3">
            <a:alphaModFix/>
          </a:blip>
          <a:srcRect/>
          <a:stretch/>
        </p:blipFill>
        <p:spPr>
          <a:xfrm>
            <a:off x="5414582" y="5461516"/>
            <a:ext cx="1102912" cy="1102912"/>
          </a:xfrm>
          <a:prstGeom prst="rect">
            <a:avLst/>
          </a:prstGeom>
          <a:noFill/>
          <a:ln>
            <a:noFill/>
          </a:ln>
        </p:spPr>
      </p:pic>
      <p:pic>
        <p:nvPicPr>
          <p:cNvPr id="105" name="Google Shape;105;p1"/>
          <p:cNvPicPr preferRelativeResize="0"/>
          <p:nvPr/>
        </p:nvPicPr>
        <p:blipFill rotWithShape="1">
          <a:blip r:embed="rId4">
            <a:alphaModFix/>
          </a:blip>
          <a:srcRect l="19355" t="16488" r="807" b="12388"/>
          <a:stretch/>
        </p:blipFill>
        <p:spPr>
          <a:xfrm>
            <a:off x="6909478" y="1820711"/>
            <a:ext cx="4814208" cy="3216578"/>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
          <p:cNvSpPr txBox="1">
            <a:spLocks noGrp="1"/>
          </p:cNvSpPr>
          <p:nvPr>
            <p:ph type="title"/>
          </p:nvPr>
        </p:nvSpPr>
        <p:spPr>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2"/>
              </a:buClr>
              <a:buSzPts val="5100"/>
              <a:buFont typeface="Arial"/>
              <a:buNone/>
            </a:pPr>
            <a:r>
              <a:rPr lang="en-US"/>
              <a:t>事業計画</a:t>
            </a:r>
            <a:endParaRPr/>
          </a:p>
        </p:txBody>
      </p:sp>
      <p:sp>
        <p:nvSpPr>
          <p:cNvPr id="111" name="Google Shape;111;p2"/>
          <p:cNvSpPr txBox="1">
            <a:spLocks noGrp="1"/>
          </p:cNvSpPr>
          <p:nvPr>
            <p:ph idx="1"/>
          </p:nvPr>
        </p:nvSpPr>
        <p:spPr>
          <a:xfrm>
            <a:off x="762000" y="1128451"/>
            <a:ext cx="11079480" cy="4986599"/>
          </a:xfrm>
          <a:prstGeom prst="rect">
            <a:avLst/>
          </a:prstGeom>
          <a:noFill/>
          <a:ln>
            <a:noFill/>
          </a:ln>
        </p:spPr>
        <p:txBody>
          <a:bodyPr spcFirstLastPara="1" wrap="square" lIns="91425" tIns="45700" rIns="91425" bIns="45700" anchor="t" anchorCtr="0">
            <a:normAutofit fontScale="85000" lnSpcReduction="20000"/>
          </a:bodyPr>
          <a:lstStyle/>
          <a:p>
            <a:pPr marL="228600" lvl="0" indent="-217169" algn="l" rtl="0">
              <a:lnSpc>
                <a:spcPct val="110000"/>
              </a:lnSpc>
              <a:spcBef>
                <a:spcPts val="0"/>
              </a:spcBef>
              <a:spcAft>
                <a:spcPts val="0"/>
              </a:spcAft>
              <a:buSzPct val="100000"/>
              <a:buChar char="•"/>
            </a:pPr>
            <a:r>
              <a:rPr lang="en-US" sz="2400" b="1" u="sng" dirty="0" err="1"/>
              <a:t>目的</a:t>
            </a:r>
            <a:r>
              <a:rPr lang="en-US" sz="2400" dirty="0"/>
              <a:t>　　生き抜く力を育む「子ども第三の居場所」を運営する。行政、NPO、市民、企業の方々と協力し、誰一人取り残さない地域子育てコミュニティーをつくることで「みんなが、みんなの子どもを育てる社会」を目指す</a:t>
            </a:r>
            <a:endParaRPr sz="2400" dirty="0"/>
          </a:p>
          <a:p>
            <a:pPr marL="228600" lvl="0" indent="-217169" algn="l" rtl="0">
              <a:lnSpc>
                <a:spcPct val="110000"/>
              </a:lnSpc>
              <a:spcBef>
                <a:spcPts val="700"/>
              </a:spcBef>
              <a:spcAft>
                <a:spcPts val="0"/>
              </a:spcAft>
              <a:buSzPct val="100000"/>
              <a:buChar char="•"/>
            </a:pPr>
            <a:r>
              <a:rPr lang="en-US" sz="2400" b="1" u="sng" dirty="0" err="1"/>
              <a:t>目標</a:t>
            </a:r>
            <a:r>
              <a:rPr lang="en-US" sz="2400" dirty="0"/>
              <a:t>　　・2025年3月31日までに一日平均利用児童数を20名にする・ボランティア等の地域住民や、行政、学校との関係構築、多世代交流機会の提供・子どもの「経験の不足」を解消するような定期的なイベントを事業期間内に10回実施する</a:t>
            </a:r>
            <a:endParaRPr sz="2400" dirty="0"/>
          </a:p>
          <a:p>
            <a:pPr marL="228600" lvl="0" indent="-217169" algn="l" rtl="0">
              <a:lnSpc>
                <a:spcPct val="110000"/>
              </a:lnSpc>
              <a:spcBef>
                <a:spcPts val="700"/>
              </a:spcBef>
              <a:spcAft>
                <a:spcPts val="0"/>
              </a:spcAft>
              <a:buSzPct val="100000"/>
              <a:buChar char="•"/>
            </a:pPr>
            <a:r>
              <a:rPr lang="en-US" sz="2400" b="1" u="sng" dirty="0" err="1"/>
              <a:t>事業内容</a:t>
            </a:r>
            <a:r>
              <a:rPr lang="en-US" sz="2400" b="1" u="sng" dirty="0"/>
              <a:t>　</a:t>
            </a:r>
            <a:endParaRPr sz="2400" b="1" u="sng" dirty="0"/>
          </a:p>
          <a:p>
            <a:pPr marL="0" lvl="0" indent="0" algn="l" rtl="0">
              <a:lnSpc>
                <a:spcPct val="110000"/>
              </a:lnSpc>
              <a:spcBef>
                <a:spcPts val="700"/>
              </a:spcBef>
              <a:spcAft>
                <a:spcPts val="0"/>
              </a:spcAft>
              <a:buSzPct val="100000"/>
              <a:buNone/>
            </a:pPr>
            <a:r>
              <a:rPr lang="en-US" sz="2400" b="1" dirty="0"/>
              <a:t>　</a:t>
            </a:r>
            <a:r>
              <a:rPr lang="en-US" sz="2400" dirty="0" err="1"/>
              <a:t>熊本県人吉市における「子ども第三の居場所」コミュニティモデルの運営</a:t>
            </a:r>
            <a:endParaRPr sz="2400" dirty="0"/>
          </a:p>
          <a:p>
            <a:pPr marL="0" lvl="0" indent="0" algn="l" rtl="0">
              <a:lnSpc>
                <a:spcPct val="110000"/>
              </a:lnSpc>
              <a:spcBef>
                <a:spcPts val="700"/>
              </a:spcBef>
              <a:spcAft>
                <a:spcPts val="0"/>
              </a:spcAft>
              <a:buSzPct val="100000"/>
              <a:buNone/>
            </a:pPr>
            <a:r>
              <a:rPr lang="en-US" sz="2400" dirty="0"/>
              <a:t>（１）期間　202</a:t>
            </a:r>
            <a:r>
              <a:rPr lang="en-US" altLang="ja-JP" sz="2400" dirty="0"/>
              <a:t>4</a:t>
            </a:r>
            <a:r>
              <a:rPr lang="en-US" sz="2400" dirty="0"/>
              <a:t>年4月1日～202</a:t>
            </a:r>
            <a:r>
              <a:rPr lang="en-US" altLang="ja-JP" sz="2400" dirty="0"/>
              <a:t>5</a:t>
            </a:r>
            <a:r>
              <a:rPr lang="en-US" sz="2400" dirty="0"/>
              <a:t>年３月31日（週4日、14時から18時まで開所）</a:t>
            </a:r>
            <a:endParaRPr sz="2400" dirty="0"/>
          </a:p>
          <a:p>
            <a:pPr marL="0" lvl="0" indent="0" algn="l" rtl="0">
              <a:lnSpc>
                <a:spcPct val="110000"/>
              </a:lnSpc>
              <a:spcBef>
                <a:spcPts val="700"/>
              </a:spcBef>
              <a:spcAft>
                <a:spcPts val="0"/>
              </a:spcAft>
              <a:buSzPct val="100000"/>
              <a:buNone/>
            </a:pPr>
            <a:r>
              <a:rPr lang="en-US" sz="2400" dirty="0"/>
              <a:t>（２）場所　</a:t>
            </a:r>
            <a:r>
              <a:rPr lang="en-US" sz="2400" dirty="0" err="1"/>
              <a:t>熊本県人吉市</a:t>
            </a:r>
            <a:r>
              <a:rPr lang="en-US" sz="2400" dirty="0"/>
              <a:t>　</a:t>
            </a:r>
            <a:r>
              <a:rPr lang="en-US" sz="2400" dirty="0" err="1"/>
              <a:t>ヒトハレハウスいっとこ内</a:t>
            </a:r>
            <a:endParaRPr sz="2400" dirty="0"/>
          </a:p>
          <a:p>
            <a:pPr marL="0" lvl="0" indent="0" algn="l" rtl="0">
              <a:lnSpc>
                <a:spcPct val="110000"/>
              </a:lnSpc>
              <a:spcBef>
                <a:spcPts val="700"/>
              </a:spcBef>
              <a:spcAft>
                <a:spcPts val="0"/>
              </a:spcAft>
              <a:buSzPct val="100000"/>
              <a:buNone/>
            </a:pPr>
            <a:r>
              <a:rPr lang="en-US" sz="2400" dirty="0"/>
              <a:t>（３）対象　25名（家庭や自身に課題を抱えた小中学生を中心）</a:t>
            </a:r>
            <a:endParaRPr sz="2400" dirty="0"/>
          </a:p>
          <a:p>
            <a:pPr marL="0" lvl="0" indent="0" algn="l" rtl="0">
              <a:lnSpc>
                <a:spcPct val="110000"/>
              </a:lnSpc>
              <a:spcBef>
                <a:spcPts val="700"/>
              </a:spcBef>
              <a:spcAft>
                <a:spcPts val="0"/>
              </a:spcAft>
              <a:buSzPct val="100000"/>
              <a:buNone/>
            </a:pPr>
            <a:r>
              <a:rPr lang="en-US" sz="2400" dirty="0"/>
              <a:t>（４）内容　「子ども第三の居場所」をつくり、子どもや保護者との信頼関係を重視しながら、子どもたちの精神安定、多様な大人と関わる機会、被災児童へのケアを行い、社会的相続を補完する。また、料理や洗濯等の簡単な家事の練習等も盛り込み、子ども達の自立する力を伸ばす。</a:t>
            </a:r>
            <a:endParaRPr sz="2400" b="1" u="sng"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3"/>
          <p:cNvSpPr txBox="1">
            <a:spLocks noGrp="1"/>
          </p:cNvSpPr>
          <p:nvPr>
            <p:ph type="title"/>
          </p:nvPr>
        </p:nvSpPr>
        <p:spPr>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2"/>
              </a:buClr>
              <a:buSzPts val="5100"/>
              <a:buFont typeface="Arial"/>
              <a:buNone/>
            </a:pPr>
            <a:r>
              <a:rPr lang="en-US"/>
              <a:t>開催回数　利用人数</a:t>
            </a:r>
            <a:endParaRPr/>
          </a:p>
        </p:txBody>
      </p:sp>
      <p:graphicFrame>
        <p:nvGraphicFramePr>
          <p:cNvPr id="117" name="Google Shape;117;p3"/>
          <p:cNvGraphicFramePr/>
          <p:nvPr/>
        </p:nvGraphicFramePr>
        <p:xfrm>
          <a:off x="933451" y="2039112"/>
          <a:ext cx="10889850" cy="3775765"/>
        </p:xfrm>
        <a:graphic>
          <a:graphicData uri="http://schemas.openxmlformats.org/drawingml/2006/table">
            <a:tbl>
              <a:tblPr firstRow="1" bandRow="1">
                <a:noFill/>
                <a:tableStyleId>{D8266AFB-176A-4461-A447-4AE44A67BE3C}</a:tableStyleId>
              </a:tblPr>
              <a:tblGrid>
                <a:gridCol w="1115475">
                  <a:extLst>
                    <a:ext uri="{9D8B030D-6E8A-4147-A177-3AD203B41FA5}">
                      <a16:colId xmlns:a16="http://schemas.microsoft.com/office/drawing/2014/main" val="20000"/>
                    </a:ext>
                  </a:extLst>
                </a:gridCol>
                <a:gridCol w="751875">
                  <a:extLst>
                    <a:ext uri="{9D8B030D-6E8A-4147-A177-3AD203B41FA5}">
                      <a16:colId xmlns:a16="http://schemas.microsoft.com/office/drawing/2014/main" val="20001"/>
                    </a:ext>
                  </a:extLst>
                </a:gridCol>
                <a:gridCol w="751875">
                  <a:extLst>
                    <a:ext uri="{9D8B030D-6E8A-4147-A177-3AD203B41FA5}">
                      <a16:colId xmlns:a16="http://schemas.microsoft.com/office/drawing/2014/main" val="20002"/>
                    </a:ext>
                  </a:extLst>
                </a:gridCol>
                <a:gridCol w="751875">
                  <a:extLst>
                    <a:ext uri="{9D8B030D-6E8A-4147-A177-3AD203B41FA5}">
                      <a16:colId xmlns:a16="http://schemas.microsoft.com/office/drawing/2014/main" val="20003"/>
                    </a:ext>
                  </a:extLst>
                </a:gridCol>
                <a:gridCol w="751875">
                  <a:extLst>
                    <a:ext uri="{9D8B030D-6E8A-4147-A177-3AD203B41FA5}">
                      <a16:colId xmlns:a16="http://schemas.microsoft.com/office/drawing/2014/main" val="20004"/>
                    </a:ext>
                  </a:extLst>
                </a:gridCol>
                <a:gridCol w="751875">
                  <a:extLst>
                    <a:ext uri="{9D8B030D-6E8A-4147-A177-3AD203B41FA5}">
                      <a16:colId xmlns:a16="http://schemas.microsoft.com/office/drawing/2014/main" val="20005"/>
                    </a:ext>
                  </a:extLst>
                </a:gridCol>
                <a:gridCol w="751875">
                  <a:extLst>
                    <a:ext uri="{9D8B030D-6E8A-4147-A177-3AD203B41FA5}">
                      <a16:colId xmlns:a16="http://schemas.microsoft.com/office/drawing/2014/main" val="20006"/>
                    </a:ext>
                  </a:extLst>
                </a:gridCol>
                <a:gridCol w="751875">
                  <a:extLst>
                    <a:ext uri="{9D8B030D-6E8A-4147-A177-3AD203B41FA5}">
                      <a16:colId xmlns:a16="http://schemas.microsoft.com/office/drawing/2014/main" val="20007"/>
                    </a:ext>
                  </a:extLst>
                </a:gridCol>
                <a:gridCol w="751875">
                  <a:extLst>
                    <a:ext uri="{9D8B030D-6E8A-4147-A177-3AD203B41FA5}">
                      <a16:colId xmlns:a16="http://schemas.microsoft.com/office/drawing/2014/main" val="20008"/>
                    </a:ext>
                  </a:extLst>
                </a:gridCol>
                <a:gridCol w="751875">
                  <a:extLst>
                    <a:ext uri="{9D8B030D-6E8A-4147-A177-3AD203B41FA5}">
                      <a16:colId xmlns:a16="http://schemas.microsoft.com/office/drawing/2014/main" val="20009"/>
                    </a:ext>
                  </a:extLst>
                </a:gridCol>
                <a:gridCol w="751875">
                  <a:extLst>
                    <a:ext uri="{9D8B030D-6E8A-4147-A177-3AD203B41FA5}">
                      <a16:colId xmlns:a16="http://schemas.microsoft.com/office/drawing/2014/main" val="20010"/>
                    </a:ext>
                  </a:extLst>
                </a:gridCol>
                <a:gridCol w="751875">
                  <a:extLst>
                    <a:ext uri="{9D8B030D-6E8A-4147-A177-3AD203B41FA5}">
                      <a16:colId xmlns:a16="http://schemas.microsoft.com/office/drawing/2014/main" val="20011"/>
                    </a:ext>
                  </a:extLst>
                </a:gridCol>
                <a:gridCol w="751875">
                  <a:extLst>
                    <a:ext uri="{9D8B030D-6E8A-4147-A177-3AD203B41FA5}">
                      <a16:colId xmlns:a16="http://schemas.microsoft.com/office/drawing/2014/main" val="20012"/>
                    </a:ext>
                  </a:extLst>
                </a:gridCol>
                <a:gridCol w="751875">
                  <a:extLst>
                    <a:ext uri="{9D8B030D-6E8A-4147-A177-3AD203B41FA5}">
                      <a16:colId xmlns:a16="http://schemas.microsoft.com/office/drawing/2014/main" val="20013"/>
                    </a:ext>
                  </a:extLst>
                </a:gridCol>
              </a:tblGrid>
              <a:tr h="445300">
                <a:tc>
                  <a:txBody>
                    <a:bodyPr/>
                    <a:lstStyle/>
                    <a:p>
                      <a:pPr marL="0" marR="0" lvl="0" indent="0" algn="ctr" rtl="0">
                        <a:spcBef>
                          <a:spcPts val="0"/>
                        </a:spcBef>
                        <a:spcAft>
                          <a:spcPts val="0"/>
                        </a:spcAft>
                        <a:buNone/>
                      </a:pPr>
                      <a:endParaRPr sz="1800" u="none" strike="noStrike" cap="none"/>
                    </a:p>
                  </a:txBody>
                  <a:tcPr marL="91450" marR="91450" marT="45725" marB="45725"/>
                </a:tc>
                <a:tc>
                  <a:txBody>
                    <a:bodyPr/>
                    <a:lstStyle/>
                    <a:p>
                      <a:pPr marL="0" marR="0" lvl="0" indent="0" algn="ctr" rtl="0">
                        <a:spcBef>
                          <a:spcPts val="0"/>
                        </a:spcBef>
                        <a:spcAft>
                          <a:spcPts val="0"/>
                        </a:spcAft>
                        <a:buNone/>
                      </a:pPr>
                      <a:r>
                        <a:rPr lang="en-US" sz="1800" u="none" strike="noStrike" cap="none"/>
                        <a:t>4月</a:t>
                      </a:r>
                      <a:endParaRPr sz="1800" u="none" strike="noStrike" cap="none"/>
                    </a:p>
                  </a:txBody>
                  <a:tcPr marL="91450" marR="91450" marT="45725" marB="45725"/>
                </a:tc>
                <a:tc>
                  <a:txBody>
                    <a:bodyPr/>
                    <a:lstStyle/>
                    <a:p>
                      <a:pPr marL="0" marR="0" lvl="0" indent="0" algn="ctr" rtl="0">
                        <a:spcBef>
                          <a:spcPts val="0"/>
                        </a:spcBef>
                        <a:spcAft>
                          <a:spcPts val="0"/>
                        </a:spcAft>
                        <a:buNone/>
                      </a:pPr>
                      <a:r>
                        <a:rPr lang="en-US" sz="1800" u="none" strike="noStrike" cap="none"/>
                        <a:t>5月</a:t>
                      </a:r>
                      <a:endParaRPr/>
                    </a:p>
                  </a:txBody>
                  <a:tcPr marL="91450" marR="91450" marT="45725" marB="45725"/>
                </a:tc>
                <a:tc>
                  <a:txBody>
                    <a:bodyPr/>
                    <a:lstStyle/>
                    <a:p>
                      <a:pPr marL="0" marR="0" lvl="0" indent="0" algn="ctr" rtl="0">
                        <a:spcBef>
                          <a:spcPts val="0"/>
                        </a:spcBef>
                        <a:spcAft>
                          <a:spcPts val="0"/>
                        </a:spcAft>
                        <a:buNone/>
                      </a:pPr>
                      <a:r>
                        <a:rPr lang="en-US" sz="1800" u="none" strike="noStrike" cap="none"/>
                        <a:t>6月</a:t>
                      </a:r>
                      <a:endParaRPr/>
                    </a:p>
                  </a:txBody>
                  <a:tcPr marL="91450" marR="91450" marT="45725" marB="45725"/>
                </a:tc>
                <a:tc>
                  <a:txBody>
                    <a:bodyPr/>
                    <a:lstStyle/>
                    <a:p>
                      <a:pPr marL="0" marR="0" lvl="0" indent="0" algn="ctr" rtl="0">
                        <a:spcBef>
                          <a:spcPts val="0"/>
                        </a:spcBef>
                        <a:spcAft>
                          <a:spcPts val="0"/>
                        </a:spcAft>
                        <a:buNone/>
                      </a:pPr>
                      <a:r>
                        <a:rPr lang="en-US" sz="1800" u="none" strike="noStrike" cap="none"/>
                        <a:t>7月</a:t>
                      </a:r>
                      <a:endParaRPr/>
                    </a:p>
                  </a:txBody>
                  <a:tcPr marL="91450" marR="91450" marT="45725" marB="45725"/>
                </a:tc>
                <a:tc>
                  <a:txBody>
                    <a:bodyPr/>
                    <a:lstStyle/>
                    <a:p>
                      <a:pPr marL="0" marR="0" lvl="0" indent="0" algn="ctr" rtl="0">
                        <a:spcBef>
                          <a:spcPts val="0"/>
                        </a:spcBef>
                        <a:spcAft>
                          <a:spcPts val="0"/>
                        </a:spcAft>
                        <a:buNone/>
                      </a:pPr>
                      <a:r>
                        <a:rPr lang="en-US" sz="1800" u="none" strike="noStrike" cap="none"/>
                        <a:t>8月</a:t>
                      </a:r>
                      <a:endParaRPr/>
                    </a:p>
                  </a:txBody>
                  <a:tcPr marL="91450" marR="91450" marT="45725" marB="45725"/>
                </a:tc>
                <a:tc>
                  <a:txBody>
                    <a:bodyPr/>
                    <a:lstStyle/>
                    <a:p>
                      <a:pPr marL="0" marR="0" lvl="0" indent="0" algn="ctr" rtl="0">
                        <a:spcBef>
                          <a:spcPts val="0"/>
                        </a:spcBef>
                        <a:spcAft>
                          <a:spcPts val="0"/>
                        </a:spcAft>
                        <a:buNone/>
                      </a:pPr>
                      <a:r>
                        <a:rPr lang="en-US" sz="1800" u="none" strike="noStrike" cap="none"/>
                        <a:t>9月</a:t>
                      </a:r>
                      <a:endParaRPr/>
                    </a:p>
                  </a:txBody>
                  <a:tcPr marL="91450" marR="91450" marT="45725" marB="45725"/>
                </a:tc>
                <a:tc>
                  <a:txBody>
                    <a:bodyPr/>
                    <a:lstStyle/>
                    <a:p>
                      <a:pPr marL="0" marR="0" lvl="0" indent="0" algn="ctr" rtl="0">
                        <a:spcBef>
                          <a:spcPts val="0"/>
                        </a:spcBef>
                        <a:spcAft>
                          <a:spcPts val="0"/>
                        </a:spcAft>
                        <a:buNone/>
                      </a:pPr>
                      <a:r>
                        <a:rPr lang="en-US" sz="1800" u="none" strike="noStrike" cap="none"/>
                        <a:t>10月</a:t>
                      </a:r>
                      <a:endParaRPr/>
                    </a:p>
                  </a:txBody>
                  <a:tcPr marL="91450" marR="91450" marT="45725" marB="45725"/>
                </a:tc>
                <a:tc>
                  <a:txBody>
                    <a:bodyPr/>
                    <a:lstStyle/>
                    <a:p>
                      <a:pPr marL="0" marR="0" lvl="0" indent="0" algn="ctr" rtl="0">
                        <a:spcBef>
                          <a:spcPts val="0"/>
                        </a:spcBef>
                        <a:spcAft>
                          <a:spcPts val="0"/>
                        </a:spcAft>
                        <a:buNone/>
                      </a:pPr>
                      <a:r>
                        <a:rPr lang="en-US" sz="1800" u="none" strike="noStrike" cap="none"/>
                        <a:t>11月</a:t>
                      </a:r>
                      <a:endParaRPr sz="1800" u="none" strike="noStrike" cap="none"/>
                    </a:p>
                  </a:txBody>
                  <a:tcPr marL="91450" marR="91450" marT="45725" marB="45725"/>
                </a:tc>
                <a:tc>
                  <a:txBody>
                    <a:bodyPr/>
                    <a:lstStyle/>
                    <a:p>
                      <a:pPr marL="0" marR="0" lvl="0" indent="0" algn="ctr" rtl="0">
                        <a:spcBef>
                          <a:spcPts val="0"/>
                        </a:spcBef>
                        <a:spcAft>
                          <a:spcPts val="0"/>
                        </a:spcAft>
                        <a:buNone/>
                      </a:pPr>
                      <a:r>
                        <a:rPr lang="en-US" sz="1800" u="none" strike="noStrike" cap="none"/>
                        <a:t>12月</a:t>
                      </a:r>
                      <a:endParaRPr/>
                    </a:p>
                  </a:txBody>
                  <a:tcPr marL="91450" marR="91450" marT="45725" marB="45725"/>
                </a:tc>
                <a:tc>
                  <a:txBody>
                    <a:bodyPr/>
                    <a:lstStyle/>
                    <a:p>
                      <a:pPr marL="0" marR="0" lvl="0" indent="0" algn="ctr" rtl="0">
                        <a:spcBef>
                          <a:spcPts val="0"/>
                        </a:spcBef>
                        <a:spcAft>
                          <a:spcPts val="0"/>
                        </a:spcAft>
                        <a:buNone/>
                      </a:pPr>
                      <a:r>
                        <a:rPr lang="en-US" sz="1800" u="none" strike="noStrike" cap="none"/>
                        <a:t>1月</a:t>
                      </a:r>
                      <a:endParaRPr/>
                    </a:p>
                  </a:txBody>
                  <a:tcPr marL="91450" marR="91450" marT="45725" marB="45725"/>
                </a:tc>
                <a:tc>
                  <a:txBody>
                    <a:bodyPr/>
                    <a:lstStyle/>
                    <a:p>
                      <a:pPr marL="0" marR="0" lvl="0" indent="0" algn="ctr" rtl="0">
                        <a:spcBef>
                          <a:spcPts val="0"/>
                        </a:spcBef>
                        <a:spcAft>
                          <a:spcPts val="0"/>
                        </a:spcAft>
                        <a:buNone/>
                      </a:pPr>
                      <a:r>
                        <a:rPr lang="en-US" sz="1800" u="none" strike="noStrike" cap="none"/>
                        <a:t>2月</a:t>
                      </a:r>
                      <a:endParaRPr/>
                    </a:p>
                  </a:txBody>
                  <a:tcPr marL="91450" marR="91450" marT="45725" marB="45725"/>
                </a:tc>
                <a:tc>
                  <a:txBody>
                    <a:bodyPr/>
                    <a:lstStyle/>
                    <a:p>
                      <a:pPr marL="0" marR="0" lvl="0" indent="0" algn="ctr" rtl="0">
                        <a:spcBef>
                          <a:spcPts val="0"/>
                        </a:spcBef>
                        <a:spcAft>
                          <a:spcPts val="0"/>
                        </a:spcAft>
                        <a:buNone/>
                      </a:pPr>
                      <a:r>
                        <a:rPr lang="en-US" sz="1800" u="none" strike="noStrike" cap="none"/>
                        <a:t>3月</a:t>
                      </a:r>
                      <a:endParaRPr/>
                    </a:p>
                  </a:txBody>
                  <a:tcPr marL="91450" marR="91450" marT="45725" marB="45725"/>
                </a:tc>
                <a:tc>
                  <a:txBody>
                    <a:bodyPr/>
                    <a:lstStyle/>
                    <a:p>
                      <a:pPr marL="0" marR="0" lvl="0" indent="0" algn="ctr" rtl="0">
                        <a:spcBef>
                          <a:spcPts val="0"/>
                        </a:spcBef>
                        <a:spcAft>
                          <a:spcPts val="0"/>
                        </a:spcAft>
                        <a:buNone/>
                      </a:pPr>
                      <a:r>
                        <a:rPr lang="en-US" sz="1800" u="none" strike="noStrike" cap="none"/>
                        <a:t>合計</a:t>
                      </a:r>
                      <a:endParaRPr/>
                    </a:p>
                  </a:txBody>
                  <a:tcPr marL="91450" marR="91450" marT="45725" marB="45725"/>
                </a:tc>
                <a:extLst>
                  <a:ext uri="{0D108BD9-81ED-4DB2-BD59-A6C34878D82A}">
                    <a16:rowId xmlns:a16="http://schemas.microsoft.com/office/drawing/2014/main" val="10000"/>
                  </a:ext>
                </a:extLst>
              </a:tr>
              <a:tr h="463875">
                <a:tc>
                  <a:txBody>
                    <a:bodyPr/>
                    <a:lstStyle/>
                    <a:p>
                      <a:pPr marL="0" marR="0" lvl="0" indent="0" algn="ctr" rtl="0">
                        <a:spcBef>
                          <a:spcPts val="0"/>
                        </a:spcBef>
                        <a:spcAft>
                          <a:spcPts val="0"/>
                        </a:spcAft>
                        <a:buNone/>
                      </a:pPr>
                      <a:r>
                        <a:rPr lang="en-US" sz="1800" u="none" strike="noStrike" cap="none"/>
                        <a:t>開催回数</a:t>
                      </a:r>
                      <a:endParaRPr/>
                    </a:p>
                  </a:txBody>
                  <a:tcPr marL="91450" marR="91450" marT="45725" marB="45725"/>
                </a:tc>
                <a:tc>
                  <a:txBody>
                    <a:bodyPr/>
                    <a:lstStyle/>
                    <a:p>
                      <a:pPr marL="0" marR="0" lvl="0" indent="0" algn="ctr" rtl="0">
                        <a:spcBef>
                          <a:spcPts val="0"/>
                        </a:spcBef>
                        <a:spcAft>
                          <a:spcPts val="0"/>
                        </a:spcAft>
                        <a:buNone/>
                      </a:pPr>
                      <a:r>
                        <a:rPr lang="en-US" sz="1800" u="none" strike="noStrike" cap="none"/>
                        <a:t>1</a:t>
                      </a:r>
                      <a:r>
                        <a:rPr lang="en-US" sz="1800"/>
                        <a:t>7</a:t>
                      </a:r>
                      <a:endParaRPr sz="1800" u="none" strike="noStrike" cap="none"/>
                    </a:p>
                  </a:txBody>
                  <a:tcPr marL="91450" marR="91450" marT="45725" marB="45725"/>
                </a:tc>
                <a:tc>
                  <a:txBody>
                    <a:bodyPr/>
                    <a:lstStyle/>
                    <a:p>
                      <a:pPr marL="0" marR="0" lvl="0" indent="0" algn="ctr" rtl="0">
                        <a:spcBef>
                          <a:spcPts val="0"/>
                        </a:spcBef>
                        <a:spcAft>
                          <a:spcPts val="0"/>
                        </a:spcAft>
                        <a:buNone/>
                      </a:pPr>
                      <a:r>
                        <a:rPr lang="en-US" sz="1800" u="none" strike="noStrike" cap="none"/>
                        <a:t>18</a:t>
                      </a:r>
                      <a:endParaRPr sz="1800" u="none" strike="noStrike" cap="none"/>
                    </a:p>
                  </a:txBody>
                  <a:tcPr marL="91450" marR="91450" marT="45725" marB="45725"/>
                </a:tc>
                <a:tc>
                  <a:txBody>
                    <a:bodyPr/>
                    <a:lstStyle/>
                    <a:p>
                      <a:pPr marL="0" marR="0" lvl="0" indent="0" algn="ctr" rtl="0">
                        <a:spcBef>
                          <a:spcPts val="0"/>
                        </a:spcBef>
                        <a:spcAft>
                          <a:spcPts val="0"/>
                        </a:spcAft>
                        <a:buNone/>
                      </a:pPr>
                      <a:r>
                        <a:rPr lang="en-US" sz="1800"/>
                        <a:t>16</a:t>
                      </a:r>
                      <a:endParaRPr sz="1800" u="none" strike="noStrike" cap="none"/>
                    </a:p>
                  </a:txBody>
                  <a:tcPr marL="91450" marR="91450" marT="45725" marB="45725"/>
                </a:tc>
                <a:tc>
                  <a:txBody>
                    <a:bodyPr/>
                    <a:lstStyle/>
                    <a:p>
                      <a:pPr marL="0" marR="0" lvl="0" indent="0" algn="ctr" rtl="0">
                        <a:spcBef>
                          <a:spcPts val="0"/>
                        </a:spcBef>
                        <a:spcAft>
                          <a:spcPts val="0"/>
                        </a:spcAft>
                        <a:buNone/>
                      </a:pPr>
                      <a:r>
                        <a:rPr lang="en-US" sz="1800" u="none" strike="noStrike" cap="none"/>
                        <a:t>1</a:t>
                      </a:r>
                      <a:r>
                        <a:rPr lang="en-US" sz="1800"/>
                        <a:t>8</a:t>
                      </a:r>
                      <a:endParaRPr sz="1800" u="none" strike="noStrike" cap="none"/>
                    </a:p>
                  </a:txBody>
                  <a:tcPr marL="91450" marR="91450" marT="45725" marB="45725"/>
                </a:tc>
                <a:tc>
                  <a:txBody>
                    <a:bodyPr/>
                    <a:lstStyle/>
                    <a:p>
                      <a:pPr marL="0" marR="0" lvl="0" indent="0" algn="ctr" rtl="0">
                        <a:spcBef>
                          <a:spcPts val="0"/>
                        </a:spcBef>
                        <a:spcAft>
                          <a:spcPts val="0"/>
                        </a:spcAft>
                        <a:buNone/>
                      </a:pPr>
                      <a:r>
                        <a:rPr lang="en-US" sz="1800" u="none" strike="noStrike" cap="none"/>
                        <a:t>1</a:t>
                      </a:r>
                      <a:r>
                        <a:rPr lang="en-US" sz="1800"/>
                        <a:t>1</a:t>
                      </a:r>
                      <a:endParaRPr sz="1800" u="none" strike="noStrike" cap="none"/>
                    </a:p>
                  </a:txBody>
                  <a:tcPr marL="91450" marR="91450" marT="45725" marB="45725"/>
                </a:tc>
                <a:tc>
                  <a:txBody>
                    <a:bodyPr/>
                    <a:lstStyle/>
                    <a:p>
                      <a:pPr marL="0" marR="0" lvl="0" indent="0" algn="ctr" rtl="0">
                        <a:spcBef>
                          <a:spcPts val="0"/>
                        </a:spcBef>
                        <a:spcAft>
                          <a:spcPts val="0"/>
                        </a:spcAft>
                        <a:buNone/>
                      </a:pPr>
                      <a:r>
                        <a:rPr lang="en-US" sz="1800" u="none" strike="noStrike" cap="none"/>
                        <a:t>1</a:t>
                      </a:r>
                      <a:r>
                        <a:rPr lang="en-US" sz="1800"/>
                        <a:t>6</a:t>
                      </a:r>
                      <a:endParaRPr sz="1800" u="none" strike="noStrike" cap="none"/>
                    </a:p>
                  </a:txBody>
                  <a:tcPr marL="91450" marR="91450" marT="45725" marB="45725"/>
                </a:tc>
                <a:tc>
                  <a:txBody>
                    <a:bodyPr/>
                    <a:lstStyle/>
                    <a:p>
                      <a:pPr marL="0" marR="0" lvl="0" indent="0" algn="ctr" rtl="0">
                        <a:spcBef>
                          <a:spcPts val="0"/>
                        </a:spcBef>
                        <a:spcAft>
                          <a:spcPts val="0"/>
                        </a:spcAft>
                        <a:buNone/>
                      </a:pPr>
                      <a:r>
                        <a:rPr lang="en-US" sz="1800" u="none" strike="noStrike" cap="none"/>
                        <a:t>1</a:t>
                      </a:r>
                      <a:r>
                        <a:rPr lang="en-US" sz="1800"/>
                        <a:t>8</a:t>
                      </a:r>
                      <a:endParaRPr sz="1800" u="none" strike="noStrike" cap="none"/>
                    </a:p>
                  </a:txBody>
                  <a:tcPr marL="91450" marR="91450" marT="45725" marB="45725"/>
                </a:tc>
                <a:tc>
                  <a:txBody>
                    <a:bodyPr/>
                    <a:lstStyle/>
                    <a:p>
                      <a:pPr marL="0" marR="0" lvl="0" indent="0" algn="ctr" rtl="0">
                        <a:spcBef>
                          <a:spcPts val="0"/>
                        </a:spcBef>
                        <a:spcAft>
                          <a:spcPts val="0"/>
                        </a:spcAft>
                        <a:buNone/>
                      </a:pPr>
                      <a:r>
                        <a:rPr lang="en-US" sz="1800" u="none" strike="noStrike" cap="none"/>
                        <a:t>1</a:t>
                      </a:r>
                      <a:r>
                        <a:rPr lang="en-US" sz="1800"/>
                        <a:t>7</a:t>
                      </a:r>
                      <a:endParaRPr sz="1800" u="none" strike="noStrike" cap="none"/>
                    </a:p>
                  </a:txBody>
                  <a:tcPr marL="91450" marR="91450" marT="45725" marB="45725"/>
                </a:tc>
                <a:tc>
                  <a:txBody>
                    <a:bodyPr/>
                    <a:lstStyle/>
                    <a:p>
                      <a:pPr marL="0" marR="0" lvl="0" indent="0" algn="ctr" rtl="0">
                        <a:spcBef>
                          <a:spcPts val="0"/>
                        </a:spcBef>
                        <a:spcAft>
                          <a:spcPts val="0"/>
                        </a:spcAft>
                        <a:buNone/>
                      </a:pPr>
                      <a:r>
                        <a:rPr lang="en-US" sz="1800"/>
                        <a:t>16</a:t>
                      </a:r>
                      <a:endParaRPr sz="1800" u="none" strike="noStrike" cap="none"/>
                    </a:p>
                  </a:txBody>
                  <a:tcPr marL="91450" marR="91450" marT="45725" marB="45725"/>
                </a:tc>
                <a:tc>
                  <a:txBody>
                    <a:bodyPr/>
                    <a:lstStyle/>
                    <a:p>
                      <a:pPr marL="0" marR="0" lvl="0" indent="0" algn="ctr" rtl="0">
                        <a:spcBef>
                          <a:spcPts val="0"/>
                        </a:spcBef>
                        <a:spcAft>
                          <a:spcPts val="0"/>
                        </a:spcAft>
                        <a:buNone/>
                      </a:pPr>
                      <a:r>
                        <a:rPr lang="en-US" sz="1800"/>
                        <a:t>16</a:t>
                      </a:r>
                      <a:endParaRPr sz="1800" u="none" strike="noStrike" cap="none"/>
                    </a:p>
                  </a:txBody>
                  <a:tcPr marL="91450" marR="91450" marT="45725" marB="45725"/>
                </a:tc>
                <a:tc>
                  <a:txBody>
                    <a:bodyPr/>
                    <a:lstStyle/>
                    <a:p>
                      <a:pPr marL="0" marR="0" lvl="0" indent="0" algn="ctr" rtl="0">
                        <a:spcBef>
                          <a:spcPts val="0"/>
                        </a:spcBef>
                        <a:spcAft>
                          <a:spcPts val="0"/>
                        </a:spcAft>
                        <a:buNone/>
                      </a:pPr>
                      <a:r>
                        <a:rPr lang="en-US" sz="1800"/>
                        <a:t>15</a:t>
                      </a:r>
                      <a:endParaRPr sz="1800" u="none" strike="noStrike" cap="none"/>
                    </a:p>
                  </a:txBody>
                  <a:tcPr marL="91450" marR="91450" marT="45725" marB="45725"/>
                </a:tc>
                <a:tc>
                  <a:txBody>
                    <a:bodyPr/>
                    <a:lstStyle/>
                    <a:p>
                      <a:pPr marL="0" marR="0" lvl="0" indent="0" algn="ctr" rtl="0">
                        <a:spcBef>
                          <a:spcPts val="0"/>
                        </a:spcBef>
                        <a:spcAft>
                          <a:spcPts val="0"/>
                        </a:spcAft>
                        <a:buNone/>
                      </a:pPr>
                      <a:r>
                        <a:rPr lang="en-US" sz="1800" u="none" strike="noStrike" cap="none"/>
                        <a:t>1</a:t>
                      </a:r>
                      <a:r>
                        <a:rPr lang="en-US" sz="1800"/>
                        <a:t>6</a:t>
                      </a:r>
                      <a:endParaRPr sz="1800" u="none" strike="noStrike" cap="none"/>
                    </a:p>
                  </a:txBody>
                  <a:tcPr marL="91450" marR="91450" marT="45725" marB="45725"/>
                </a:tc>
                <a:tc>
                  <a:txBody>
                    <a:bodyPr/>
                    <a:lstStyle/>
                    <a:p>
                      <a:pPr marL="0" marR="0" lvl="0" indent="0" algn="ctr" rtl="0">
                        <a:spcBef>
                          <a:spcPts val="0"/>
                        </a:spcBef>
                        <a:spcAft>
                          <a:spcPts val="0"/>
                        </a:spcAft>
                        <a:buNone/>
                      </a:pPr>
                      <a:r>
                        <a:rPr lang="en-US" sz="1800"/>
                        <a:t>194</a:t>
                      </a:r>
                      <a:endParaRPr sz="1800" u="none" strike="noStrike" cap="none"/>
                    </a:p>
                  </a:txBody>
                  <a:tcPr marL="91450" marR="91450" marT="45725" marB="45725"/>
                </a:tc>
                <a:extLst>
                  <a:ext uri="{0D108BD9-81ED-4DB2-BD59-A6C34878D82A}">
                    <a16:rowId xmlns:a16="http://schemas.microsoft.com/office/drawing/2014/main" val="10001"/>
                  </a:ext>
                </a:extLst>
              </a:tr>
              <a:tr h="445300">
                <a:tc>
                  <a:txBody>
                    <a:bodyPr/>
                    <a:lstStyle/>
                    <a:p>
                      <a:pPr marL="0" marR="0" lvl="0" indent="0" algn="ctr" rtl="0">
                        <a:spcBef>
                          <a:spcPts val="0"/>
                        </a:spcBef>
                        <a:spcAft>
                          <a:spcPts val="0"/>
                        </a:spcAft>
                        <a:buNone/>
                      </a:pPr>
                      <a:r>
                        <a:rPr lang="en-US" sz="1800" u="none" strike="noStrike" cap="none"/>
                        <a:t>未就学</a:t>
                      </a:r>
                      <a:endParaRPr/>
                    </a:p>
                  </a:txBody>
                  <a:tcPr marL="91450" marR="91450" marT="45725" marB="45725"/>
                </a:tc>
                <a:tc>
                  <a:txBody>
                    <a:bodyPr/>
                    <a:lstStyle/>
                    <a:p>
                      <a:pPr marL="0" marR="0" lvl="0" indent="0" algn="ctr" rtl="0">
                        <a:spcBef>
                          <a:spcPts val="0"/>
                        </a:spcBef>
                        <a:spcAft>
                          <a:spcPts val="0"/>
                        </a:spcAft>
                        <a:buNone/>
                      </a:pPr>
                      <a:r>
                        <a:rPr lang="en-US" sz="1800"/>
                        <a:t>12</a:t>
                      </a:r>
                      <a:endParaRPr/>
                    </a:p>
                  </a:txBody>
                  <a:tcPr marL="91450" marR="91450" marT="45725" marB="45725"/>
                </a:tc>
                <a:tc>
                  <a:txBody>
                    <a:bodyPr/>
                    <a:lstStyle/>
                    <a:p>
                      <a:pPr marL="0" marR="0" lvl="0" indent="0" algn="ctr" rtl="0">
                        <a:spcBef>
                          <a:spcPts val="0"/>
                        </a:spcBef>
                        <a:spcAft>
                          <a:spcPts val="0"/>
                        </a:spcAft>
                        <a:buNone/>
                      </a:pPr>
                      <a:r>
                        <a:rPr lang="en-US" sz="1800"/>
                        <a:t>23</a:t>
                      </a:r>
                      <a:endParaRPr sz="1800" u="none" strike="noStrike" cap="none"/>
                    </a:p>
                  </a:txBody>
                  <a:tcPr marL="91450" marR="91450" marT="45725" marB="45725"/>
                </a:tc>
                <a:tc>
                  <a:txBody>
                    <a:bodyPr/>
                    <a:lstStyle/>
                    <a:p>
                      <a:pPr marL="0" marR="0" lvl="0" indent="0" algn="ctr" rtl="0">
                        <a:spcBef>
                          <a:spcPts val="0"/>
                        </a:spcBef>
                        <a:spcAft>
                          <a:spcPts val="0"/>
                        </a:spcAft>
                        <a:buNone/>
                      </a:pPr>
                      <a:r>
                        <a:rPr lang="en-US" sz="1800"/>
                        <a:t>23</a:t>
                      </a:r>
                      <a:endParaRPr/>
                    </a:p>
                  </a:txBody>
                  <a:tcPr marL="91450" marR="91450" marT="45725" marB="45725"/>
                </a:tc>
                <a:tc>
                  <a:txBody>
                    <a:bodyPr/>
                    <a:lstStyle/>
                    <a:p>
                      <a:pPr marL="0" marR="0" lvl="0" indent="0" algn="ctr" rtl="0">
                        <a:spcBef>
                          <a:spcPts val="0"/>
                        </a:spcBef>
                        <a:spcAft>
                          <a:spcPts val="0"/>
                        </a:spcAft>
                        <a:buNone/>
                      </a:pPr>
                      <a:r>
                        <a:rPr lang="en-US" sz="1800"/>
                        <a:t>22</a:t>
                      </a:r>
                      <a:endParaRPr sz="1800" u="none" strike="noStrike" cap="none"/>
                    </a:p>
                  </a:txBody>
                  <a:tcPr marL="91450" marR="91450" marT="45725" marB="45725"/>
                </a:tc>
                <a:tc>
                  <a:txBody>
                    <a:bodyPr/>
                    <a:lstStyle/>
                    <a:p>
                      <a:pPr marL="0" marR="0" lvl="0" indent="0" algn="ctr" rtl="0">
                        <a:spcBef>
                          <a:spcPts val="0"/>
                        </a:spcBef>
                        <a:spcAft>
                          <a:spcPts val="0"/>
                        </a:spcAft>
                        <a:buNone/>
                      </a:pPr>
                      <a:r>
                        <a:rPr lang="en-US" sz="1800"/>
                        <a:t>8</a:t>
                      </a:r>
                      <a:endParaRPr sz="1800" u="none" strike="noStrike" cap="none"/>
                    </a:p>
                  </a:txBody>
                  <a:tcPr marL="91450" marR="91450" marT="45725" marB="45725"/>
                </a:tc>
                <a:tc>
                  <a:txBody>
                    <a:bodyPr/>
                    <a:lstStyle/>
                    <a:p>
                      <a:pPr marL="0" marR="0" lvl="0" indent="0" algn="ctr" rtl="0">
                        <a:spcBef>
                          <a:spcPts val="0"/>
                        </a:spcBef>
                        <a:spcAft>
                          <a:spcPts val="0"/>
                        </a:spcAft>
                        <a:buNone/>
                      </a:pPr>
                      <a:r>
                        <a:rPr lang="en-US" sz="1800"/>
                        <a:t>17</a:t>
                      </a:r>
                      <a:endParaRPr sz="1800" u="none" strike="noStrike" cap="none"/>
                    </a:p>
                  </a:txBody>
                  <a:tcPr marL="91450" marR="91450" marT="45725" marB="45725"/>
                </a:tc>
                <a:tc>
                  <a:txBody>
                    <a:bodyPr/>
                    <a:lstStyle/>
                    <a:p>
                      <a:pPr marL="0" marR="0" lvl="0" indent="0" algn="ctr" rtl="0">
                        <a:spcBef>
                          <a:spcPts val="0"/>
                        </a:spcBef>
                        <a:spcAft>
                          <a:spcPts val="0"/>
                        </a:spcAft>
                        <a:buNone/>
                      </a:pPr>
                      <a:r>
                        <a:rPr lang="en-US" sz="1800"/>
                        <a:t>25</a:t>
                      </a:r>
                      <a:endParaRPr sz="1800" u="none" strike="noStrike" cap="none"/>
                    </a:p>
                  </a:txBody>
                  <a:tcPr marL="91450" marR="91450" marT="45725" marB="45725"/>
                </a:tc>
                <a:tc>
                  <a:txBody>
                    <a:bodyPr/>
                    <a:lstStyle/>
                    <a:p>
                      <a:pPr marL="0" marR="0" lvl="0" indent="0" algn="ctr" rtl="0">
                        <a:spcBef>
                          <a:spcPts val="0"/>
                        </a:spcBef>
                        <a:spcAft>
                          <a:spcPts val="0"/>
                        </a:spcAft>
                        <a:buNone/>
                      </a:pPr>
                      <a:r>
                        <a:rPr lang="en-US" sz="1800"/>
                        <a:t>23</a:t>
                      </a:r>
                      <a:endParaRPr sz="1800" u="none" strike="noStrike" cap="none"/>
                    </a:p>
                  </a:txBody>
                  <a:tcPr marL="91450" marR="91450" marT="45725" marB="45725"/>
                </a:tc>
                <a:tc>
                  <a:txBody>
                    <a:bodyPr/>
                    <a:lstStyle/>
                    <a:p>
                      <a:pPr marL="0" marR="0" lvl="0" indent="0" algn="ctr" rtl="0">
                        <a:spcBef>
                          <a:spcPts val="0"/>
                        </a:spcBef>
                        <a:spcAft>
                          <a:spcPts val="0"/>
                        </a:spcAft>
                        <a:buNone/>
                      </a:pPr>
                      <a:r>
                        <a:rPr lang="en-US" sz="1800"/>
                        <a:t>12</a:t>
                      </a:r>
                      <a:endParaRPr sz="1800" u="none" strike="noStrike" cap="none"/>
                    </a:p>
                  </a:txBody>
                  <a:tcPr marL="91450" marR="91450" marT="45725" marB="45725"/>
                </a:tc>
                <a:tc>
                  <a:txBody>
                    <a:bodyPr/>
                    <a:lstStyle/>
                    <a:p>
                      <a:pPr marL="0" marR="0" lvl="0" indent="0" algn="ctr" rtl="0">
                        <a:spcBef>
                          <a:spcPts val="0"/>
                        </a:spcBef>
                        <a:spcAft>
                          <a:spcPts val="0"/>
                        </a:spcAft>
                        <a:buNone/>
                      </a:pPr>
                      <a:r>
                        <a:rPr lang="en-US" sz="1800"/>
                        <a:t>8</a:t>
                      </a:r>
                      <a:endParaRPr sz="1800" u="none" strike="noStrike" cap="none"/>
                    </a:p>
                  </a:txBody>
                  <a:tcPr marL="91450" marR="91450" marT="45725" marB="45725"/>
                </a:tc>
                <a:tc>
                  <a:txBody>
                    <a:bodyPr/>
                    <a:lstStyle/>
                    <a:p>
                      <a:pPr marL="0" marR="0" lvl="0" indent="0" algn="ctr" rtl="0">
                        <a:spcBef>
                          <a:spcPts val="0"/>
                        </a:spcBef>
                        <a:spcAft>
                          <a:spcPts val="0"/>
                        </a:spcAft>
                        <a:buNone/>
                      </a:pPr>
                      <a:r>
                        <a:rPr lang="en-US" sz="1800"/>
                        <a:t>6</a:t>
                      </a:r>
                      <a:endParaRPr sz="1800" u="none" strike="noStrike" cap="none"/>
                    </a:p>
                  </a:txBody>
                  <a:tcPr marL="91450" marR="91450" marT="45725" marB="45725"/>
                </a:tc>
                <a:tc>
                  <a:txBody>
                    <a:bodyPr/>
                    <a:lstStyle/>
                    <a:p>
                      <a:pPr marL="0" marR="0" lvl="0" indent="0" algn="ctr" rtl="0">
                        <a:spcBef>
                          <a:spcPts val="0"/>
                        </a:spcBef>
                        <a:spcAft>
                          <a:spcPts val="0"/>
                        </a:spcAft>
                        <a:buNone/>
                      </a:pPr>
                      <a:r>
                        <a:rPr lang="en-US" sz="1800"/>
                        <a:t>7</a:t>
                      </a:r>
                      <a:endParaRPr sz="1800" u="none" strike="noStrike" cap="none"/>
                    </a:p>
                  </a:txBody>
                  <a:tcPr marL="91450" marR="91450" marT="45725" marB="45725"/>
                </a:tc>
                <a:tc>
                  <a:txBody>
                    <a:bodyPr/>
                    <a:lstStyle/>
                    <a:p>
                      <a:pPr marL="0" marR="0" lvl="0" indent="0" algn="ctr" rtl="0">
                        <a:spcBef>
                          <a:spcPts val="0"/>
                        </a:spcBef>
                        <a:spcAft>
                          <a:spcPts val="0"/>
                        </a:spcAft>
                        <a:buNone/>
                      </a:pPr>
                      <a:r>
                        <a:rPr lang="en-US" sz="1800"/>
                        <a:t>186</a:t>
                      </a:r>
                      <a:endParaRPr sz="1800" u="none" strike="noStrike" cap="none"/>
                    </a:p>
                  </a:txBody>
                  <a:tcPr marL="91450" marR="91450" marT="45725" marB="45725"/>
                </a:tc>
                <a:extLst>
                  <a:ext uri="{0D108BD9-81ED-4DB2-BD59-A6C34878D82A}">
                    <a16:rowId xmlns:a16="http://schemas.microsoft.com/office/drawing/2014/main" val="10002"/>
                  </a:ext>
                </a:extLst>
              </a:tr>
              <a:tr h="445300">
                <a:tc>
                  <a:txBody>
                    <a:bodyPr/>
                    <a:lstStyle/>
                    <a:p>
                      <a:pPr marL="0" marR="0" lvl="0" indent="0" algn="ctr" rtl="0">
                        <a:spcBef>
                          <a:spcPts val="0"/>
                        </a:spcBef>
                        <a:spcAft>
                          <a:spcPts val="0"/>
                        </a:spcAft>
                        <a:buNone/>
                      </a:pPr>
                      <a:r>
                        <a:rPr lang="en-US" sz="1800" u="none" strike="noStrike" cap="none"/>
                        <a:t>小学生</a:t>
                      </a:r>
                      <a:endParaRPr/>
                    </a:p>
                  </a:txBody>
                  <a:tcPr marL="91450" marR="91450" marT="45725" marB="45725"/>
                </a:tc>
                <a:tc>
                  <a:txBody>
                    <a:bodyPr/>
                    <a:lstStyle/>
                    <a:p>
                      <a:pPr marL="0" marR="0" lvl="0" indent="0" algn="ctr" rtl="0">
                        <a:spcBef>
                          <a:spcPts val="0"/>
                        </a:spcBef>
                        <a:spcAft>
                          <a:spcPts val="0"/>
                        </a:spcAft>
                        <a:buNone/>
                      </a:pPr>
                      <a:r>
                        <a:rPr lang="en-US" sz="1800"/>
                        <a:t>156</a:t>
                      </a:r>
                      <a:endParaRPr sz="1800" u="none" strike="noStrike" cap="none"/>
                    </a:p>
                  </a:txBody>
                  <a:tcPr marL="91450" marR="91450" marT="45725" marB="45725"/>
                </a:tc>
                <a:tc>
                  <a:txBody>
                    <a:bodyPr/>
                    <a:lstStyle/>
                    <a:p>
                      <a:pPr marL="0" marR="0" lvl="0" indent="0" algn="ctr" rtl="0">
                        <a:spcBef>
                          <a:spcPts val="0"/>
                        </a:spcBef>
                        <a:spcAft>
                          <a:spcPts val="0"/>
                        </a:spcAft>
                        <a:buNone/>
                      </a:pPr>
                      <a:r>
                        <a:rPr lang="en-US" sz="1800"/>
                        <a:t>179</a:t>
                      </a:r>
                      <a:endParaRPr sz="1800" u="none" strike="noStrike" cap="none"/>
                    </a:p>
                  </a:txBody>
                  <a:tcPr marL="91450" marR="91450" marT="45725" marB="45725"/>
                </a:tc>
                <a:tc>
                  <a:txBody>
                    <a:bodyPr/>
                    <a:lstStyle/>
                    <a:p>
                      <a:pPr marL="0" marR="0" lvl="0" indent="0" algn="ctr" rtl="0">
                        <a:spcBef>
                          <a:spcPts val="0"/>
                        </a:spcBef>
                        <a:spcAft>
                          <a:spcPts val="0"/>
                        </a:spcAft>
                        <a:buNone/>
                      </a:pPr>
                      <a:r>
                        <a:rPr lang="en-US" sz="1800"/>
                        <a:t>143</a:t>
                      </a:r>
                      <a:endParaRPr sz="1800" u="none" strike="noStrike" cap="none"/>
                    </a:p>
                  </a:txBody>
                  <a:tcPr marL="91450" marR="91450" marT="45725" marB="45725"/>
                </a:tc>
                <a:tc>
                  <a:txBody>
                    <a:bodyPr/>
                    <a:lstStyle/>
                    <a:p>
                      <a:pPr marL="0" marR="0" lvl="0" indent="0" algn="ctr" rtl="0">
                        <a:spcBef>
                          <a:spcPts val="0"/>
                        </a:spcBef>
                        <a:spcAft>
                          <a:spcPts val="0"/>
                        </a:spcAft>
                        <a:buNone/>
                      </a:pPr>
                      <a:r>
                        <a:rPr lang="en-US" sz="1800"/>
                        <a:t>121</a:t>
                      </a:r>
                      <a:endParaRPr sz="1800" u="none" strike="noStrike" cap="none"/>
                    </a:p>
                  </a:txBody>
                  <a:tcPr marL="91450" marR="91450" marT="45725" marB="45725"/>
                </a:tc>
                <a:tc>
                  <a:txBody>
                    <a:bodyPr/>
                    <a:lstStyle/>
                    <a:p>
                      <a:pPr marL="0" marR="0" lvl="0" indent="0" algn="ctr" rtl="0">
                        <a:spcBef>
                          <a:spcPts val="0"/>
                        </a:spcBef>
                        <a:spcAft>
                          <a:spcPts val="0"/>
                        </a:spcAft>
                        <a:buNone/>
                      </a:pPr>
                      <a:r>
                        <a:rPr lang="en-US" sz="1800"/>
                        <a:t>84</a:t>
                      </a:r>
                      <a:endParaRPr sz="1800" u="none" strike="noStrike" cap="none"/>
                    </a:p>
                  </a:txBody>
                  <a:tcPr marL="91450" marR="91450" marT="45725" marB="45725"/>
                </a:tc>
                <a:tc>
                  <a:txBody>
                    <a:bodyPr/>
                    <a:lstStyle/>
                    <a:p>
                      <a:pPr marL="0" marR="0" lvl="0" indent="0" algn="ctr" rtl="0">
                        <a:spcBef>
                          <a:spcPts val="0"/>
                        </a:spcBef>
                        <a:spcAft>
                          <a:spcPts val="0"/>
                        </a:spcAft>
                        <a:buNone/>
                      </a:pPr>
                      <a:r>
                        <a:rPr lang="en-US" sz="1800"/>
                        <a:t>119</a:t>
                      </a:r>
                      <a:endParaRPr sz="1800" u="none" strike="noStrike" cap="none"/>
                    </a:p>
                  </a:txBody>
                  <a:tcPr marL="91450" marR="91450" marT="45725" marB="45725"/>
                </a:tc>
                <a:tc>
                  <a:txBody>
                    <a:bodyPr/>
                    <a:lstStyle/>
                    <a:p>
                      <a:pPr marL="0" marR="0" lvl="0" indent="0" algn="ctr" rtl="0">
                        <a:spcBef>
                          <a:spcPts val="0"/>
                        </a:spcBef>
                        <a:spcAft>
                          <a:spcPts val="0"/>
                        </a:spcAft>
                        <a:buNone/>
                      </a:pPr>
                      <a:r>
                        <a:rPr lang="en-US" sz="1800"/>
                        <a:t>166</a:t>
                      </a:r>
                      <a:endParaRPr sz="1800" u="none" strike="noStrike" cap="none"/>
                    </a:p>
                  </a:txBody>
                  <a:tcPr marL="91450" marR="91450" marT="45725" marB="45725"/>
                </a:tc>
                <a:tc>
                  <a:txBody>
                    <a:bodyPr/>
                    <a:lstStyle/>
                    <a:p>
                      <a:pPr marL="0" marR="0" lvl="0" indent="0" algn="ctr" rtl="0">
                        <a:spcBef>
                          <a:spcPts val="0"/>
                        </a:spcBef>
                        <a:spcAft>
                          <a:spcPts val="0"/>
                        </a:spcAft>
                        <a:buNone/>
                      </a:pPr>
                      <a:r>
                        <a:rPr lang="en-US" sz="1800"/>
                        <a:t>128</a:t>
                      </a:r>
                      <a:endParaRPr sz="1800" u="none" strike="noStrike" cap="none"/>
                    </a:p>
                  </a:txBody>
                  <a:tcPr marL="91450" marR="91450" marT="45725" marB="45725"/>
                </a:tc>
                <a:tc>
                  <a:txBody>
                    <a:bodyPr/>
                    <a:lstStyle/>
                    <a:p>
                      <a:pPr marL="0" marR="0" lvl="0" indent="0" algn="ctr" rtl="0">
                        <a:spcBef>
                          <a:spcPts val="0"/>
                        </a:spcBef>
                        <a:spcAft>
                          <a:spcPts val="0"/>
                        </a:spcAft>
                        <a:buNone/>
                      </a:pPr>
                      <a:r>
                        <a:rPr lang="en-US" sz="1800"/>
                        <a:t>148</a:t>
                      </a:r>
                      <a:endParaRPr sz="1800" u="none" strike="noStrike" cap="none"/>
                    </a:p>
                  </a:txBody>
                  <a:tcPr marL="91450" marR="91450" marT="45725" marB="45725"/>
                </a:tc>
                <a:tc>
                  <a:txBody>
                    <a:bodyPr/>
                    <a:lstStyle/>
                    <a:p>
                      <a:pPr marL="0" marR="0" lvl="0" indent="0" algn="ctr" rtl="0">
                        <a:spcBef>
                          <a:spcPts val="0"/>
                        </a:spcBef>
                        <a:spcAft>
                          <a:spcPts val="0"/>
                        </a:spcAft>
                        <a:buNone/>
                      </a:pPr>
                      <a:r>
                        <a:rPr lang="en-US" sz="1800"/>
                        <a:t>115</a:t>
                      </a:r>
                      <a:endParaRPr sz="1800" u="none" strike="noStrike" cap="none"/>
                    </a:p>
                  </a:txBody>
                  <a:tcPr marL="91450" marR="91450" marT="45725" marB="45725"/>
                </a:tc>
                <a:tc>
                  <a:txBody>
                    <a:bodyPr/>
                    <a:lstStyle/>
                    <a:p>
                      <a:pPr marL="0" marR="0" lvl="0" indent="0" algn="ctr" rtl="0">
                        <a:spcBef>
                          <a:spcPts val="0"/>
                        </a:spcBef>
                        <a:spcAft>
                          <a:spcPts val="0"/>
                        </a:spcAft>
                        <a:buNone/>
                      </a:pPr>
                      <a:r>
                        <a:rPr lang="en-US" sz="1800"/>
                        <a:t>81</a:t>
                      </a:r>
                      <a:endParaRPr sz="1800" u="none" strike="noStrike" cap="none"/>
                    </a:p>
                  </a:txBody>
                  <a:tcPr marL="91450" marR="91450" marT="45725" marB="45725"/>
                </a:tc>
                <a:tc>
                  <a:txBody>
                    <a:bodyPr/>
                    <a:lstStyle/>
                    <a:p>
                      <a:pPr marL="0" marR="0" lvl="0" indent="0" algn="ctr" rtl="0">
                        <a:spcBef>
                          <a:spcPts val="0"/>
                        </a:spcBef>
                        <a:spcAft>
                          <a:spcPts val="0"/>
                        </a:spcAft>
                        <a:buNone/>
                      </a:pPr>
                      <a:r>
                        <a:rPr lang="en-US" sz="1800" u="none" strike="noStrike" cap="none"/>
                        <a:t>1</a:t>
                      </a:r>
                      <a:r>
                        <a:rPr lang="en-US" sz="1800"/>
                        <a:t>13</a:t>
                      </a:r>
                      <a:endParaRPr sz="1800" u="none" strike="noStrike" cap="none"/>
                    </a:p>
                  </a:txBody>
                  <a:tcPr marL="91450" marR="91450" marT="45725" marB="45725"/>
                </a:tc>
                <a:tc>
                  <a:txBody>
                    <a:bodyPr/>
                    <a:lstStyle/>
                    <a:p>
                      <a:pPr marL="0" marR="0" lvl="0" indent="0" algn="ctr" rtl="0">
                        <a:spcBef>
                          <a:spcPts val="0"/>
                        </a:spcBef>
                        <a:spcAft>
                          <a:spcPts val="0"/>
                        </a:spcAft>
                        <a:buNone/>
                      </a:pPr>
                      <a:r>
                        <a:rPr lang="en-US" sz="1800"/>
                        <a:t>1553</a:t>
                      </a:r>
                      <a:endParaRPr sz="1800" u="none" strike="noStrike" cap="none"/>
                    </a:p>
                  </a:txBody>
                  <a:tcPr marL="91450" marR="91450" marT="45725" marB="45725"/>
                </a:tc>
                <a:extLst>
                  <a:ext uri="{0D108BD9-81ED-4DB2-BD59-A6C34878D82A}">
                    <a16:rowId xmlns:a16="http://schemas.microsoft.com/office/drawing/2014/main" val="10003"/>
                  </a:ext>
                </a:extLst>
              </a:tr>
              <a:tr h="445300">
                <a:tc>
                  <a:txBody>
                    <a:bodyPr/>
                    <a:lstStyle/>
                    <a:p>
                      <a:pPr marL="0" marR="0" lvl="0" indent="0" algn="ctr" rtl="0">
                        <a:spcBef>
                          <a:spcPts val="0"/>
                        </a:spcBef>
                        <a:spcAft>
                          <a:spcPts val="0"/>
                        </a:spcAft>
                        <a:buNone/>
                      </a:pPr>
                      <a:r>
                        <a:rPr lang="en-US" sz="1800" u="none" strike="noStrike" cap="none"/>
                        <a:t>中学生</a:t>
                      </a:r>
                      <a:endParaRPr/>
                    </a:p>
                  </a:txBody>
                  <a:tcPr marL="91450" marR="91450" marT="45725" marB="45725"/>
                </a:tc>
                <a:tc>
                  <a:txBody>
                    <a:bodyPr/>
                    <a:lstStyle/>
                    <a:p>
                      <a:pPr marL="0" marR="0" lvl="0" indent="0" algn="ctr" rtl="0">
                        <a:spcBef>
                          <a:spcPts val="0"/>
                        </a:spcBef>
                        <a:spcAft>
                          <a:spcPts val="0"/>
                        </a:spcAft>
                        <a:buNone/>
                      </a:pPr>
                      <a:r>
                        <a:rPr lang="en-US" sz="1800"/>
                        <a:t>10</a:t>
                      </a:r>
                      <a:endParaRPr/>
                    </a:p>
                  </a:txBody>
                  <a:tcPr marL="91450" marR="91450" marT="45725" marB="45725"/>
                </a:tc>
                <a:tc>
                  <a:txBody>
                    <a:bodyPr/>
                    <a:lstStyle/>
                    <a:p>
                      <a:pPr marL="0" marR="0" lvl="0" indent="0" algn="ctr" rtl="0">
                        <a:spcBef>
                          <a:spcPts val="0"/>
                        </a:spcBef>
                        <a:spcAft>
                          <a:spcPts val="0"/>
                        </a:spcAft>
                        <a:buNone/>
                      </a:pPr>
                      <a:r>
                        <a:rPr lang="en-US" sz="1800"/>
                        <a:t>1</a:t>
                      </a:r>
                      <a:endParaRPr sz="1800" u="none" strike="noStrike" cap="none"/>
                    </a:p>
                  </a:txBody>
                  <a:tcPr marL="91450" marR="91450" marT="45725" marB="45725"/>
                </a:tc>
                <a:tc>
                  <a:txBody>
                    <a:bodyPr/>
                    <a:lstStyle/>
                    <a:p>
                      <a:pPr marL="0" marR="0" lvl="0" indent="0" algn="ctr" rtl="0">
                        <a:spcBef>
                          <a:spcPts val="0"/>
                        </a:spcBef>
                        <a:spcAft>
                          <a:spcPts val="0"/>
                        </a:spcAft>
                        <a:buNone/>
                      </a:pPr>
                      <a:r>
                        <a:rPr lang="en-US" sz="1800"/>
                        <a:t>2</a:t>
                      </a:r>
                      <a:endParaRPr sz="1800" u="none" strike="noStrike" cap="none"/>
                    </a:p>
                  </a:txBody>
                  <a:tcPr marL="91450" marR="91450" marT="45725" marB="45725"/>
                </a:tc>
                <a:tc>
                  <a:txBody>
                    <a:bodyPr/>
                    <a:lstStyle/>
                    <a:p>
                      <a:pPr marL="0" marR="0" lvl="0" indent="0" algn="ctr" rtl="0">
                        <a:spcBef>
                          <a:spcPts val="0"/>
                        </a:spcBef>
                        <a:spcAft>
                          <a:spcPts val="0"/>
                        </a:spcAft>
                        <a:buNone/>
                      </a:pPr>
                      <a:r>
                        <a:rPr lang="en-US" sz="1800"/>
                        <a:t>18</a:t>
                      </a:r>
                      <a:endParaRPr sz="1800" u="none" strike="noStrike" cap="none"/>
                    </a:p>
                  </a:txBody>
                  <a:tcPr marL="91450" marR="91450" marT="45725" marB="45725"/>
                </a:tc>
                <a:tc>
                  <a:txBody>
                    <a:bodyPr/>
                    <a:lstStyle/>
                    <a:p>
                      <a:pPr marL="0" marR="0" lvl="0" indent="0" algn="ctr" rtl="0">
                        <a:spcBef>
                          <a:spcPts val="0"/>
                        </a:spcBef>
                        <a:spcAft>
                          <a:spcPts val="0"/>
                        </a:spcAft>
                        <a:buNone/>
                      </a:pPr>
                      <a:r>
                        <a:rPr lang="en-US" sz="1800"/>
                        <a:t>14</a:t>
                      </a:r>
                      <a:endParaRPr sz="1800" u="none" strike="noStrike" cap="none"/>
                    </a:p>
                  </a:txBody>
                  <a:tcPr marL="91450" marR="91450" marT="45725" marB="45725"/>
                </a:tc>
                <a:tc>
                  <a:txBody>
                    <a:bodyPr/>
                    <a:lstStyle/>
                    <a:p>
                      <a:pPr marL="0" marR="0" lvl="0" indent="0" algn="ctr" rtl="0">
                        <a:spcBef>
                          <a:spcPts val="0"/>
                        </a:spcBef>
                        <a:spcAft>
                          <a:spcPts val="0"/>
                        </a:spcAft>
                        <a:buNone/>
                      </a:pPr>
                      <a:r>
                        <a:rPr lang="en-US" sz="1800"/>
                        <a:t>10</a:t>
                      </a:r>
                      <a:endParaRPr sz="1800" u="none" strike="noStrike" cap="none"/>
                    </a:p>
                  </a:txBody>
                  <a:tcPr marL="91450" marR="91450" marT="45725" marB="45725"/>
                </a:tc>
                <a:tc>
                  <a:txBody>
                    <a:bodyPr/>
                    <a:lstStyle/>
                    <a:p>
                      <a:pPr marL="0" marR="0" lvl="0" indent="0" algn="ctr" rtl="0">
                        <a:spcBef>
                          <a:spcPts val="0"/>
                        </a:spcBef>
                        <a:spcAft>
                          <a:spcPts val="0"/>
                        </a:spcAft>
                        <a:buNone/>
                      </a:pPr>
                      <a:r>
                        <a:rPr lang="en-US" sz="1800"/>
                        <a:t>6</a:t>
                      </a:r>
                      <a:endParaRPr sz="1800" u="none" strike="noStrike" cap="none"/>
                    </a:p>
                  </a:txBody>
                  <a:tcPr marL="91450" marR="91450" marT="45725" marB="45725"/>
                </a:tc>
                <a:tc>
                  <a:txBody>
                    <a:bodyPr/>
                    <a:lstStyle/>
                    <a:p>
                      <a:pPr marL="0" marR="0" lvl="0" indent="0" algn="ctr" rtl="0">
                        <a:spcBef>
                          <a:spcPts val="0"/>
                        </a:spcBef>
                        <a:spcAft>
                          <a:spcPts val="0"/>
                        </a:spcAft>
                        <a:buNone/>
                      </a:pPr>
                      <a:r>
                        <a:rPr lang="en-US" sz="1800"/>
                        <a:t>10</a:t>
                      </a:r>
                      <a:endParaRPr sz="1800" u="none" strike="noStrike" cap="none"/>
                    </a:p>
                  </a:txBody>
                  <a:tcPr marL="91450" marR="91450" marT="45725" marB="45725"/>
                </a:tc>
                <a:tc>
                  <a:txBody>
                    <a:bodyPr/>
                    <a:lstStyle/>
                    <a:p>
                      <a:pPr marL="0" marR="0" lvl="0" indent="0" algn="ctr" rtl="0">
                        <a:spcBef>
                          <a:spcPts val="0"/>
                        </a:spcBef>
                        <a:spcAft>
                          <a:spcPts val="0"/>
                        </a:spcAft>
                        <a:buNone/>
                      </a:pPr>
                      <a:r>
                        <a:rPr lang="en-US" sz="1800"/>
                        <a:t>10</a:t>
                      </a:r>
                      <a:endParaRPr sz="1800" u="none" strike="noStrike" cap="none"/>
                    </a:p>
                  </a:txBody>
                  <a:tcPr marL="91450" marR="91450" marT="45725" marB="45725"/>
                </a:tc>
                <a:tc>
                  <a:txBody>
                    <a:bodyPr/>
                    <a:lstStyle/>
                    <a:p>
                      <a:pPr marL="0" marR="0" lvl="0" indent="0" algn="ctr" rtl="0">
                        <a:spcBef>
                          <a:spcPts val="0"/>
                        </a:spcBef>
                        <a:spcAft>
                          <a:spcPts val="0"/>
                        </a:spcAft>
                        <a:buNone/>
                      </a:pPr>
                      <a:r>
                        <a:rPr lang="en-US" sz="1800"/>
                        <a:t>7</a:t>
                      </a:r>
                      <a:endParaRPr sz="1800" u="none" strike="noStrike" cap="none"/>
                    </a:p>
                  </a:txBody>
                  <a:tcPr marL="91450" marR="91450" marT="45725" marB="45725"/>
                </a:tc>
                <a:tc>
                  <a:txBody>
                    <a:bodyPr/>
                    <a:lstStyle/>
                    <a:p>
                      <a:pPr marL="0" marR="0" lvl="0" indent="0" algn="ctr" rtl="0">
                        <a:spcBef>
                          <a:spcPts val="0"/>
                        </a:spcBef>
                        <a:spcAft>
                          <a:spcPts val="0"/>
                        </a:spcAft>
                        <a:buNone/>
                      </a:pPr>
                      <a:r>
                        <a:rPr lang="en-US" sz="1800"/>
                        <a:t>4</a:t>
                      </a:r>
                      <a:endParaRPr sz="1800" u="none" strike="noStrike" cap="none"/>
                    </a:p>
                  </a:txBody>
                  <a:tcPr marL="91450" marR="91450" marT="45725" marB="45725"/>
                </a:tc>
                <a:tc>
                  <a:txBody>
                    <a:bodyPr/>
                    <a:lstStyle/>
                    <a:p>
                      <a:pPr marL="0" marR="0" lvl="0" indent="0" algn="ctr" rtl="0">
                        <a:spcBef>
                          <a:spcPts val="0"/>
                        </a:spcBef>
                        <a:spcAft>
                          <a:spcPts val="0"/>
                        </a:spcAft>
                        <a:buNone/>
                      </a:pPr>
                      <a:r>
                        <a:rPr lang="en-US" sz="1800"/>
                        <a:t>11</a:t>
                      </a:r>
                      <a:endParaRPr sz="1800" u="none" strike="noStrike" cap="none"/>
                    </a:p>
                  </a:txBody>
                  <a:tcPr marL="91450" marR="91450" marT="45725" marB="45725"/>
                </a:tc>
                <a:tc>
                  <a:txBody>
                    <a:bodyPr/>
                    <a:lstStyle/>
                    <a:p>
                      <a:pPr marL="0" marR="0" lvl="0" indent="0" algn="ctr" rtl="0">
                        <a:spcBef>
                          <a:spcPts val="0"/>
                        </a:spcBef>
                        <a:spcAft>
                          <a:spcPts val="0"/>
                        </a:spcAft>
                        <a:buNone/>
                      </a:pPr>
                      <a:r>
                        <a:rPr lang="en-US" sz="1800"/>
                        <a:t>103</a:t>
                      </a:r>
                      <a:endParaRPr sz="1800" u="none" strike="noStrike" cap="none"/>
                    </a:p>
                  </a:txBody>
                  <a:tcPr marL="91450" marR="91450" marT="45725" marB="45725"/>
                </a:tc>
                <a:extLst>
                  <a:ext uri="{0D108BD9-81ED-4DB2-BD59-A6C34878D82A}">
                    <a16:rowId xmlns:a16="http://schemas.microsoft.com/office/drawing/2014/main" val="10004"/>
                  </a:ext>
                </a:extLst>
              </a:tr>
              <a:tr h="445300">
                <a:tc>
                  <a:txBody>
                    <a:bodyPr/>
                    <a:lstStyle/>
                    <a:p>
                      <a:pPr marL="0" marR="0" lvl="0" indent="0" algn="ctr" rtl="0">
                        <a:spcBef>
                          <a:spcPts val="0"/>
                        </a:spcBef>
                        <a:spcAft>
                          <a:spcPts val="0"/>
                        </a:spcAft>
                        <a:buNone/>
                      </a:pPr>
                      <a:r>
                        <a:rPr lang="en-US" sz="1800" u="none" strike="noStrike" cap="none"/>
                        <a:t>高校生</a:t>
                      </a:r>
                      <a:endParaRPr sz="1800" u="none" strike="noStrike" cap="none"/>
                    </a:p>
                  </a:txBody>
                  <a:tcPr marL="91450" marR="91450" marT="45725" marB="45725"/>
                </a:tc>
                <a:tc>
                  <a:txBody>
                    <a:bodyPr/>
                    <a:lstStyle/>
                    <a:p>
                      <a:pPr marL="0" marR="0" lvl="0" indent="0" algn="ctr" rtl="0">
                        <a:spcBef>
                          <a:spcPts val="0"/>
                        </a:spcBef>
                        <a:spcAft>
                          <a:spcPts val="0"/>
                        </a:spcAft>
                        <a:buNone/>
                      </a:pPr>
                      <a:r>
                        <a:rPr lang="en-US" sz="1800"/>
                        <a:t>20</a:t>
                      </a:r>
                      <a:endParaRPr/>
                    </a:p>
                  </a:txBody>
                  <a:tcPr marL="91450" marR="91450" marT="45725" marB="45725"/>
                </a:tc>
                <a:tc>
                  <a:txBody>
                    <a:bodyPr/>
                    <a:lstStyle/>
                    <a:p>
                      <a:pPr marL="0" marR="0" lvl="0" indent="0" algn="ctr" rtl="0">
                        <a:spcBef>
                          <a:spcPts val="0"/>
                        </a:spcBef>
                        <a:spcAft>
                          <a:spcPts val="0"/>
                        </a:spcAft>
                        <a:buNone/>
                      </a:pPr>
                      <a:r>
                        <a:rPr lang="en-US" sz="1800"/>
                        <a:t>11</a:t>
                      </a:r>
                      <a:endParaRPr sz="1800" u="none" strike="noStrike" cap="none"/>
                    </a:p>
                  </a:txBody>
                  <a:tcPr marL="91450" marR="91450" marT="45725" marB="45725"/>
                </a:tc>
                <a:tc>
                  <a:txBody>
                    <a:bodyPr/>
                    <a:lstStyle/>
                    <a:p>
                      <a:pPr marL="0" marR="0" lvl="0" indent="0" algn="ctr" rtl="0">
                        <a:spcBef>
                          <a:spcPts val="0"/>
                        </a:spcBef>
                        <a:spcAft>
                          <a:spcPts val="0"/>
                        </a:spcAft>
                        <a:buNone/>
                      </a:pPr>
                      <a:r>
                        <a:rPr lang="en-US" sz="1800"/>
                        <a:t>4</a:t>
                      </a:r>
                      <a:endParaRPr sz="1800" u="none" strike="noStrike" cap="none"/>
                    </a:p>
                  </a:txBody>
                  <a:tcPr marL="91450" marR="91450" marT="45725" marB="45725"/>
                </a:tc>
                <a:tc>
                  <a:txBody>
                    <a:bodyPr/>
                    <a:lstStyle/>
                    <a:p>
                      <a:pPr marL="0" marR="0" lvl="0" indent="0" algn="ctr" rtl="0">
                        <a:spcBef>
                          <a:spcPts val="0"/>
                        </a:spcBef>
                        <a:spcAft>
                          <a:spcPts val="0"/>
                        </a:spcAft>
                        <a:buNone/>
                      </a:pPr>
                      <a:r>
                        <a:rPr lang="en-US" sz="1800"/>
                        <a:t>10</a:t>
                      </a:r>
                      <a:endParaRPr sz="1800" u="none" strike="noStrike" cap="none"/>
                    </a:p>
                  </a:txBody>
                  <a:tcPr marL="91450" marR="91450" marT="45725" marB="45725"/>
                </a:tc>
                <a:tc>
                  <a:txBody>
                    <a:bodyPr/>
                    <a:lstStyle/>
                    <a:p>
                      <a:pPr marL="0" marR="0" lvl="0" indent="0" algn="ctr" rtl="0">
                        <a:spcBef>
                          <a:spcPts val="0"/>
                        </a:spcBef>
                        <a:spcAft>
                          <a:spcPts val="0"/>
                        </a:spcAft>
                        <a:buNone/>
                      </a:pPr>
                      <a:r>
                        <a:rPr lang="en-US" sz="1800"/>
                        <a:t>32</a:t>
                      </a:r>
                      <a:endParaRPr sz="1800" u="none" strike="noStrike" cap="none"/>
                    </a:p>
                  </a:txBody>
                  <a:tcPr marL="91450" marR="91450" marT="45725" marB="45725"/>
                </a:tc>
                <a:tc>
                  <a:txBody>
                    <a:bodyPr/>
                    <a:lstStyle/>
                    <a:p>
                      <a:pPr marL="0" marR="0" lvl="0" indent="0" algn="ctr" rtl="0">
                        <a:spcBef>
                          <a:spcPts val="0"/>
                        </a:spcBef>
                        <a:spcAft>
                          <a:spcPts val="0"/>
                        </a:spcAft>
                        <a:buNone/>
                      </a:pPr>
                      <a:r>
                        <a:rPr lang="en-US" sz="1800" u="none" strike="noStrike" cap="none"/>
                        <a:t>0</a:t>
                      </a:r>
                      <a:endParaRPr sz="1800" u="none" strike="noStrike" cap="none"/>
                    </a:p>
                  </a:txBody>
                  <a:tcPr marL="91450" marR="91450" marT="45725" marB="45725"/>
                </a:tc>
                <a:tc>
                  <a:txBody>
                    <a:bodyPr/>
                    <a:lstStyle/>
                    <a:p>
                      <a:pPr marL="0" marR="0" lvl="0" indent="0" algn="ctr" rtl="0">
                        <a:spcBef>
                          <a:spcPts val="0"/>
                        </a:spcBef>
                        <a:spcAft>
                          <a:spcPts val="0"/>
                        </a:spcAft>
                        <a:buNone/>
                      </a:pPr>
                      <a:r>
                        <a:rPr lang="en-US" sz="1800" u="none" strike="noStrike" cap="none"/>
                        <a:t>0</a:t>
                      </a:r>
                      <a:endParaRPr sz="1800" u="none" strike="noStrike" cap="none"/>
                    </a:p>
                  </a:txBody>
                  <a:tcPr marL="91450" marR="91450" marT="45725" marB="45725"/>
                </a:tc>
                <a:tc>
                  <a:txBody>
                    <a:bodyPr/>
                    <a:lstStyle/>
                    <a:p>
                      <a:pPr marL="0" marR="0" lvl="0" indent="0" algn="ctr" rtl="0">
                        <a:spcBef>
                          <a:spcPts val="0"/>
                        </a:spcBef>
                        <a:spcAft>
                          <a:spcPts val="0"/>
                        </a:spcAft>
                        <a:buNone/>
                      </a:pPr>
                      <a:r>
                        <a:rPr lang="en-US" sz="1800" u="none" strike="noStrike" cap="none"/>
                        <a:t>0</a:t>
                      </a:r>
                      <a:endParaRPr sz="1800" u="none" strike="noStrike" cap="none"/>
                    </a:p>
                  </a:txBody>
                  <a:tcPr marL="91450" marR="91450" marT="45725" marB="45725"/>
                </a:tc>
                <a:tc>
                  <a:txBody>
                    <a:bodyPr/>
                    <a:lstStyle/>
                    <a:p>
                      <a:pPr marL="0" marR="0" lvl="0" indent="0" algn="ctr" rtl="0">
                        <a:spcBef>
                          <a:spcPts val="0"/>
                        </a:spcBef>
                        <a:spcAft>
                          <a:spcPts val="0"/>
                        </a:spcAft>
                        <a:buNone/>
                      </a:pPr>
                      <a:r>
                        <a:rPr lang="en-US" sz="1800"/>
                        <a:t>3</a:t>
                      </a:r>
                      <a:endParaRPr sz="1800" u="none" strike="noStrike" cap="none"/>
                    </a:p>
                  </a:txBody>
                  <a:tcPr marL="91450" marR="91450" marT="45725" marB="45725"/>
                </a:tc>
                <a:tc>
                  <a:txBody>
                    <a:bodyPr/>
                    <a:lstStyle/>
                    <a:p>
                      <a:pPr marL="0" marR="0" lvl="0" indent="0" algn="ctr" rtl="0">
                        <a:spcBef>
                          <a:spcPts val="0"/>
                        </a:spcBef>
                        <a:spcAft>
                          <a:spcPts val="0"/>
                        </a:spcAft>
                        <a:buNone/>
                      </a:pPr>
                      <a:r>
                        <a:rPr lang="en-US" sz="1800"/>
                        <a:t>3</a:t>
                      </a:r>
                      <a:endParaRPr sz="1800" u="none" strike="noStrike" cap="none"/>
                    </a:p>
                  </a:txBody>
                  <a:tcPr marL="91450" marR="91450" marT="45725" marB="45725"/>
                </a:tc>
                <a:tc>
                  <a:txBody>
                    <a:bodyPr/>
                    <a:lstStyle/>
                    <a:p>
                      <a:pPr marL="0" marR="0" lvl="0" indent="0" algn="ctr" rtl="0">
                        <a:spcBef>
                          <a:spcPts val="0"/>
                        </a:spcBef>
                        <a:spcAft>
                          <a:spcPts val="0"/>
                        </a:spcAft>
                        <a:buNone/>
                      </a:pPr>
                      <a:r>
                        <a:rPr lang="en-US" sz="1800"/>
                        <a:t>1</a:t>
                      </a:r>
                      <a:endParaRPr sz="1800" u="none" strike="noStrike" cap="none"/>
                    </a:p>
                  </a:txBody>
                  <a:tcPr marL="91450" marR="91450" marT="45725" marB="45725"/>
                </a:tc>
                <a:tc>
                  <a:txBody>
                    <a:bodyPr/>
                    <a:lstStyle/>
                    <a:p>
                      <a:pPr marL="0" marR="0" lvl="0" indent="0" algn="ctr" rtl="0">
                        <a:spcBef>
                          <a:spcPts val="0"/>
                        </a:spcBef>
                        <a:spcAft>
                          <a:spcPts val="0"/>
                        </a:spcAft>
                        <a:buNone/>
                      </a:pPr>
                      <a:r>
                        <a:rPr lang="en-US" sz="1800"/>
                        <a:t>7</a:t>
                      </a:r>
                      <a:endParaRPr sz="1800" u="none" strike="noStrike" cap="none"/>
                    </a:p>
                  </a:txBody>
                  <a:tcPr marL="91450" marR="91450" marT="45725" marB="45725"/>
                </a:tc>
                <a:tc>
                  <a:txBody>
                    <a:bodyPr/>
                    <a:lstStyle/>
                    <a:p>
                      <a:pPr marL="0" marR="0" lvl="0" indent="0" algn="ctr" rtl="0">
                        <a:spcBef>
                          <a:spcPts val="0"/>
                        </a:spcBef>
                        <a:spcAft>
                          <a:spcPts val="0"/>
                        </a:spcAft>
                        <a:buNone/>
                      </a:pPr>
                      <a:r>
                        <a:rPr lang="en-US" sz="1800"/>
                        <a:t>91</a:t>
                      </a:r>
                      <a:endParaRPr sz="1800" u="none" strike="noStrike" cap="none"/>
                    </a:p>
                  </a:txBody>
                  <a:tcPr marL="91450" marR="91450" marT="45725" marB="45725"/>
                </a:tc>
                <a:extLst>
                  <a:ext uri="{0D108BD9-81ED-4DB2-BD59-A6C34878D82A}">
                    <a16:rowId xmlns:a16="http://schemas.microsoft.com/office/drawing/2014/main" val="10005"/>
                  </a:ext>
                </a:extLst>
              </a:tr>
              <a:tr h="445300">
                <a:tc>
                  <a:txBody>
                    <a:bodyPr/>
                    <a:lstStyle/>
                    <a:p>
                      <a:pPr marL="0" marR="0" lvl="0" indent="0" algn="ctr" rtl="0">
                        <a:spcBef>
                          <a:spcPts val="0"/>
                        </a:spcBef>
                        <a:spcAft>
                          <a:spcPts val="0"/>
                        </a:spcAft>
                        <a:buNone/>
                      </a:pPr>
                      <a:r>
                        <a:rPr lang="en-US" sz="1800" u="none" strike="noStrike" cap="none"/>
                        <a:t>大人</a:t>
                      </a:r>
                      <a:endParaRPr/>
                    </a:p>
                  </a:txBody>
                  <a:tcPr marL="91450" marR="91450" marT="45725" marB="45725"/>
                </a:tc>
                <a:tc>
                  <a:txBody>
                    <a:bodyPr/>
                    <a:lstStyle/>
                    <a:p>
                      <a:pPr marL="0" marR="0" lvl="0" indent="0" algn="ctr" rtl="0">
                        <a:spcBef>
                          <a:spcPts val="0"/>
                        </a:spcBef>
                        <a:spcAft>
                          <a:spcPts val="0"/>
                        </a:spcAft>
                        <a:buNone/>
                      </a:pPr>
                      <a:r>
                        <a:rPr lang="en-US" sz="1800"/>
                        <a:t>36</a:t>
                      </a:r>
                      <a:endParaRPr sz="1800" u="none" strike="noStrike" cap="none"/>
                    </a:p>
                  </a:txBody>
                  <a:tcPr marL="91450" marR="91450" marT="45725" marB="45725"/>
                </a:tc>
                <a:tc>
                  <a:txBody>
                    <a:bodyPr/>
                    <a:lstStyle/>
                    <a:p>
                      <a:pPr marL="0" marR="0" lvl="0" indent="0" algn="ctr" rtl="0">
                        <a:spcBef>
                          <a:spcPts val="0"/>
                        </a:spcBef>
                        <a:spcAft>
                          <a:spcPts val="0"/>
                        </a:spcAft>
                        <a:buNone/>
                      </a:pPr>
                      <a:r>
                        <a:rPr lang="en-US" sz="1800"/>
                        <a:t>40</a:t>
                      </a:r>
                      <a:endParaRPr sz="1800" u="none" strike="noStrike" cap="none"/>
                    </a:p>
                  </a:txBody>
                  <a:tcPr marL="91450" marR="91450" marT="45725" marB="45725"/>
                </a:tc>
                <a:tc>
                  <a:txBody>
                    <a:bodyPr/>
                    <a:lstStyle/>
                    <a:p>
                      <a:pPr marL="0" marR="0" lvl="0" indent="0" algn="ctr" rtl="0">
                        <a:spcBef>
                          <a:spcPts val="0"/>
                        </a:spcBef>
                        <a:spcAft>
                          <a:spcPts val="0"/>
                        </a:spcAft>
                        <a:buNone/>
                      </a:pPr>
                      <a:r>
                        <a:rPr lang="en-US" sz="1800"/>
                        <a:t>32</a:t>
                      </a:r>
                      <a:endParaRPr sz="1800" u="none" strike="noStrike" cap="none"/>
                    </a:p>
                  </a:txBody>
                  <a:tcPr marL="91450" marR="91450" marT="45725" marB="45725"/>
                </a:tc>
                <a:tc>
                  <a:txBody>
                    <a:bodyPr/>
                    <a:lstStyle/>
                    <a:p>
                      <a:pPr marL="0" marR="0" lvl="0" indent="0" algn="ctr" rtl="0">
                        <a:spcBef>
                          <a:spcPts val="0"/>
                        </a:spcBef>
                        <a:spcAft>
                          <a:spcPts val="0"/>
                        </a:spcAft>
                        <a:buNone/>
                      </a:pPr>
                      <a:r>
                        <a:rPr lang="en-US" sz="1800"/>
                        <a:t>22</a:t>
                      </a:r>
                      <a:endParaRPr sz="1800" u="none" strike="noStrike" cap="none"/>
                    </a:p>
                  </a:txBody>
                  <a:tcPr marL="91450" marR="91450" marT="45725" marB="45725"/>
                </a:tc>
                <a:tc>
                  <a:txBody>
                    <a:bodyPr/>
                    <a:lstStyle/>
                    <a:p>
                      <a:pPr marL="0" marR="0" lvl="0" indent="0" algn="ctr" rtl="0">
                        <a:spcBef>
                          <a:spcPts val="0"/>
                        </a:spcBef>
                        <a:spcAft>
                          <a:spcPts val="0"/>
                        </a:spcAft>
                        <a:buNone/>
                      </a:pPr>
                      <a:r>
                        <a:rPr lang="en-US" sz="1800"/>
                        <a:t>12</a:t>
                      </a:r>
                      <a:endParaRPr sz="1800" u="none" strike="noStrike" cap="none"/>
                    </a:p>
                  </a:txBody>
                  <a:tcPr marL="91450" marR="91450" marT="45725" marB="45725"/>
                </a:tc>
                <a:tc>
                  <a:txBody>
                    <a:bodyPr/>
                    <a:lstStyle/>
                    <a:p>
                      <a:pPr marL="0" marR="0" lvl="0" indent="0" algn="ctr" rtl="0">
                        <a:spcBef>
                          <a:spcPts val="0"/>
                        </a:spcBef>
                        <a:spcAft>
                          <a:spcPts val="0"/>
                        </a:spcAft>
                        <a:buNone/>
                      </a:pPr>
                      <a:r>
                        <a:rPr lang="en-US" sz="1800"/>
                        <a:t>34</a:t>
                      </a:r>
                      <a:endParaRPr sz="1800" u="none" strike="noStrike" cap="none"/>
                    </a:p>
                  </a:txBody>
                  <a:tcPr marL="91450" marR="91450" marT="45725" marB="45725"/>
                </a:tc>
                <a:tc>
                  <a:txBody>
                    <a:bodyPr/>
                    <a:lstStyle/>
                    <a:p>
                      <a:pPr marL="0" marR="0" lvl="0" indent="0" algn="ctr" rtl="0">
                        <a:spcBef>
                          <a:spcPts val="0"/>
                        </a:spcBef>
                        <a:spcAft>
                          <a:spcPts val="0"/>
                        </a:spcAft>
                        <a:buNone/>
                      </a:pPr>
                      <a:r>
                        <a:rPr lang="en-US" sz="1800"/>
                        <a:t>46</a:t>
                      </a:r>
                      <a:endParaRPr sz="1800" u="none" strike="noStrike" cap="none"/>
                    </a:p>
                  </a:txBody>
                  <a:tcPr marL="91450" marR="91450" marT="45725" marB="45725"/>
                </a:tc>
                <a:tc>
                  <a:txBody>
                    <a:bodyPr/>
                    <a:lstStyle/>
                    <a:p>
                      <a:pPr marL="0" marR="0" lvl="0" indent="0" algn="ctr" rtl="0">
                        <a:spcBef>
                          <a:spcPts val="0"/>
                        </a:spcBef>
                        <a:spcAft>
                          <a:spcPts val="0"/>
                        </a:spcAft>
                        <a:buNone/>
                      </a:pPr>
                      <a:r>
                        <a:rPr lang="en-US" sz="1800"/>
                        <a:t>26</a:t>
                      </a:r>
                      <a:endParaRPr sz="1800" u="none" strike="noStrike" cap="none"/>
                    </a:p>
                  </a:txBody>
                  <a:tcPr marL="91450" marR="91450" marT="45725" marB="45725"/>
                </a:tc>
                <a:tc>
                  <a:txBody>
                    <a:bodyPr/>
                    <a:lstStyle/>
                    <a:p>
                      <a:pPr marL="0" marR="0" lvl="0" indent="0" algn="ctr" rtl="0">
                        <a:spcBef>
                          <a:spcPts val="0"/>
                        </a:spcBef>
                        <a:spcAft>
                          <a:spcPts val="0"/>
                        </a:spcAft>
                        <a:buNone/>
                      </a:pPr>
                      <a:r>
                        <a:rPr lang="en-US" sz="1800"/>
                        <a:t>22</a:t>
                      </a:r>
                      <a:endParaRPr sz="1800" u="none" strike="noStrike" cap="none"/>
                    </a:p>
                  </a:txBody>
                  <a:tcPr marL="91450" marR="91450" marT="45725" marB="45725"/>
                </a:tc>
                <a:tc>
                  <a:txBody>
                    <a:bodyPr/>
                    <a:lstStyle/>
                    <a:p>
                      <a:pPr marL="0" marR="0" lvl="0" indent="0" algn="ctr" rtl="0">
                        <a:spcBef>
                          <a:spcPts val="0"/>
                        </a:spcBef>
                        <a:spcAft>
                          <a:spcPts val="0"/>
                        </a:spcAft>
                        <a:buNone/>
                      </a:pPr>
                      <a:r>
                        <a:rPr lang="en-US" sz="1800"/>
                        <a:t>13</a:t>
                      </a:r>
                      <a:endParaRPr sz="1800" u="none" strike="noStrike" cap="none"/>
                    </a:p>
                  </a:txBody>
                  <a:tcPr marL="91450" marR="91450" marT="45725" marB="45725"/>
                </a:tc>
                <a:tc>
                  <a:txBody>
                    <a:bodyPr/>
                    <a:lstStyle/>
                    <a:p>
                      <a:pPr marL="0" marR="0" lvl="0" indent="0" algn="ctr" rtl="0">
                        <a:spcBef>
                          <a:spcPts val="0"/>
                        </a:spcBef>
                        <a:spcAft>
                          <a:spcPts val="0"/>
                        </a:spcAft>
                        <a:buNone/>
                      </a:pPr>
                      <a:r>
                        <a:rPr lang="en-US" sz="1800"/>
                        <a:t>10</a:t>
                      </a:r>
                      <a:endParaRPr sz="1800" u="none" strike="noStrike" cap="none"/>
                    </a:p>
                  </a:txBody>
                  <a:tcPr marL="91450" marR="91450" marT="45725" marB="45725"/>
                </a:tc>
                <a:tc>
                  <a:txBody>
                    <a:bodyPr/>
                    <a:lstStyle/>
                    <a:p>
                      <a:pPr marL="0" marR="0" lvl="0" indent="0" algn="ctr" rtl="0">
                        <a:spcBef>
                          <a:spcPts val="0"/>
                        </a:spcBef>
                        <a:spcAft>
                          <a:spcPts val="0"/>
                        </a:spcAft>
                        <a:buNone/>
                      </a:pPr>
                      <a:r>
                        <a:rPr lang="en-US" sz="1800"/>
                        <a:t>8</a:t>
                      </a:r>
                      <a:endParaRPr sz="1800" u="none" strike="noStrike" cap="none"/>
                    </a:p>
                  </a:txBody>
                  <a:tcPr marL="91450" marR="91450" marT="45725" marB="45725"/>
                </a:tc>
                <a:tc>
                  <a:txBody>
                    <a:bodyPr/>
                    <a:lstStyle/>
                    <a:p>
                      <a:pPr marL="0" marR="0" lvl="0" indent="0" algn="ctr" rtl="0">
                        <a:spcBef>
                          <a:spcPts val="0"/>
                        </a:spcBef>
                        <a:spcAft>
                          <a:spcPts val="0"/>
                        </a:spcAft>
                        <a:buNone/>
                      </a:pPr>
                      <a:r>
                        <a:rPr lang="en-US" sz="1800"/>
                        <a:t>301</a:t>
                      </a:r>
                      <a:endParaRPr sz="1800" u="none" strike="noStrike" cap="none"/>
                    </a:p>
                  </a:txBody>
                  <a:tcPr marL="91450" marR="91450" marT="45725" marB="45725"/>
                </a:tc>
                <a:extLst>
                  <a:ext uri="{0D108BD9-81ED-4DB2-BD59-A6C34878D82A}">
                    <a16:rowId xmlns:a16="http://schemas.microsoft.com/office/drawing/2014/main" val="10006"/>
                  </a:ext>
                </a:extLst>
              </a:tr>
              <a:tr h="445300">
                <a:tc>
                  <a:txBody>
                    <a:bodyPr/>
                    <a:lstStyle/>
                    <a:p>
                      <a:pPr marL="0" marR="0" lvl="0" indent="0" algn="ctr" rtl="0">
                        <a:spcBef>
                          <a:spcPts val="0"/>
                        </a:spcBef>
                        <a:spcAft>
                          <a:spcPts val="0"/>
                        </a:spcAft>
                        <a:buNone/>
                      </a:pPr>
                      <a:r>
                        <a:rPr lang="en-US" sz="1800" u="none" strike="noStrike" cap="none"/>
                        <a:t>合計</a:t>
                      </a:r>
                      <a:endParaRPr/>
                    </a:p>
                  </a:txBody>
                  <a:tcPr marL="91450" marR="91450" marT="45725" marB="45725"/>
                </a:tc>
                <a:tc>
                  <a:txBody>
                    <a:bodyPr/>
                    <a:lstStyle/>
                    <a:p>
                      <a:pPr marL="0" marR="0" lvl="0" indent="0" algn="ctr" rtl="0">
                        <a:spcBef>
                          <a:spcPts val="0"/>
                        </a:spcBef>
                        <a:spcAft>
                          <a:spcPts val="0"/>
                        </a:spcAft>
                        <a:buNone/>
                      </a:pPr>
                      <a:r>
                        <a:rPr lang="en-US" sz="1800"/>
                        <a:t>234</a:t>
                      </a:r>
                      <a:endParaRPr sz="1800" u="none" strike="noStrike" cap="none"/>
                    </a:p>
                  </a:txBody>
                  <a:tcPr marL="91450" marR="91450" marT="45725" marB="45725"/>
                </a:tc>
                <a:tc>
                  <a:txBody>
                    <a:bodyPr/>
                    <a:lstStyle/>
                    <a:p>
                      <a:pPr marL="0" marR="0" lvl="0" indent="0" algn="ctr" rtl="0">
                        <a:spcBef>
                          <a:spcPts val="0"/>
                        </a:spcBef>
                        <a:spcAft>
                          <a:spcPts val="0"/>
                        </a:spcAft>
                        <a:buNone/>
                      </a:pPr>
                      <a:r>
                        <a:rPr lang="en-US" sz="1800"/>
                        <a:t>254</a:t>
                      </a:r>
                      <a:endParaRPr sz="1800" u="none" strike="noStrike" cap="none"/>
                    </a:p>
                  </a:txBody>
                  <a:tcPr marL="91450" marR="91450" marT="45725" marB="45725"/>
                </a:tc>
                <a:tc>
                  <a:txBody>
                    <a:bodyPr/>
                    <a:lstStyle/>
                    <a:p>
                      <a:pPr marL="0" marR="0" lvl="0" indent="0" algn="ctr" rtl="0">
                        <a:spcBef>
                          <a:spcPts val="0"/>
                        </a:spcBef>
                        <a:spcAft>
                          <a:spcPts val="0"/>
                        </a:spcAft>
                        <a:buNone/>
                      </a:pPr>
                      <a:r>
                        <a:rPr lang="en-US" sz="1800"/>
                        <a:t>204</a:t>
                      </a:r>
                      <a:endParaRPr sz="1800" u="none" strike="noStrike" cap="none"/>
                    </a:p>
                  </a:txBody>
                  <a:tcPr marL="91450" marR="91450" marT="45725" marB="45725"/>
                </a:tc>
                <a:tc>
                  <a:txBody>
                    <a:bodyPr/>
                    <a:lstStyle/>
                    <a:p>
                      <a:pPr marL="0" marR="0" lvl="0" indent="0" algn="ctr" rtl="0">
                        <a:spcBef>
                          <a:spcPts val="0"/>
                        </a:spcBef>
                        <a:spcAft>
                          <a:spcPts val="0"/>
                        </a:spcAft>
                        <a:buNone/>
                      </a:pPr>
                      <a:r>
                        <a:rPr lang="en-US" sz="1800"/>
                        <a:t>193</a:t>
                      </a:r>
                      <a:endParaRPr sz="1800" u="none" strike="noStrike" cap="none"/>
                    </a:p>
                  </a:txBody>
                  <a:tcPr marL="91450" marR="91450" marT="45725" marB="45725"/>
                </a:tc>
                <a:tc>
                  <a:txBody>
                    <a:bodyPr/>
                    <a:lstStyle/>
                    <a:p>
                      <a:pPr marL="0" marR="0" lvl="0" indent="0" algn="ctr" rtl="0">
                        <a:spcBef>
                          <a:spcPts val="0"/>
                        </a:spcBef>
                        <a:spcAft>
                          <a:spcPts val="0"/>
                        </a:spcAft>
                        <a:buNone/>
                      </a:pPr>
                      <a:r>
                        <a:rPr lang="en-US" sz="1800"/>
                        <a:t>150</a:t>
                      </a:r>
                      <a:endParaRPr sz="1800" u="none" strike="noStrike" cap="none"/>
                    </a:p>
                  </a:txBody>
                  <a:tcPr marL="91450" marR="91450" marT="45725" marB="45725"/>
                </a:tc>
                <a:tc>
                  <a:txBody>
                    <a:bodyPr/>
                    <a:lstStyle/>
                    <a:p>
                      <a:pPr marL="0" marR="0" lvl="0" indent="0" algn="ctr" rtl="0">
                        <a:spcBef>
                          <a:spcPts val="0"/>
                        </a:spcBef>
                        <a:spcAft>
                          <a:spcPts val="0"/>
                        </a:spcAft>
                        <a:buNone/>
                      </a:pPr>
                      <a:r>
                        <a:rPr lang="en-US" sz="1800"/>
                        <a:t>180</a:t>
                      </a:r>
                      <a:endParaRPr sz="1800" u="none" strike="noStrike" cap="none"/>
                    </a:p>
                  </a:txBody>
                  <a:tcPr marL="91450" marR="91450" marT="45725" marB="45725"/>
                </a:tc>
                <a:tc>
                  <a:txBody>
                    <a:bodyPr/>
                    <a:lstStyle/>
                    <a:p>
                      <a:pPr marL="0" marR="0" lvl="0" indent="0" algn="ctr" rtl="0">
                        <a:spcBef>
                          <a:spcPts val="0"/>
                        </a:spcBef>
                        <a:spcAft>
                          <a:spcPts val="0"/>
                        </a:spcAft>
                        <a:buNone/>
                      </a:pPr>
                      <a:r>
                        <a:rPr lang="en-US" sz="1800"/>
                        <a:t>243</a:t>
                      </a:r>
                      <a:endParaRPr sz="1800" u="none" strike="noStrike" cap="none"/>
                    </a:p>
                  </a:txBody>
                  <a:tcPr marL="91450" marR="91450" marT="45725" marB="45725"/>
                </a:tc>
                <a:tc>
                  <a:txBody>
                    <a:bodyPr/>
                    <a:lstStyle/>
                    <a:p>
                      <a:pPr marL="0" marR="0" lvl="0" indent="0" algn="ctr" rtl="0">
                        <a:spcBef>
                          <a:spcPts val="0"/>
                        </a:spcBef>
                        <a:spcAft>
                          <a:spcPts val="0"/>
                        </a:spcAft>
                        <a:buNone/>
                      </a:pPr>
                      <a:r>
                        <a:rPr lang="en-US" sz="1800"/>
                        <a:t>187</a:t>
                      </a:r>
                      <a:endParaRPr sz="1800" u="none" strike="noStrike" cap="none"/>
                    </a:p>
                  </a:txBody>
                  <a:tcPr marL="91450" marR="91450" marT="45725" marB="45725"/>
                </a:tc>
                <a:tc>
                  <a:txBody>
                    <a:bodyPr/>
                    <a:lstStyle/>
                    <a:p>
                      <a:pPr marL="0" marR="0" lvl="0" indent="0" algn="ctr" rtl="0">
                        <a:spcBef>
                          <a:spcPts val="0"/>
                        </a:spcBef>
                        <a:spcAft>
                          <a:spcPts val="0"/>
                        </a:spcAft>
                        <a:buNone/>
                      </a:pPr>
                      <a:r>
                        <a:rPr lang="en-US" sz="1800"/>
                        <a:t>195</a:t>
                      </a:r>
                      <a:endParaRPr sz="1800" u="none" strike="noStrike" cap="none"/>
                    </a:p>
                  </a:txBody>
                  <a:tcPr marL="91450" marR="91450" marT="45725" marB="45725"/>
                </a:tc>
                <a:tc>
                  <a:txBody>
                    <a:bodyPr/>
                    <a:lstStyle/>
                    <a:p>
                      <a:pPr marL="0" marR="0" lvl="0" indent="0" algn="ctr" rtl="0">
                        <a:spcBef>
                          <a:spcPts val="0"/>
                        </a:spcBef>
                        <a:spcAft>
                          <a:spcPts val="0"/>
                        </a:spcAft>
                        <a:buNone/>
                      </a:pPr>
                      <a:r>
                        <a:rPr lang="en-US" sz="1800"/>
                        <a:t>146</a:t>
                      </a:r>
                      <a:endParaRPr sz="1800" u="none" strike="noStrike" cap="none"/>
                    </a:p>
                  </a:txBody>
                  <a:tcPr marL="91450" marR="91450" marT="45725" marB="45725"/>
                </a:tc>
                <a:tc>
                  <a:txBody>
                    <a:bodyPr/>
                    <a:lstStyle/>
                    <a:p>
                      <a:pPr marL="0" marR="0" lvl="0" indent="0" algn="ctr" rtl="0">
                        <a:spcBef>
                          <a:spcPts val="0"/>
                        </a:spcBef>
                        <a:spcAft>
                          <a:spcPts val="0"/>
                        </a:spcAft>
                        <a:buNone/>
                      </a:pPr>
                      <a:r>
                        <a:rPr lang="en-US" sz="1800"/>
                        <a:t>102</a:t>
                      </a:r>
                      <a:endParaRPr sz="1800" u="none" strike="noStrike" cap="none"/>
                    </a:p>
                  </a:txBody>
                  <a:tcPr marL="91450" marR="91450" marT="45725" marB="45725"/>
                </a:tc>
                <a:tc>
                  <a:txBody>
                    <a:bodyPr/>
                    <a:lstStyle/>
                    <a:p>
                      <a:pPr marL="0" marR="0" lvl="0" indent="0" algn="ctr" rtl="0">
                        <a:spcBef>
                          <a:spcPts val="0"/>
                        </a:spcBef>
                        <a:spcAft>
                          <a:spcPts val="0"/>
                        </a:spcAft>
                        <a:buNone/>
                      </a:pPr>
                      <a:r>
                        <a:rPr lang="en-US" sz="1800"/>
                        <a:t>146</a:t>
                      </a:r>
                      <a:endParaRPr sz="1800" u="none" strike="noStrike" cap="none"/>
                    </a:p>
                  </a:txBody>
                  <a:tcPr marL="91450" marR="91450" marT="45725" marB="45725"/>
                </a:tc>
                <a:tc>
                  <a:txBody>
                    <a:bodyPr/>
                    <a:lstStyle/>
                    <a:p>
                      <a:pPr marL="0" marR="0" lvl="0" indent="0" algn="ctr" rtl="0">
                        <a:spcBef>
                          <a:spcPts val="0"/>
                        </a:spcBef>
                        <a:spcAft>
                          <a:spcPts val="0"/>
                        </a:spcAft>
                        <a:buNone/>
                      </a:pPr>
                      <a:r>
                        <a:rPr lang="en-US" sz="1800"/>
                        <a:t>2428</a:t>
                      </a:r>
                      <a:endParaRPr/>
                    </a:p>
                    <a:p>
                      <a:pPr marL="0" marR="0" lvl="0" indent="0" algn="ctr" rtl="0">
                        <a:spcBef>
                          <a:spcPts val="0"/>
                        </a:spcBef>
                        <a:spcAft>
                          <a:spcPts val="0"/>
                        </a:spcAft>
                        <a:buNone/>
                      </a:pPr>
                      <a:endParaRPr sz="1800" u="none" strike="noStrike" cap="none"/>
                    </a:p>
                  </a:txBody>
                  <a:tcPr marL="91450" marR="91450" marT="45725" marB="45725"/>
                </a:tc>
                <a:extLst>
                  <a:ext uri="{0D108BD9-81ED-4DB2-BD59-A6C34878D82A}">
                    <a16:rowId xmlns:a16="http://schemas.microsoft.com/office/drawing/2014/main" val="10007"/>
                  </a:ext>
                </a:extLst>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4"/>
          <p:cNvSpPr txBox="1">
            <a:spLocks noGrp="1"/>
          </p:cNvSpPr>
          <p:nvPr>
            <p:ph type="title"/>
          </p:nvPr>
        </p:nvSpPr>
        <p:spPr>
          <a:xfrm>
            <a:off x="1251678" y="382385"/>
            <a:ext cx="10178322" cy="596023"/>
          </a:xfrm>
          <a:prstGeom prst="rect">
            <a:avLst/>
          </a:prstGeom>
          <a:noFill/>
          <a:ln>
            <a:noFill/>
          </a:ln>
        </p:spPr>
        <p:txBody>
          <a:bodyPr spcFirstLastPara="1" wrap="square" lIns="91425" tIns="45700" rIns="91425" bIns="45700" anchor="t" anchorCtr="0">
            <a:normAutofit fontScale="90000"/>
          </a:bodyPr>
          <a:lstStyle/>
          <a:p>
            <a:pPr marL="0" lvl="0" indent="0" algn="l" rtl="0">
              <a:lnSpc>
                <a:spcPct val="90000"/>
              </a:lnSpc>
              <a:spcBef>
                <a:spcPts val="0"/>
              </a:spcBef>
              <a:spcAft>
                <a:spcPts val="0"/>
              </a:spcAft>
              <a:buClr>
                <a:schemeClr val="dk2"/>
              </a:buClr>
              <a:buSzPct val="100000"/>
              <a:buFont typeface="Arial"/>
              <a:buNone/>
            </a:pPr>
            <a:r>
              <a:rPr lang="en-US"/>
              <a:t>開催日数と利用人数について</a:t>
            </a:r>
            <a:endParaRPr/>
          </a:p>
        </p:txBody>
      </p:sp>
      <p:sp>
        <p:nvSpPr>
          <p:cNvPr id="123" name="Google Shape;123;p4"/>
          <p:cNvSpPr txBox="1">
            <a:spLocks noGrp="1"/>
          </p:cNvSpPr>
          <p:nvPr>
            <p:ph idx="1"/>
          </p:nvPr>
        </p:nvSpPr>
        <p:spPr>
          <a:xfrm>
            <a:off x="1104900" y="1562101"/>
            <a:ext cx="10325100" cy="4913514"/>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110000"/>
              </a:lnSpc>
              <a:spcBef>
                <a:spcPts val="0"/>
              </a:spcBef>
              <a:spcAft>
                <a:spcPts val="0"/>
              </a:spcAft>
              <a:buSzPts val="2000"/>
              <a:buNone/>
            </a:pPr>
            <a:r>
              <a:rPr lang="en-US" dirty="0"/>
              <a:t>　</a:t>
            </a:r>
            <a:r>
              <a:rPr lang="en-US" dirty="0">
                <a:latin typeface="HGSｺﾞｼｯｸE" panose="020B0900000000000000" pitchFamily="50" charset="-128"/>
                <a:ea typeface="HGSｺﾞｼｯｸE" panose="020B0900000000000000" pitchFamily="50" charset="-128"/>
              </a:rPr>
              <a:t>前年の３月から、小学生の登録、利用が増え続け、４月は27名登録からのスタートとなった。小学5年生、4年生を中心として口コミでひだまりの認知度が上がったためと考えられる。「ひだまり子どもマルシェ」を4月に開催した際には、担任の先生や保護者、主任児童委員、市社協の方など多くの方に来場頂き、子ども達の生き生きした姿を見せる事ができたと思う。</a:t>
            </a:r>
            <a:endParaRPr dirty="0">
              <a:latin typeface="HGSｺﾞｼｯｸE" panose="020B0900000000000000" pitchFamily="50" charset="-128"/>
              <a:ea typeface="HGSｺﾞｼｯｸE" panose="020B0900000000000000" pitchFamily="50" charset="-128"/>
            </a:endParaRPr>
          </a:p>
          <a:p>
            <a:pPr marL="0" lvl="0" indent="0" algn="l" rtl="0">
              <a:lnSpc>
                <a:spcPct val="110000"/>
              </a:lnSpc>
              <a:spcBef>
                <a:spcPts val="0"/>
              </a:spcBef>
              <a:spcAft>
                <a:spcPts val="0"/>
              </a:spcAft>
              <a:buSzPts val="2000"/>
              <a:buNone/>
            </a:pPr>
            <a:r>
              <a:rPr lang="en-US" dirty="0">
                <a:latin typeface="HGSｺﾞｼｯｸE" panose="020B0900000000000000" pitchFamily="50" charset="-128"/>
                <a:ea typeface="HGSｺﾞｼｯｸE" panose="020B0900000000000000" pitchFamily="50" charset="-128"/>
              </a:rPr>
              <a:t>　火曜日が利用人数が多く、水曜、木曜に利用人数が少ない傾向にある。習い事や養育に通う曜日が水、木に集中しているようだ。また、保護者の仕事が休みの日も水、木が多いようだ。夏休みを過ぎると、少ない曜日に静かに過ごしたい子ども、兄妹と一緒には嫌だという子どもがあえて利用の少ない曜日に来るというのが定着しつつあ</a:t>
            </a:r>
            <a:r>
              <a:rPr lang="ja-JP" altLang="en-US" dirty="0">
                <a:latin typeface="HGSｺﾞｼｯｸE" panose="020B0900000000000000" pitchFamily="50" charset="-128"/>
                <a:ea typeface="HGSｺﾞｼｯｸE" panose="020B0900000000000000" pitchFamily="50" charset="-128"/>
              </a:rPr>
              <a:t>る</a:t>
            </a:r>
            <a:r>
              <a:rPr lang="en-US" dirty="0">
                <a:latin typeface="HGSｺﾞｼｯｸE" panose="020B0900000000000000" pitchFamily="50" charset="-128"/>
                <a:ea typeface="HGSｺﾞｼｯｸE" panose="020B0900000000000000" pitchFamily="50" charset="-128"/>
              </a:rPr>
              <a:t>。</a:t>
            </a:r>
            <a:endParaRPr dirty="0">
              <a:latin typeface="HGSｺﾞｼｯｸE" panose="020B0900000000000000" pitchFamily="50" charset="-128"/>
              <a:ea typeface="HGSｺﾞｼｯｸE" panose="020B0900000000000000" pitchFamily="50" charset="-128"/>
            </a:endParaRPr>
          </a:p>
          <a:p>
            <a:pPr marL="0" lvl="0" indent="0" algn="l" rtl="0">
              <a:lnSpc>
                <a:spcPct val="110000"/>
              </a:lnSpc>
              <a:spcBef>
                <a:spcPts val="0"/>
              </a:spcBef>
              <a:spcAft>
                <a:spcPts val="0"/>
              </a:spcAft>
              <a:buSzPts val="2000"/>
              <a:buNone/>
            </a:pPr>
            <a:r>
              <a:rPr lang="en-US" dirty="0">
                <a:latin typeface="HGSｺﾞｼｯｸE" panose="020B0900000000000000" pitchFamily="50" charset="-128"/>
                <a:ea typeface="HGSｺﾞｼｯｸE" panose="020B0900000000000000" pitchFamily="50" charset="-128"/>
              </a:rPr>
              <a:t>　小５女子の利用が大半だったため、学校での女子同士のトラブルを居場所にも持ち込むことが何度もあり、泣きながら居場所にくる子どももいた。1月から利用が減ったのは、女子特有の友人関係が大きく影響してしまった。誰にとっても、1人で来れる居場所にはなっていなかった事が大きな要因だと思う。</a:t>
            </a:r>
            <a:endParaRPr dirty="0">
              <a:latin typeface="HGSｺﾞｼｯｸE" panose="020B0900000000000000" pitchFamily="50" charset="-128"/>
              <a:ea typeface="HGSｺﾞｼｯｸE" panose="020B0900000000000000" pitchFamily="50" charset="-128"/>
            </a:endParaRPr>
          </a:p>
          <a:p>
            <a:pPr marL="0" lvl="0" indent="0" algn="l" rtl="0">
              <a:lnSpc>
                <a:spcPct val="110000"/>
              </a:lnSpc>
              <a:spcBef>
                <a:spcPts val="0"/>
              </a:spcBef>
              <a:spcAft>
                <a:spcPts val="0"/>
              </a:spcAft>
              <a:buSzPts val="2000"/>
              <a:buNone/>
            </a:pPr>
            <a:r>
              <a:rPr lang="en-US" dirty="0">
                <a:latin typeface="HGSｺﾞｼｯｸE" panose="020B0900000000000000" pitchFamily="50" charset="-128"/>
                <a:ea typeface="HGSｺﾞｼｯｸE" panose="020B0900000000000000" pitchFamily="50" charset="-128"/>
              </a:rPr>
              <a:t>　開催日に関しては、計画通りに実行できた。台風、大雪等で臨時に3回閉所、居場所開催中に地震発生で急遽閉所があった。</a:t>
            </a:r>
            <a:endParaRPr dirty="0">
              <a:latin typeface="HGSｺﾞｼｯｸE" panose="020B0900000000000000" pitchFamily="50" charset="-128"/>
              <a:ea typeface="HGSｺﾞｼｯｸE" panose="020B0900000000000000" pitchFamily="50" charset="-128"/>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5"/>
          <p:cNvSpPr txBox="1">
            <a:spLocks noGrp="1"/>
          </p:cNvSpPr>
          <p:nvPr>
            <p:ph type="title"/>
          </p:nvPr>
        </p:nvSpPr>
        <p:spPr>
          <a:xfrm>
            <a:off x="1251678" y="382385"/>
            <a:ext cx="10178322" cy="815479"/>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2"/>
              </a:buClr>
              <a:buSzPts val="5100"/>
              <a:buFont typeface="Arial"/>
              <a:buNone/>
            </a:pPr>
            <a:r>
              <a:rPr lang="en-US"/>
              <a:t>ひだまりイベント</a:t>
            </a:r>
            <a:endParaRPr/>
          </a:p>
        </p:txBody>
      </p:sp>
      <p:sp>
        <p:nvSpPr>
          <p:cNvPr id="129" name="Google Shape;129;p5"/>
          <p:cNvSpPr txBox="1">
            <a:spLocks noGrp="1"/>
          </p:cNvSpPr>
          <p:nvPr>
            <p:ph idx="1"/>
          </p:nvPr>
        </p:nvSpPr>
        <p:spPr>
          <a:xfrm>
            <a:off x="1060704" y="1362456"/>
            <a:ext cx="4590288" cy="5029199"/>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0"/>
              </a:spcBef>
              <a:spcAft>
                <a:spcPts val="0"/>
              </a:spcAft>
              <a:buSzPct val="100000"/>
              <a:buNone/>
            </a:pPr>
            <a:r>
              <a:rPr lang="en-US" sz="1050" b="1" dirty="0"/>
              <a:t>4月   </a:t>
            </a:r>
            <a:r>
              <a:rPr lang="en-US" sz="1050" b="1" dirty="0" err="1"/>
              <a:t>ひだまり子どもマルシェ</a:t>
            </a:r>
            <a:r>
              <a:rPr lang="en-US" sz="1050" b="1" dirty="0"/>
              <a:t>　 </a:t>
            </a:r>
            <a:endParaRPr sz="1050" b="1" dirty="0"/>
          </a:p>
          <a:p>
            <a:pPr marL="0" lvl="0" indent="0" algn="l" rtl="0">
              <a:lnSpc>
                <a:spcPct val="110000"/>
              </a:lnSpc>
              <a:spcBef>
                <a:spcPts val="700"/>
              </a:spcBef>
              <a:spcAft>
                <a:spcPts val="0"/>
              </a:spcAft>
              <a:buSzPct val="100000"/>
              <a:buNone/>
            </a:pPr>
            <a:r>
              <a:rPr lang="en-US" sz="1050" b="1" dirty="0"/>
              <a:t>7月   </a:t>
            </a:r>
            <a:r>
              <a:rPr lang="en-US" sz="1050" b="1" dirty="0" err="1"/>
              <a:t>親子で考えよう保護犬の話</a:t>
            </a:r>
            <a:endParaRPr sz="1050" b="1" dirty="0"/>
          </a:p>
          <a:p>
            <a:pPr marL="0" lvl="0" indent="0" algn="l" rtl="0">
              <a:lnSpc>
                <a:spcPct val="110000"/>
              </a:lnSpc>
              <a:spcBef>
                <a:spcPts val="700"/>
              </a:spcBef>
              <a:spcAft>
                <a:spcPts val="0"/>
              </a:spcAft>
              <a:buSzPct val="100000"/>
              <a:buNone/>
            </a:pPr>
            <a:r>
              <a:rPr lang="en-US" sz="1050" b="1" dirty="0"/>
              <a:t>8月   </a:t>
            </a:r>
            <a:r>
              <a:rPr lang="en-US" sz="1050" b="1" dirty="0" err="1"/>
              <a:t>ピーマン収獲体験</a:t>
            </a:r>
            <a:endParaRPr sz="1050" b="1" dirty="0"/>
          </a:p>
          <a:p>
            <a:pPr marL="0" lvl="0" indent="0" algn="l" rtl="0">
              <a:lnSpc>
                <a:spcPct val="110000"/>
              </a:lnSpc>
              <a:spcBef>
                <a:spcPts val="700"/>
              </a:spcBef>
              <a:spcAft>
                <a:spcPts val="0"/>
              </a:spcAft>
              <a:buSzPct val="100000"/>
              <a:buNone/>
            </a:pPr>
            <a:r>
              <a:rPr lang="en-US" sz="1050" b="1" dirty="0"/>
              <a:t>　　  </a:t>
            </a:r>
            <a:r>
              <a:rPr lang="en-US" sz="1050" b="1" dirty="0" err="1"/>
              <a:t>ひだまりディキャンプ</a:t>
            </a:r>
            <a:endParaRPr sz="1050" b="1" dirty="0"/>
          </a:p>
          <a:p>
            <a:pPr marL="0" lvl="0" indent="0" algn="l" rtl="0">
              <a:lnSpc>
                <a:spcPct val="110000"/>
              </a:lnSpc>
              <a:spcBef>
                <a:spcPts val="700"/>
              </a:spcBef>
              <a:spcAft>
                <a:spcPts val="0"/>
              </a:spcAft>
              <a:buSzPct val="100000"/>
              <a:buNone/>
            </a:pPr>
            <a:r>
              <a:rPr lang="en-US" sz="1050" b="1" dirty="0"/>
              <a:t>　　  </a:t>
            </a:r>
            <a:r>
              <a:rPr lang="en-US" sz="1050" b="1" dirty="0" err="1"/>
              <a:t>カーボンニュートラルのお話会</a:t>
            </a:r>
            <a:endParaRPr sz="1050" b="1" dirty="0"/>
          </a:p>
          <a:p>
            <a:pPr marL="0" lvl="0" indent="0" algn="l" rtl="0">
              <a:lnSpc>
                <a:spcPct val="110000"/>
              </a:lnSpc>
              <a:spcBef>
                <a:spcPts val="700"/>
              </a:spcBef>
              <a:spcAft>
                <a:spcPts val="0"/>
              </a:spcAft>
              <a:buSzPct val="100000"/>
              <a:buNone/>
            </a:pPr>
            <a:r>
              <a:rPr lang="en-US" sz="1050" b="1" dirty="0"/>
              <a:t>　　  </a:t>
            </a:r>
            <a:r>
              <a:rPr lang="en-US" sz="1050" b="1" dirty="0" err="1"/>
              <a:t>ラフティング体験（雨天中止</a:t>
            </a:r>
            <a:r>
              <a:rPr lang="en-US" sz="1050" b="1" dirty="0"/>
              <a:t>）</a:t>
            </a:r>
            <a:endParaRPr sz="1050" b="1" dirty="0"/>
          </a:p>
          <a:p>
            <a:pPr marL="0" lvl="0" indent="0" algn="l" rtl="0">
              <a:lnSpc>
                <a:spcPct val="110000"/>
              </a:lnSpc>
              <a:spcBef>
                <a:spcPts val="700"/>
              </a:spcBef>
              <a:spcAft>
                <a:spcPts val="0"/>
              </a:spcAft>
              <a:buSzPct val="100000"/>
              <a:buNone/>
            </a:pPr>
            <a:r>
              <a:rPr lang="en-US" sz="1050" b="1" dirty="0"/>
              <a:t>9月    </a:t>
            </a:r>
            <a:r>
              <a:rPr lang="en-US" sz="1050" b="1" dirty="0" err="1"/>
              <a:t>敬老の日プレゼント作り</a:t>
            </a:r>
            <a:endParaRPr sz="1050" b="1" dirty="0"/>
          </a:p>
          <a:p>
            <a:pPr marL="0" lvl="0" indent="0" algn="l" rtl="0">
              <a:lnSpc>
                <a:spcPct val="110000"/>
              </a:lnSpc>
              <a:spcBef>
                <a:spcPts val="700"/>
              </a:spcBef>
              <a:spcAft>
                <a:spcPts val="0"/>
              </a:spcAft>
              <a:buSzPct val="100000"/>
              <a:buNone/>
            </a:pPr>
            <a:r>
              <a:rPr lang="en-US" sz="1050" b="1" dirty="0"/>
              <a:t>10月  </a:t>
            </a:r>
            <a:r>
              <a:rPr lang="en-US" sz="1050" b="1" dirty="0" err="1"/>
              <a:t>味噌づくり</a:t>
            </a:r>
            <a:endParaRPr sz="1050" b="1" dirty="0"/>
          </a:p>
          <a:p>
            <a:pPr marL="0" lvl="0" indent="0" algn="l" rtl="0">
              <a:lnSpc>
                <a:spcPct val="110000"/>
              </a:lnSpc>
              <a:spcBef>
                <a:spcPts val="700"/>
              </a:spcBef>
              <a:spcAft>
                <a:spcPts val="0"/>
              </a:spcAft>
              <a:buSzPct val="100000"/>
              <a:buNone/>
            </a:pPr>
            <a:r>
              <a:rPr lang="en-US" sz="1050" b="1" dirty="0"/>
              <a:t>　　  </a:t>
            </a:r>
            <a:r>
              <a:rPr lang="en-US" sz="1050" b="1" dirty="0" err="1"/>
              <a:t>競技カルタ大会出場</a:t>
            </a:r>
            <a:endParaRPr sz="1050" b="1" dirty="0"/>
          </a:p>
          <a:p>
            <a:pPr marL="0" lvl="0" indent="0" algn="l" rtl="0">
              <a:lnSpc>
                <a:spcPct val="110000"/>
              </a:lnSpc>
              <a:spcBef>
                <a:spcPts val="700"/>
              </a:spcBef>
              <a:spcAft>
                <a:spcPts val="0"/>
              </a:spcAft>
              <a:buSzPct val="100000"/>
              <a:buNone/>
            </a:pPr>
            <a:r>
              <a:rPr lang="en-US" sz="1050" b="1" dirty="0"/>
              <a:t>　　  </a:t>
            </a:r>
            <a:r>
              <a:rPr lang="en-US" sz="1050" b="1" dirty="0" err="1"/>
              <a:t>ハロウィンパーティ</a:t>
            </a:r>
            <a:r>
              <a:rPr lang="en-US" sz="1050" b="1" dirty="0"/>
              <a:t>ー　 </a:t>
            </a:r>
            <a:endParaRPr sz="1050" b="1" dirty="0"/>
          </a:p>
          <a:p>
            <a:pPr marL="0" lvl="0" indent="0" algn="l" rtl="0">
              <a:lnSpc>
                <a:spcPct val="110000"/>
              </a:lnSpc>
              <a:spcBef>
                <a:spcPts val="700"/>
              </a:spcBef>
              <a:spcAft>
                <a:spcPts val="0"/>
              </a:spcAft>
              <a:buSzPct val="100000"/>
              <a:buNone/>
            </a:pPr>
            <a:r>
              <a:rPr lang="en-US" sz="1050" b="1" dirty="0"/>
              <a:t>12月 </a:t>
            </a:r>
            <a:r>
              <a:rPr lang="en-US" sz="1050" b="1" dirty="0" err="1"/>
              <a:t>クリスマス会</a:t>
            </a:r>
            <a:endParaRPr sz="1050" b="1" dirty="0"/>
          </a:p>
          <a:p>
            <a:pPr marL="0" lvl="0" indent="0" algn="l" rtl="0">
              <a:lnSpc>
                <a:spcPct val="110000"/>
              </a:lnSpc>
              <a:spcBef>
                <a:spcPts val="700"/>
              </a:spcBef>
              <a:spcAft>
                <a:spcPts val="0"/>
              </a:spcAft>
              <a:buSzPct val="100000"/>
              <a:buNone/>
            </a:pPr>
            <a:r>
              <a:rPr lang="en-US" sz="1050" b="1" dirty="0"/>
              <a:t>　　  </a:t>
            </a:r>
            <a:r>
              <a:rPr lang="en-US" sz="1050" b="1" dirty="0" err="1"/>
              <a:t>餅つき大会</a:t>
            </a:r>
            <a:endParaRPr sz="1050" b="1" dirty="0"/>
          </a:p>
          <a:p>
            <a:pPr marL="0" lvl="0" indent="0" algn="l" rtl="0">
              <a:lnSpc>
                <a:spcPct val="110000"/>
              </a:lnSpc>
              <a:spcBef>
                <a:spcPts val="700"/>
              </a:spcBef>
              <a:spcAft>
                <a:spcPts val="0"/>
              </a:spcAft>
              <a:buSzPct val="100000"/>
              <a:buNone/>
            </a:pPr>
            <a:r>
              <a:rPr lang="en-US" sz="1050" b="1" dirty="0"/>
              <a:t>1月　</a:t>
            </a:r>
            <a:r>
              <a:rPr lang="en-US" sz="1050" b="1" dirty="0" err="1"/>
              <a:t>新春カルタ大会</a:t>
            </a:r>
            <a:endParaRPr sz="1050" b="1" dirty="0"/>
          </a:p>
          <a:p>
            <a:pPr marL="0" lvl="0" indent="0" algn="l" rtl="0">
              <a:lnSpc>
                <a:spcPct val="110000"/>
              </a:lnSpc>
              <a:spcBef>
                <a:spcPts val="700"/>
              </a:spcBef>
              <a:spcAft>
                <a:spcPts val="0"/>
              </a:spcAft>
              <a:buSzPct val="100000"/>
              <a:buNone/>
            </a:pPr>
            <a:r>
              <a:rPr lang="en-US" sz="1050" b="1" dirty="0"/>
              <a:t>2月　第2回ひだまり子どもマルシェ</a:t>
            </a:r>
            <a:endParaRPr sz="1050" b="1" dirty="0"/>
          </a:p>
          <a:p>
            <a:pPr marL="0" lvl="0" indent="0" algn="l" rtl="0">
              <a:lnSpc>
                <a:spcPct val="110000"/>
              </a:lnSpc>
              <a:spcBef>
                <a:spcPts val="700"/>
              </a:spcBef>
              <a:spcAft>
                <a:spcPts val="0"/>
              </a:spcAft>
              <a:buSzPct val="100000"/>
              <a:buNone/>
            </a:pPr>
            <a:r>
              <a:rPr lang="en-US" sz="1050" b="1" dirty="0"/>
              <a:t>　　  </a:t>
            </a:r>
            <a:r>
              <a:rPr lang="en-US" sz="1050" b="1" dirty="0" err="1"/>
              <a:t>バレンタインスイーツ作り</a:t>
            </a:r>
            <a:endParaRPr sz="1050" b="1" dirty="0"/>
          </a:p>
          <a:p>
            <a:pPr marL="0" lvl="0" indent="0" algn="l" rtl="0">
              <a:lnSpc>
                <a:spcPct val="110000"/>
              </a:lnSpc>
              <a:spcBef>
                <a:spcPts val="700"/>
              </a:spcBef>
              <a:spcAft>
                <a:spcPts val="0"/>
              </a:spcAft>
              <a:buSzPct val="100000"/>
              <a:buNone/>
            </a:pPr>
            <a:r>
              <a:rPr lang="en-US" sz="1050" b="1" dirty="0"/>
              <a:t>　　  </a:t>
            </a:r>
            <a:r>
              <a:rPr lang="en-US" sz="1050" b="1" dirty="0" err="1"/>
              <a:t>節分巻き寿司作り</a:t>
            </a:r>
            <a:endParaRPr sz="1050" b="1" dirty="0"/>
          </a:p>
          <a:p>
            <a:pPr marL="0" lvl="0" indent="0" algn="l" rtl="0">
              <a:lnSpc>
                <a:spcPct val="110000"/>
              </a:lnSpc>
              <a:spcBef>
                <a:spcPts val="700"/>
              </a:spcBef>
              <a:spcAft>
                <a:spcPts val="0"/>
              </a:spcAft>
              <a:buSzPct val="100000"/>
              <a:buNone/>
            </a:pPr>
            <a:r>
              <a:rPr lang="en-US" sz="1050" b="1" dirty="0"/>
              <a:t>3月　</a:t>
            </a:r>
            <a:r>
              <a:rPr lang="en-US" sz="1050" b="1" dirty="0" err="1"/>
              <a:t>味噌づくり</a:t>
            </a:r>
            <a:endParaRPr sz="1050" b="1" dirty="0"/>
          </a:p>
          <a:p>
            <a:pPr marL="0" lvl="0" indent="0" algn="l" rtl="0">
              <a:lnSpc>
                <a:spcPct val="110000"/>
              </a:lnSpc>
              <a:spcBef>
                <a:spcPts val="700"/>
              </a:spcBef>
              <a:spcAft>
                <a:spcPts val="0"/>
              </a:spcAft>
              <a:buSzPct val="100000"/>
              <a:buNone/>
            </a:pPr>
            <a:r>
              <a:rPr lang="en-US" sz="1050" b="1" dirty="0"/>
              <a:t>         </a:t>
            </a:r>
            <a:r>
              <a:rPr lang="en-US" sz="1050" b="1" dirty="0" err="1"/>
              <a:t>モッツァレラチーズ作り</a:t>
            </a:r>
            <a:endParaRPr sz="1050" b="1" dirty="0"/>
          </a:p>
          <a:p>
            <a:pPr marL="0" lvl="0" indent="0" algn="l" rtl="0">
              <a:lnSpc>
                <a:spcPct val="110000"/>
              </a:lnSpc>
              <a:spcBef>
                <a:spcPts val="700"/>
              </a:spcBef>
              <a:spcAft>
                <a:spcPts val="0"/>
              </a:spcAft>
              <a:buSzPct val="100000"/>
              <a:buNone/>
            </a:pPr>
            <a:r>
              <a:rPr lang="en-US" sz="1050" b="1" dirty="0"/>
              <a:t>　　  </a:t>
            </a:r>
            <a:r>
              <a:rPr lang="en-US" sz="1050" b="1" dirty="0" err="1"/>
              <a:t>卒業いちご狩り</a:t>
            </a:r>
            <a:endParaRPr sz="1050" b="1" dirty="0"/>
          </a:p>
          <a:p>
            <a:pPr marL="0" lvl="0" indent="0" algn="l" rtl="0">
              <a:lnSpc>
                <a:spcPct val="110000"/>
              </a:lnSpc>
              <a:spcBef>
                <a:spcPts val="700"/>
              </a:spcBef>
              <a:spcAft>
                <a:spcPts val="0"/>
              </a:spcAft>
              <a:buSzPct val="100000"/>
              <a:buNone/>
            </a:pPr>
            <a:r>
              <a:rPr lang="en-US" sz="1050" dirty="0"/>
              <a:t>　　　</a:t>
            </a:r>
            <a:endParaRPr sz="1050" dirty="0"/>
          </a:p>
        </p:txBody>
      </p:sp>
      <p:pic>
        <p:nvPicPr>
          <p:cNvPr id="130" name="Google Shape;130;p5" title="1730440404173-0.jpg"/>
          <p:cNvPicPr preferRelativeResize="0"/>
          <p:nvPr/>
        </p:nvPicPr>
        <p:blipFill>
          <a:blip r:embed="rId3">
            <a:alphaModFix/>
          </a:blip>
          <a:stretch>
            <a:fillRect/>
          </a:stretch>
        </p:blipFill>
        <p:spPr>
          <a:xfrm>
            <a:off x="4081152" y="1197863"/>
            <a:ext cx="2564200" cy="1922175"/>
          </a:xfrm>
          <a:prstGeom prst="rect">
            <a:avLst/>
          </a:prstGeom>
          <a:noFill/>
          <a:ln>
            <a:noFill/>
          </a:ln>
        </p:spPr>
      </p:pic>
      <p:pic>
        <p:nvPicPr>
          <p:cNvPr id="131" name="Google Shape;131;p5" title="20241029_162410.jpg"/>
          <p:cNvPicPr preferRelativeResize="0"/>
          <p:nvPr/>
        </p:nvPicPr>
        <p:blipFill>
          <a:blip r:embed="rId4">
            <a:alphaModFix/>
          </a:blip>
          <a:stretch>
            <a:fillRect/>
          </a:stretch>
        </p:blipFill>
        <p:spPr>
          <a:xfrm>
            <a:off x="9250000" y="2792168"/>
            <a:ext cx="2544400" cy="1907356"/>
          </a:xfrm>
          <a:prstGeom prst="rect">
            <a:avLst/>
          </a:prstGeom>
          <a:noFill/>
          <a:ln>
            <a:noFill/>
          </a:ln>
        </p:spPr>
      </p:pic>
      <p:pic>
        <p:nvPicPr>
          <p:cNvPr id="132" name="Google Shape;132;p5" title="K0137_20250128.jpg"/>
          <p:cNvPicPr preferRelativeResize="0"/>
          <p:nvPr/>
        </p:nvPicPr>
        <p:blipFill>
          <a:blip r:embed="rId5">
            <a:alphaModFix/>
          </a:blip>
          <a:stretch>
            <a:fillRect/>
          </a:stretch>
        </p:blipFill>
        <p:spPr>
          <a:xfrm>
            <a:off x="7105250" y="643375"/>
            <a:ext cx="1818926" cy="2425226"/>
          </a:xfrm>
          <a:prstGeom prst="rect">
            <a:avLst/>
          </a:prstGeom>
          <a:noFill/>
          <a:ln>
            <a:noFill/>
          </a:ln>
        </p:spPr>
      </p:pic>
      <p:pic>
        <p:nvPicPr>
          <p:cNvPr id="133" name="Google Shape;133;p5" title="20240802_093302.jpg"/>
          <p:cNvPicPr preferRelativeResize="0"/>
          <p:nvPr/>
        </p:nvPicPr>
        <p:blipFill>
          <a:blip r:embed="rId6">
            <a:alphaModFix/>
          </a:blip>
          <a:stretch>
            <a:fillRect/>
          </a:stretch>
        </p:blipFill>
        <p:spPr>
          <a:xfrm>
            <a:off x="9250000" y="643364"/>
            <a:ext cx="2544410" cy="1908961"/>
          </a:xfrm>
          <a:prstGeom prst="rect">
            <a:avLst/>
          </a:prstGeom>
          <a:noFill/>
          <a:ln>
            <a:noFill/>
          </a:ln>
        </p:spPr>
      </p:pic>
      <p:pic>
        <p:nvPicPr>
          <p:cNvPr id="134" name="Google Shape;134;p5" title="1722426815209.jpg"/>
          <p:cNvPicPr preferRelativeResize="0"/>
          <p:nvPr/>
        </p:nvPicPr>
        <p:blipFill>
          <a:blip r:embed="rId7">
            <a:alphaModFix/>
          </a:blip>
          <a:stretch>
            <a:fillRect/>
          </a:stretch>
        </p:blipFill>
        <p:spPr>
          <a:xfrm>
            <a:off x="9241186" y="4810298"/>
            <a:ext cx="2562018" cy="1922176"/>
          </a:xfrm>
          <a:prstGeom prst="rect">
            <a:avLst/>
          </a:prstGeom>
          <a:noFill/>
          <a:ln>
            <a:noFill/>
          </a:ln>
        </p:spPr>
      </p:pic>
      <p:pic>
        <p:nvPicPr>
          <p:cNvPr id="135" name="Google Shape;135;p5" title="20240820_164404.jpg"/>
          <p:cNvPicPr preferRelativeResize="0"/>
          <p:nvPr/>
        </p:nvPicPr>
        <p:blipFill>
          <a:blip r:embed="rId8">
            <a:alphaModFix/>
          </a:blip>
          <a:stretch>
            <a:fillRect/>
          </a:stretch>
        </p:blipFill>
        <p:spPr>
          <a:xfrm>
            <a:off x="3514625" y="3318813"/>
            <a:ext cx="1740225" cy="2319474"/>
          </a:xfrm>
          <a:prstGeom prst="rect">
            <a:avLst/>
          </a:prstGeom>
          <a:noFill/>
          <a:ln>
            <a:noFill/>
          </a:ln>
        </p:spPr>
      </p:pic>
      <p:pic>
        <p:nvPicPr>
          <p:cNvPr id="136" name="Google Shape;136;p5" title="20240823_133357.jpg"/>
          <p:cNvPicPr preferRelativeResize="0"/>
          <p:nvPr/>
        </p:nvPicPr>
        <p:blipFill>
          <a:blip r:embed="rId9">
            <a:alphaModFix/>
          </a:blip>
          <a:stretch>
            <a:fillRect/>
          </a:stretch>
        </p:blipFill>
        <p:spPr>
          <a:xfrm>
            <a:off x="7322050" y="3318825"/>
            <a:ext cx="1740225" cy="2319456"/>
          </a:xfrm>
          <a:prstGeom prst="rect">
            <a:avLst/>
          </a:prstGeom>
          <a:noFill/>
          <a:ln>
            <a:noFill/>
          </a:ln>
        </p:spPr>
      </p:pic>
      <p:pic>
        <p:nvPicPr>
          <p:cNvPr id="137" name="Google Shape;137;p5" title="20240823_113102.jpg"/>
          <p:cNvPicPr preferRelativeResize="0"/>
          <p:nvPr/>
        </p:nvPicPr>
        <p:blipFill>
          <a:blip r:embed="rId10">
            <a:alphaModFix/>
          </a:blip>
          <a:stretch>
            <a:fillRect/>
          </a:stretch>
        </p:blipFill>
        <p:spPr>
          <a:xfrm>
            <a:off x="5418337" y="4168626"/>
            <a:ext cx="1740225" cy="2319456"/>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6"/>
          <p:cNvSpPr txBox="1">
            <a:spLocks noGrp="1"/>
          </p:cNvSpPr>
          <p:nvPr>
            <p:ph type="title"/>
          </p:nvPr>
        </p:nvSpPr>
        <p:spPr>
          <a:xfrm>
            <a:off x="1251678" y="382385"/>
            <a:ext cx="10178322" cy="596023"/>
          </a:xfrm>
          <a:prstGeom prst="rect">
            <a:avLst/>
          </a:prstGeom>
          <a:noFill/>
          <a:ln>
            <a:noFill/>
          </a:ln>
        </p:spPr>
        <p:txBody>
          <a:bodyPr spcFirstLastPara="1" wrap="square" lIns="91425" tIns="45700" rIns="91425" bIns="45700" anchor="t" anchorCtr="0">
            <a:normAutofit fontScale="90000"/>
          </a:bodyPr>
          <a:lstStyle/>
          <a:p>
            <a:pPr marL="0" lvl="0" indent="0" algn="l" rtl="0">
              <a:lnSpc>
                <a:spcPct val="90000"/>
              </a:lnSpc>
              <a:spcBef>
                <a:spcPts val="0"/>
              </a:spcBef>
              <a:spcAft>
                <a:spcPts val="0"/>
              </a:spcAft>
              <a:buClr>
                <a:schemeClr val="dk2"/>
              </a:buClr>
              <a:buSzPct val="100000"/>
              <a:buFont typeface="Arial"/>
              <a:buNone/>
            </a:pPr>
            <a:r>
              <a:rPr lang="en-US"/>
              <a:t>イベントについて</a:t>
            </a:r>
            <a:endParaRPr/>
          </a:p>
        </p:txBody>
      </p:sp>
      <p:sp>
        <p:nvSpPr>
          <p:cNvPr id="143" name="Google Shape;143;p6"/>
          <p:cNvSpPr txBox="1">
            <a:spLocks noGrp="1"/>
          </p:cNvSpPr>
          <p:nvPr>
            <p:ph idx="1"/>
          </p:nvPr>
        </p:nvSpPr>
        <p:spPr>
          <a:xfrm>
            <a:off x="1104900" y="1143000"/>
            <a:ext cx="10325100" cy="5714999"/>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110000"/>
              </a:lnSpc>
              <a:spcBef>
                <a:spcPts val="0"/>
              </a:spcBef>
              <a:spcAft>
                <a:spcPts val="0"/>
              </a:spcAft>
              <a:buSzPct val="100000"/>
              <a:buNone/>
            </a:pPr>
            <a:r>
              <a:rPr lang="en-US" dirty="0"/>
              <a:t>　　</a:t>
            </a:r>
            <a:r>
              <a:rPr lang="en-US" dirty="0">
                <a:latin typeface="HGSｺﾞｼｯｸE" panose="020B0900000000000000" pitchFamily="50" charset="-128"/>
                <a:ea typeface="HGSｺﾞｼｯｸE" panose="020B0900000000000000" pitchFamily="50" charset="-128"/>
              </a:rPr>
              <a:t>今年度は、高学年は自分達が中心となって動けるようなイベントの開催を意識して、実行。4月は、新しくできたお寿司屋さんにみんなで行きたいとの事だったので、4月に子どもマルシェを計画。売上でみんなでお寿司を食べに行くことができ、成功体験にもなった。</a:t>
            </a:r>
            <a:endParaRPr dirty="0">
              <a:latin typeface="HGSｺﾞｼｯｸE" panose="020B0900000000000000" pitchFamily="50" charset="-128"/>
              <a:ea typeface="HGSｺﾞｼｯｸE" panose="020B0900000000000000" pitchFamily="50" charset="-128"/>
            </a:endParaRPr>
          </a:p>
          <a:p>
            <a:pPr marL="0" lvl="0" indent="0" algn="l" rtl="0">
              <a:lnSpc>
                <a:spcPct val="110000"/>
              </a:lnSpc>
              <a:spcBef>
                <a:spcPts val="0"/>
              </a:spcBef>
              <a:spcAft>
                <a:spcPts val="0"/>
              </a:spcAft>
              <a:buSzPct val="100000"/>
              <a:buNone/>
            </a:pPr>
            <a:r>
              <a:rPr lang="en-US" dirty="0">
                <a:latin typeface="HGSｺﾞｼｯｸE" panose="020B0900000000000000" pitchFamily="50" charset="-128"/>
                <a:ea typeface="HGSｺﾞｼｯｸE" panose="020B0900000000000000" pitchFamily="50" charset="-128"/>
              </a:rPr>
              <a:t>　ピーマン収獲体験は、子ども達は嫌々の参加だったが、収獲を楽しみ、収獲後に作ったピーマンの肉詰めは、苦手な子にも好評だった。保護者より「早速、家で作ってくれました」と報告があった。</a:t>
            </a:r>
            <a:endParaRPr dirty="0">
              <a:latin typeface="HGSｺﾞｼｯｸE" panose="020B0900000000000000" pitchFamily="50" charset="-128"/>
              <a:ea typeface="HGSｺﾞｼｯｸE" panose="020B0900000000000000" pitchFamily="50" charset="-128"/>
            </a:endParaRPr>
          </a:p>
          <a:p>
            <a:pPr marL="0" lvl="0" indent="0" algn="l" rtl="0">
              <a:lnSpc>
                <a:spcPct val="110000"/>
              </a:lnSpc>
              <a:spcBef>
                <a:spcPts val="0"/>
              </a:spcBef>
              <a:spcAft>
                <a:spcPts val="0"/>
              </a:spcAft>
              <a:buSzPct val="100000"/>
              <a:buNone/>
            </a:pPr>
            <a:r>
              <a:rPr lang="en-US" dirty="0">
                <a:latin typeface="HGSｺﾞｼｯｸE" panose="020B0900000000000000" pitchFamily="50" charset="-128"/>
                <a:ea typeface="HGSｺﾞｼｯｸE" panose="020B0900000000000000" pitchFamily="50" charset="-128"/>
              </a:rPr>
              <a:t>　</a:t>
            </a:r>
            <a:r>
              <a:rPr lang="en-US" dirty="0" err="1">
                <a:latin typeface="HGSｺﾞｼｯｸE" panose="020B0900000000000000" pitchFamily="50" charset="-128"/>
                <a:ea typeface="HGSｺﾞｼｯｸE" panose="020B0900000000000000" pitchFamily="50" charset="-128"/>
              </a:rPr>
              <a:t>ひだまりディキャンプでは、子ども劇場のワークショップ</a:t>
            </a:r>
            <a:r>
              <a:rPr lang="ja-JP" altLang="en-US" dirty="0">
                <a:latin typeface="HGSｺﾞｼｯｸE" panose="020B0900000000000000" pitchFamily="50" charset="-128"/>
                <a:ea typeface="HGSｺﾞｼｯｸE" panose="020B0900000000000000" pitchFamily="50" charset="-128"/>
              </a:rPr>
              <a:t>、</a:t>
            </a:r>
            <a:r>
              <a:rPr lang="en-US" dirty="0">
                <a:latin typeface="HGSｺﾞｼｯｸE" panose="020B0900000000000000" pitchFamily="50" charset="-128"/>
                <a:ea typeface="HGSｺﾞｼｯｸE" panose="020B0900000000000000" pitchFamily="50" charset="-128"/>
              </a:rPr>
              <a:t>遊び環境Museumアフタフ・バーバンの「りっちゃんと遊ぼう」に参加した。スタッフは事前研修で「子どもの権利」を深める事ができた。当日は、普段子どもっぽい遊びには無関心な高学年の子ども達も、どんどんのめり込み、時間を延長するほど夢</a:t>
            </a:r>
            <a:r>
              <a:rPr lang="ja-JP" altLang="en-US" dirty="0">
                <a:latin typeface="HGSｺﾞｼｯｸE" panose="020B0900000000000000" pitchFamily="50" charset="-128"/>
                <a:ea typeface="HGSｺﾞｼｯｸE" panose="020B0900000000000000" pitchFamily="50" charset="-128"/>
              </a:rPr>
              <a:t>中になった</a:t>
            </a:r>
            <a:r>
              <a:rPr lang="en-US" dirty="0">
                <a:latin typeface="HGSｺﾞｼｯｸE" panose="020B0900000000000000" pitchFamily="50" charset="-128"/>
                <a:ea typeface="HGSｺﾞｼｯｸE" panose="020B0900000000000000" pitchFamily="50" charset="-128"/>
              </a:rPr>
              <a:t>。お昼ごはんのそうめん流しでは、今年も「初めてそうめん流しをした」という子どもがいて、食べるよりも取ることに夢中な姿がとても印象的だった。そうめん流しの組み立ては男子が、おにぎり作りは女子が率先してやってくれた。最後に、映画館が近くにないので、大きなスクリーンで映画鑑賞をした。ポップコーンやジュース等をおやつにして、雰囲気を出すととても好評だった。</a:t>
            </a:r>
            <a:endParaRPr dirty="0">
              <a:latin typeface="HGSｺﾞｼｯｸE" panose="020B0900000000000000" pitchFamily="50" charset="-128"/>
              <a:ea typeface="HGSｺﾞｼｯｸE" panose="020B0900000000000000" pitchFamily="50" charset="-128"/>
            </a:endParaRPr>
          </a:p>
          <a:p>
            <a:pPr marL="0" lvl="0" indent="0" algn="l" rtl="0">
              <a:lnSpc>
                <a:spcPct val="110000"/>
              </a:lnSpc>
              <a:spcBef>
                <a:spcPts val="0"/>
              </a:spcBef>
              <a:spcAft>
                <a:spcPts val="0"/>
              </a:spcAft>
              <a:buSzPct val="100000"/>
              <a:buNone/>
            </a:pPr>
            <a:r>
              <a:rPr lang="en-US" dirty="0">
                <a:latin typeface="HGSｺﾞｼｯｸE" panose="020B0900000000000000" pitchFamily="50" charset="-128"/>
                <a:ea typeface="HGSｺﾞｼｯｸE" panose="020B0900000000000000" pitchFamily="50" charset="-128"/>
              </a:rPr>
              <a:t>　保護犬のお話会やカーボンニュートラルのお話会は、地域の方が「子ども達にも聞かせたい」と持ち掛けてくれた。保護犬の話しでは、1週間前から居場所に写真等を展示し、当日参加できない子ど</a:t>
            </a:r>
            <a:r>
              <a:rPr lang="ja-JP" altLang="en-US" dirty="0">
                <a:latin typeface="HGSｺﾞｼｯｸE" panose="020B0900000000000000" pitchFamily="50" charset="-128"/>
                <a:ea typeface="HGSｺﾞｼｯｸE" panose="020B0900000000000000" pitchFamily="50" charset="-128"/>
              </a:rPr>
              <a:t>もも</a:t>
            </a:r>
            <a:r>
              <a:rPr lang="en-US" dirty="0">
                <a:latin typeface="HGSｺﾞｼｯｸE" panose="020B0900000000000000" pitchFamily="50" charset="-128"/>
                <a:ea typeface="HGSｺﾞｼｯｸE" panose="020B0900000000000000" pitchFamily="50" charset="-128"/>
              </a:rPr>
              <a:t>、スタッフと一緒に説明を読みながら意見交換をした。当日も、子ども達に分かりやすいお話会で、保護犬について深く考えた様子だった。</a:t>
            </a:r>
            <a:endParaRPr dirty="0">
              <a:latin typeface="HGSｺﾞｼｯｸE" panose="020B0900000000000000" pitchFamily="50" charset="-128"/>
              <a:ea typeface="HGSｺﾞｼｯｸE" panose="020B0900000000000000" pitchFamily="50" charset="-128"/>
            </a:endParaRPr>
          </a:p>
          <a:p>
            <a:pPr marL="0" lvl="0" indent="0" algn="l" rtl="0">
              <a:lnSpc>
                <a:spcPct val="110000"/>
              </a:lnSpc>
              <a:spcBef>
                <a:spcPts val="0"/>
              </a:spcBef>
              <a:spcAft>
                <a:spcPts val="0"/>
              </a:spcAft>
              <a:buSzPct val="100000"/>
              <a:buNone/>
            </a:pPr>
            <a:r>
              <a:rPr lang="en-US" dirty="0">
                <a:latin typeface="HGSｺﾞｼｯｸE" panose="020B0900000000000000" pitchFamily="50" charset="-128"/>
                <a:ea typeface="HGSｺﾞｼｯｸE" panose="020B0900000000000000" pitchFamily="50" charset="-128"/>
              </a:rPr>
              <a:t>　今年度は、味噌をはじめ、季節ごとの食育を行った。味噌は、地域の方の関心も上がってきたので、子どもだけでなく、地域の方にも参加頂けたので良かった。「なんか作りたい」という声が今年度は沢山聞くことができた。スタッフも全てを自分達で作るのではなく、一緒におにぎりを握ったり、デコレーションをさせたりと、体験が沢山できる体制にした。味噌を手作りするようになり、「味噌汁が飲みたい」という子どもが増えたので、乾燥野菜とわかめや出汁を入れた味噌を容器に沢山作り、お湯に溶かせば味噌汁がいつでも飲めるようにした。ストックがなくなると補充してくれる味噌係もできた。</a:t>
            </a:r>
            <a:endParaRPr dirty="0">
              <a:latin typeface="HGSｺﾞｼｯｸE" panose="020B0900000000000000" pitchFamily="50" charset="-128"/>
              <a:ea typeface="HGSｺﾞｼｯｸE" panose="020B0900000000000000" pitchFamily="50" charset="-128"/>
            </a:endParaRPr>
          </a:p>
          <a:p>
            <a:pPr marL="0" lvl="0" indent="0" algn="l" rtl="0">
              <a:lnSpc>
                <a:spcPct val="110000"/>
              </a:lnSpc>
              <a:spcBef>
                <a:spcPts val="0"/>
              </a:spcBef>
              <a:spcAft>
                <a:spcPts val="0"/>
              </a:spcAft>
              <a:buSzPct val="100000"/>
              <a:buNone/>
            </a:pPr>
            <a:r>
              <a:rPr lang="en-US" dirty="0">
                <a:latin typeface="HGSｺﾞｼｯｸE" panose="020B0900000000000000" pitchFamily="50" charset="-128"/>
                <a:ea typeface="HGSｺﾞｼｯｸE" panose="020B0900000000000000" pitchFamily="50" charset="-128"/>
              </a:rPr>
              <a:t>　今年度は、バランスよくイベントの開催は出来なかったが、子ども達のニーズに合せて開催することができた。作ったり、やったことのない事を今後も体験できるイベントを企画していく</a:t>
            </a:r>
            <a:r>
              <a:rPr lang="en-US" dirty="0">
                <a:latin typeface="+mj-ea"/>
                <a:ea typeface="+mj-ea"/>
              </a:rPr>
              <a:t>。</a:t>
            </a:r>
            <a:endParaRPr dirty="0">
              <a:latin typeface="+mj-ea"/>
              <a:ea typeface="+mj-ea"/>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7"/>
          <p:cNvSpPr txBox="1">
            <a:spLocks noGrp="1"/>
          </p:cNvSpPr>
          <p:nvPr>
            <p:ph type="title"/>
          </p:nvPr>
        </p:nvSpPr>
        <p:spPr>
          <a:xfrm>
            <a:off x="2877801" y="191625"/>
            <a:ext cx="6951600" cy="1492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2"/>
              </a:buClr>
              <a:buSzPts val="5100"/>
              <a:buFont typeface="Arial"/>
              <a:buNone/>
            </a:pPr>
            <a:r>
              <a:rPr lang="en-US"/>
              <a:t>ひだまりでできる体験</a:t>
            </a:r>
            <a:endParaRPr/>
          </a:p>
        </p:txBody>
      </p:sp>
      <p:sp>
        <p:nvSpPr>
          <p:cNvPr id="149" name="Google Shape;149;p7"/>
          <p:cNvSpPr txBox="1"/>
          <p:nvPr/>
        </p:nvSpPr>
        <p:spPr>
          <a:xfrm>
            <a:off x="1150026" y="3490479"/>
            <a:ext cx="2369400"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Gill Sans"/>
                <a:ea typeface="Gill Sans"/>
                <a:cs typeface="Gill Sans"/>
                <a:sym typeface="Gill Sans"/>
              </a:rPr>
              <a:t>味噌づくり</a:t>
            </a:r>
            <a:r>
              <a:rPr lang="en-US" sz="1800" b="0" i="0" u="none" strike="noStrike" cap="none" dirty="0">
                <a:solidFill>
                  <a:schemeClr val="dk1"/>
                </a:solidFill>
                <a:latin typeface="Gill Sans"/>
                <a:ea typeface="Gill Sans"/>
                <a:cs typeface="Gill Sans"/>
                <a:sym typeface="Gill Sans"/>
              </a:rPr>
              <a:t>（</a:t>
            </a:r>
            <a:r>
              <a:rPr lang="en-US" sz="1800" dirty="0">
                <a:solidFill>
                  <a:schemeClr val="dk1"/>
                </a:solidFill>
                <a:latin typeface="Gill Sans"/>
                <a:ea typeface="Gill Sans"/>
                <a:cs typeface="Gill Sans"/>
                <a:sym typeface="Gill Sans"/>
              </a:rPr>
              <a:t>年2回）</a:t>
            </a:r>
            <a:endParaRPr dirty="0"/>
          </a:p>
        </p:txBody>
      </p:sp>
      <p:pic>
        <p:nvPicPr>
          <p:cNvPr id="150" name="Google Shape;150;p7"/>
          <p:cNvPicPr preferRelativeResize="0"/>
          <p:nvPr/>
        </p:nvPicPr>
        <p:blipFill rotWithShape="1">
          <a:blip r:embed="rId3">
            <a:alphaModFix/>
          </a:blip>
          <a:srcRect/>
          <a:stretch/>
        </p:blipFill>
        <p:spPr>
          <a:xfrm>
            <a:off x="4351880" y="1252027"/>
            <a:ext cx="2771012" cy="2076154"/>
          </a:xfrm>
          <a:prstGeom prst="rect">
            <a:avLst/>
          </a:prstGeom>
          <a:noFill/>
          <a:ln>
            <a:noFill/>
          </a:ln>
        </p:spPr>
      </p:pic>
      <p:sp>
        <p:nvSpPr>
          <p:cNvPr id="151" name="Google Shape;151;p7"/>
          <p:cNvSpPr txBox="1"/>
          <p:nvPr/>
        </p:nvSpPr>
        <p:spPr>
          <a:xfrm>
            <a:off x="4765762" y="3490479"/>
            <a:ext cx="1921200"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err="1">
                <a:solidFill>
                  <a:schemeClr val="dk1"/>
                </a:solidFill>
                <a:latin typeface="Gill Sans"/>
                <a:ea typeface="Gill Sans"/>
                <a:cs typeface="Gill Sans"/>
                <a:sym typeface="Gill Sans"/>
              </a:rPr>
              <a:t>ウンスンカルタ</a:t>
            </a:r>
            <a:endParaRPr dirty="0"/>
          </a:p>
        </p:txBody>
      </p:sp>
      <p:sp>
        <p:nvSpPr>
          <p:cNvPr id="152" name="Google Shape;152;p7"/>
          <p:cNvSpPr txBox="1"/>
          <p:nvPr/>
        </p:nvSpPr>
        <p:spPr>
          <a:xfrm>
            <a:off x="8230974" y="3490479"/>
            <a:ext cx="1626300"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err="1">
                <a:solidFill>
                  <a:schemeClr val="dk1"/>
                </a:solidFill>
                <a:latin typeface="Gill Sans"/>
                <a:ea typeface="Gill Sans"/>
                <a:cs typeface="Gill Sans"/>
                <a:sym typeface="Gill Sans"/>
              </a:rPr>
              <a:t>おやつづくり</a:t>
            </a:r>
            <a:endParaRPr dirty="0"/>
          </a:p>
        </p:txBody>
      </p:sp>
      <p:sp>
        <p:nvSpPr>
          <p:cNvPr id="153" name="Google Shape;153;p7"/>
          <p:cNvSpPr txBox="1"/>
          <p:nvPr/>
        </p:nvSpPr>
        <p:spPr>
          <a:xfrm>
            <a:off x="4449498" y="6427292"/>
            <a:ext cx="2274578"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Gill Sans"/>
                <a:ea typeface="Gill Sans"/>
                <a:cs typeface="Gill Sans"/>
                <a:sym typeface="Gill Sans"/>
              </a:rPr>
              <a:t>折り紙教室（金曜）</a:t>
            </a:r>
            <a:endParaRPr/>
          </a:p>
        </p:txBody>
      </p:sp>
      <p:pic>
        <p:nvPicPr>
          <p:cNvPr id="154" name="Google Shape;154;p7"/>
          <p:cNvPicPr preferRelativeResize="0"/>
          <p:nvPr/>
        </p:nvPicPr>
        <p:blipFill rotWithShape="1">
          <a:blip r:embed="rId4">
            <a:alphaModFix/>
          </a:blip>
          <a:srcRect/>
          <a:stretch/>
        </p:blipFill>
        <p:spPr>
          <a:xfrm>
            <a:off x="1323276" y="4189615"/>
            <a:ext cx="1654101" cy="2203888"/>
          </a:xfrm>
          <a:prstGeom prst="rect">
            <a:avLst/>
          </a:prstGeom>
          <a:noFill/>
          <a:ln>
            <a:noFill/>
          </a:ln>
        </p:spPr>
      </p:pic>
      <p:sp>
        <p:nvSpPr>
          <p:cNvPr id="155" name="Google Shape;155;p7"/>
          <p:cNvSpPr txBox="1"/>
          <p:nvPr/>
        </p:nvSpPr>
        <p:spPr>
          <a:xfrm>
            <a:off x="1253661" y="6427292"/>
            <a:ext cx="2369400"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Gill Sans"/>
                <a:ea typeface="Gill Sans"/>
                <a:cs typeface="Gill Sans"/>
                <a:sym typeface="Gill Sans"/>
              </a:rPr>
              <a:t>競技カルタ（月曜）</a:t>
            </a:r>
            <a:endParaRPr/>
          </a:p>
        </p:txBody>
      </p:sp>
      <p:sp>
        <p:nvSpPr>
          <p:cNvPr id="156" name="Google Shape;156;p7"/>
          <p:cNvSpPr txBox="1"/>
          <p:nvPr/>
        </p:nvSpPr>
        <p:spPr>
          <a:xfrm>
            <a:off x="8313463" y="6468233"/>
            <a:ext cx="162622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Gill Sans"/>
                <a:ea typeface="Gill Sans"/>
                <a:cs typeface="Gill Sans"/>
                <a:sym typeface="Gill Sans"/>
              </a:rPr>
              <a:t>らくがき</a:t>
            </a:r>
            <a:endParaRPr sz="1800">
              <a:solidFill>
                <a:schemeClr val="dk1"/>
              </a:solidFill>
              <a:latin typeface="Gill Sans"/>
              <a:ea typeface="Gill Sans"/>
              <a:cs typeface="Gill Sans"/>
              <a:sym typeface="Gill Sans"/>
            </a:endParaRPr>
          </a:p>
        </p:txBody>
      </p:sp>
      <p:pic>
        <p:nvPicPr>
          <p:cNvPr id="157" name="Google Shape;157;p7" title="20240917_152051.jpg"/>
          <p:cNvPicPr preferRelativeResize="0"/>
          <p:nvPr/>
        </p:nvPicPr>
        <p:blipFill>
          <a:blip r:embed="rId5">
            <a:alphaModFix/>
          </a:blip>
          <a:stretch>
            <a:fillRect/>
          </a:stretch>
        </p:blipFill>
        <p:spPr>
          <a:xfrm>
            <a:off x="8092912" y="967767"/>
            <a:ext cx="1846800" cy="2399755"/>
          </a:xfrm>
          <a:prstGeom prst="rect">
            <a:avLst/>
          </a:prstGeom>
          <a:noFill/>
          <a:ln>
            <a:noFill/>
          </a:ln>
        </p:spPr>
      </p:pic>
      <p:pic>
        <p:nvPicPr>
          <p:cNvPr id="158" name="Google Shape;158;p7" title="K0137_20250326.jpg"/>
          <p:cNvPicPr preferRelativeResize="0"/>
          <p:nvPr/>
        </p:nvPicPr>
        <p:blipFill>
          <a:blip r:embed="rId6">
            <a:alphaModFix/>
          </a:blip>
          <a:stretch>
            <a:fillRect/>
          </a:stretch>
        </p:blipFill>
        <p:spPr>
          <a:xfrm>
            <a:off x="8203175" y="4075058"/>
            <a:ext cx="1654099" cy="2205466"/>
          </a:xfrm>
          <a:prstGeom prst="rect">
            <a:avLst/>
          </a:prstGeom>
          <a:noFill/>
          <a:ln>
            <a:noFill/>
          </a:ln>
        </p:spPr>
      </p:pic>
      <p:pic>
        <p:nvPicPr>
          <p:cNvPr id="159" name="Google Shape;159;p7" title="K0137_20250220.jpg"/>
          <p:cNvPicPr preferRelativeResize="0"/>
          <p:nvPr/>
        </p:nvPicPr>
        <p:blipFill>
          <a:blip r:embed="rId7">
            <a:alphaModFix/>
          </a:blip>
          <a:stretch>
            <a:fillRect/>
          </a:stretch>
        </p:blipFill>
        <p:spPr>
          <a:xfrm>
            <a:off x="1323274" y="967334"/>
            <a:ext cx="1846800" cy="2462416"/>
          </a:xfrm>
          <a:prstGeom prst="rect">
            <a:avLst/>
          </a:prstGeom>
          <a:noFill/>
          <a:ln>
            <a:noFill/>
          </a:ln>
        </p:spPr>
      </p:pic>
      <p:pic>
        <p:nvPicPr>
          <p:cNvPr id="160" name="Google Shape;160;p7" title="1730441258944-0.jpg"/>
          <p:cNvPicPr preferRelativeResize="0"/>
          <p:nvPr/>
        </p:nvPicPr>
        <p:blipFill>
          <a:blip r:embed="rId8">
            <a:alphaModFix/>
          </a:blip>
          <a:stretch>
            <a:fillRect/>
          </a:stretch>
        </p:blipFill>
        <p:spPr>
          <a:xfrm>
            <a:off x="4340849" y="4250690"/>
            <a:ext cx="2771026" cy="208173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8"/>
          <p:cNvSpPr txBox="1">
            <a:spLocks noGrp="1"/>
          </p:cNvSpPr>
          <p:nvPr>
            <p:ph type="title"/>
          </p:nvPr>
        </p:nvSpPr>
        <p:spPr>
          <a:xfrm>
            <a:off x="1251678" y="382385"/>
            <a:ext cx="10178322" cy="596023"/>
          </a:xfrm>
          <a:prstGeom prst="rect">
            <a:avLst/>
          </a:prstGeom>
          <a:noFill/>
          <a:ln>
            <a:noFill/>
          </a:ln>
        </p:spPr>
        <p:txBody>
          <a:bodyPr spcFirstLastPara="1" wrap="square" lIns="91425" tIns="45700" rIns="91425" bIns="45700" anchor="t" anchorCtr="0">
            <a:normAutofit fontScale="90000"/>
          </a:bodyPr>
          <a:lstStyle/>
          <a:p>
            <a:pPr marL="0" lvl="0" indent="0" algn="l" rtl="0">
              <a:lnSpc>
                <a:spcPct val="90000"/>
              </a:lnSpc>
              <a:spcBef>
                <a:spcPts val="0"/>
              </a:spcBef>
              <a:spcAft>
                <a:spcPts val="0"/>
              </a:spcAft>
              <a:buClr>
                <a:schemeClr val="dk2"/>
              </a:buClr>
              <a:buSzPct val="100000"/>
              <a:buFont typeface="Arial"/>
              <a:buNone/>
            </a:pPr>
            <a:r>
              <a:rPr lang="en-US"/>
              <a:t>食で支える環境へ</a:t>
            </a:r>
            <a:endParaRPr/>
          </a:p>
        </p:txBody>
      </p:sp>
      <p:sp>
        <p:nvSpPr>
          <p:cNvPr id="166" name="Google Shape;166;p8"/>
          <p:cNvSpPr txBox="1">
            <a:spLocks noGrp="1"/>
          </p:cNvSpPr>
          <p:nvPr>
            <p:ph idx="1"/>
          </p:nvPr>
        </p:nvSpPr>
        <p:spPr>
          <a:xfrm>
            <a:off x="1104900" y="1128550"/>
            <a:ext cx="10325100" cy="5611200"/>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110000"/>
              </a:lnSpc>
              <a:spcBef>
                <a:spcPts val="0"/>
              </a:spcBef>
              <a:spcAft>
                <a:spcPts val="0"/>
              </a:spcAft>
              <a:buSzPct val="100000"/>
              <a:buNone/>
            </a:pPr>
            <a:r>
              <a:rPr lang="en-US" dirty="0"/>
              <a:t>　</a:t>
            </a:r>
            <a:r>
              <a:rPr lang="en-US" dirty="0">
                <a:latin typeface="HGSｺﾞｼｯｸE" panose="020B0900000000000000" pitchFamily="50" charset="-128"/>
                <a:ea typeface="HGSｺﾞｼｯｸE" panose="020B0900000000000000" pitchFamily="50" charset="-128"/>
              </a:rPr>
              <a:t>お手伝いがしたくてたまらない低学年の子ども達、YouTubeで見たことを実践してみたい高学年の子ども達が多い1年だった。スイーツに関しては、火・木にパティシエのスタッフがいるので、クリスマス、バレンタインと本格的なケーキの作成、簡単に作れるプリン等、子ども達は常に経験する事ができた。遊びに飽きた子や、何となく場を離れ1人になりたい子がキッチンに来て、おやつやご飯づくりの手伝いをしながらモヤモヤすることを話す光景が何度も見られた。元気がない子には「このお手伝いやってくれない？」と声をかけ、一緒に作ることも何度もあった。1年を通して、一緒に沢山の調理をしたので、ご飯を1人で炊けるようになった子、フレンチトーストが上手に焼ける様になった子、何よりみんな卵を上手に割れるようになり、おにぎりを同じ大きさに握れるようになり、おにぎりの塩加減がとても上手になったりと、成長した。おやつが足りなくなりそうになった時に「ホットケーキ作っていい？」と自分達でおやつを作って補充してくれるなど、食べるだけだったおやつやご飯が、自分達で作るものになった1年だった。推しの誕生日を祝いたいと、居場所にくるなりパティシエスタッフにスポンジケーキを焼いてもらいデコレーションして、写真を飾って本人しか分からない推しの誕生日をみんなでお祝いしたこともあった。忙しく働く母親には頼みづらい事を、居場所スタッフに頼む姿がとても多い1年でもあった。</a:t>
            </a:r>
            <a:endParaRPr dirty="0">
              <a:latin typeface="HGSｺﾞｼｯｸE" panose="020B0900000000000000" pitchFamily="50" charset="-128"/>
              <a:ea typeface="HGSｺﾞｼｯｸE" panose="020B0900000000000000" pitchFamily="50" charset="-128"/>
            </a:endParaRPr>
          </a:p>
          <a:p>
            <a:pPr marL="0" lvl="0" indent="0" algn="l" rtl="0">
              <a:lnSpc>
                <a:spcPct val="110000"/>
              </a:lnSpc>
              <a:spcBef>
                <a:spcPts val="0"/>
              </a:spcBef>
              <a:spcAft>
                <a:spcPts val="0"/>
              </a:spcAft>
              <a:buSzPct val="100000"/>
              <a:buNone/>
            </a:pPr>
            <a:r>
              <a:rPr lang="en-US" dirty="0">
                <a:latin typeface="HGSｺﾞｼｯｸE" panose="020B0900000000000000" pitchFamily="50" charset="-128"/>
                <a:ea typeface="HGSｺﾞｼｯｸE" panose="020B0900000000000000" pitchFamily="50" charset="-128"/>
              </a:rPr>
              <a:t>　食材にはこだわり、夏休み中はアトピーが酷くなった子や生理痛が酷い子のためのメニューにしたり、お茶も麦茶だけでなくルイボス茶などに変え、さりげなく悪化しないようにした。運動会等で疲れる時期には、おにぎりの具をスタミナのつく具にしたり、さっぱりする柑橘系のゼリーにしたり、魚と野菜中心のご飯を心がけた。</a:t>
            </a:r>
            <a:endParaRPr dirty="0">
              <a:latin typeface="HGSｺﾞｼｯｸE" panose="020B0900000000000000" pitchFamily="50" charset="-128"/>
              <a:ea typeface="HGSｺﾞｼｯｸE" panose="020B0900000000000000" pitchFamily="50" charset="-128"/>
            </a:endParaRPr>
          </a:p>
          <a:p>
            <a:pPr marL="0" lvl="0" indent="0" algn="l" rtl="0">
              <a:lnSpc>
                <a:spcPct val="110000"/>
              </a:lnSpc>
              <a:spcBef>
                <a:spcPts val="0"/>
              </a:spcBef>
              <a:spcAft>
                <a:spcPts val="0"/>
              </a:spcAft>
              <a:buSzPct val="100000"/>
              <a:buNone/>
            </a:pPr>
            <a:r>
              <a:rPr lang="en-US" dirty="0" err="1">
                <a:latin typeface="HGSｺﾞｼｯｸE" panose="020B0900000000000000" pitchFamily="50" charset="-128"/>
                <a:ea typeface="HGSｺﾞｼｯｸE" panose="020B0900000000000000" pitchFamily="50" charset="-128"/>
              </a:rPr>
              <a:t>今年度も、子ども達は沢山食べて、元気に遊んだ一年だった</a:t>
            </a:r>
            <a:endParaRPr dirty="0">
              <a:latin typeface="HGSｺﾞｼｯｸE" panose="020B0900000000000000" pitchFamily="50" charset="-128"/>
              <a:ea typeface="HGSｺﾞｼｯｸE" panose="020B0900000000000000" pitchFamily="50" charset="-128"/>
            </a:endParaRPr>
          </a:p>
          <a:p>
            <a:pPr marL="0" lvl="0" indent="0" algn="l" rtl="0">
              <a:lnSpc>
                <a:spcPct val="110000"/>
              </a:lnSpc>
              <a:spcBef>
                <a:spcPts val="0"/>
              </a:spcBef>
              <a:spcAft>
                <a:spcPts val="0"/>
              </a:spcAft>
              <a:buSzPct val="100000"/>
              <a:buNone/>
            </a:pPr>
            <a:endParaRP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10"/>
          <p:cNvSpPr txBox="1">
            <a:spLocks noGrp="1"/>
          </p:cNvSpPr>
          <p:nvPr>
            <p:ph type="title"/>
          </p:nvPr>
        </p:nvSpPr>
        <p:spPr>
          <a:xfrm>
            <a:off x="1251678" y="382385"/>
            <a:ext cx="10178322" cy="855865"/>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2"/>
              </a:buClr>
              <a:buSzPts val="5100"/>
              <a:buFont typeface="Arial"/>
              <a:buNone/>
            </a:pPr>
            <a:r>
              <a:rPr lang="en-US"/>
              <a:t>1年を振り返って</a:t>
            </a:r>
            <a:endParaRPr/>
          </a:p>
        </p:txBody>
      </p:sp>
      <p:sp>
        <p:nvSpPr>
          <p:cNvPr id="172" name="Google Shape;172;p10"/>
          <p:cNvSpPr txBox="1">
            <a:spLocks noGrp="1"/>
          </p:cNvSpPr>
          <p:nvPr>
            <p:ph idx="1"/>
          </p:nvPr>
        </p:nvSpPr>
        <p:spPr>
          <a:xfrm>
            <a:off x="1251675" y="1409700"/>
            <a:ext cx="10178400" cy="5320200"/>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110000"/>
              </a:lnSpc>
              <a:spcBef>
                <a:spcPts val="0"/>
              </a:spcBef>
              <a:spcAft>
                <a:spcPts val="0"/>
              </a:spcAft>
              <a:buSzPct val="100000"/>
              <a:buNone/>
            </a:pPr>
            <a:r>
              <a:rPr lang="en-US" dirty="0"/>
              <a:t>　</a:t>
            </a:r>
            <a:r>
              <a:rPr lang="en-US" dirty="0">
                <a:latin typeface="HGSｺﾞｼｯｸE" panose="020B0900000000000000" pitchFamily="50" charset="-128"/>
                <a:ea typeface="HGSｺﾞｼｯｸE" panose="020B0900000000000000" pitchFamily="50" charset="-128"/>
              </a:rPr>
              <a:t>利用者の半分が小学5年生の女子だった。</a:t>
            </a:r>
            <a:r>
              <a:rPr lang="ja-JP" altLang="en-US" dirty="0">
                <a:latin typeface="HGSｺﾞｼｯｸE" panose="020B0900000000000000" pitchFamily="50" charset="-128"/>
                <a:ea typeface="HGSｺﾞｼｯｸE" panose="020B0900000000000000" pitchFamily="50" charset="-128"/>
              </a:rPr>
              <a:t>中</a:t>
            </a:r>
            <a:r>
              <a:rPr lang="en-US" dirty="0">
                <a:latin typeface="HGSｺﾞｼｯｸE" panose="020B0900000000000000" pitchFamily="50" charset="-128"/>
                <a:ea typeface="HGSｺﾞｼｯｸE" panose="020B0900000000000000" pitchFamily="50" charset="-128"/>
              </a:rPr>
              <a:t>には、学童が嫌でひだまりに来るようになった子もいた。子ども達の口コミで、利用したい子どもが来て後日登録するというのが、ほとんどの流れだった。利用する子どもがひだまりに来てほしくない子には知られない様にしていたという事実を夏休み明け位に聞いた。自分達のひだまりになってるんだなと感じた。</a:t>
            </a:r>
            <a:endParaRPr dirty="0">
              <a:latin typeface="HGSｺﾞｼｯｸE" panose="020B0900000000000000" pitchFamily="50" charset="-128"/>
              <a:ea typeface="HGSｺﾞｼｯｸE" panose="020B0900000000000000" pitchFamily="50" charset="-128"/>
            </a:endParaRPr>
          </a:p>
          <a:p>
            <a:pPr marL="0" lvl="0" indent="0" algn="l" rtl="0">
              <a:lnSpc>
                <a:spcPct val="110000"/>
              </a:lnSpc>
              <a:spcBef>
                <a:spcPts val="0"/>
              </a:spcBef>
              <a:spcAft>
                <a:spcPts val="0"/>
              </a:spcAft>
              <a:buSzPct val="100000"/>
              <a:buNone/>
            </a:pPr>
            <a:r>
              <a:rPr lang="en-US" dirty="0">
                <a:latin typeface="HGSｺﾞｼｯｸE" panose="020B0900000000000000" pitchFamily="50" charset="-128"/>
                <a:ea typeface="HGSｺﾞｼｯｸE" panose="020B0900000000000000" pitchFamily="50" charset="-128"/>
              </a:rPr>
              <a:t>　小学5年生女子を中心に「競技カルタ」に熱が入り、どんどん上達していった。ひだまりカルタ部として2回ほど大会に出場。ひだまりでカルタの練習が始まると、他の子どもが騒げないという現象が起こってしまった為、近所の方の座敷を借りて練習する事もあった。大会に出るには、会場まで遠い為、保護者の協力が必要だが、保護者の協力が得れない家庭もあった。家庭環境で子ども達に差が出てしまわないように、カルタの指導者とも話合い、昔あったカルタ会「木綿葉会」を復活させ、組織化し、指導者の体系への送迎ができるようにし</a:t>
            </a:r>
            <a:r>
              <a:rPr lang="ja-JP" altLang="en-US" dirty="0">
                <a:latin typeface="HGSｺﾞｼｯｸE" panose="020B0900000000000000" pitchFamily="50" charset="-128"/>
                <a:ea typeface="HGSｺﾞｼｯｸE" panose="020B0900000000000000" pitchFamily="50" charset="-128"/>
              </a:rPr>
              <a:t>てもらった</a:t>
            </a:r>
            <a:r>
              <a:rPr lang="en-US" dirty="0">
                <a:latin typeface="HGSｺﾞｼｯｸE" panose="020B0900000000000000" pitchFamily="50" charset="-128"/>
                <a:ea typeface="HGSｺﾞｼｯｸE" panose="020B0900000000000000" pitchFamily="50" charset="-128"/>
              </a:rPr>
              <a:t>。</a:t>
            </a:r>
            <a:r>
              <a:rPr lang="ja-JP" altLang="en-US" dirty="0">
                <a:latin typeface="HGSｺﾞｼｯｸE" panose="020B0900000000000000" pitchFamily="50" charset="-128"/>
                <a:ea typeface="HGSｺﾞｼｯｸE" panose="020B0900000000000000" pitchFamily="50" charset="-128"/>
              </a:rPr>
              <a:t>会が復活したことで、</a:t>
            </a:r>
            <a:r>
              <a:rPr lang="en-US" dirty="0" err="1">
                <a:latin typeface="HGSｺﾞｼｯｸE" panose="020B0900000000000000" pitchFamily="50" charset="-128"/>
                <a:ea typeface="HGSｺﾞｼｯｸE" panose="020B0900000000000000" pitchFamily="50" charset="-128"/>
              </a:rPr>
              <a:t>ひだまりがない月曜に、カルタの練習を思いっきりできるようになった</a:t>
            </a:r>
            <a:r>
              <a:rPr lang="en-US" dirty="0">
                <a:latin typeface="HGSｺﾞｼｯｸE" panose="020B0900000000000000" pitchFamily="50" charset="-128"/>
                <a:ea typeface="HGSｺﾞｼｯｸE" panose="020B0900000000000000" pitchFamily="50" charset="-128"/>
              </a:rPr>
              <a:t>。</a:t>
            </a:r>
            <a:endParaRPr dirty="0">
              <a:latin typeface="HGSｺﾞｼｯｸE" panose="020B0900000000000000" pitchFamily="50" charset="-128"/>
              <a:ea typeface="HGSｺﾞｼｯｸE" panose="020B0900000000000000" pitchFamily="50" charset="-128"/>
            </a:endParaRPr>
          </a:p>
          <a:p>
            <a:pPr marL="0" lvl="0" indent="0" algn="l" rtl="0">
              <a:lnSpc>
                <a:spcPct val="110000"/>
              </a:lnSpc>
              <a:spcBef>
                <a:spcPts val="0"/>
              </a:spcBef>
              <a:spcAft>
                <a:spcPts val="0"/>
              </a:spcAft>
              <a:buSzPct val="100000"/>
              <a:buNone/>
            </a:pPr>
            <a:r>
              <a:rPr lang="en-US" dirty="0">
                <a:latin typeface="HGSｺﾞｼｯｸE" panose="020B0900000000000000" pitchFamily="50" charset="-128"/>
                <a:ea typeface="HGSｺﾞｼｯｸE" panose="020B0900000000000000" pitchFamily="50" charset="-128"/>
              </a:rPr>
              <a:t>　多子世帯の子ども達の利用が多く、ひだまりごはんの日は仲良くご飯を食べる姿もあった。未就学児から高校生まで、一緒に食べたり、遊んだ姿も見られた。宿題や勉強をする子も増えた。高学年がお節介をやいて教えたり、友人同士で競い合うように宿題をする場面も見られた。宿題をやらない子どもに関しても、根気強く声掛けしていく。</a:t>
            </a:r>
            <a:endParaRPr dirty="0">
              <a:latin typeface="HGSｺﾞｼｯｸE" panose="020B0900000000000000" pitchFamily="50" charset="-128"/>
              <a:ea typeface="HGSｺﾞｼｯｸE" panose="020B0900000000000000" pitchFamily="50" charset="-128"/>
            </a:endParaRPr>
          </a:p>
          <a:p>
            <a:pPr marL="0" lvl="0" indent="0" algn="l" rtl="0">
              <a:lnSpc>
                <a:spcPct val="110000"/>
              </a:lnSpc>
              <a:spcBef>
                <a:spcPts val="0"/>
              </a:spcBef>
              <a:spcAft>
                <a:spcPts val="0"/>
              </a:spcAft>
              <a:buSzPct val="100000"/>
              <a:buNone/>
            </a:pPr>
            <a:r>
              <a:rPr lang="en-US" dirty="0">
                <a:latin typeface="HGSｺﾞｼｯｸE" panose="020B0900000000000000" pitchFamily="50" charset="-128"/>
                <a:ea typeface="HGSｺﾞｼｯｸE" panose="020B0900000000000000" pitchFamily="50" charset="-128"/>
              </a:rPr>
              <a:t>　打ち込める事を見つけた子、やりたい事が出来て自信がついた子、感情が追い付かなくて沢山泣いた子、喧嘩した仲直りした子、日に日に声が大きくなっていく子ども達をみて、遠慮なく自分を出せるひだまりになったんだなと実感した1年だった。</a:t>
            </a:r>
            <a:endParaRPr dirty="0">
              <a:latin typeface="HGSｺﾞｼｯｸE" panose="020B0900000000000000" pitchFamily="50" charset="-128"/>
              <a:ea typeface="HGSｺﾞｼｯｸE" panose="020B0900000000000000" pitchFamily="50" charset="-128"/>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インテグラル">
  <a:themeElements>
    <a:clrScheme name="インテグラル">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インテグラル">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インテグラル">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2.xml><?xml version="1.0" encoding="utf-8"?>
<a:theme xmlns:a="http://schemas.openxmlformats.org/drawingml/2006/main" name="Office テーマ">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Integral</Template>
  <TotalTime>14</TotalTime>
  <Words>817</Words>
  <Application>Microsoft Office PowerPoint</Application>
  <PresentationFormat>ワイド画面</PresentationFormat>
  <Paragraphs>174</Paragraphs>
  <Slides>9</Slides>
  <Notes>9</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9</vt:i4>
      </vt:variant>
    </vt:vector>
  </HeadingPairs>
  <TitlesOfParts>
    <vt:vector size="16" baseType="lpstr">
      <vt:lpstr>Tw Cen MT</vt:lpstr>
      <vt:lpstr>Wingdings 3</vt:lpstr>
      <vt:lpstr>Arial</vt:lpstr>
      <vt:lpstr>Tw Cen MT Condensed</vt:lpstr>
      <vt:lpstr>Gill Sans</vt:lpstr>
      <vt:lpstr>HGSｺﾞｼｯｸE</vt:lpstr>
      <vt:lpstr>インテグラル</vt:lpstr>
      <vt:lpstr>熊本県人吉市における「子ども第三の居場所」 コミュニティモデルの運営（3年目） 2024年度事業報告書</vt:lpstr>
      <vt:lpstr>事業計画</vt:lpstr>
      <vt:lpstr>開催回数　利用人数</vt:lpstr>
      <vt:lpstr>開催日数と利用人数について</vt:lpstr>
      <vt:lpstr>ひだまりイベント</vt:lpstr>
      <vt:lpstr>イベントについて</vt:lpstr>
      <vt:lpstr>ひだまりでできる体験</vt:lpstr>
      <vt:lpstr>食で支える環境へ</vt:lpstr>
      <vt:lpstr>1年を振り返って</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j0hitohar</dc:creator>
  <cp:lastModifiedBy>j0hitohar</cp:lastModifiedBy>
  <cp:revision>3</cp:revision>
  <dcterms:created xsi:type="dcterms:W3CDTF">2024-04-11T11:47:46Z</dcterms:created>
  <dcterms:modified xsi:type="dcterms:W3CDTF">2025-04-09T22:48:36Z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