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sldIdLst>
    <p:sldId id="258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81"/>
  </p:normalViewPr>
  <p:slideViewPr>
    <p:cSldViewPr snapToGrid="0" snapToObjects="1" showGuides="1">
      <p:cViewPr>
        <p:scale>
          <a:sx n="100" d="100"/>
          <a:sy n="100" d="100"/>
        </p:scale>
        <p:origin x="-1236" y="112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4DB5-62A3-4872-818E-8BADBE1FB279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4C1F-9689-4E9C-AE2B-8ED012ADCC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69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82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9C4FE-C9DA-49B2-97E3-4216686DEBF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3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8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3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74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1B3A-C9C9-413A-A4AA-B10505C51196}" type="datetime1">
              <a:rPr kumimoji="1" lang="ja-JP" altLang="en-US" smtClean="0"/>
              <a:pPr/>
              <a:t>2021/4/13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048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22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7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2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15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42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73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11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39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168D-E896-440C-89B9-E83E8F037AF6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ADB2E-0187-49DC-B6F8-9282FA3AA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87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401997" y="2616880"/>
            <a:ext cx="6054006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コラボ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商品の開発</a:t>
            </a:r>
            <a:endParaRPr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105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洋風バルハンプルク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②シーラック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③清水エスパルス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DDC41035-E645-4DD8-977F-9D7449F6AA94}"/>
              </a:ext>
            </a:extLst>
          </p:cNvPr>
          <p:cNvSpPr/>
          <p:nvPr/>
        </p:nvSpPr>
        <p:spPr>
          <a:xfrm>
            <a:off x="2253803" y="193185"/>
            <a:ext cx="4604197" cy="835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きれいな海でおもてなし大作戦！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endParaRPr lang="en-US" altLang="ja-JP" sz="7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しずおか海洋ごみゼロ対策プロジェクト実行委員会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53803" y="1228955"/>
            <a:ext cx="418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静岡から全国へ！海洋ごみ削減を呼びかけ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1997" y="1638660"/>
            <a:ext cx="605400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静岡県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の豊かな海を未来に残すため、近年問題となっている「海洋ごみ」に焦点をあて次世代を担う若者を中心に、海の現状や課題等を学び海を大切にする心を育みました。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当実行委員会では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、シーラック株式会社、清水エスパルス、洋風バルハンプルクとコラボレーションをして、</a:t>
            </a:r>
            <a:r>
              <a:rPr lang="ja-JP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市民や観光客の皆さまに海洋ごみに関する理解を深めてもらい、海洋ごみ削減に対する意識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啓発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を図りました。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900" dirty="0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401997" y="1567509"/>
            <a:ext cx="605400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244188" y="5324319"/>
            <a:ext cx="201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メイリオ" pitchFamily="50" charset="-128"/>
                <a:ea typeface="メイリオ" pitchFamily="50" charset="-128"/>
              </a:rPr>
              <a:t>コラボ商品と放送の様子</a:t>
            </a:r>
            <a:endParaRPr lang="ja-JP" altLang="en-US" sz="8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46286" y="5308930"/>
            <a:ext cx="201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 smtClean="0">
                <a:latin typeface="メイリオ" pitchFamily="50" charset="-128"/>
                <a:ea typeface="メイリオ" pitchFamily="50" charset="-128"/>
              </a:rPr>
              <a:t>ランチョンマット</a:t>
            </a:r>
            <a:endParaRPr lang="ja-JP" altLang="en-US" sz="8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3" y="72000"/>
            <a:ext cx="15871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1" y="3193962"/>
            <a:ext cx="1749209" cy="98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1" y="4306617"/>
            <a:ext cx="1749209" cy="98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13" y="3193960"/>
            <a:ext cx="2971057" cy="209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39" y="5894110"/>
            <a:ext cx="595440" cy="114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03" y="5890260"/>
            <a:ext cx="593321" cy="115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\\192.168.10.206\業務部・支社共有\海と日本プロジェクト\海と日本2020\０９オリジナルイベント\1103販売会（静岡伊勢丹）\モニター写真\はんばい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41" y="5894110"/>
            <a:ext cx="1528510" cy="11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図 41">
            <a:extLst>
              <a:ext uri="{FF2B5EF4-FFF2-40B4-BE49-F238E27FC236}">
                <a16:creationId xmlns="" xmlns:a16="http://schemas.microsoft.com/office/drawing/2014/main" xmlns:lc="http://schemas.openxmlformats.org/drawingml/2006/lockedCanvas" id="{59B910AF-9544-4C13-8F2C-EF92184065C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585024" y="5894110"/>
            <a:ext cx="1529027" cy="1146770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1053688" y="7061679"/>
            <a:ext cx="201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メイリオ" pitchFamily="50" charset="-128"/>
                <a:ea typeface="メイリオ" pitchFamily="50" charset="-128"/>
              </a:rPr>
              <a:t>コラボ商品　表面・裏面</a:t>
            </a:r>
            <a:endParaRPr lang="ja-JP" altLang="en-US" sz="8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356708" y="7054059"/>
            <a:ext cx="201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 smtClean="0">
                <a:latin typeface="メイリオ" pitchFamily="50" charset="-128"/>
                <a:ea typeface="メイリオ" pitchFamily="50" charset="-128"/>
              </a:rPr>
              <a:t>現物商品</a:t>
            </a:r>
            <a:endParaRPr lang="ja-JP" altLang="en-US" sz="8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70268" y="7061679"/>
            <a:ext cx="201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latin typeface="メイリオ" pitchFamily="50" charset="-128"/>
                <a:ea typeface="メイリオ" pitchFamily="50" charset="-128"/>
              </a:rPr>
              <a:t>販売の様子</a:t>
            </a:r>
            <a:endParaRPr lang="ja-JP" altLang="en-US" sz="8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37" y="7680998"/>
            <a:ext cx="1306865" cy="18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40" y="7680998"/>
            <a:ext cx="1679388" cy="18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52" y="8041442"/>
            <a:ext cx="2073027" cy="116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テキスト ボックス 47"/>
          <p:cNvSpPr txBox="1"/>
          <p:nvPr/>
        </p:nvSpPr>
        <p:spPr>
          <a:xfrm>
            <a:off x="4316445" y="9504954"/>
            <a:ext cx="201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 smtClean="0">
                <a:latin typeface="メイリオ" pitchFamily="50" charset="-128"/>
                <a:ea typeface="メイリオ" pitchFamily="50" charset="-128"/>
              </a:rPr>
              <a:t>コラボ商品と放送の様子</a:t>
            </a:r>
            <a:endParaRPr lang="ja-JP" altLang="en-US" sz="8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447870" y="9513616"/>
            <a:ext cx="201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 smtClean="0">
                <a:latin typeface="メイリオ" pitchFamily="50" charset="-128"/>
                <a:ea typeface="メイリオ" pitchFamily="50" charset="-128"/>
              </a:rPr>
              <a:t>コラボ商品と同封チラシ</a:t>
            </a:r>
            <a:endParaRPr lang="ja-JP" altLang="en-US" sz="800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88770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49715</TotalTime>
  <Words>143</Words>
  <Application>Microsoft Office PowerPoint</Application>
  <PresentationFormat>A4 210 x 297 mm</PresentationFormat>
  <Paragraphs>45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デザインの設定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【○○都道府県】06_他助成事業との連携企画</dc:title>
  <dc:creator>ソーシャルアクションリング</dc:creator>
  <cp:lastModifiedBy>吉澤 秀隆</cp:lastModifiedBy>
  <cp:revision>270</cp:revision>
  <cp:lastPrinted>2020-04-02T04:59:52Z</cp:lastPrinted>
  <dcterms:created xsi:type="dcterms:W3CDTF">2016-05-09T08:30:14Z</dcterms:created>
  <dcterms:modified xsi:type="dcterms:W3CDTF">2021-04-13T02:47:46Z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【○○都道府県】06_他助成事業との連携企画</vt:lpwstr>
  </property>
  <property fmtid="{D5CDD505-2E9C-101B-9397-08002B2CF9AE}" pid="3" name="SlideDescription">
    <vt:lpwstr/>
  </property>
</Properties>
</file>