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032" y="30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463C-BE2F-467B-9A29-65749286E44F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6600" y="746125"/>
            <a:ext cx="27940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39170-6421-4A58-8180-008AC6259D6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342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39170-6421-4A58-8180-008AC6259D6A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428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27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958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44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535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835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5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54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27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153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328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047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96B0-BEA0-4246-B862-F839AE6654EB}" type="datetimeFigureOut">
              <a:rPr kumimoji="1" lang="ja-JP" altLang="en-US" smtClean="0"/>
              <a:t>2018/8/1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3D657-9B8B-4287-AF43-F513D3E759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0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bayashi\Desktop\TOYAMA海のこども調査隊　しおり\案内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3" y="107504"/>
            <a:ext cx="662473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グループ化 33"/>
          <p:cNvGrpSpPr/>
          <p:nvPr/>
        </p:nvGrpSpPr>
        <p:grpSpPr>
          <a:xfrm>
            <a:off x="144489" y="6838221"/>
            <a:ext cx="663974" cy="230832"/>
            <a:chOff x="154732" y="5013573"/>
            <a:chExt cx="663974" cy="230832"/>
          </a:xfrm>
        </p:grpSpPr>
        <p:sp>
          <p:nvSpPr>
            <p:cNvPr id="11" name="フローチャート : 端子 10"/>
            <p:cNvSpPr/>
            <p:nvPr/>
          </p:nvSpPr>
          <p:spPr>
            <a:xfrm>
              <a:off x="179891" y="5057006"/>
              <a:ext cx="576064" cy="144016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54732" y="5013573"/>
              <a:ext cx="66397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募集定員</a:t>
              </a:r>
              <a:endParaRPr kumimoji="1"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731150" y="6607969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富山県内小学生（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年生）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0796" y="5508104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)…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Ａコース（朝日町・入善町・黒部市）ヒスイチーム</a:t>
            </a:r>
          </a:p>
          <a:p>
            <a:pPr indent="982663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木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)…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コース（魚津市・滑川市・富山市）ホタルイカチーム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982663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)…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コース（射水市・高岡市・氷見市）ブリチーム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　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集合時間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8:30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　スタート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9:00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終了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17:00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（予定）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64704" y="6822832"/>
            <a:ext cx="568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(※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先着順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64704" y="7040017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デジタルカメラ・帽子・水筒・タオル・筆記用具等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水着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(22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日参加の方のみ、バナナボート体験のため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 </a:t>
            </a:r>
          </a:p>
        </p:txBody>
      </p:sp>
      <p:grpSp>
        <p:nvGrpSpPr>
          <p:cNvPr id="37" name="グループ化 36"/>
          <p:cNvGrpSpPr/>
          <p:nvPr/>
        </p:nvGrpSpPr>
        <p:grpSpPr>
          <a:xfrm>
            <a:off x="144533" y="7470904"/>
            <a:ext cx="684372" cy="230832"/>
            <a:chOff x="154732" y="5433095"/>
            <a:chExt cx="684372" cy="230832"/>
          </a:xfrm>
        </p:grpSpPr>
        <p:sp>
          <p:nvSpPr>
            <p:cNvPr id="38" name="フローチャート : 端子 37"/>
            <p:cNvSpPr/>
            <p:nvPr/>
          </p:nvSpPr>
          <p:spPr>
            <a:xfrm>
              <a:off x="183981" y="5469632"/>
              <a:ext cx="576064" cy="144016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154732" y="5433095"/>
              <a:ext cx="684372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応募締切</a:t>
              </a:r>
              <a:endParaRPr kumimoji="1"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723176" y="739889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44489" y="4427984"/>
            <a:ext cx="5455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0" indent="-900113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世界が認めた美しい湾・富山湾を舞台に、 記載されている課題・ミッションを様々な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00113" lvl="0" indent="-900113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学習・挑戦・体験で解決していくストーリー仕立てとなっている「</a:t>
            </a:r>
            <a:r>
              <a:rPr lang="ja-JP" altLang="en-US" sz="12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海の学習帳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」。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00113" lvl="0" indent="-900113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富山湾の不思議なこと、歴史、環境保全などについて学び、 そして、富山湾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00113" lvl="0" indent="-900113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を身近に感じることで、郷土の海に対する愛情を育んでもらいたいと製作しました。 </a:t>
            </a:r>
          </a:p>
          <a:p>
            <a:pPr marL="900113" lvl="0" indent="-900113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この学習帳に出題された、</a:t>
            </a: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富山の海に関する</a:t>
            </a: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200" b="1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ミッション</a:t>
            </a:r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00113" lvl="0" indent="-900113"/>
            <a:r>
              <a:rPr lang="ja-JP" altLang="en-US" sz="12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みんなで力を合わせて解き明かしてみませんか？</a:t>
            </a:r>
            <a:endParaRPr lang="en-US" altLang="ja-JP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16" y="4499992"/>
            <a:ext cx="1097396" cy="10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正方形/長方形 51"/>
          <p:cNvSpPr/>
          <p:nvPr/>
        </p:nvSpPr>
        <p:spPr>
          <a:xfrm>
            <a:off x="144489" y="8100392"/>
            <a:ext cx="714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lvl="0" indent="-900113">
              <a:lnSpc>
                <a:spcPct val="150000"/>
              </a:lnSpc>
              <a:tabLst>
                <a:tab pos="2328863" algn="l"/>
              </a:tabLst>
            </a:pPr>
            <a:r>
              <a:rPr lang="en-US" altLang="ja-JP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動きやすい服装と靴でお越し下さい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00113" lvl="0" indent="-900113">
              <a:lnSpc>
                <a:spcPct val="150000"/>
              </a:lnSpc>
              <a:tabLst>
                <a:tab pos="2328863" algn="l"/>
              </a:tabLst>
            </a:pP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参加が決定された方については、事務局よりご連絡を差し上げます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00113" lvl="0" indent="-900113">
              <a:lnSpc>
                <a:spcPct val="150000"/>
              </a:lnSpc>
              <a:tabLst>
                <a:tab pos="2328863" algn="l"/>
              </a:tabLst>
            </a:pP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当日は、取材クルーも同行させていただきます。</a:t>
            </a:r>
            <a:r>
              <a:rPr lang="en-US" altLang="ja-JP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月にＢＢＴ特別番組</a:t>
            </a:r>
            <a:endParaRPr lang="en-US" altLang="ja-JP" sz="1000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00113" lvl="0" indent="-900113">
              <a:lnSpc>
                <a:spcPct val="150000"/>
              </a:lnSpc>
              <a:tabLst>
                <a:tab pos="2328863" algn="l"/>
              </a:tabLst>
            </a:pP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にて放送・北日本新聞特集紙面掲載を予定しています。</a:t>
            </a:r>
            <a:endParaRPr lang="ja-JP" altLang="en-US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144533" y="7708552"/>
            <a:ext cx="684372" cy="215444"/>
            <a:chOff x="154732" y="5433095"/>
            <a:chExt cx="684372" cy="215444"/>
          </a:xfrm>
        </p:grpSpPr>
        <p:sp>
          <p:nvSpPr>
            <p:cNvPr id="54" name="フローチャート : 端子 53"/>
            <p:cNvSpPr/>
            <p:nvPr/>
          </p:nvSpPr>
          <p:spPr>
            <a:xfrm>
              <a:off x="183981" y="5469632"/>
              <a:ext cx="576064" cy="144016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54732" y="5433095"/>
              <a:ext cx="68437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お問合わせ</a:t>
              </a:r>
              <a:endPara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56" name="テキスト ボックス 55"/>
          <p:cNvSpPr txBox="1"/>
          <p:nvPr/>
        </p:nvSpPr>
        <p:spPr>
          <a:xfrm>
            <a:off x="764704" y="7699369"/>
            <a:ext cx="56886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海と日本</a:t>
            </a:r>
            <a:r>
              <a:rPr lang="en-US" altLang="ja-JP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PROJECTin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富山県事務局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富山テレビ放送内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076-492-7146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担当：小林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7" name="Picture 3" descr="\\bbtfsv02\社内共有\海と日本プロジェクト\2018年度\９３.  ポスター・横断幕・ロゴ関連\in富山県　ロゴ\in富山県ロゴ\富山県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8676456"/>
            <a:ext cx="21602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テキスト ボックス 57"/>
          <p:cNvSpPr txBox="1"/>
          <p:nvPr/>
        </p:nvSpPr>
        <p:spPr>
          <a:xfrm>
            <a:off x="4077072" y="882809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主催：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169648" y="7084442"/>
            <a:ext cx="669295" cy="230832"/>
            <a:chOff x="179891" y="5013573"/>
            <a:chExt cx="669295" cy="230832"/>
          </a:xfrm>
        </p:grpSpPr>
        <p:sp>
          <p:nvSpPr>
            <p:cNvPr id="60" name="フローチャート : 端子 59"/>
            <p:cNvSpPr/>
            <p:nvPr/>
          </p:nvSpPr>
          <p:spPr>
            <a:xfrm>
              <a:off x="179891" y="5057006"/>
              <a:ext cx="576064" cy="144016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85212" y="5013573"/>
              <a:ext cx="66397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spc="3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持ち物</a:t>
              </a:r>
              <a:endParaRPr kumimoji="1" lang="ja-JP" altLang="en-US" sz="900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169648" y="6611169"/>
            <a:ext cx="669295" cy="230832"/>
            <a:chOff x="179891" y="5013573"/>
            <a:chExt cx="669295" cy="230832"/>
          </a:xfrm>
        </p:grpSpPr>
        <p:sp>
          <p:nvSpPr>
            <p:cNvPr id="63" name="フローチャート : 端子 62"/>
            <p:cNvSpPr/>
            <p:nvPr/>
          </p:nvSpPr>
          <p:spPr>
            <a:xfrm>
              <a:off x="179891" y="5057006"/>
              <a:ext cx="576064" cy="144016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85212" y="5013573"/>
              <a:ext cx="66397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対　　象</a:t>
              </a:r>
              <a:endParaRPr kumimoji="1"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169648" y="5601412"/>
            <a:ext cx="669295" cy="235471"/>
            <a:chOff x="179891" y="5013573"/>
            <a:chExt cx="669295" cy="230832"/>
          </a:xfrm>
        </p:grpSpPr>
        <p:sp>
          <p:nvSpPr>
            <p:cNvPr id="69" name="フローチャート : 端子 68"/>
            <p:cNvSpPr/>
            <p:nvPr/>
          </p:nvSpPr>
          <p:spPr>
            <a:xfrm>
              <a:off x="179891" y="5057006"/>
              <a:ext cx="576064" cy="144016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185212" y="5013573"/>
              <a:ext cx="663974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9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対　　象</a:t>
              </a:r>
              <a:endParaRPr kumimoji="1"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188640" y="479501"/>
            <a:ext cx="1906870" cy="3353018"/>
          </a:xfrm>
          <a:prstGeom prst="roundRect">
            <a:avLst>
              <a:gd name="adj" fmla="val 11745"/>
            </a:avLst>
          </a:prstGeom>
          <a:solidFill>
            <a:srgbClr val="00B0F0">
              <a:alpha val="2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80" y="201475"/>
            <a:ext cx="2677620" cy="230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16632" y="5756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900113">
              <a:lnSpc>
                <a:spcPct val="150000"/>
              </a:lnSpc>
              <a:tabLst>
                <a:tab pos="2328863" algn="l"/>
              </a:tabLst>
            </a:pP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＜海に面する</a:t>
            </a:r>
            <a:r>
              <a:rPr lang="en-US" altLang="ja-JP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市町から出題された</a:t>
            </a:r>
            <a:r>
              <a:rPr lang="en-US" altLang="ja-JP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200" b="1" dirty="0" err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つの</a:t>
            </a:r>
            <a:r>
              <a:rPr lang="ja-JP" altLang="en-US" sz="1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ミッション＞</a:t>
            </a:r>
            <a:endParaRPr lang="en-US" altLang="ja-JP" sz="12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4" y="1017950"/>
            <a:ext cx="681622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88640" y="692050"/>
            <a:ext cx="2468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氷見市</a:t>
            </a:r>
            <a:endParaRPr lang="en-US" altLang="ja-JP" sz="9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定置網漁の仕組みを調査せよ</a:t>
            </a:r>
            <a:r>
              <a:rPr lang="en-US" altLang="ja-JP" sz="9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900" dirty="0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2095510" y="1050400"/>
            <a:ext cx="521690" cy="33740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" name="直線コネクタ 12"/>
          <p:cNvCxnSpPr/>
          <p:nvPr/>
        </p:nvCxnSpPr>
        <p:spPr>
          <a:xfrm flipH="1">
            <a:off x="2095510" y="803323"/>
            <a:ext cx="347682" cy="58448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" name="直線コネクタ 13"/>
          <p:cNvCxnSpPr/>
          <p:nvPr/>
        </p:nvCxnSpPr>
        <p:spPr>
          <a:xfrm>
            <a:off x="4213536" y="717709"/>
            <a:ext cx="638293" cy="48378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" name="直線コネクタ 14"/>
          <p:cNvCxnSpPr/>
          <p:nvPr/>
        </p:nvCxnSpPr>
        <p:spPr>
          <a:xfrm>
            <a:off x="4575804" y="492199"/>
            <a:ext cx="266088" cy="71019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直線コネクタ 15"/>
          <p:cNvCxnSpPr/>
          <p:nvPr/>
        </p:nvCxnSpPr>
        <p:spPr>
          <a:xfrm>
            <a:off x="3493434" y="1150119"/>
            <a:ext cx="439835" cy="57509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直線コネクタ 16"/>
          <p:cNvCxnSpPr/>
          <p:nvPr/>
        </p:nvCxnSpPr>
        <p:spPr>
          <a:xfrm flipH="1">
            <a:off x="3933269" y="902375"/>
            <a:ext cx="72679" cy="82284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直線コネクタ 17"/>
          <p:cNvCxnSpPr/>
          <p:nvPr/>
        </p:nvCxnSpPr>
        <p:spPr>
          <a:xfrm>
            <a:off x="3797041" y="1050400"/>
            <a:ext cx="136228" cy="674816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直線コネクタ 18"/>
          <p:cNvCxnSpPr/>
          <p:nvPr/>
        </p:nvCxnSpPr>
        <p:spPr>
          <a:xfrm>
            <a:off x="4213536" y="480153"/>
            <a:ext cx="638293" cy="72134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直線コネクタ 19"/>
          <p:cNvCxnSpPr/>
          <p:nvPr/>
        </p:nvCxnSpPr>
        <p:spPr>
          <a:xfrm flipH="1">
            <a:off x="2095510" y="1201497"/>
            <a:ext cx="815642" cy="18631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4" y="2026061"/>
            <a:ext cx="72008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188640" y="1666021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高岡市</a:t>
            </a:r>
            <a:endParaRPr lang="en-US" altLang="ja-JP" sz="9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海の天気を調べた基地を調査</a:t>
            </a:r>
            <a:r>
              <a:rPr lang="ja-JP" altLang="en-US" sz="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せよ</a:t>
            </a:r>
            <a:r>
              <a:rPr lang="en-US" altLang="ja-JP" sz="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dirty="0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0" y="2962165"/>
            <a:ext cx="757090" cy="67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188640" y="2664841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射水市</a:t>
            </a:r>
            <a:endParaRPr lang="en-US" altLang="ja-JP" sz="9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日本のベニスにかかる橋を調査</a:t>
            </a:r>
            <a:r>
              <a:rPr lang="ja-JP" altLang="en-US" sz="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せよ</a:t>
            </a:r>
            <a:r>
              <a:rPr lang="en-US" altLang="ja-JP" sz="9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0093" y="4268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24</a:t>
            </a:r>
            <a:r>
              <a:rPr kumimoji="1" lang="ja-JP" altLang="en-US" b="1" dirty="0" smtClean="0"/>
              <a:t>日（金）</a:t>
            </a:r>
            <a:endParaRPr kumimoji="1" lang="ja-JP" altLang="en-US" b="1" dirty="0"/>
          </a:p>
        </p:txBody>
      </p:sp>
      <p:sp>
        <p:nvSpPr>
          <p:cNvPr id="40" name="角丸四角形 39"/>
          <p:cNvSpPr/>
          <p:nvPr/>
        </p:nvSpPr>
        <p:spPr>
          <a:xfrm>
            <a:off x="4851829" y="22995"/>
            <a:ext cx="1906870" cy="3502714"/>
          </a:xfrm>
          <a:prstGeom prst="roundRect">
            <a:avLst>
              <a:gd name="adj" fmla="val 11745"/>
            </a:avLst>
          </a:prstGeom>
          <a:solidFill>
            <a:srgbClr val="92D050">
              <a:alpha val="27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36" y="705079"/>
            <a:ext cx="647325" cy="6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5229200" y="57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22</a:t>
            </a:r>
            <a:r>
              <a:rPr kumimoji="1" lang="ja-JP" altLang="en-US" b="1" dirty="0" smtClean="0"/>
              <a:t>日（水）</a:t>
            </a:r>
            <a:endParaRPr kumimoji="1" lang="ja-JP" altLang="en-US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A4463E6F-AFA5-414A-8C66-7778E6BE7F7A}"/>
              </a:ext>
            </a:extLst>
          </p:cNvPr>
          <p:cNvSpPr txBox="1"/>
          <p:nvPr/>
        </p:nvSpPr>
        <p:spPr>
          <a:xfrm>
            <a:off x="4832244" y="304969"/>
            <a:ext cx="264506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ts val="1100"/>
              </a:lnSpc>
            </a:pP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入善町</a:t>
            </a:r>
            <a:endParaRPr lang="en-US" altLang="ja-JP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9388" indent="-179388">
              <a:lnSpc>
                <a:spcPts val="1100"/>
              </a:lnSpc>
            </a:pP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入善でカキがきれいになる理由を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せよ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A4463E6F-AFA5-414A-8C66-7778E6BE7F7A}"/>
              </a:ext>
            </a:extLst>
          </p:cNvPr>
          <p:cNvSpPr txBox="1"/>
          <p:nvPr/>
        </p:nvSpPr>
        <p:spPr>
          <a:xfrm>
            <a:off x="4841892" y="1372812"/>
            <a:ext cx="2016224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ts val="1000"/>
              </a:lnSpc>
            </a:pP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朝日町　</a:t>
            </a:r>
            <a:endParaRPr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9388" indent="-179388">
              <a:lnSpc>
                <a:spcPts val="1000"/>
              </a:lnSpc>
            </a:pP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ヒスイ海岸でヒスイを探せ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35" y="1725216"/>
            <a:ext cx="739481" cy="75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A4463E6F-AFA5-414A-8C66-7778E6BE7F7A}"/>
              </a:ext>
            </a:extLst>
          </p:cNvPr>
          <p:cNvSpPr txBox="1"/>
          <p:nvPr/>
        </p:nvSpPr>
        <p:spPr>
          <a:xfrm>
            <a:off x="4832244" y="246885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黒部市</a:t>
            </a:r>
            <a:endParaRPr lang="en-US" altLang="ja-JP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9388" indent="-179388"/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黒部の海岸</a:t>
            </a: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</a:t>
            </a: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パンダ”を探せ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36" y="2750755"/>
            <a:ext cx="739480" cy="7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角丸四角形 52"/>
          <p:cNvSpPr/>
          <p:nvPr/>
        </p:nvSpPr>
        <p:spPr>
          <a:xfrm>
            <a:off x="2280157" y="1725216"/>
            <a:ext cx="2519603" cy="2291921"/>
          </a:xfrm>
          <a:prstGeom prst="roundRect">
            <a:avLst>
              <a:gd name="adj" fmla="val 11745"/>
            </a:avLst>
          </a:prstGeom>
          <a:solidFill>
            <a:srgbClr val="FFC000">
              <a:alpha val="2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929757" y="1725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23</a:t>
            </a:r>
            <a:r>
              <a:rPr kumimoji="1" lang="ja-JP" altLang="en-US" b="1" dirty="0" smtClean="0"/>
              <a:t>日（木）</a:t>
            </a:r>
            <a:endParaRPr kumimoji="1" lang="ja-JP" altLang="en-US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A4463E6F-AFA5-414A-8C66-7778E6BE7F7A}"/>
              </a:ext>
            </a:extLst>
          </p:cNvPr>
          <p:cNvSpPr txBox="1"/>
          <p:nvPr/>
        </p:nvSpPr>
        <p:spPr>
          <a:xfrm>
            <a:off x="2280157" y="2001625"/>
            <a:ext cx="2121768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>
              <a:lnSpc>
                <a:spcPts val="1100"/>
              </a:lnSpc>
            </a:pPr>
            <a:r>
              <a:rPr lang="ja-JP" altLang="en-US" sz="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富山市</a:t>
            </a:r>
            <a:endParaRPr lang="en-US" altLang="ja-JP" sz="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9388" lvl="0" indent="-179388">
              <a:lnSpc>
                <a:spcPts val="1100"/>
              </a:lnSpc>
            </a:pPr>
            <a:r>
              <a:rPr lang="en-US" altLang="ja-JP" sz="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北前</a:t>
            </a:r>
            <a:r>
              <a:rPr lang="ja-JP" altLang="en-US" sz="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船で運んだモノを</a:t>
            </a:r>
            <a:r>
              <a:rPr lang="ja-JP" altLang="en-US" sz="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  <a:r>
              <a:rPr lang="ja-JP" altLang="en-US" sz="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せよ</a:t>
            </a:r>
            <a:r>
              <a:rPr lang="en-US" altLang="ja-JP" sz="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endParaRPr lang="ja-JP" altLang="en-US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="" xmlns:a16="http://schemas.microsoft.com/office/drawing/2014/main" id="{A4463E6F-AFA5-414A-8C66-7778E6BE7F7A}"/>
              </a:ext>
            </a:extLst>
          </p:cNvPr>
          <p:cNvSpPr txBox="1"/>
          <p:nvPr/>
        </p:nvSpPr>
        <p:spPr>
          <a:xfrm>
            <a:off x="3090177" y="2755004"/>
            <a:ext cx="2246715" cy="384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lvl="0" indent="-179388">
              <a:lnSpc>
                <a:spcPts val="1100"/>
              </a:lnSpc>
            </a:pPr>
            <a:r>
              <a:rPr lang="ja-JP" altLang="en-US" sz="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滑川市</a:t>
            </a:r>
            <a:endParaRPr lang="en-US" altLang="ja-JP" sz="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9388" lvl="0" indent="-179388">
              <a:lnSpc>
                <a:spcPts val="1100"/>
              </a:lnSpc>
            </a:pPr>
            <a:r>
              <a:rPr lang="en-US" altLang="ja-JP" sz="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ホタルイカが光る仕組みを調査せよ</a:t>
            </a:r>
            <a:r>
              <a:rPr lang="en-US" altLang="ja-JP" sz="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en-US" altLang="ja-JP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endParaRPr lang="ja-JP" altLang="en-US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="" xmlns:a16="http://schemas.microsoft.com/office/drawing/2014/main" id="{A4463E6F-AFA5-414A-8C66-7778E6BE7F7A}"/>
              </a:ext>
            </a:extLst>
          </p:cNvPr>
          <p:cNvSpPr txBox="1"/>
          <p:nvPr/>
        </p:nvSpPr>
        <p:spPr>
          <a:xfrm>
            <a:off x="3148526" y="3324688"/>
            <a:ext cx="1976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魚津市</a:t>
            </a:r>
            <a:endParaRPr lang="en-US" altLang="ja-JP" sz="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9388" indent="-179388"/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ベニズワイガニの漁法を</a:t>
            </a:r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調査せよ</a:t>
            </a:r>
            <a:r>
              <a:rPr lang="en-US" altLang="ja-JP" sz="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endParaRPr kumimoji="1"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94" y="2351612"/>
            <a:ext cx="725300" cy="72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55" y="2061012"/>
            <a:ext cx="724537" cy="7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20" y="3120495"/>
            <a:ext cx="740548" cy="74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8" name="表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1580"/>
              </p:ext>
            </p:extLst>
          </p:nvPr>
        </p:nvGraphicFramePr>
        <p:xfrm>
          <a:off x="219224" y="4171025"/>
          <a:ext cx="357781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14"/>
                <a:gridCol w="2856503"/>
              </a:tblGrid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8:30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受付開始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9:00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事業説明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9:30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ミッション調査①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10:30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11:00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ミッション調査②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12:30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昼食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13:30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移動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14:00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ミッション調査③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15:15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講義「富山湾の海岸ゴミの実態」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共通ミッション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16:00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まとめ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922"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17:00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解散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9" name="テキスト ボックス 78"/>
          <p:cNvSpPr txBox="1"/>
          <p:nvPr/>
        </p:nvSpPr>
        <p:spPr>
          <a:xfrm>
            <a:off x="186775" y="3863248"/>
            <a:ext cx="199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タイムスケジュール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081885" y="4355976"/>
            <a:ext cx="229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891804" y="5580112"/>
            <a:ext cx="2805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＜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年度版「海の学習帳」＞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１ミッションあたり、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時間程度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当日の昼食は、ご準備いたします。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アレルギー食品等がある方は事前にお伝えください。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移動につきましては、バスで移動予定です。保護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者様の付添につきましては、各自でご移動</a:t>
            </a:r>
            <a:r>
              <a:rPr lang="ja-JP" altLang="en-US" sz="10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ただ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0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け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ますと幸いです。</a:t>
            </a:r>
          </a:p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1" name="直線コネクタ 100"/>
          <p:cNvCxnSpPr/>
          <p:nvPr/>
        </p:nvCxnSpPr>
        <p:spPr>
          <a:xfrm>
            <a:off x="116" y="6948264"/>
            <a:ext cx="6858000" cy="0"/>
          </a:xfrm>
          <a:prstGeom prst="line">
            <a:avLst/>
          </a:prstGeom>
          <a:ln w="127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/>
          <p:cNvSpPr txBox="1"/>
          <p:nvPr/>
        </p:nvSpPr>
        <p:spPr>
          <a:xfrm>
            <a:off x="186775" y="7015916"/>
            <a:ext cx="6483518" cy="292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00" b="1" spc="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TOYAMA</a:t>
            </a:r>
            <a:r>
              <a:rPr kumimoji="1" lang="ja-JP" altLang="en-US" sz="1300" b="1" spc="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海のこども調査隊プロジェクト参加申込書</a:t>
            </a:r>
            <a:endParaRPr kumimoji="1" lang="ja-JP" altLang="en-US" sz="1300" b="1" spc="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1519" y="7406734"/>
            <a:ext cx="6714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児童氏名　　　　　　　　　　　　　　　　　　　　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●学校名　　　　　　　　　　　　　　　　　　　　　学年　　　　　　年生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329610" y="7308304"/>
            <a:ext cx="554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spc="1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フリガナ</a:t>
            </a:r>
            <a:endParaRPr kumimoji="1" lang="ja-JP" altLang="en-US" sz="800" spc="1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187708" y="7649294"/>
            <a:ext cx="648258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71519" y="7739609"/>
            <a:ext cx="326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0" indent="-3143250">
              <a:tabLst>
                <a:tab pos="3143250" algn="l"/>
              </a:tabLst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生年月日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　　　年　　　月　　　日　●性別　男・女　　　　　　　　　　　　　　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448050" y="7640349"/>
            <a:ext cx="637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spc="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フリガナ</a:t>
            </a:r>
            <a:endParaRPr kumimoji="1" lang="ja-JP" altLang="en-US" sz="800" spc="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1" name="直線コネクタ 110"/>
          <p:cNvCxnSpPr/>
          <p:nvPr/>
        </p:nvCxnSpPr>
        <p:spPr>
          <a:xfrm>
            <a:off x="187708" y="7984951"/>
            <a:ext cx="648258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/>
          <p:cNvSpPr txBox="1"/>
          <p:nvPr/>
        </p:nvSpPr>
        <p:spPr>
          <a:xfrm>
            <a:off x="71519" y="8173884"/>
            <a:ext cx="2858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●保護者住所　　　　　　　　　　　　　　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3" name="直線コネクタ 112"/>
          <p:cNvCxnSpPr/>
          <p:nvPr/>
        </p:nvCxnSpPr>
        <p:spPr>
          <a:xfrm>
            <a:off x="187708" y="8388424"/>
            <a:ext cx="648258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3217068" y="7739609"/>
            <a:ext cx="3269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6863" indent="-2836863">
              <a:tabLst>
                <a:tab pos="3143250" algn="l"/>
              </a:tabLst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●保護者氏名　　　　　　　　　　　　　　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3217068" y="8172400"/>
            <a:ext cx="3269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6863" indent="-2836863">
              <a:tabLst>
                <a:tab pos="3143250" algn="l"/>
              </a:tabLst>
            </a:pP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●保護者連絡先　　　　　　　（　　　　　　　　）　　　　　　　　　　　　　　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62736" y="8460432"/>
            <a:ext cx="57606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FAX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708788" y="8460432"/>
            <a:ext cx="31050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076(422)3329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62736" y="8806697"/>
            <a:ext cx="57606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郵送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717463" y="8737447"/>
            <a:ext cx="342151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〒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939-8550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富山市新根塚町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1-8-14</a:t>
            </a: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海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と日本</a:t>
            </a:r>
            <a:r>
              <a:rPr lang="en-US" altLang="ja-JP" sz="105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PROJECTin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富山県事務局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富山テレビ放送内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2082185" y="8460432"/>
            <a:ext cx="57606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628237" y="8460432"/>
            <a:ext cx="31050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www.bbt.co.jp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4" name="Picture 3" descr="\\bbtfsv02\社内共有\海と日本プロジェクト\2018年度\９３.  ポスター・横断幕・ロゴ関連\in富山県　ロゴ\in富山県ロゴ\富山県\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04" y="8700839"/>
            <a:ext cx="21602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テキスト ボックス 125"/>
          <p:cNvSpPr txBox="1"/>
          <p:nvPr/>
        </p:nvSpPr>
        <p:spPr>
          <a:xfrm>
            <a:off x="836712" y="7956376"/>
            <a:ext cx="5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C:\Users\kobayashi\Desktop\①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08" y="4644008"/>
            <a:ext cx="13187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bayashi\Desktop\②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67" y="4644008"/>
            <a:ext cx="138165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bayashi\Desktop\④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3635896"/>
            <a:ext cx="1368152" cy="9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861048" y="5868144"/>
            <a:ext cx="2880320" cy="10081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1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463</Words>
  <Application>Microsoft Office PowerPoint</Application>
  <PresentationFormat>画面に合わせる (4:3)</PresentationFormat>
  <Paragraphs>99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高松 美里</dc:creator>
  <cp:lastModifiedBy>小林 弘幸</cp:lastModifiedBy>
  <cp:revision>33</cp:revision>
  <cp:lastPrinted>2018-08-01T00:47:49Z</cp:lastPrinted>
  <dcterms:created xsi:type="dcterms:W3CDTF">2018-07-31T04:06:20Z</dcterms:created>
  <dcterms:modified xsi:type="dcterms:W3CDTF">2018-08-01T00:58:45Z</dcterms:modified>
</cp:coreProperties>
</file>