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B8CDE-FCDE-0A40-912F-2E4AC76132DC}" v="2" dt="2022-03-29T23:25:02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 showGuides="1">
      <p:cViewPr varScale="1">
        <p:scale>
          <a:sx n="86" d="100"/>
          <a:sy n="86" d="100"/>
        </p:scale>
        <p:origin x="3456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金 日秀" userId="f9bab91b8ac8d910" providerId="LiveId" clId="{08DB8CDE-FCDE-0A40-912F-2E4AC76132DC}"/>
    <pc:docChg chg="modSld">
      <pc:chgData name="金 日秀" userId="f9bab91b8ac8d910" providerId="LiveId" clId="{08DB8CDE-FCDE-0A40-912F-2E4AC76132DC}" dt="2022-03-29T23:25:14.349" v="30" actId="1076"/>
      <pc:docMkLst>
        <pc:docMk/>
      </pc:docMkLst>
      <pc:sldChg chg="addSp modSp mod">
        <pc:chgData name="金 日秀" userId="f9bab91b8ac8d910" providerId="LiveId" clId="{08DB8CDE-FCDE-0A40-912F-2E4AC76132DC}" dt="2022-03-29T23:25:14.349" v="30" actId="1076"/>
        <pc:sldMkLst>
          <pc:docMk/>
          <pc:sldMk cId="1453566014" sldId="259"/>
        </pc:sldMkLst>
        <pc:spChg chg="add mod">
          <ac:chgData name="金 日秀" userId="f9bab91b8ac8d910" providerId="LiveId" clId="{08DB8CDE-FCDE-0A40-912F-2E4AC76132DC}" dt="2022-03-29T23:25:02.672" v="28"/>
          <ac:spMkLst>
            <pc:docMk/>
            <pc:sldMk cId="1453566014" sldId="259"/>
            <ac:spMk id="2" creationId="{1D93BE63-20A7-B44B-848F-1A2010A0D953}"/>
          </ac:spMkLst>
        </pc:spChg>
        <pc:picChg chg="mod">
          <ac:chgData name="金 日秀" userId="f9bab91b8ac8d910" providerId="LiveId" clId="{08DB8CDE-FCDE-0A40-912F-2E4AC76132DC}" dt="2022-03-29T23:25:14.349" v="30" actId="1076"/>
          <ac:picMkLst>
            <pc:docMk/>
            <pc:sldMk cId="1453566014" sldId="259"/>
            <ac:picMk id="3" creationId="{AF2B1EAB-9687-FA4C-9C5C-1903E81C82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1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1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0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7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9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1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63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498A-DBBD-C543-9DCF-B22D22A80537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A425-D6F7-B748-ADAB-2F516ABCF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9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AF2B1EAB-9687-FA4C-9C5C-1903E81C8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5" y="646331"/>
            <a:ext cx="6398230" cy="8970067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93BE63-20A7-B44B-848F-1A2010A0D953}"/>
              </a:ext>
            </a:extLst>
          </p:cNvPr>
          <p:cNvSpPr txBox="1"/>
          <p:nvPr/>
        </p:nvSpPr>
        <p:spPr>
          <a:xfrm>
            <a:off x="61634" y="0"/>
            <a:ext cx="467628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3.地域リビングラボの運営(県内4ヶ所)報告</a:t>
            </a:r>
          </a:p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　・ニュースレター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56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F7F9EB1-A8A5-F446-A863-64742408D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96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3A0D2AE2-3310-1249-B2FE-5C9F45200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96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Web サイト, タイムライン&#10;&#10;自動的に生成された説明">
            <a:extLst>
              <a:ext uri="{FF2B5EF4-FFF2-40B4-BE49-F238E27FC236}">
                <a16:creationId xmlns:a16="http://schemas.microsoft.com/office/drawing/2014/main" id="{38E6B0F1-39A5-3247-9245-FDF4F303E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96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6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AD7F303D-F1FE-D84E-8A90-51C1B86D2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8000" cy="96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0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236AB456-86CA-D147-A9E8-23CA02C8F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76045" cy="96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</Words>
  <Application>Microsoft Macintosh PowerPoint</Application>
  <PresentationFormat>A4 210 x 297 mm</PresentationFormat>
  <Paragraphs>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AA</dc:creator>
  <cp:lastModifiedBy>AA</cp:lastModifiedBy>
  <cp:revision>2</cp:revision>
  <dcterms:created xsi:type="dcterms:W3CDTF">2022-03-29T08:33:52Z</dcterms:created>
  <dcterms:modified xsi:type="dcterms:W3CDTF">2022-03-29T23:25:22Z</dcterms:modified>
</cp:coreProperties>
</file>