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4"/>
  </p:sldMasterIdLst>
  <p:notesMasterIdLst>
    <p:notesMasterId r:id="rId7"/>
  </p:notesMasterIdLst>
  <p:sldIdLst>
    <p:sldId id="256" r:id="rId5"/>
    <p:sldId id="257" r:id="rId6"/>
  </p:sldIdLst>
  <p:sldSz cx="7561263" cy="106934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CC6600"/>
    <a:srgbClr val="993300"/>
    <a:srgbClr val="FF9900"/>
    <a:srgbClr val="CCECFF"/>
    <a:srgbClr val="CC9900"/>
    <a:srgbClr val="FF9933"/>
    <a:srgbClr val="FF9966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Objects="1">
      <p:cViewPr varScale="1">
        <p:scale>
          <a:sx n="55" d="100"/>
          <a:sy n="55" d="100"/>
        </p:scale>
        <p:origin x="2544" y="67"/>
      </p:cViewPr>
      <p:guideLst>
        <p:guide orient="horz" pos="3368"/>
        <p:guide pos="23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F6934-F9B3-46EA-957F-817381486864}" type="datetimeFigureOut">
              <a:rPr kumimoji="1" lang="ja-JP" altLang="en-US" smtClean="0"/>
              <a:pPr/>
              <a:t>2023/7/7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ACB1E-30AD-456C-B8B5-6B71DBF543B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ACB1E-30AD-456C-B8B5-6B71DBF543B2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DFC4C1-43A4-12B3-56AE-240D322E97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5158" y="1750055"/>
            <a:ext cx="5670947" cy="3722887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0738211-014D-0225-429A-4B81A17516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5158" y="5616511"/>
            <a:ext cx="5670947" cy="2581762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55" indent="0" algn="ctr">
              <a:buNone/>
              <a:defRPr sz="1240"/>
            </a:lvl2pPr>
            <a:lvl3pPr marL="567111" indent="0" algn="ctr">
              <a:buNone/>
              <a:defRPr sz="1116"/>
            </a:lvl3pPr>
            <a:lvl4pPr marL="850666" indent="0" algn="ctr">
              <a:buNone/>
              <a:defRPr sz="992"/>
            </a:lvl4pPr>
            <a:lvl5pPr marL="1134222" indent="0" algn="ctr">
              <a:buNone/>
              <a:defRPr sz="992"/>
            </a:lvl5pPr>
            <a:lvl6pPr marL="1417777" indent="0" algn="ctr">
              <a:buNone/>
              <a:defRPr sz="992"/>
            </a:lvl6pPr>
            <a:lvl7pPr marL="1701333" indent="0" algn="ctr">
              <a:buNone/>
              <a:defRPr sz="992"/>
            </a:lvl7pPr>
            <a:lvl8pPr marL="1984888" indent="0" algn="ctr">
              <a:buNone/>
              <a:defRPr sz="992"/>
            </a:lvl8pPr>
            <a:lvl9pPr marL="2268444" indent="0" algn="ctr">
              <a:buNone/>
              <a:defRPr sz="992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B8A971-05F6-A424-9E45-3C44D8EB0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D7070E-6B54-1046-0AF8-B3D17082D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90332D-1CAC-D1E1-9664-C88564F3E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8597E-6A33-4C53-8315-3368514F8880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212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703B7C-4608-05F0-1868-A03C5F672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6F1B38D-5DE9-06D2-0BF4-4D81D69700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1814AE-9497-06D6-0254-4B8BD9610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ED2850-35C5-5B68-76E8-C307DC68A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22583B-9BAC-967A-8D1A-A0FF803CB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89498-D43D-47EE-96C9-1650869EC867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2086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665EC86-9F68-8F3E-5731-5BDA03EF93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11029" y="569325"/>
            <a:ext cx="1630397" cy="9062162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DE3051A-48D5-1653-B1C3-FD4FEC77DD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837" y="569325"/>
            <a:ext cx="4796676" cy="906216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1DFA7B-A456-0138-8DB7-F117DA544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7252AA-5621-3DB0-3C5B-F93E39518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9F5DE2-3A17-6B9F-F1A3-7F0D8C384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6474F-8251-4E12-87CB-CFA79A63A93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1720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E1691F-6B46-C709-1E13-75B60F97E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793A09-83ED-CE3B-56AF-CB1670B6A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387788-722C-DF13-F148-1A5A11F43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DF9872-0D21-0D34-3B9F-2D5F1CFFF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35399E-4BC1-A560-EA72-6691436E6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5EF4E-2192-4F0F-8674-21D2C80D2A11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57975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9145C4-8344-B376-9D22-B2EF2BB9A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899" y="2665925"/>
            <a:ext cx="6521589" cy="4448157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1EE34D-D15F-1F17-62A5-6662D5A2E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899" y="7156164"/>
            <a:ext cx="6521589" cy="2339180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55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111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666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222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777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333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88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444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ABA6417-049D-BCDD-61BE-EE0A76D95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29125B-48AA-2679-DE44-8B371EB0F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178D91-D0DE-558D-A053-E169157F6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CE991-7A11-4E08-8617-979C9F47603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9014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DDF07C-4930-6F4B-D629-05FAB9A0C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3FB02E-8711-53A1-5D19-89C1DB03A9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837" y="2846623"/>
            <a:ext cx="3213537" cy="678486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050473E-D9C7-E07D-1FDC-6656139E1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889" y="2846623"/>
            <a:ext cx="3213537" cy="678486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FB043A8-3842-E775-EE51-38826869B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C3DF89E-AAEC-CE9A-8244-66AF54550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847DFCE-6271-3550-0A62-D089EF870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11198-87D4-451D-8545-F8886D037D3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65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E56A23-8AA2-37F6-5968-31486C54F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822" y="569326"/>
            <a:ext cx="6521589" cy="206689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2F5FBAD-FD84-3BF2-7979-DCD7F008D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822" y="2621369"/>
            <a:ext cx="3198768" cy="128469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55" indent="0">
              <a:buNone/>
              <a:defRPr sz="1240" b="1"/>
            </a:lvl2pPr>
            <a:lvl3pPr marL="567111" indent="0">
              <a:buNone/>
              <a:defRPr sz="1116" b="1"/>
            </a:lvl3pPr>
            <a:lvl4pPr marL="850666" indent="0">
              <a:buNone/>
              <a:defRPr sz="992" b="1"/>
            </a:lvl4pPr>
            <a:lvl5pPr marL="1134222" indent="0">
              <a:buNone/>
              <a:defRPr sz="992" b="1"/>
            </a:lvl5pPr>
            <a:lvl6pPr marL="1417777" indent="0">
              <a:buNone/>
              <a:defRPr sz="992" b="1"/>
            </a:lvl6pPr>
            <a:lvl7pPr marL="1701333" indent="0">
              <a:buNone/>
              <a:defRPr sz="992" b="1"/>
            </a:lvl7pPr>
            <a:lvl8pPr marL="1984888" indent="0">
              <a:buNone/>
              <a:defRPr sz="992" b="1"/>
            </a:lvl8pPr>
            <a:lvl9pPr marL="2268444" indent="0">
              <a:buNone/>
              <a:defRPr sz="99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CCE6523-CCDC-2090-6A78-9766161B70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822" y="3906061"/>
            <a:ext cx="3198768" cy="574522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10CC99C-0C20-DDB2-E869-72D2EA847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889" y="2621369"/>
            <a:ext cx="3214522" cy="128469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55" indent="0">
              <a:buNone/>
              <a:defRPr sz="1240" b="1"/>
            </a:lvl2pPr>
            <a:lvl3pPr marL="567111" indent="0">
              <a:buNone/>
              <a:defRPr sz="1116" b="1"/>
            </a:lvl3pPr>
            <a:lvl4pPr marL="850666" indent="0">
              <a:buNone/>
              <a:defRPr sz="992" b="1"/>
            </a:lvl4pPr>
            <a:lvl5pPr marL="1134222" indent="0">
              <a:buNone/>
              <a:defRPr sz="992" b="1"/>
            </a:lvl5pPr>
            <a:lvl6pPr marL="1417777" indent="0">
              <a:buNone/>
              <a:defRPr sz="992" b="1"/>
            </a:lvl6pPr>
            <a:lvl7pPr marL="1701333" indent="0">
              <a:buNone/>
              <a:defRPr sz="992" b="1"/>
            </a:lvl7pPr>
            <a:lvl8pPr marL="1984888" indent="0">
              <a:buNone/>
              <a:defRPr sz="992" b="1"/>
            </a:lvl8pPr>
            <a:lvl9pPr marL="2268444" indent="0">
              <a:buNone/>
              <a:defRPr sz="99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6910191-94DC-7038-607B-2154E2EA20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889" y="3906061"/>
            <a:ext cx="3214522" cy="574522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5663F89-0FB0-E179-5668-71EC138BB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36A5B54-E276-377F-D9C4-78D980683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911F8C9-D979-E6B4-A024-306051CF2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11341-44FB-4716-8A2F-974E53B5A55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57529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BCE924-DBFB-8462-756D-37A293ECB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0536783-22E1-0B30-56B0-1B8F1C19C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AA76738-2977-1CF1-AF19-729F3319C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F0E7D8B-8848-6FA1-D902-85E0CA58A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40AF-3E38-404C-895B-F897516F7821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59101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F54BB12-373A-CB10-2029-8211B4E72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865A66C-521A-EF8B-3D20-FB46FAACB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5E15656-AB33-695E-CBC8-B4B04A67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C7469-3D8A-4E4E-A07D-C1FFF0438470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7077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794E6C-39DD-76D5-2437-77974CDEF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822" y="712893"/>
            <a:ext cx="2438704" cy="2495127"/>
          </a:xfrm>
        </p:spPr>
        <p:txBody>
          <a:bodyPr anchor="b"/>
          <a:lstStyle>
            <a:lvl1pPr>
              <a:defRPr sz="198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92AD56C-174E-EE28-6206-AEE60C838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4522" y="1539652"/>
            <a:ext cx="3827889" cy="7599245"/>
          </a:xfrm>
        </p:spPr>
        <p:txBody>
          <a:bodyPr/>
          <a:lstStyle>
            <a:lvl1pPr>
              <a:defRPr sz="1985"/>
            </a:lvl1pPr>
            <a:lvl2pPr>
              <a:defRPr sz="1737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61567AC-DE7B-099B-1DBE-9A5E5181F8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822" y="3208020"/>
            <a:ext cx="2438704" cy="5943254"/>
          </a:xfrm>
        </p:spPr>
        <p:txBody>
          <a:bodyPr/>
          <a:lstStyle>
            <a:lvl1pPr marL="0" indent="0">
              <a:buNone/>
              <a:defRPr sz="992"/>
            </a:lvl1pPr>
            <a:lvl2pPr marL="283555" indent="0">
              <a:buNone/>
              <a:defRPr sz="868"/>
            </a:lvl2pPr>
            <a:lvl3pPr marL="567111" indent="0">
              <a:buNone/>
              <a:defRPr sz="744"/>
            </a:lvl3pPr>
            <a:lvl4pPr marL="850666" indent="0">
              <a:buNone/>
              <a:defRPr sz="620"/>
            </a:lvl4pPr>
            <a:lvl5pPr marL="1134222" indent="0">
              <a:buNone/>
              <a:defRPr sz="620"/>
            </a:lvl5pPr>
            <a:lvl6pPr marL="1417777" indent="0">
              <a:buNone/>
              <a:defRPr sz="620"/>
            </a:lvl6pPr>
            <a:lvl7pPr marL="1701333" indent="0">
              <a:buNone/>
              <a:defRPr sz="620"/>
            </a:lvl7pPr>
            <a:lvl8pPr marL="1984888" indent="0">
              <a:buNone/>
              <a:defRPr sz="620"/>
            </a:lvl8pPr>
            <a:lvl9pPr marL="2268444" indent="0">
              <a:buNone/>
              <a:defRPr sz="62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A521479-C05D-D9BB-FD7D-ED7869944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D227035-E1E4-17F9-B792-48FCEB2EE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9875A-75E3-CE70-45D2-466F06625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42DBD-191C-4D09-A8B6-38DE214F450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361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75DC8A-9B6B-5968-4C62-A554E0088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822" y="712893"/>
            <a:ext cx="2438704" cy="2495127"/>
          </a:xfrm>
        </p:spPr>
        <p:txBody>
          <a:bodyPr anchor="b"/>
          <a:lstStyle>
            <a:lvl1pPr>
              <a:defRPr sz="198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DAE957F-2A30-9E9D-34A7-BDD145DA47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4522" y="1539652"/>
            <a:ext cx="3827889" cy="7599245"/>
          </a:xfrm>
        </p:spPr>
        <p:txBody>
          <a:bodyPr/>
          <a:lstStyle>
            <a:lvl1pPr marL="0" indent="0">
              <a:buNone/>
              <a:defRPr sz="1985"/>
            </a:lvl1pPr>
            <a:lvl2pPr marL="283555" indent="0">
              <a:buNone/>
              <a:defRPr sz="1737"/>
            </a:lvl2pPr>
            <a:lvl3pPr marL="567111" indent="0">
              <a:buNone/>
              <a:defRPr sz="1488"/>
            </a:lvl3pPr>
            <a:lvl4pPr marL="850666" indent="0">
              <a:buNone/>
              <a:defRPr sz="1240"/>
            </a:lvl4pPr>
            <a:lvl5pPr marL="1134222" indent="0">
              <a:buNone/>
              <a:defRPr sz="1240"/>
            </a:lvl5pPr>
            <a:lvl6pPr marL="1417777" indent="0">
              <a:buNone/>
              <a:defRPr sz="1240"/>
            </a:lvl6pPr>
            <a:lvl7pPr marL="1701333" indent="0">
              <a:buNone/>
              <a:defRPr sz="1240"/>
            </a:lvl7pPr>
            <a:lvl8pPr marL="1984888" indent="0">
              <a:buNone/>
              <a:defRPr sz="1240"/>
            </a:lvl8pPr>
            <a:lvl9pPr marL="2268444" indent="0">
              <a:buNone/>
              <a:defRPr sz="124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9A53BA7-71E2-3B2D-E623-D6F118FFA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822" y="3208020"/>
            <a:ext cx="2438704" cy="5943254"/>
          </a:xfrm>
        </p:spPr>
        <p:txBody>
          <a:bodyPr/>
          <a:lstStyle>
            <a:lvl1pPr marL="0" indent="0">
              <a:buNone/>
              <a:defRPr sz="992"/>
            </a:lvl1pPr>
            <a:lvl2pPr marL="283555" indent="0">
              <a:buNone/>
              <a:defRPr sz="868"/>
            </a:lvl2pPr>
            <a:lvl3pPr marL="567111" indent="0">
              <a:buNone/>
              <a:defRPr sz="744"/>
            </a:lvl3pPr>
            <a:lvl4pPr marL="850666" indent="0">
              <a:buNone/>
              <a:defRPr sz="620"/>
            </a:lvl4pPr>
            <a:lvl5pPr marL="1134222" indent="0">
              <a:buNone/>
              <a:defRPr sz="620"/>
            </a:lvl5pPr>
            <a:lvl6pPr marL="1417777" indent="0">
              <a:buNone/>
              <a:defRPr sz="620"/>
            </a:lvl6pPr>
            <a:lvl7pPr marL="1701333" indent="0">
              <a:buNone/>
              <a:defRPr sz="620"/>
            </a:lvl7pPr>
            <a:lvl8pPr marL="1984888" indent="0">
              <a:buNone/>
              <a:defRPr sz="620"/>
            </a:lvl8pPr>
            <a:lvl9pPr marL="2268444" indent="0">
              <a:buNone/>
              <a:defRPr sz="62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A246C7A-0C7A-7C2F-AE1C-7A077301B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F73DF1D-B15D-8084-8672-B68D0E151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0C5132C-FBCD-119D-B167-594634C39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CB34-7B29-4502-B19C-E5CFF1E186F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2206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C310FE9-5D0A-1115-53CE-3C23746EA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837" y="569326"/>
            <a:ext cx="6521589" cy="2066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80C28CB-372E-AAA9-A989-D2C285A5E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837" y="2846623"/>
            <a:ext cx="6521589" cy="678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C8AB67-1625-9400-02EC-FC39AF33A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837" y="9911198"/>
            <a:ext cx="1701284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FA9B85-9987-EB8F-F773-72A5E8B4CD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669" y="9911198"/>
            <a:ext cx="2551926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B299C5-9DAC-B543-4FF9-F43CF7ECAD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40142" y="9911198"/>
            <a:ext cx="1701284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6474F-8251-4E12-87CB-CFA79A63A93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927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567111" rtl="0" eaLnBrk="1" latinLnBrk="0" hangingPunct="1">
        <a:lnSpc>
          <a:spcPct val="90000"/>
        </a:lnSpc>
        <a:spcBef>
          <a:spcPct val="0"/>
        </a:spcBef>
        <a:buNone/>
        <a:defRPr kumimoji="1" sz="27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78" indent="-141778" algn="l" defTabSz="567111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kumimoji="1" sz="1737" kern="1200">
          <a:solidFill>
            <a:schemeClr val="tx1"/>
          </a:solidFill>
          <a:latin typeface="+mn-lt"/>
          <a:ea typeface="+mn-ea"/>
          <a:cs typeface="+mn-cs"/>
        </a:defRPr>
      </a:lvl1pPr>
      <a:lvl2pPr marL="425333" indent="-141778" algn="l" defTabSz="56711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889" indent="-141778" algn="l" defTabSz="56711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444" indent="-141778" algn="l" defTabSz="56711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999" indent="-141778" algn="l" defTabSz="56711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555" indent="-141778" algn="l" defTabSz="56711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3110" indent="-141778" algn="l" defTabSz="56711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666" indent="-141778" algn="l" defTabSz="56711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10221" indent="-141778" algn="l" defTabSz="567111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6711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55" algn="l" defTabSz="56711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111" algn="l" defTabSz="56711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666" algn="l" defTabSz="56711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222" algn="l" defTabSz="56711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777" algn="l" defTabSz="56711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333" algn="l" defTabSz="56711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888" algn="l" defTabSz="56711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444" algn="l" defTabSz="56711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図 2049">
            <a:extLst>
              <a:ext uri="{FF2B5EF4-FFF2-40B4-BE49-F238E27FC236}">
                <a16:creationId xmlns:a16="http://schemas.microsoft.com/office/drawing/2014/main" id="{D234BEFD-F916-75B8-06DA-398D791F53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53139"/>
            <a:ext cx="7561263" cy="3124244"/>
          </a:xfrm>
          <a:prstGeom prst="rect">
            <a:avLst/>
          </a:prstGeom>
        </p:spPr>
      </p:pic>
      <p:pic>
        <p:nvPicPr>
          <p:cNvPr id="2051" name="図 2050">
            <a:extLst>
              <a:ext uri="{FF2B5EF4-FFF2-40B4-BE49-F238E27FC236}">
                <a16:creationId xmlns:a16="http://schemas.microsoft.com/office/drawing/2014/main" id="{014F91CF-56C7-355D-0D7A-720B0C5DA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31109" y="-843058"/>
            <a:ext cx="8064896" cy="3378237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E6DD566-9459-0973-FBFE-DA77E291B1AE}"/>
              </a:ext>
            </a:extLst>
          </p:cNvPr>
          <p:cNvSpPr/>
          <p:nvPr/>
        </p:nvSpPr>
        <p:spPr>
          <a:xfrm>
            <a:off x="2234365" y="666180"/>
            <a:ext cx="3332964" cy="2937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500" b="1" dirty="0">
                <a:ln w="12700" cmpd="sng">
                  <a:solidFill>
                    <a:srgbClr val="FFC000"/>
                  </a:solidFill>
                  <a:prstDash val="solid"/>
                </a:ln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NPO</a:t>
            </a:r>
            <a:r>
              <a:rPr lang="ja-JP" altLang="en-US" sz="1500" b="1" dirty="0">
                <a:ln w="12700" cmpd="sng">
                  <a:solidFill>
                    <a:srgbClr val="FFC000"/>
                  </a:solidFill>
                  <a:prstDash val="solid"/>
                </a:ln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法人ホームホスピスゆいたば</a:t>
            </a:r>
            <a:r>
              <a:rPr lang="en-US" altLang="ja-JP" sz="1500" b="1" dirty="0">
                <a:ln w="12700" cmpd="sng">
                  <a:solidFill>
                    <a:srgbClr val="FFC000"/>
                  </a:solidFill>
                  <a:prstDash val="solid"/>
                </a:ln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―</a:t>
            </a:r>
            <a:endParaRPr lang="en-US" altLang="ja-JP" sz="1500" b="1" cap="none" spc="0" dirty="0">
              <a:ln w="12700" cmpd="sng">
                <a:solidFill>
                  <a:srgbClr val="FFC000"/>
                </a:solidFill>
                <a:prstDash val="solid"/>
              </a:ln>
              <a:solidFill>
                <a:srgbClr val="C0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14B2767-1A7D-36F1-6222-1145B5DC7095}"/>
              </a:ext>
            </a:extLst>
          </p:cNvPr>
          <p:cNvSpPr/>
          <p:nvPr/>
        </p:nvSpPr>
        <p:spPr>
          <a:xfrm>
            <a:off x="1254940" y="942389"/>
            <a:ext cx="5292798" cy="7540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メットライフ財団支援</a:t>
            </a:r>
            <a:endParaRPr lang="en-US" altLang="ja-JP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25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ホームホスピス　あんまぁの家</a:t>
            </a:r>
            <a:endParaRPr lang="en-US" altLang="ja-JP" sz="25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C0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CF7AA5D-B340-5C1E-968C-2199D6806EE4}"/>
              </a:ext>
            </a:extLst>
          </p:cNvPr>
          <p:cNvSpPr/>
          <p:nvPr/>
        </p:nvSpPr>
        <p:spPr>
          <a:xfrm>
            <a:off x="252239" y="1441056"/>
            <a:ext cx="7474912" cy="86177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lIns="91440" tIns="45720" rIns="91440" bIns="45720">
            <a:spAutoFit/>
            <a:sp3d/>
          </a:bodyPr>
          <a:lstStyle/>
          <a:p>
            <a:pPr algn="ctr"/>
            <a:r>
              <a:rPr lang="en-US" altLang="ja-JP" sz="5000" b="1" u="sng" dirty="0">
                <a:ln w="22225">
                  <a:solidFill>
                    <a:srgbClr val="FF9900"/>
                  </a:solidFill>
                  <a:prstDash val="solid"/>
                </a:ln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3000" b="1" u="sng" dirty="0">
                <a:ln w="22225">
                  <a:solidFill>
                    <a:srgbClr val="FF9900"/>
                  </a:solidFill>
                  <a:prstDash val="solid"/>
                </a:ln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5000" b="1" u="sng" dirty="0">
                <a:ln w="22225">
                  <a:solidFill>
                    <a:srgbClr val="FF9900"/>
                  </a:solidFill>
                  <a:prstDash val="solid"/>
                </a:ln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25</a:t>
            </a:r>
            <a:r>
              <a:rPr lang="ja-JP" altLang="en-US" sz="3000" b="1" u="sng" dirty="0">
                <a:ln w="22225">
                  <a:solidFill>
                    <a:srgbClr val="FF9900"/>
                  </a:solidFill>
                  <a:prstDash val="solid"/>
                </a:ln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3000" b="1" u="sng" dirty="0">
                <a:ln w="22225">
                  <a:solidFill>
                    <a:srgbClr val="FF9900"/>
                  </a:solidFill>
                  <a:prstDash val="solid"/>
                </a:ln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3000" b="1" u="sng" dirty="0">
                <a:ln w="22225">
                  <a:solidFill>
                    <a:srgbClr val="FF9900"/>
                  </a:solidFill>
                  <a:prstDash val="solid"/>
                </a:ln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火</a:t>
            </a:r>
            <a:r>
              <a:rPr lang="en-US" altLang="ja-JP" sz="3000" b="1" u="sng" dirty="0">
                <a:ln w="22225">
                  <a:solidFill>
                    <a:srgbClr val="FF9900"/>
                  </a:solidFill>
                  <a:prstDash val="solid"/>
                </a:ln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3000" b="1" u="sng" dirty="0">
                <a:ln w="22225">
                  <a:solidFill>
                    <a:srgbClr val="FF9900"/>
                  </a:solidFill>
                  <a:prstDash val="solid"/>
                </a:ln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5000" b="1" u="sng" dirty="0">
                <a:ln w="22225">
                  <a:solidFill>
                    <a:srgbClr val="FF9900"/>
                  </a:solidFill>
                  <a:prstDash val="solid"/>
                </a:ln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OPEN‼</a:t>
            </a:r>
            <a:r>
              <a:rPr lang="ja-JP" altLang="en-US" sz="4000" b="1" u="sng" dirty="0">
                <a:ln w="22225">
                  <a:solidFill>
                    <a:srgbClr val="FF9900"/>
                  </a:solidFill>
                  <a:prstDash val="solid"/>
                </a:ln>
                <a:solidFill>
                  <a:srgbClr val="FF99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4000" b="1" u="sng" dirty="0">
              <a:ln w="22225">
                <a:solidFill>
                  <a:srgbClr val="FF9900"/>
                </a:solidFill>
                <a:prstDash val="solid"/>
              </a:ln>
              <a:solidFill>
                <a:srgbClr val="FF99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0876B96B-625B-4EF2-469F-3E2E582C7883}"/>
              </a:ext>
            </a:extLst>
          </p:cNvPr>
          <p:cNvSpPr txBox="1"/>
          <p:nvPr/>
        </p:nvSpPr>
        <p:spPr>
          <a:xfrm>
            <a:off x="163653" y="9633949"/>
            <a:ext cx="3649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　所：鹿児島市吉野町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443-2</a:t>
            </a:r>
          </a:p>
          <a:p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連絡先：</a:t>
            </a:r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090-1197-0117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062" name="図 2061">
            <a:extLst>
              <a:ext uri="{FF2B5EF4-FFF2-40B4-BE49-F238E27FC236}">
                <a16:creationId xmlns:a16="http://schemas.microsoft.com/office/drawing/2014/main" id="{792561DD-2C7C-E654-B2B3-4E2A41F864D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51" t="25836" r="12740" b="21331"/>
          <a:stretch/>
        </p:blipFill>
        <p:spPr>
          <a:xfrm>
            <a:off x="173180" y="695316"/>
            <a:ext cx="1350271" cy="930011"/>
          </a:xfrm>
          <a:prstGeom prst="rect">
            <a:avLst/>
          </a:prstGeom>
        </p:spPr>
      </p:pic>
      <p:sp>
        <p:nvSpPr>
          <p:cNvPr id="2063" name="スクロール: 横 2062">
            <a:extLst>
              <a:ext uri="{FF2B5EF4-FFF2-40B4-BE49-F238E27FC236}">
                <a16:creationId xmlns:a16="http://schemas.microsoft.com/office/drawing/2014/main" id="{56E0AF38-5AA6-B183-CD87-453D6FBECC43}"/>
              </a:ext>
            </a:extLst>
          </p:cNvPr>
          <p:cNvSpPr/>
          <p:nvPr/>
        </p:nvSpPr>
        <p:spPr>
          <a:xfrm>
            <a:off x="135667" y="6723149"/>
            <a:ext cx="3563395" cy="2813431"/>
          </a:xfrm>
          <a:prstGeom prst="horizontalScroll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～内覧会のご案内～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en-US" altLang="ja-JP" sz="2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2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2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21</a:t>
            </a:r>
            <a:r>
              <a:rPr kumimoji="1" lang="ja-JP" altLang="en-US" sz="2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</a:t>
            </a:r>
            <a: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en-US" altLang="ja-JP" sz="2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22</a:t>
            </a:r>
            <a:r>
              <a:rPr kumimoji="1" lang="ja-JP" altLang="en-US" sz="2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土</a:t>
            </a:r>
            <a: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kumimoji="1" lang="en-US" altLang="ja-JP" sz="2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23</a:t>
            </a:r>
            <a:r>
              <a:rPr kumimoji="1" lang="ja-JP" altLang="en-US" sz="2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時間：</a:t>
            </a:r>
            <a: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時～</a:t>
            </a:r>
            <a:r>
              <a:rPr kumimoji="1" lang="en-US" altLang="ja-JP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17</a:t>
            </a:r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</a:t>
            </a:r>
          </a:p>
          <a:p>
            <a:pPr algn="ctr"/>
            <a:endParaRPr kumimoji="1" lang="ja-JP" altLang="en-US" dirty="0"/>
          </a:p>
        </p:txBody>
      </p:sp>
      <p:sp>
        <p:nvSpPr>
          <p:cNvPr id="2064" name="正方形/長方形 2063">
            <a:extLst>
              <a:ext uri="{FF2B5EF4-FFF2-40B4-BE49-F238E27FC236}">
                <a16:creationId xmlns:a16="http://schemas.microsoft.com/office/drawing/2014/main" id="{748323CA-1366-2EC5-D0BF-F375BA2E4291}"/>
              </a:ext>
            </a:extLst>
          </p:cNvPr>
          <p:cNvSpPr/>
          <p:nvPr/>
        </p:nvSpPr>
        <p:spPr>
          <a:xfrm>
            <a:off x="86351" y="2194278"/>
            <a:ext cx="7474912" cy="47705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lIns="91440" tIns="45720" rIns="91440" bIns="45720">
            <a:spAutoFit/>
            <a:sp3d/>
          </a:bodyPr>
          <a:lstStyle/>
          <a:p>
            <a:pPr algn="ctr"/>
            <a:r>
              <a:rPr lang="en-US" altLang="ja-JP" sz="2500" b="1" dirty="0">
                <a:ln w="22225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2500" b="1" dirty="0">
                <a:ln w="22225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あんまぁの家の見学は</a:t>
            </a:r>
            <a:r>
              <a:rPr lang="en-US" altLang="ja-JP" sz="2500" b="1" dirty="0">
                <a:ln w="22225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2500" b="1" dirty="0">
                <a:ln w="22225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５時～　</a:t>
            </a:r>
            <a:endParaRPr lang="en-US" altLang="ja-JP" sz="2500" b="1" dirty="0">
              <a:ln w="22225">
                <a:solidFill>
                  <a:schemeClr val="accent3">
                    <a:lumMod val="75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65" name="テキスト ボックス 2064">
            <a:extLst>
              <a:ext uri="{FF2B5EF4-FFF2-40B4-BE49-F238E27FC236}">
                <a16:creationId xmlns:a16="http://schemas.microsoft.com/office/drawing/2014/main" id="{D6527DDC-4D41-9C45-E8DB-67011DDEFEDB}"/>
              </a:ext>
            </a:extLst>
          </p:cNvPr>
          <p:cNvSpPr txBox="1"/>
          <p:nvPr/>
        </p:nvSpPr>
        <p:spPr>
          <a:xfrm>
            <a:off x="3020470" y="10166814"/>
            <a:ext cx="50937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5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ご来場お待ちしております。</a:t>
            </a:r>
          </a:p>
        </p:txBody>
      </p:sp>
      <p:pic>
        <p:nvPicPr>
          <p:cNvPr id="2071" name="図 2070">
            <a:extLst>
              <a:ext uri="{FF2B5EF4-FFF2-40B4-BE49-F238E27FC236}">
                <a16:creationId xmlns:a16="http://schemas.microsoft.com/office/drawing/2014/main" id="{0AD316A6-6C65-84CF-6587-AAFE3178021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131" y="8507754"/>
            <a:ext cx="857748" cy="857748"/>
          </a:xfrm>
          <a:prstGeom prst="rect">
            <a:avLst/>
          </a:prstGeom>
        </p:spPr>
      </p:pic>
      <p:sp>
        <p:nvSpPr>
          <p:cNvPr id="2069" name="四角形: 角を丸くする 2068">
            <a:extLst>
              <a:ext uri="{FF2B5EF4-FFF2-40B4-BE49-F238E27FC236}">
                <a16:creationId xmlns:a16="http://schemas.microsoft.com/office/drawing/2014/main" id="{636FB48C-76F5-59E2-001A-A732C2693EC7}"/>
              </a:ext>
            </a:extLst>
          </p:cNvPr>
          <p:cNvSpPr/>
          <p:nvPr/>
        </p:nvSpPr>
        <p:spPr>
          <a:xfrm>
            <a:off x="3898151" y="6723149"/>
            <a:ext cx="3480728" cy="2622336"/>
          </a:xfrm>
          <a:prstGeom prst="roundRect">
            <a:avLst/>
          </a:prstGeom>
          <a:noFill/>
          <a:ln w="53975" cmpd="dbl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『</a:t>
            </a:r>
            <a:r>
              <a:rPr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あんまぁの家</a:t>
            </a:r>
            <a:r>
              <a:rPr lang="en-US" altLang="ja-JP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』</a:t>
            </a:r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は、様々な理由により自宅での生活を続ける事が困難な方々が、</a:t>
            </a:r>
            <a:r>
              <a:rPr lang="en-US" altLang="ja-JP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24</a:t>
            </a:r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時間の見守りとケアを受けながら、安心して暮らせるもう一つの「我が家」です。</a:t>
            </a:r>
            <a:endParaRPr kumimoji="1" lang="ja-JP" altLang="en-US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3327871-670D-26EB-4DA4-67742320827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6872">
            <a:off x="4747113" y="2848483"/>
            <a:ext cx="2671639" cy="2628777"/>
          </a:xfrm>
          <a:prstGeom prst="ellipse">
            <a:avLst/>
          </a:prstGeom>
          <a:ln w="63500" cap="rnd">
            <a:solidFill>
              <a:schemeClr val="accent5">
                <a:lumMod val="20000"/>
                <a:lumOff val="80000"/>
              </a:schemeClr>
            </a:solidFill>
          </a:ln>
          <a:effectLst/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1DD86095-AD63-DB49-0B16-76FE332A730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716" b="4686"/>
          <a:stretch/>
        </p:blipFill>
        <p:spPr>
          <a:xfrm rot="21182247">
            <a:off x="154394" y="2769504"/>
            <a:ext cx="2690374" cy="2710995"/>
          </a:xfrm>
          <a:prstGeom prst="ellipse">
            <a:avLst/>
          </a:prstGeom>
          <a:ln w="63500" cap="rnd">
            <a:solidFill>
              <a:schemeClr val="accent5">
                <a:lumMod val="20000"/>
                <a:lumOff val="80000"/>
              </a:schemeClr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63A3F944-B4B3-DF83-F1D2-82F324162726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48" b="10701"/>
          <a:stretch/>
        </p:blipFill>
        <p:spPr>
          <a:xfrm>
            <a:off x="2375445" y="3921984"/>
            <a:ext cx="2918567" cy="2801107"/>
          </a:xfrm>
          <a:prstGeom prst="ellipse">
            <a:avLst/>
          </a:prstGeom>
          <a:ln w="63500" cap="rnd">
            <a:solidFill>
              <a:schemeClr val="accent1">
                <a:lumMod val="20000"/>
                <a:lumOff val="80000"/>
              </a:schemeClr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0ED7FD22-8561-E229-8C61-FC6153EB8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542107"/>
              </p:ext>
            </p:extLst>
          </p:nvPr>
        </p:nvGraphicFramePr>
        <p:xfrm>
          <a:off x="684287" y="2250356"/>
          <a:ext cx="6048671" cy="684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1239">
                  <a:extLst>
                    <a:ext uri="{9D8B030D-6E8A-4147-A177-3AD203B41FA5}">
                      <a16:colId xmlns:a16="http://schemas.microsoft.com/office/drawing/2014/main" val="447344095"/>
                    </a:ext>
                  </a:extLst>
                </a:gridCol>
                <a:gridCol w="2058716">
                  <a:extLst>
                    <a:ext uri="{9D8B030D-6E8A-4147-A177-3AD203B41FA5}">
                      <a16:colId xmlns:a16="http://schemas.microsoft.com/office/drawing/2014/main" val="3432308843"/>
                    </a:ext>
                  </a:extLst>
                </a:gridCol>
                <a:gridCol w="2058716">
                  <a:extLst>
                    <a:ext uri="{9D8B030D-6E8A-4147-A177-3AD203B41FA5}">
                      <a16:colId xmlns:a16="http://schemas.microsoft.com/office/drawing/2014/main" val="1439801890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時間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内容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</a:rPr>
                        <a:t>場所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8152326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12</a:t>
                      </a:r>
                      <a:r>
                        <a:rPr kumimoji="1" lang="ja-JP" altLang="en-US" sz="2400" dirty="0"/>
                        <a:t>時３０分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来賓受付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実方公民館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4000625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13</a:t>
                      </a:r>
                      <a:r>
                        <a:rPr kumimoji="1" lang="ja-JP" altLang="en-US" sz="2400" dirty="0"/>
                        <a:t>時～</a:t>
                      </a:r>
                      <a:endParaRPr kumimoji="1" lang="en-US" altLang="ja-JP" sz="2400" dirty="0"/>
                    </a:p>
                    <a:p>
                      <a:r>
                        <a:rPr kumimoji="1" lang="en-US" altLang="ja-JP" sz="2400" dirty="0"/>
                        <a:t>13</a:t>
                      </a:r>
                      <a:r>
                        <a:rPr kumimoji="1" lang="ja-JP" altLang="en-US" sz="2400" dirty="0"/>
                        <a:t>時</a:t>
                      </a:r>
                      <a:r>
                        <a:rPr kumimoji="1" lang="en-US" altLang="ja-JP" sz="2400" dirty="0"/>
                        <a:t>30</a:t>
                      </a:r>
                      <a:r>
                        <a:rPr kumimoji="1" lang="ja-JP" altLang="en-US" sz="2400" dirty="0"/>
                        <a:t>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開所式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実方公民館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237657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13</a:t>
                      </a:r>
                      <a:r>
                        <a:rPr kumimoji="1" lang="ja-JP" altLang="en-US" sz="2400" dirty="0"/>
                        <a:t>時３０分～</a:t>
                      </a:r>
                      <a:r>
                        <a:rPr kumimoji="1" lang="en-US" altLang="ja-JP" sz="2400" dirty="0"/>
                        <a:t>13</a:t>
                      </a:r>
                      <a:r>
                        <a:rPr kumimoji="1" lang="ja-JP" altLang="en-US" sz="2400" dirty="0"/>
                        <a:t>時</a:t>
                      </a:r>
                      <a:r>
                        <a:rPr kumimoji="1" lang="en-US" altLang="ja-JP" sz="2400" dirty="0"/>
                        <a:t>45</a:t>
                      </a:r>
                      <a:r>
                        <a:rPr kumimoji="1" lang="ja-JP" altLang="en-US" sz="2400" dirty="0"/>
                        <a:t>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移動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あんまぁの家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8293874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13</a:t>
                      </a:r>
                      <a:r>
                        <a:rPr kumimoji="1" lang="ja-JP" altLang="en-US" sz="2400" dirty="0"/>
                        <a:t>時</a:t>
                      </a:r>
                      <a:r>
                        <a:rPr kumimoji="1" lang="en-US" altLang="ja-JP" sz="2400" dirty="0"/>
                        <a:t>45</a:t>
                      </a:r>
                      <a:r>
                        <a:rPr kumimoji="1" lang="ja-JP" altLang="en-US" sz="2400" dirty="0"/>
                        <a:t>分～</a:t>
                      </a:r>
                      <a:r>
                        <a:rPr kumimoji="1" lang="en-US" altLang="ja-JP" sz="2400" dirty="0"/>
                        <a:t>14</a:t>
                      </a:r>
                      <a:r>
                        <a:rPr kumimoji="1" lang="ja-JP" altLang="en-US" sz="2400" dirty="0"/>
                        <a:t>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テープカット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植樹式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撮影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あんまぁの家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318164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r>
                        <a:rPr kumimoji="1" lang="en-US" altLang="ja-JP" sz="2400" dirty="0"/>
                        <a:t>14</a:t>
                      </a:r>
                      <a:r>
                        <a:rPr kumimoji="1" lang="ja-JP" altLang="en-US" sz="2400" dirty="0"/>
                        <a:t>時～</a:t>
                      </a:r>
                      <a:endParaRPr kumimoji="1" lang="en-US" altLang="ja-JP" sz="2400" dirty="0"/>
                    </a:p>
                    <a:p>
                      <a:r>
                        <a:rPr kumimoji="1" lang="en-US" altLang="ja-JP" sz="2400" dirty="0"/>
                        <a:t>14</a:t>
                      </a:r>
                      <a:r>
                        <a:rPr kumimoji="1" lang="ja-JP" altLang="en-US" sz="2400" dirty="0"/>
                        <a:t>時３０分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施設見学</a:t>
                      </a:r>
                      <a:endParaRPr kumimoji="1" lang="en-US" altLang="ja-JP" sz="2400" dirty="0"/>
                    </a:p>
                    <a:p>
                      <a:r>
                        <a:rPr kumimoji="1" lang="ja-JP" altLang="en-US" sz="2400" dirty="0"/>
                        <a:t>利用者インタビュー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あんまぁの家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604102"/>
                  </a:ext>
                </a:extLst>
              </a:tr>
            </a:tbl>
          </a:graphicData>
        </a:graphic>
      </p:graphicFrame>
      <p:sp>
        <p:nvSpPr>
          <p:cNvPr id="7" name="スクロール: 横 6">
            <a:extLst>
              <a:ext uri="{FF2B5EF4-FFF2-40B4-BE49-F238E27FC236}">
                <a16:creationId xmlns:a16="http://schemas.microsoft.com/office/drawing/2014/main" id="{CD67740C-50E7-EC28-56DB-93C79968C6A5}"/>
              </a:ext>
            </a:extLst>
          </p:cNvPr>
          <p:cNvSpPr/>
          <p:nvPr/>
        </p:nvSpPr>
        <p:spPr>
          <a:xfrm>
            <a:off x="468263" y="1026220"/>
            <a:ext cx="6264695" cy="1008112"/>
          </a:xfrm>
          <a:prstGeom prst="horizontalScroll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>
                <a:solidFill>
                  <a:schemeClr val="tx1"/>
                </a:solidFill>
              </a:rPr>
              <a:t>2023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年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7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月２５日開所式スケジュール予定</a:t>
            </a: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D868DEEE-882B-E394-A8B8-12F223020F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246204"/>
              </p:ext>
            </p:extLst>
          </p:nvPr>
        </p:nvGraphicFramePr>
        <p:xfrm>
          <a:off x="684286" y="9091116"/>
          <a:ext cx="6062876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7184">
                  <a:extLst>
                    <a:ext uri="{9D8B030D-6E8A-4147-A177-3AD203B41FA5}">
                      <a16:colId xmlns:a16="http://schemas.microsoft.com/office/drawing/2014/main" val="2443763483"/>
                    </a:ext>
                  </a:extLst>
                </a:gridCol>
                <a:gridCol w="1997183">
                  <a:extLst>
                    <a:ext uri="{9D8B030D-6E8A-4147-A177-3AD203B41FA5}">
                      <a16:colId xmlns:a16="http://schemas.microsoft.com/office/drawing/2014/main" val="348314730"/>
                    </a:ext>
                  </a:extLst>
                </a:gridCol>
                <a:gridCol w="2068509">
                  <a:extLst>
                    <a:ext uri="{9D8B030D-6E8A-4147-A177-3AD203B41FA5}">
                      <a16:colId xmlns:a16="http://schemas.microsoft.com/office/drawing/2014/main" val="3936657410"/>
                    </a:ext>
                  </a:extLst>
                </a:gridCol>
              </a:tblGrid>
              <a:tr h="1224136">
                <a:tc>
                  <a:txBody>
                    <a:bodyPr/>
                    <a:lstStyle/>
                    <a:p>
                      <a:r>
                        <a:rPr kumimoji="1" lang="en-US" altLang="ja-JP" sz="2400" b="0" dirty="0">
                          <a:solidFill>
                            <a:schemeClr val="tx1"/>
                          </a:solidFill>
                        </a:rPr>
                        <a:t>15</a:t>
                      </a:r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</a:rPr>
                        <a:t>時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</a:rPr>
                        <a:t>関係者退出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490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115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1119c2e5-8fb9-4d5f-baf1-202c530f2c34">english</DirectSourceMarket>
    <ApprovalStatus xmlns="1119c2e5-8fb9-4d5f-baf1-202c530f2c34">InProgress</ApprovalStatus>
    <MarketSpecific xmlns="1119c2e5-8fb9-4d5f-baf1-202c530f2c34" xsi:nil="true"/>
    <PrimaryImageGen xmlns="1119c2e5-8fb9-4d5f-baf1-202c530f2c34">true</PrimaryImageGen>
    <ThumbnailAssetId xmlns="1119c2e5-8fb9-4d5f-baf1-202c530f2c34" xsi:nil="true"/>
    <TPFriendlyName xmlns="1119c2e5-8fb9-4d5f-baf1-202c530f2c34">イベント ポスター (秋)</TPFriendlyName>
    <NumericId xmlns="1119c2e5-8fb9-4d5f-baf1-202c530f2c34">-1</NumericId>
    <BusinessGroup xmlns="1119c2e5-8fb9-4d5f-baf1-202c530f2c34" xsi:nil="true"/>
    <SourceTitle xmlns="1119c2e5-8fb9-4d5f-baf1-202c530f2c34">イベント ポスター (秋)</SourceTitle>
    <APEditor xmlns="1119c2e5-8fb9-4d5f-baf1-202c530f2c34">
      <UserInfo>
        <DisplayName>FAREAST\kaorisat</DisplayName>
        <AccountId>71</AccountId>
        <AccountType/>
      </UserInfo>
    </APEditor>
    <OpenTemplate xmlns="1119c2e5-8fb9-4d5f-baf1-202c530f2c34">true</OpenTemplate>
    <UALocComments xmlns="1119c2e5-8fb9-4d5f-baf1-202c530f2c34" xsi:nil="true"/>
    <ParentAssetId xmlns="1119c2e5-8fb9-4d5f-baf1-202c530f2c34" xsi:nil="true"/>
    <IntlLangReviewDate xmlns="1119c2e5-8fb9-4d5f-baf1-202c530f2c34" xsi:nil="true"/>
    <LastPublishResultLookup xmlns="1119c2e5-8fb9-4d5f-baf1-202c530f2c34" xsi:nil="true"/>
    <PublishStatusLookup xmlns="1119c2e5-8fb9-4d5f-baf1-202c530f2c34">
      <Value>209214</Value>
      <Value>447060</Value>
    </PublishStatusLookup>
    <MachineTranslated xmlns="1119c2e5-8fb9-4d5f-baf1-202c530f2c34">false</MachineTranslated>
    <OriginalSourceMarket xmlns="1119c2e5-8fb9-4d5f-baf1-202c530f2c34">english</OriginalSourceMarket>
    <TPInstallLocation xmlns="1119c2e5-8fb9-4d5f-baf1-202c530f2c34">{My Templates}</TPInstallLocation>
    <APDescription xmlns="1119c2e5-8fb9-4d5f-baf1-202c530f2c34" xsi:nil="true"/>
    <ClipArtFilename xmlns="1119c2e5-8fb9-4d5f-baf1-202c530f2c34" xsi:nil="true"/>
    <ContentItem xmlns="1119c2e5-8fb9-4d5f-baf1-202c530f2c34" xsi:nil="true"/>
    <PublishTargets xmlns="1119c2e5-8fb9-4d5f-baf1-202c530f2c34">OfficeOnline</PublishTargets>
    <TimesCloned xmlns="1119c2e5-8fb9-4d5f-baf1-202c530f2c34" xsi:nil="true"/>
    <Provider xmlns="1119c2e5-8fb9-4d5f-baf1-202c530f2c34">EY006220130</Provider>
    <LastHandOff xmlns="1119c2e5-8fb9-4d5f-baf1-202c530f2c34" xsi:nil="true"/>
    <AssetStart xmlns="1119c2e5-8fb9-4d5f-baf1-202c530f2c34">2009-10-22T00:29:51+00:00</AssetStart>
    <AcquiredFrom xmlns="1119c2e5-8fb9-4d5f-baf1-202c530f2c34" xsi:nil="true"/>
    <TPClientViewer xmlns="1119c2e5-8fb9-4d5f-baf1-202c530f2c34">Microsoft Office PowerPoint</TPClientViewer>
    <IsDeleted xmlns="1119c2e5-8fb9-4d5f-baf1-202c530f2c34">false</IsDeleted>
    <TemplateStatus xmlns="1119c2e5-8fb9-4d5f-baf1-202c530f2c34" xsi:nil="true"/>
    <SubmitterId xmlns="1119c2e5-8fb9-4d5f-baf1-202c530f2c34" xsi:nil="true"/>
    <TPExecutable xmlns="1119c2e5-8fb9-4d5f-baf1-202c530f2c34" xsi:nil="true"/>
    <AssetType xmlns="1119c2e5-8fb9-4d5f-baf1-202c530f2c34">TP</AssetType>
    <CSXUpdate xmlns="1119c2e5-8fb9-4d5f-baf1-202c530f2c34">false</CSXUpdate>
    <ApprovalLog xmlns="1119c2e5-8fb9-4d5f-baf1-202c530f2c34" xsi:nil="true"/>
    <CSXSubmissionDate xmlns="1119c2e5-8fb9-4d5f-baf1-202c530f2c34" xsi:nil="true"/>
    <BugNumber xmlns="1119c2e5-8fb9-4d5f-baf1-202c530f2c34" xsi:nil="true"/>
    <TPComponent xmlns="1119c2e5-8fb9-4d5f-baf1-202c530f2c34">PPTFiles</TPComponent>
    <Milestone xmlns="1119c2e5-8fb9-4d5f-baf1-202c530f2c34" xsi:nil="true"/>
    <OriginAsset xmlns="1119c2e5-8fb9-4d5f-baf1-202c530f2c34" xsi:nil="true"/>
    <AssetId xmlns="1119c2e5-8fb9-4d5f-baf1-202c530f2c34">TP010286513</AssetId>
    <TPLaunchHelpLink xmlns="1119c2e5-8fb9-4d5f-baf1-202c530f2c34" xsi:nil="true"/>
    <TPApplication xmlns="1119c2e5-8fb9-4d5f-baf1-202c530f2c34">PowerPoint</TPApplication>
    <IntlLocPriority xmlns="1119c2e5-8fb9-4d5f-baf1-202c530f2c34" xsi:nil="true"/>
    <IntlLangReviewer xmlns="1119c2e5-8fb9-4d5f-baf1-202c530f2c34" xsi:nil="true"/>
    <HandoffToMSDN xmlns="1119c2e5-8fb9-4d5f-baf1-202c530f2c34" xsi:nil="true"/>
    <PlannedPubDate xmlns="1119c2e5-8fb9-4d5f-baf1-202c530f2c34" xsi:nil="true"/>
    <CrawlForDependencies xmlns="1119c2e5-8fb9-4d5f-baf1-202c530f2c34">false</CrawlForDependencies>
    <TrustLevel xmlns="1119c2e5-8fb9-4d5f-baf1-202c530f2c34">1 Microsoft Managed Content</TrustLevel>
    <IsSearchable xmlns="1119c2e5-8fb9-4d5f-baf1-202c530f2c34">false</IsSearchable>
    <TPNamespace xmlns="1119c2e5-8fb9-4d5f-baf1-202c530f2c34">POWERPNT</TPNamespace>
    <Markets xmlns="1119c2e5-8fb9-4d5f-baf1-202c530f2c34"/>
    <IntlLangReview xmlns="1119c2e5-8fb9-4d5f-baf1-202c530f2c34" xsi:nil="true"/>
    <AverageRating xmlns="1119c2e5-8fb9-4d5f-baf1-202c530f2c34" xsi:nil="true"/>
    <UAProjectedTotalWords xmlns="1119c2e5-8fb9-4d5f-baf1-202c530f2c34" xsi:nil="true"/>
    <OutputCachingOn xmlns="1119c2e5-8fb9-4d5f-baf1-202c530f2c34">false</OutputCachingOn>
    <TPCommandLine xmlns="1119c2e5-8fb9-4d5f-baf1-202c530f2c34">{PP} /n {FilePath}</TPCommandLine>
    <TPAppVersion xmlns="1119c2e5-8fb9-4d5f-baf1-202c530f2c34">12</TPAppVersion>
    <APAuthor xmlns="1119c2e5-8fb9-4d5f-baf1-202c530f2c34">
      <UserInfo>
        <DisplayName/>
        <AccountId>-1</AccountId>
        <AccountType/>
      </UserInfo>
    </APAuthor>
    <EditorialStatus xmlns="1119c2e5-8fb9-4d5f-baf1-202c530f2c34" xsi:nil="true"/>
    <TPLaunchHelpLinkType xmlns="1119c2e5-8fb9-4d5f-baf1-202c530f2c34">Template</TPLaunchHelpLinkType>
    <LastModifiedDateTime xmlns="1119c2e5-8fb9-4d5f-baf1-202c530f2c34" xsi:nil="true"/>
    <UACurrentWords xmlns="1119c2e5-8fb9-4d5f-baf1-202c530f2c34">0</UACurrentWords>
    <UALocRecommendation xmlns="1119c2e5-8fb9-4d5f-baf1-202c530f2c34">Localize</UALocRecommendation>
    <ArtSampleDocs xmlns="1119c2e5-8fb9-4d5f-baf1-202c530f2c34" xsi:nil="true"/>
    <UANotes xmlns="1119c2e5-8fb9-4d5f-baf1-202c530f2c34" xsi:nil="true"/>
    <ShowIn xmlns="1119c2e5-8fb9-4d5f-baf1-202c530f2c34">On Web no search</ShowIn>
    <CSXHash xmlns="1119c2e5-8fb9-4d5f-baf1-202c530f2c34" xsi:nil="true"/>
    <VoteCount xmlns="1119c2e5-8fb9-4d5f-baf1-202c530f2c34" xsi:nil="true"/>
    <DSATActionTaken xmlns="1119c2e5-8fb9-4d5f-baf1-202c530f2c34" xsi:nil="true"/>
    <AssetExpire xmlns="1119c2e5-8fb9-4d5f-baf1-202c530f2c34">2100-01-01T00:00:00+00:00</AssetExpire>
    <CSXSubmissionMarket xmlns="1119c2e5-8fb9-4d5f-baf1-202c530f2c34" xsi:nil="true"/>
    <Manager xmlns="1119c2e5-8fb9-4d5f-baf1-202c530f2c34" xsi:nil="true"/>
    <OOCacheId xmlns="1119c2e5-8fb9-4d5f-baf1-202c530f2c34" xsi:nil="true"/>
    <EditorialTags xmlns="1119c2e5-8fb9-4d5f-baf1-202c530f2c34" xsi:nil="true"/>
    <LegacyData xmlns="1119c2e5-8fb9-4d5f-baf1-202c530f2c34" xsi:nil="true"/>
    <Providers xmlns="1119c2e5-8fb9-4d5f-baf1-202c530f2c34" xsi:nil="true"/>
    <TemplateTemplateType xmlns="1119c2e5-8fb9-4d5f-baf1-202c530f2c34">PowerPoint 12 Default</TemplateTemplateType>
    <PolicheckWords xmlns="1119c2e5-8fb9-4d5f-baf1-202c530f2c34" xsi:nil="true"/>
    <FriendlyTitle xmlns="1119c2e5-8fb9-4d5f-baf1-202c530f2c34" xsi:nil="true"/>
    <Downloads xmlns="1119c2e5-8fb9-4d5f-baf1-202c530f2c34">0</Downloads>
    <LocPublishedDependentAssetsLookup xmlns="1119c2e5-8fb9-4d5f-baf1-202c530f2c34" xsi:nil="true"/>
    <FeatureTagsTaxHTField0 xmlns="1119c2e5-8fb9-4d5f-baf1-202c530f2c34">
      <Terms xmlns="http://schemas.microsoft.com/office/infopath/2007/PartnerControls"/>
    </FeatureTagsTaxHTField0>
    <TaxCatchAll xmlns="1119c2e5-8fb9-4d5f-baf1-202c530f2c34"/>
    <LocComments xmlns="1119c2e5-8fb9-4d5f-baf1-202c530f2c34" xsi:nil="true"/>
    <LocProcessedForMarketsLookup xmlns="1119c2e5-8fb9-4d5f-baf1-202c530f2c34" xsi:nil="true"/>
    <RecommendationsModifier xmlns="1119c2e5-8fb9-4d5f-baf1-202c530f2c34" xsi:nil="true"/>
    <LocOverallHandbackStatusLookup xmlns="1119c2e5-8fb9-4d5f-baf1-202c530f2c34" xsi:nil="true"/>
    <LocNewPublishedVersionLookup xmlns="1119c2e5-8fb9-4d5f-baf1-202c530f2c34" xsi:nil="true"/>
    <BlockPublish xmlns="1119c2e5-8fb9-4d5f-baf1-202c530f2c34" xsi:nil="true"/>
    <ScenarioTagsTaxHTField0 xmlns="1119c2e5-8fb9-4d5f-baf1-202c530f2c34">
      <Terms xmlns="http://schemas.microsoft.com/office/infopath/2007/PartnerControls"/>
    </ScenarioTagsTaxHTField0>
    <LocOverallLocStatusLookup xmlns="1119c2e5-8fb9-4d5f-baf1-202c530f2c34" xsi:nil="true"/>
    <LocOverallPreviewStatusLookup xmlns="1119c2e5-8fb9-4d5f-baf1-202c530f2c34" xsi:nil="true"/>
    <LocManualTestRequired xmlns="1119c2e5-8fb9-4d5f-baf1-202c530f2c34" xsi:nil="true"/>
    <LocOverallPublishStatusLookup xmlns="1119c2e5-8fb9-4d5f-baf1-202c530f2c34" xsi:nil="true"/>
    <LocPublishedLinkedAssetsLookup xmlns="1119c2e5-8fb9-4d5f-baf1-202c530f2c34" xsi:nil="true"/>
    <InternalTagsTaxHTField0 xmlns="1119c2e5-8fb9-4d5f-baf1-202c530f2c34">
      <Terms xmlns="http://schemas.microsoft.com/office/infopath/2007/PartnerControls"/>
    </InternalTagsTaxHTField0>
    <LocProcessedForHandoffsLookup xmlns="1119c2e5-8fb9-4d5f-baf1-202c530f2c34" xsi:nil="true"/>
    <LocalizationTagsTaxHTField0 xmlns="1119c2e5-8fb9-4d5f-baf1-202c530f2c34">
      <Terms xmlns="http://schemas.microsoft.com/office/infopath/2007/PartnerControls"/>
    </LocalizationTagsTaxHTField0>
    <CampaignTagsTaxHTField0 xmlns="1119c2e5-8fb9-4d5f-baf1-202c530f2c34">
      <Terms xmlns="http://schemas.microsoft.com/office/infopath/2007/PartnerControls"/>
    </CampaignTagsTaxHTField0>
    <LocLastLocAttemptVersionLookup xmlns="1119c2e5-8fb9-4d5f-baf1-202c530f2c34">45086</LocLastLocAttemptVersionLookup>
    <LocLastLocAttemptVersionTypeLookup xmlns="1119c2e5-8fb9-4d5f-baf1-202c530f2c34" xsi:nil="true"/>
    <LocRecommendedHandoff xmlns="1119c2e5-8fb9-4d5f-baf1-202c530f2c34" xsi:nil="true"/>
    <OriginalRelease xmlns="1119c2e5-8fb9-4d5f-baf1-202c530f2c34">14</OriginalRelease>
    <LocMarketGroupTiers2 xmlns="1119c2e5-8fb9-4d5f-baf1-202c530f2c3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F6E1CA76AAD4564AAF106FC3CFA868360400186944AA932D8046A3B88E9B37BEBDF5" ma:contentTypeVersion="57" ma:contentTypeDescription="Create a new document." ma:contentTypeScope="" ma:versionID="99516f8994b63f46a279aa564b61ee37">
  <xsd:schema xmlns:xsd="http://www.w3.org/2001/XMLSchema" xmlns:xs="http://www.w3.org/2001/XMLSchema" xmlns:p="http://schemas.microsoft.com/office/2006/metadata/properties" xmlns:ns2="1119c2e5-8fb9-4d5f-baf1-202c530f2c34" targetNamespace="http://schemas.microsoft.com/office/2006/metadata/properties" ma:root="true" ma:fieldsID="4ccc0999b57010467b6aff3ba0e15941" ns2:_="">
    <xsd:import namespace="1119c2e5-8fb9-4d5f-baf1-202c530f2c34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9c2e5-8fb9-4d5f-baf1-202c530f2c34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04032b9e-8ee6-4e89-b9db-4ffff205d025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388FC2BA-F530-4FF7-911A-621CAE6AFBD3}" ma:internalName="CSXSubmissionMarket" ma:readOnly="false" ma:showField="MarketName" ma:web="1119c2e5-8fb9-4d5f-baf1-202c530f2c34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5dcf7547-996b-4a0e-b7d1-0f761d14131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4D83B164-8C00-474C-8363-38E0B8FF22E3}" ma:internalName="InProjectListLookup" ma:readOnly="true" ma:showField="InProjectLis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e5aec8e1-0842-4156-acaa-2defcf90540a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4D83B164-8C00-474C-8363-38E0B8FF22E3}" ma:internalName="LastCompleteVersionLookup" ma:readOnly="true" ma:showField="LastComplete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4D83B164-8C00-474C-8363-38E0B8FF22E3}" ma:internalName="LastPreviewErrorLookup" ma:readOnly="true" ma:showField="LastPreview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4D83B164-8C00-474C-8363-38E0B8FF22E3}" ma:internalName="LastPreviewResultLookup" ma:readOnly="true" ma:showField="LastPreview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4D83B164-8C00-474C-8363-38E0B8FF22E3}" ma:internalName="LastPreviewAttemptDateLookup" ma:readOnly="true" ma:showField="LastPreview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4D83B164-8C00-474C-8363-38E0B8FF22E3}" ma:internalName="LastPreviewedByLookup" ma:readOnly="true" ma:showField="LastPreview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4D83B164-8C00-474C-8363-38E0B8FF22E3}" ma:internalName="LastPreviewTimeLookup" ma:readOnly="true" ma:showField="LastPreview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4D83B164-8C00-474C-8363-38E0B8FF22E3}" ma:internalName="LastPreviewVersionLookup" ma:readOnly="true" ma:showField="LastPreview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4D83B164-8C00-474C-8363-38E0B8FF22E3}" ma:internalName="LastPublishErrorLookup" ma:readOnly="true" ma:showField="LastPublish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4D83B164-8C00-474C-8363-38E0B8FF22E3}" ma:internalName="LastPublishResultLookup" ma:readOnly="true" ma:showField="LastPublish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4D83B164-8C00-474C-8363-38E0B8FF22E3}" ma:internalName="LastPublishAttemptDateLookup" ma:readOnly="true" ma:showField="LastPublish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4D83B164-8C00-474C-8363-38E0B8FF22E3}" ma:internalName="LastPublishedByLookup" ma:readOnly="true" ma:showField="LastPublish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4D83B164-8C00-474C-8363-38E0B8FF22E3}" ma:internalName="LastPublishTimeLookup" ma:readOnly="true" ma:showField="LastPublish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4D83B164-8C00-474C-8363-38E0B8FF22E3}" ma:internalName="LastPublishVersionLookup" ma:readOnly="true" ma:showField="LastPublish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C39992D-5589-4A4E-8B38-02E0637E5C25}" ma:internalName="LocLastLocAttemptVersionLookup" ma:readOnly="false" ma:showField="LastLocAttemptVersion" ma:web="1119c2e5-8fb9-4d5f-baf1-202c530f2c34">
      <xsd:simpleType>
        <xsd:restriction base="dms:Lookup"/>
      </xsd:simpleType>
    </xsd:element>
    <xsd:element name="LocLastLocAttemptVersionTypeLookup" ma:index="72" nillable="true" ma:displayName="Loc Last Loc Attempt Version Type" ma:default="" ma:list="{BC39992D-5589-4A4E-8B38-02E0637E5C25}" ma:internalName="LocLastLocAttemptVersionTypeLookup" ma:readOnly="true" ma:showField="LastLocAttemptVersionType" ma:web="1119c2e5-8fb9-4d5f-baf1-202c530f2c34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C39992D-5589-4A4E-8B38-02E0637E5C25}" ma:internalName="LocNewPublishedVersionLookup" ma:readOnly="true" ma:showField="NewPublishedVersion" ma:web="1119c2e5-8fb9-4d5f-baf1-202c530f2c34">
      <xsd:simpleType>
        <xsd:restriction base="dms:Lookup"/>
      </xsd:simpleType>
    </xsd:element>
    <xsd:element name="LocOverallHandbackStatusLookup" ma:index="76" nillable="true" ma:displayName="Loc Overall Handback Status" ma:default="" ma:list="{BC39992D-5589-4A4E-8B38-02E0637E5C25}" ma:internalName="LocOverallHandbackStatusLookup" ma:readOnly="true" ma:showField="OverallHandbackStatus" ma:web="1119c2e5-8fb9-4d5f-baf1-202c530f2c34">
      <xsd:simpleType>
        <xsd:restriction base="dms:Lookup"/>
      </xsd:simpleType>
    </xsd:element>
    <xsd:element name="LocOverallLocStatusLookup" ma:index="77" nillable="true" ma:displayName="Loc Overall Localize Status" ma:default="" ma:list="{BC39992D-5589-4A4E-8B38-02E0637E5C25}" ma:internalName="LocOverallLocStatusLookup" ma:readOnly="true" ma:showField="OverallLocStatus" ma:web="1119c2e5-8fb9-4d5f-baf1-202c530f2c34">
      <xsd:simpleType>
        <xsd:restriction base="dms:Lookup"/>
      </xsd:simpleType>
    </xsd:element>
    <xsd:element name="LocOverallPreviewStatusLookup" ma:index="78" nillable="true" ma:displayName="Loc Overall Preview Status" ma:default="" ma:list="{BC39992D-5589-4A4E-8B38-02E0637E5C25}" ma:internalName="LocOverallPreviewStatusLookup" ma:readOnly="true" ma:showField="OverallPreviewStatus" ma:web="1119c2e5-8fb9-4d5f-baf1-202c530f2c34">
      <xsd:simpleType>
        <xsd:restriction base="dms:Lookup"/>
      </xsd:simpleType>
    </xsd:element>
    <xsd:element name="LocOverallPublishStatusLookup" ma:index="79" nillable="true" ma:displayName="Loc Overall Publish Status" ma:default="" ma:list="{BC39992D-5589-4A4E-8B38-02E0637E5C25}" ma:internalName="LocOverallPublishStatusLookup" ma:readOnly="true" ma:showField="OverallPublishStatus" ma:web="1119c2e5-8fb9-4d5f-baf1-202c530f2c34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C39992D-5589-4A4E-8B38-02E0637E5C25}" ma:internalName="LocProcessedForHandoffsLookup" ma:readOnly="true" ma:showField="ProcessedForHandoffs" ma:web="1119c2e5-8fb9-4d5f-baf1-202c530f2c34">
      <xsd:simpleType>
        <xsd:restriction base="dms:Lookup"/>
      </xsd:simpleType>
    </xsd:element>
    <xsd:element name="LocProcessedForMarketsLookup" ma:index="82" nillable="true" ma:displayName="Loc Processed For Markets" ma:default="" ma:list="{BC39992D-5589-4A4E-8B38-02E0637E5C25}" ma:internalName="LocProcessedForMarketsLookup" ma:readOnly="true" ma:showField="ProcessedForMarkets" ma:web="1119c2e5-8fb9-4d5f-baf1-202c530f2c34">
      <xsd:simpleType>
        <xsd:restriction base="dms:Lookup"/>
      </xsd:simpleType>
    </xsd:element>
    <xsd:element name="LocPublishedDependentAssetsLookup" ma:index="83" nillable="true" ma:displayName="Loc Published Dependent Assets" ma:default="" ma:list="{BC39992D-5589-4A4E-8B38-02E0637E5C25}" ma:internalName="LocPublishedDependentAssetsLookup" ma:readOnly="true" ma:showField="PublishedDependentAssets" ma:web="1119c2e5-8fb9-4d5f-baf1-202c530f2c34">
      <xsd:simpleType>
        <xsd:restriction base="dms:Lookup"/>
      </xsd:simpleType>
    </xsd:element>
    <xsd:element name="LocPublishedLinkedAssetsLookup" ma:index="84" nillable="true" ma:displayName="Loc Published Linked Assets" ma:default="" ma:list="{BC39992D-5589-4A4E-8B38-02E0637E5C25}" ma:internalName="LocPublishedLinkedAssetsLookup" ma:readOnly="true" ma:showField="PublishedLinkedAssets" ma:web="1119c2e5-8fb9-4d5f-baf1-202c530f2c34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28ca5b26-415b-4822-b35b-d9a845b1b83b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388FC2BA-F530-4FF7-911A-621CAE6AFBD3}" ma:internalName="Markets" ma:readOnly="false" ma:showField="MarketNa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4D83B164-8C00-474C-8363-38E0B8FF22E3}" ma:internalName="NumOfRatingsLookup" ma:readOnly="true" ma:showField="NumOfRating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4D83B164-8C00-474C-8363-38E0B8FF22E3}" ma:internalName="PublishStatusLookup" ma:readOnly="false" ma:showField="PublishStatu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1c8e7b99-44ca-46c8-84b8-12cd8d7cf8ee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c59171da-55f1-4c8b-8421-0d1d3f99d741}" ma:internalName="TaxCatchAll" ma:showField="CatchAllData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c59171da-55f1-4c8b-8421-0d1d3f99d741}" ma:internalName="TaxCatchAllLabel" ma:readOnly="true" ma:showField="CatchAllDataLabel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2EBA9D-3234-4193-BF6C-FD4BE787C9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B6533D-BD3C-4B25-ACA5-2C34C6B78328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1119c2e5-8fb9-4d5f-baf1-202c530f2c34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65B301A-1E3B-460D-BBC7-C0DBC11B2D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19c2e5-8fb9-4d5f-baf1-202c530f2c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</TotalTime>
  <Words>186</Words>
  <Application>Microsoft Office PowerPoint</Application>
  <PresentationFormat>ユーザー設定</PresentationFormat>
  <Paragraphs>41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HG丸ｺﾞｼｯｸM-PRO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初枝 山下</dc:creator>
  <cp:lastModifiedBy>初枝 山下</cp:lastModifiedBy>
  <cp:revision>10</cp:revision>
  <cp:lastPrinted>2023-06-23T12:10:33Z</cp:lastPrinted>
  <dcterms:created xsi:type="dcterms:W3CDTF">2023-06-23T05:51:04Z</dcterms:created>
  <dcterms:modified xsi:type="dcterms:W3CDTF">2023-07-06T22:22:56Z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0x010100F6E1CA76AAD4564AAF106FC3CFA868360400186944AA932D8046A3B88E9B37BEBDF5</vt:lpwstr>
  </property>
  <property fmtid="{D5CDD505-2E9C-101B-9397-08002B2CF9AE}" pid="3" name="ImageGenCounter">
    <vt:lpwstr>0</vt:lpwstr>
  </property>
  <property fmtid="{D5CDD505-2E9C-101B-9397-08002B2CF9AE}" pid="4" name="ViolationReportStatus">
    <vt:lpwstr>None</vt:lpwstr>
  </property>
  <property fmtid="{D5CDD505-2E9C-101B-9397-08002B2CF9AE}" pid="5" name="ImageGenStatus">
    <vt:lpwstr>0</vt:lpwstr>
  </property>
  <property fmtid="{D5CDD505-2E9C-101B-9397-08002B2CF9AE}" pid="6" name="Applications">
    <vt:lpwstr>1324;#PowerPoint 12;#1665;# Template 12</vt:lpwstr>
  </property>
  <property fmtid="{D5CDD505-2E9C-101B-9397-08002B2CF9AE}" pid="7" name="PolicheckCounter">
    <vt:lpwstr>0</vt:lpwstr>
  </property>
  <property fmtid="{D5CDD505-2E9C-101B-9397-08002B2CF9AE}" pid="8" name="PolicheckStatus">
    <vt:lpwstr>0</vt:lpwstr>
  </property>
  <property fmtid="{D5CDD505-2E9C-101B-9397-08002B2CF9AE}" pid="9" name="APTrustLevel">
    <vt:r8>0</vt:r8>
  </property>
</Properties>
</file>