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59" r:id="rId4"/>
    <p:sldId id="260" r:id="rId5"/>
    <p:sldId id="263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 showGuides="1">
      <p:cViewPr varScale="1">
        <p:scale>
          <a:sx n="86" d="100"/>
          <a:sy n="86" d="100"/>
        </p:scale>
        <p:origin x="3456" y="20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金 日秀" userId="f9bab91b8ac8d910" providerId="LiveId" clId="{5587532E-96FE-CB42-A290-398DFCCE606C}"/>
    <pc:docChg chg="modSld">
      <pc:chgData name="金 日秀" userId="f9bab91b8ac8d910" providerId="LiveId" clId="{5587532E-96FE-CB42-A290-398DFCCE606C}" dt="2022-03-29T23:26:02.315" v="4" actId="20577"/>
      <pc:docMkLst>
        <pc:docMk/>
      </pc:docMkLst>
      <pc:sldChg chg="modSp mod">
        <pc:chgData name="金 日秀" userId="f9bab91b8ac8d910" providerId="LiveId" clId="{5587532E-96FE-CB42-A290-398DFCCE606C}" dt="2022-03-29T23:26:02.315" v="4" actId="20577"/>
        <pc:sldMkLst>
          <pc:docMk/>
          <pc:sldMk cId="1770301869" sldId="264"/>
        </pc:sldMkLst>
        <pc:spChg chg="mod">
          <ac:chgData name="金 日秀" userId="f9bab91b8ac8d910" providerId="LiveId" clId="{5587532E-96FE-CB42-A290-398DFCCE606C}" dt="2022-03-29T23:26:02.315" v="4" actId="20577"/>
          <ac:spMkLst>
            <pc:docMk/>
            <pc:sldMk cId="1770301869" sldId="264"/>
            <ac:spMk id="4" creationId="{065AC002-F0DC-B84F-B12F-794A0032D9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71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1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0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80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85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17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06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9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40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5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63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96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atarakulab.nagan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5AC002-F0DC-B84F-B12F-794A0032D94A}"/>
              </a:ext>
            </a:extLst>
          </p:cNvPr>
          <p:cNvSpPr txBox="1"/>
          <p:nvPr/>
        </p:nvSpPr>
        <p:spPr>
          <a:xfrm>
            <a:off x="326312" y="65649"/>
            <a:ext cx="6531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>
                <a:latin typeface="Meiryo" panose="020B0604030504040204" pitchFamily="34" charset="-128"/>
                <a:ea typeface="Meiryo" panose="020B0604030504040204" pitchFamily="34" charset="-128"/>
              </a:rPr>
              <a:t>2.地域リビングラボの公募資料</a:t>
            </a:r>
            <a:endParaRPr lang="ja-JP" altLang="en-US" sz="16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　・４地域の募集チラシ及び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WEB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サイト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432ED84-FB9E-6949-8504-55B768974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67489"/>
              </p:ext>
            </p:extLst>
          </p:nvPr>
        </p:nvGraphicFramePr>
        <p:xfrm>
          <a:off x="234907" y="820583"/>
          <a:ext cx="6388185" cy="373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637">
                  <a:extLst>
                    <a:ext uri="{9D8B030D-6E8A-4147-A177-3AD203B41FA5}">
                      <a16:colId xmlns:a16="http://schemas.microsoft.com/office/drawing/2014/main" val="2836023387"/>
                    </a:ext>
                  </a:extLst>
                </a:gridCol>
                <a:gridCol w="1277637">
                  <a:extLst>
                    <a:ext uri="{9D8B030D-6E8A-4147-A177-3AD203B41FA5}">
                      <a16:colId xmlns:a16="http://schemas.microsoft.com/office/drawing/2014/main" val="3032224673"/>
                    </a:ext>
                  </a:extLst>
                </a:gridCol>
                <a:gridCol w="1277637">
                  <a:extLst>
                    <a:ext uri="{9D8B030D-6E8A-4147-A177-3AD203B41FA5}">
                      <a16:colId xmlns:a16="http://schemas.microsoft.com/office/drawing/2014/main" val="2947744728"/>
                    </a:ext>
                  </a:extLst>
                </a:gridCol>
                <a:gridCol w="1277637">
                  <a:extLst>
                    <a:ext uri="{9D8B030D-6E8A-4147-A177-3AD203B41FA5}">
                      <a16:colId xmlns:a16="http://schemas.microsoft.com/office/drawing/2014/main" val="1032347047"/>
                    </a:ext>
                  </a:extLst>
                </a:gridCol>
                <a:gridCol w="1277637">
                  <a:extLst>
                    <a:ext uri="{9D8B030D-6E8A-4147-A177-3AD203B41FA5}">
                      <a16:colId xmlns:a16="http://schemas.microsoft.com/office/drawing/2014/main" val="3818478847"/>
                    </a:ext>
                  </a:extLst>
                </a:gridCol>
              </a:tblGrid>
              <a:tr h="566801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 i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長野地域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佐久地域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松本地域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伊那地域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887472"/>
                  </a:ext>
                </a:extLst>
              </a:tr>
              <a:tr h="935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事業内容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ハタラクラボ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①シャッターペイント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②アンティークコルクスクリュー展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③④コマラボ募集チラシ</a:t>
                      </a:r>
                      <a:endParaRPr kumimoji="1" lang="en-US" altLang="ja-JP" sz="14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⑤クリスマス</a:t>
                      </a:r>
                      <a:endParaRPr kumimoji="1" lang="en-US" altLang="ja-JP" sz="14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イベント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879386"/>
                  </a:ext>
                </a:extLst>
              </a:tr>
              <a:tr h="12847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WEB</a:t>
                      </a:r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サイト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latin typeface="Meiryo" panose="020B0604030504040204" pitchFamily="34" charset="-128"/>
                          <a:ea typeface="Meiryo" panose="020B0604030504040204" pitchFamily="34" charset="-128"/>
                          <a:hlinkClick r:id="rId2"/>
                        </a:rPr>
                        <a:t>https://www.facebook.com/hatarakulab.nagano</a:t>
                      </a:r>
                      <a:endParaRPr kumimoji="1" lang="ja-JP" altLang="en-US" sz="1400" b="0" i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ー</a:t>
                      </a:r>
                      <a:endParaRPr kumimoji="1" lang="en-US" altLang="ja-JP" sz="14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YOUTUBE</a:t>
                      </a:r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◯</a:t>
                      </a:r>
                      <a:endParaRPr kumimoji="1" lang="en-US" altLang="ja-JP" sz="14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7386211"/>
                  </a:ext>
                </a:extLst>
              </a:tr>
              <a:tr h="935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媒体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①</a:t>
                      </a:r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冊子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②チラシ</a:t>
                      </a:r>
                      <a:endParaRPr kumimoji="1" lang="en-US" altLang="ja-JP" sz="14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③④チラシ</a:t>
                      </a:r>
                      <a:endParaRPr kumimoji="1" lang="en-US" altLang="ja-JP" sz="14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14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⑤チラシ</a:t>
                      </a:r>
                      <a:endParaRPr kumimoji="1" lang="en-US" altLang="ja-JP" sz="14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94274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8F3E97-5858-3644-95C6-458F53C195A4}"/>
              </a:ext>
            </a:extLst>
          </p:cNvPr>
          <p:cNvSpPr txBox="1"/>
          <p:nvPr/>
        </p:nvSpPr>
        <p:spPr>
          <a:xfrm>
            <a:off x="225648" y="5111015"/>
            <a:ext cx="24929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メモ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１メージ　資料説明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２ページ　①冊子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３ページ　②チラシ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４ページ　③チラシ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５ページ　④チラシ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６ページ　⑤チラシ</a:t>
            </a:r>
          </a:p>
        </p:txBody>
      </p:sp>
    </p:spTree>
    <p:extLst>
      <p:ext uri="{BB962C8B-B14F-4D97-AF65-F5344CB8AC3E}">
        <p14:creationId xmlns:p14="http://schemas.microsoft.com/office/powerpoint/2010/main" val="177030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9EC930B-76CA-F34D-A653-BC1E4081E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00" b="29335"/>
          <a:stretch/>
        </p:blipFill>
        <p:spPr>
          <a:xfrm rot="5400000">
            <a:off x="1028700" y="-1028700"/>
            <a:ext cx="48006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C78DB65-CE3A-A24E-B61B-08F057702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3" r="34446" b="31092"/>
          <a:stretch/>
        </p:blipFill>
        <p:spPr>
          <a:xfrm rot="5400000">
            <a:off x="1239865" y="4099303"/>
            <a:ext cx="4378270" cy="66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9A11C27-25DD-0641-BC70-D1E0596EE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1169DA-25BC-4044-B56A-E7AD83DD0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5115" cy="9731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81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4E12B2-8E21-8A45-9407-77C6593C6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709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13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CDC069-60E9-B84E-BD3C-F371AEB9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4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95</Words>
  <Application>Microsoft Macintosh PowerPoint</Application>
  <PresentationFormat>A4 210 x 297 mm</PresentationFormat>
  <Paragraphs>31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AA</dc:creator>
  <cp:lastModifiedBy>AA</cp:lastModifiedBy>
  <cp:revision>5</cp:revision>
  <dcterms:created xsi:type="dcterms:W3CDTF">2022-03-29T08:33:52Z</dcterms:created>
  <dcterms:modified xsi:type="dcterms:W3CDTF">2022-03-29T23:26:09Z</dcterms:modified>
</cp:coreProperties>
</file>