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2" r:id="rId2"/>
    <p:sldId id="259" r:id="rId3"/>
    <p:sldId id="260" r:id="rId4"/>
    <p:sldId id="261" r:id="rId5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8" d="100"/>
          <a:sy n="68" d="100"/>
        </p:scale>
        <p:origin x="25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1836E-BAF3-476E-A3C2-8FB8A75365DB}" type="datetimeFigureOut">
              <a:rPr kumimoji="1" lang="ja-JP" altLang="en-US" smtClean="0"/>
              <a:t>2022/4/6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18F2-A879-4044-90DF-CE3749D4A1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7252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1836E-BAF3-476E-A3C2-8FB8A75365DB}" type="datetimeFigureOut">
              <a:rPr kumimoji="1" lang="ja-JP" altLang="en-US" smtClean="0"/>
              <a:t>2022/4/6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18F2-A879-4044-90DF-CE3749D4A1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5777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1836E-BAF3-476E-A3C2-8FB8A75365DB}" type="datetimeFigureOut">
              <a:rPr kumimoji="1" lang="ja-JP" altLang="en-US" smtClean="0"/>
              <a:t>2022/4/6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18F2-A879-4044-90DF-CE3749D4A1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5132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1836E-BAF3-476E-A3C2-8FB8A75365DB}" type="datetimeFigureOut">
              <a:rPr kumimoji="1" lang="ja-JP" altLang="en-US" smtClean="0"/>
              <a:t>2022/4/6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18F2-A879-4044-90DF-CE3749D4A1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7124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1836E-BAF3-476E-A3C2-8FB8A75365DB}" type="datetimeFigureOut">
              <a:rPr kumimoji="1" lang="ja-JP" altLang="en-US" smtClean="0"/>
              <a:t>2022/4/6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18F2-A879-4044-90DF-CE3749D4A1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6467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1836E-BAF3-476E-A3C2-8FB8A75365DB}" type="datetimeFigureOut">
              <a:rPr kumimoji="1" lang="ja-JP" altLang="en-US" smtClean="0"/>
              <a:t>2022/4/6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18F2-A879-4044-90DF-CE3749D4A1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7853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1836E-BAF3-476E-A3C2-8FB8A75365DB}" type="datetimeFigureOut">
              <a:rPr kumimoji="1" lang="ja-JP" altLang="en-US" smtClean="0"/>
              <a:t>2022/4/6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18F2-A879-4044-90DF-CE3749D4A1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5775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1836E-BAF3-476E-A3C2-8FB8A75365DB}" type="datetimeFigureOut">
              <a:rPr kumimoji="1" lang="ja-JP" altLang="en-US" smtClean="0"/>
              <a:t>2022/4/6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18F2-A879-4044-90DF-CE3749D4A1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2709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1836E-BAF3-476E-A3C2-8FB8A75365DB}" type="datetimeFigureOut">
              <a:rPr kumimoji="1" lang="ja-JP" altLang="en-US" smtClean="0"/>
              <a:t>2022/4/6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18F2-A879-4044-90DF-CE3749D4A1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7824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1836E-BAF3-476E-A3C2-8FB8A75365DB}" type="datetimeFigureOut">
              <a:rPr kumimoji="1" lang="ja-JP" altLang="en-US" smtClean="0"/>
              <a:t>2022/4/6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18F2-A879-4044-90DF-CE3749D4A1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2481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1836E-BAF3-476E-A3C2-8FB8A75365DB}" type="datetimeFigureOut">
              <a:rPr kumimoji="1" lang="ja-JP" altLang="en-US" smtClean="0"/>
              <a:t>2022/4/6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18F2-A879-4044-90DF-CE3749D4A1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0862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91836E-BAF3-476E-A3C2-8FB8A75365DB}" type="datetimeFigureOut">
              <a:rPr kumimoji="1" lang="ja-JP" altLang="en-US" smtClean="0"/>
              <a:t>2022/4/6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918F2-A879-4044-90DF-CE3749D4A1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5544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9FBE45B-6108-4467-93EE-85E1C80975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58" y="42204"/>
            <a:ext cx="6464484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417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08BD91E7-176C-4067-831D-C52A75F58F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5974" y="4797086"/>
            <a:ext cx="3124562" cy="4167963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2EEB6A54-078B-4C61-B322-7367660458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49" y="123227"/>
            <a:ext cx="5934373" cy="4448773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258B68F-DF57-4F06-9A0F-463AD3A6AFD3}"/>
              </a:ext>
            </a:extLst>
          </p:cNvPr>
          <p:cNvSpPr txBox="1"/>
          <p:nvPr/>
        </p:nvSpPr>
        <p:spPr>
          <a:xfrm>
            <a:off x="3554967" y="5865404"/>
            <a:ext cx="3077059" cy="2031325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第２回</a:t>
            </a:r>
            <a:r>
              <a:rPr kumimoji="1" lang="en-US" altLang="ja-JP" dirty="0"/>
              <a:t>WMG</a:t>
            </a:r>
            <a:r>
              <a:rPr kumimoji="1" lang="ja-JP" altLang="en-US" dirty="0"/>
              <a:t>研修会</a:t>
            </a:r>
            <a:endParaRPr kumimoji="1" lang="en-US" altLang="ja-JP" dirty="0"/>
          </a:p>
          <a:p>
            <a:r>
              <a:rPr kumimoji="1" lang="ja-JP" altLang="en-US" dirty="0"/>
              <a:t>予定通り開催しました。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実技講習会の為、会場参加のみとしました。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会場参加　　　　　　</a:t>
            </a:r>
            <a:r>
              <a:rPr kumimoji="1" lang="en-US" altLang="ja-JP" dirty="0"/>
              <a:t>21</a:t>
            </a:r>
            <a:r>
              <a:rPr kumimoji="1" lang="ja-JP" altLang="en-US" dirty="0"/>
              <a:t>名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467131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9A4284F-AF7D-4186-9302-54DA22D110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79" y="4699373"/>
            <a:ext cx="5725206" cy="429196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0E14686B-A8A5-4B32-81CB-70802F9064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79" y="127373"/>
            <a:ext cx="5725204" cy="4291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800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4C97545C-A546-4D0E-9769-DAB635486B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80" y="126613"/>
            <a:ext cx="3165231" cy="4222212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34BD3280-7437-460D-8106-A64B1D984E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10" y="4572000"/>
            <a:ext cx="5795889" cy="434495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9DEDC5DC-7056-4CE3-B497-F379B99364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088" y="126612"/>
            <a:ext cx="3165231" cy="4222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472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</TotalTime>
  <Words>23</Words>
  <Application>Microsoft Office PowerPoint</Application>
  <PresentationFormat>画面に合わせる (4:3)</PresentationFormat>
  <Paragraphs>6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tanba</dc:creator>
  <cp:lastModifiedBy>tanba</cp:lastModifiedBy>
  <cp:revision>3</cp:revision>
  <dcterms:created xsi:type="dcterms:W3CDTF">2022-04-05T16:12:27Z</dcterms:created>
  <dcterms:modified xsi:type="dcterms:W3CDTF">2022-04-05T16:43:48Z</dcterms:modified>
</cp:coreProperties>
</file>