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D8BEB67-B8CB-4071-AF3A-802B74F68BD1}" type="datetimeFigureOut">
              <a:rPr kumimoji="1" lang="ja-JP" altLang="en-US" smtClean="0"/>
              <a:t>2021/2/26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A20559C-ED71-4817-869D-90CBDA52441E}" type="slidenum">
              <a:rPr kumimoji="1" lang="ja-JP" altLang="en-US" smtClean="0"/>
              <a:t>‹#›</a:t>
            </a:fld>
            <a:endParaRPr kumimoji="1" lang="ja-JP" altLang="en-US"/>
          </a:p>
        </p:txBody>
      </p:sp>
    </p:spTree>
    <p:extLst>
      <p:ext uri="{BB962C8B-B14F-4D97-AF65-F5344CB8AC3E}">
        <p14:creationId xmlns:p14="http://schemas.microsoft.com/office/powerpoint/2010/main" val="82922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D8BEB67-B8CB-4071-AF3A-802B74F68BD1}" type="datetimeFigureOut">
              <a:rPr kumimoji="1" lang="ja-JP" altLang="en-US" smtClean="0"/>
              <a:t>2021/2/26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A20559C-ED71-4817-869D-90CBDA52441E}" type="slidenum">
              <a:rPr kumimoji="1" lang="ja-JP" altLang="en-US" smtClean="0"/>
              <a:t>‹#›</a:t>
            </a:fld>
            <a:endParaRPr kumimoji="1" lang="ja-JP" altLang="en-US"/>
          </a:p>
        </p:txBody>
      </p:sp>
    </p:spTree>
    <p:extLst>
      <p:ext uri="{BB962C8B-B14F-4D97-AF65-F5344CB8AC3E}">
        <p14:creationId xmlns:p14="http://schemas.microsoft.com/office/powerpoint/2010/main" val="1056865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D8BEB67-B8CB-4071-AF3A-802B74F68BD1}" type="datetimeFigureOut">
              <a:rPr kumimoji="1" lang="ja-JP" altLang="en-US" smtClean="0"/>
              <a:t>2021/2/26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A20559C-ED71-4817-869D-90CBDA52441E}" type="slidenum">
              <a:rPr kumimoji="1" lang="ja-JP" altLang="en-US" smtClean="0"/>
              <a:t>‹#›</a:t>
            </a:fld>
            <a:endParaRPr kumimoji="1" lang="ja-JP" altLang="en-US"/>
          </a:p>
        </p:txBody>
      </p:sp>
    </p:spTree>
    <p:extLst>
      <p:ext uri="{BB962C8B-B14F-4D97-AF65-F5344CB8AC3E}">
        <p14:creationId xmlns:p14="http://schemas.microsoft.com/office/powerpoint/2010/main" val="1816491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D8BEB67-B8CB-4071-AF3A-802B74F68BD1}" type="datetimeFigureOut">
              <a:rPr kumimoji="1" lang="ja-JP" altLang="en-US" smtClean="0"/>
              <a:t>2021/2/26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A20559C-ED71-4817-869D-90CBDA52441E}" type="slidenum">
              <a:rPr kumimoji="1" lang="ja-JP" altLang="en-US" smtClean="0"/>
              <a:t>‹#›</a:t>
            </a:fld>
            <a:endParaRPr kumimoji="1" lang="ja-JP" altLang="en-US"/>
          </a:p>
        </p:txBody>
      </p:sp>
    </p:spTree>
    <p:extLst>
      <p:ext uri="{BB962C8B-B14F-4D97-AF65-F5344CB8AC3E}">
        <p14:creationId xmlns:p14="http://schemas.microsoft.com/office/powerpoint/2010/main" val="2348261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1D8BEB67-B8CB-4071-AF3A-802B74F68BD1}" type="datetimeFigureOut">
              <a:rPr kumimoji="1" lang="ja-JP" altLang="en-US" smtClean="0"/>
              <a:t>2021/2/26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A20559C-ED71-4817-869D-90CBDA52441E}" type="slidenum">
              <a:rPr kumimoji="1" lang="ja-JP" altLang="en-US" smtClean="0"/>
              <a:t>‹#›</a:t>
            </a:fld>
            <a:endParaRPr kumimoji="1" lang="ja-JP" altLang="en-US"/>
          </a:p>
        </p:txBody>
      </p:sp>
    </p:spTree>
    <p:extLst>
      <p:ext uri="{BB962C8B-B14F-4D97-AF65-F5344CB8AC3E}">
        <p14:creationId xmlns:p14="http://schemas.microsoft.com/office/powerpoint/2010/main" val="3732000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D8BEB67-B8CB-4071-AF3A-802B74F68BD1}" type="datetimeFigureOut">
              <a:rPr kumimoji="1" lang="ja-JP" altLang="en-US" smtClean="0"/>
              <a:t>2021/2/26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A20559C-ED71-4817-869D-90CBDA52441E}" type="slidenum">
              <a:rPr kumimoji="1" lang="ja-JP" altLang="en-US" smtClean="0"/>
              <a:t>‹#›</a:t>
            </a:fld>
            <a:endParaRPr kumimoji="1" lang="ja-JP" altLang="en-US"/>
          </a:p>
        </p:txBody>
      </p:sp>
    </p:spTree>
    <p:extLst>
      <p:ext uri="{BB962C8B-B14F-4D97-AF65-F5344CB8AC3E}">
        <p14:creationId xmlns:p14="http://schemas.microsoft.com/office/powerpoint/2010/main" val="633313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D8BEB67-B8CB-4071-AF3A-802B74F68BD1}" type="datetimeFigureOut">
              <a:rPr kumimoji="1" lang="ja-JP" altLang="en-US" smtClean="0"/>
              <a:t>2021/2/26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DA20559C-ED71-4817-869D-90CBDA52441E}" type="slidenum">
              <a:rPr kumimoji="1" lang="ja-JP" altLang="en-US" smtClean="0"/>
              <a:t>‹#›</a:t>
            </a:fld>
            <a:endParaRPr kumimoji="1" lang="ja-JP" altLang="en-US"/>
          </a:p>
        </p:txBody>
      </p:sp>
    </p:spTree>
    <p:extLst>
      <p:ext uri="{BB962C8B-B14F-4D97-AF65-F5344CB8AC3E}">
        <p14:creationId xmlns:p14="http://schemas.microsoft.com/office/powerpoint/2010/main" val="769494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1D8BEB67-B8CB-4071-AF3A-802B74F68BD1}" type="datetimeFigureOut">
              <a:rPr kumimoji="1" lang="ja-JP" altLang="en-US" smtClean="0"/>
              <a:t>2021/2/26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A20559C-ED71-4817-869D-90CBDA52441E}" type="slidenum">
              <a:rPr kumimoji="1" lang="ja-JP" altLang="en-US" smtClean="0"/>
              <a:t>‹#›</a:t>
            </a:fld>
            <a:endParaRPr kumimoji="1" lang="ja-JP" altLang="en-US"/>
          </a:p>
        </p:txBody>
      </p:sp>
    </p:spTree>
    <p:extLst>
      <p:ext uri="{BB962C8B-B14F-4D97-AF65-F5344CB8AC3E}">
        <p14:creationId xmlns:p14="http://schemas.microsoft.com/office/powerpoint/2010/main" val="2926021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D8BEB67-B8CB-4071-AF3A-802B74F68BD1}" type="datetimeFigureOut">
              <a:rPr kumimoji="1" lang="ja-JP" altLang="en-US" smtClean="0"/>
              <a:t>2021/2/26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A20559C-ED71-4817-869D-90CBDA52441E}" type="slidenum">
              <a:rPr kumimoji="1" lang="ja-JP" altLang="en-US" smtClean="0"/>
              <a:t>‹#›</a:t>
            </a:fld>
            <a:endParaRPr kumimoji="1" lang="ja-JP" altLang="en-US"/>
          </a:p>
        </p:txBody>
      </p:sp>
    </p:spTree>
    <p:extLst>
      <p:ext uri="{BB962C8B-B14F-4D97-AF65-F5344CB8AC3E}">
        <p14:creationId xmlns:p14="http://schemas.microsoft.com/office/powerpoint/2010/main" val="3449075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D8BEB67-B8CB-4071-AF3A-802B74F68BD1}" type="datetimeFigureOut">
              <a:rPr kumimoji="1" lang="ja-JP" altLang="en-US" smtClean="0"/>
              <a:t>2021/2/26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A20559C-ED71-4817-869D-90CBDA52441E}" type="slidenum">
              <a:rPr kumimoji="1" lang="ja-JP" altLang="en-US" smtClean="0"/>
              <a:t>‹#›</a:t>
            </a:fld>
            <a:endParaRPr kumimoji="1" lang="ja-JP" altLang="en-US"/>
          </a:p>
        </p:txBody>
      </p:sp>
    </p:spTree>
    <p:extLst>
      <p:ext uri="{BB962C8B-B14F-4D97-AF65-F5344CB8AC3E}">
        <p14:creationId xmlns:p14="http://schemas.microsoft.com/office/powerpoint/2010/main" val="2434012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D8BEB67-B8CB-4071-AF3A-802B74F68BD1}" type="datetimeFigureOut">
              <a:rPr kumimoji="1" lang="ja-JP" altLang="en-US" smtClean="0"/>
              <a:t>2021/2/26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A20559C-ED71-4817-869D-90CBDA52441E}" type="slidenum">
              <a:rPr kumimoji="1" lang="ja-JP" altLang="en-US" smtClean="0"/>
              <a:t>‹#›</a:t>
            </a:fld>
            <a:endParaRPr kumimoji="1" lang="ja-JP" altLang="en-US"/>
          </a:p>
        </p:txBody>
      </p:sp>
    </p:spTree>
    <p:extLst>
      <p:ext uri="{BB962C8B-B14F-4D97-AF65-F5344CB8AC3E}">
        <p14:creationId xmlns:p14="http://schemas.microsoft.com/office/powerpoint/2010/main" val="3240101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EB67-B8CB-4071-AF3A-802B74F68BD1}" type="datetimeFigureOut">
              <a:rPr kumimoji="1" lang="ja-JP" altLang="en-US" smtClean="0"/>
              <a:t>2021/2/26</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20559C-ED71-4817-869D-90CBDA52441E}" type="slidenum">
              <a:rPr kumimoji="1" lang="ja-JP" altLang="en-US" smtClean="0"/>
              <a:t>‹#›</a:t>
            </a:fld>
            <a:endParaRPr kumimoji="1" lang="ja-JP" altLang="en-US"/>
          </a:p>
        </p:txBody>
      </p:sp>
    </p:spTree>
    <p:extLst>
      <p:ext uri="{BB962C8B-B14F-4D97-AF65-F5344CB8AC3E}">
        <p14:creationId xmlns:p14="http://schemas.microsoft.com/office/powerpoint/2010/main" val="27998152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74480" cy="2387600"/>
          </a:xfrm>
        </p:spPr>
        <p:txBody>
          <a:bodyPr>
            <a:normAutofit fontScale="90000"/>
          </a:bodyPr>
          <a:lstStyle/>
          <a:p>
            <a:pPr algn="l"/>
            <a:r>
              <a:rPr kumimoji="1" lang="en-US" altLang="ja-JP" sz="4000" dirty="0"/>
              <a:t>2020</a:t>
            </a:r>
            <a:r>
              <a:rPr kumimoji="1" lang="ja-JP" altLang="en-US" sz="4000" dirty="0"/>
              <a:t>年度　日本財団助成金</a:t>
            </a:r>
            <a:br>
              <a:rPr kumimoji="1" lang="en-US" altLang="ja-JP" sz="4000" dirty="0"/>
            </a:br>
            <a:r>
              <a:rPr lang="ja-JP" altLang="en-US" sz="4000" dirty="0"/>
              <a:t>新型コロナウイルス感染症と複合災害に備えた救急医療施設への緊急支援プログラム</a:t>
            </a:r>
            <a:br>
              <a:rPr lang="en-US" altLang="ja-JP" sz="4000" dirty="0"/>
            </a:br>
            <a:r>
              <a:rPr lang="ja-JP" altLang="en-US" sz="4000" dirty="0"/>
              <a:t>　　　　　　　　　　　　　　検収写真</a:t>
            </a:r>
            <a:endParaRPr kumimoji="1" lang="ja-JP" altLang="en-US" sz="4000" dirty="0"/>
          </a:p>
        </p:txBody>
      </p:sp>
      <p:sp>
        <p:nvSpPr>
          <p:cNvPr id="3" name="サブタイトル 2"/>
          <p:cNvSpPr>
            <a:spLocks noGrp="1"/>
          </p:cNvSpPr>
          <p:nvPr>
            <p:ph type="subTitle" idx="1"/>
          </p:nvPr>
        </p:nvSpPr>
        <p:spPr>
          <a:xfrm>
            <a:off x="1539240" y="3980861"/>
            <a:ext cx="9144000" cy="1655762"/>
          </a:xfrm>
        </p:spPr>
        <p:txBody>
          <a:bodyPr>
            <a:noAutofit/>
          </a:bodyPr>
          <a:lstStyle/>
          <a:p>
            <a:r>
              <a:rPr lang="ja-JP" altLang="en-US" dirty="0"/>
              <a:t>多目的デジタル</a:t>
            </a:r>
            <a:r>
              <a:rPr lang="en-US" altLang="ja-JP" dirty="0"/>
              <a:t>X</a:t>
            </a:r>
            <a:r>
              <a:rPr lang="ja-JP" altLang="en-US" dirty="0"/>
              <a:t>線</a:t>
            </a:r>
            <a:r>
              <a:rPr lang="en-US" altLang="ja-JP" dirty="0"/>
              <a:t>TV</a:t>
            </a:r>
            <a:r>
              <a:rPr lang="ja-JP" altLang="en-US" dirty="0"/>
              <a:t>システム一式（更新）</a:t>
            </a:r>
            <a:endParaRPr lang="en-US" altLang="ja-JP" dirty="0"/>
          </a:p>
          <a:p>
            <a:r>
              <a:rPr lang="ja-JP" altLang="en-US" dirty="0"/>
              <a:t>輸液ポンプ</a:t>
            </a:r>
            <a:r>
              <a:rPr lang="en-US" altLang="ja-JP" dirty="0"/>
              <a:t>20</a:t>
            </a:r>
            <a:r>
              <a:rPr lang="ja-JP" altLang="en-US" dirty="0"/>
              <a:t>台</a:t>
            </a:r>
            <a:endParaRPr lang="en-US" altLang="ja-JP" dirty="0"/>
          </a:p>
          <a:p>
            <a:endParaRPr lang="en-US" altLang="ja-JP" dirty="0"/>
          </a:p>
          <a:p>
            <a:r>
              <a:rPr kumimoji="1" lang="ja-JP" altLang="en-US" dirty="0"/>
              <a:t>令和</a:t>
            </a:r>
            <a:r>
              <a:rPr kumimoji="1" lang="en-US" altLang="ja-JP" dirty="0"/>
              <a:t>3</a:t>
            </a:r>
            <a:r>
              <a:rPr kumimoji="1" lang="ja-JP" altLang="en-US" dirty="0"/>
              <a:t>年</a:t>
            </a:r>
            <a:r>
              <a:rPr kumimoji="1" lang="en-US" altLang="ja-JP" dirty="0"/>
              <a:t>2</a:t>
            </a:r>
            <a:r>
              <a:rPr kumimoji="1" lang="ja-JP" altLang="en-US" dirty="0"/>
              <a:t>月</a:t>
            </a:r>
            <a:r>
              <a:rPr kumimoji="1" lang="en-US" altLang="ja-JP" dirty="0"/>
              <a:t>10</a:t>
            </a:r>
            <a:r>
              <a:rPr kumimoji="1" lang="ja-JP" altLang="en-US" dirty="0"/>
              <a:t>日</a:t>
            </a:r>
            <a:endParaRPr kumimoji="1" lang="en-US" altLang="ja-JP" dirty="0"/>
          </a:p>
          <a:p>
            <a:endParaRPr kumimoji="1" lang="en-US" altLang="ja-JP" dirty="0"/>
          </a:p>
          <a:p>
            <a:r>
              <a:rPr lang="ja-JP" altLang="en-US" dirty="0"/>
              <a:t>東京医科大学八王子医療センター</a:t>
            </a:r>
            <a:endParaRPr kumimoji="1" lang="ja-JP" altLang="en-US" dirty="0"/>
          </a:p>
        </p:txBody>
      </p:sp>
    </p:spTree>
    <p:extLst>
      <p:ext uri="{BB962C8B-B14F-4D97-AF65-F5344CB8AC3E}">
        <p14:creationId xmlns:p14="http://schemas.microsoft.com/office/powerpoint/2010/main" val="4071448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00652" y="2434590"/>
            <a:ext cx="5608320" cy="4206240"/>
          </a:xfrm>
          <a:prstGeom prst="rect">
            <a:avLst/>
          </a:prstGeom>
        </p:spPr>
      </p:pic>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588" y="222069"/>
            <a:ext cx="6583679" cy="4937760"/>
          </a:xfrm>
          <a:prstGeom prst="rect">
            <a:avLst/>
          </a:prstGeom>
        </p:spPr>
      </p:pic>
    </p:spTree>
    <p:extLst>
      <p:ext uri="{BB962C8B-B14F-4D97-AF65-F5344CB8AC3E}">
        <p14:creationId xmlns:p14="http://schemas.microsoft.com/office/powerpoint/2010/main" val="3093392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35634" y="2512968"/>
            <a:ext cx="5647509" cy="4235632"/>
          </a:xfrm>
          <a:prstGeom prst="rect">
            <a:avLst/>
          </a:prstGeom>
        </p:spPr>
      </p:pic>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526" y="222069"/>
            <a:ext cx="6444342" cy="4833257"/>
          </a:xfrm>
          <a:prstGeom prst="rect">
            <a:avLst/>
          </a:prstGeom>
        </p:spPr>
      </p:pic>
    </p:spTree>
    <p:extLst>
      <p:ext uri="{BB962C8B-B14F-4D97-AF65-F5344CB8AC3E}">
        <p14:creationId xmlns:p14="http://schemas.microsoft.com/office/powerpoint/2010/main" val="3391539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199" y="1998618"/>
            <a:ext cx="6183086" cy="4637314"/>
          </a:xfrm>
          <a:prstGeom prst="rect">
            <a:avLst/>
          </a:prstGeom>
        </p:spPr>
      </p:pic>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6093" y="274321"/>
            <a:ext cx="6418216" cy="4813662"/>
          </a:xfrm>
          <a:prstGeom prst="rect">
            <a:avLst/>
          </a:prstGeom>
        </p:spPr>
      </p:pic>
    </p:spTree>
    <p:extLst>
      <p:ext uri="{BB962C8B-B14F-4D97-AF65-F5344CB8AC3E}">
        <p14:creationId xmlns:p14="http://schemas.microsoft.com/office/powerpoint/2010/main" val="3271851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D7473E6E-616E-4D6E-B878-3901F6DC7C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025" y="225287"/>
            <a:ext cx="6184347" cy="4638261"/>
          </a:xfrm>
          <a:prstGeom prst="rect">
            <a:avLst/>
          </a:prstGeom>
        </p:spPr>
      </p:pic>
      <p:pic>
        <p:nvPicPr>
          <p:cNvPr id="5" name="図 4">
            <a:extLst>
              <a:ext uri="{FF2B5EF4-FFF2-40B4-BE49-F238E27FC236}">
                <a16:creationId xmlns:a16="http://schemas.microsoft.com/office/drawing/2014/main" id="{4196A9FF-95C7-49B8-A9E8-8B612B0D6A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1070" y="2567416"/>
            <a:ext cx="5591904" cy="4193928"/>
          </a:xfrm>
          <a:prstGeom prst="rect">
            <a:avLst/>
          </a:prstGeom>
        </p:spPr>
      </p:pic>
    </p:spTree>
    <p:extLst>
      <p:ext uri="{BB962C8B-B14F-4D97-AF65-F5344CB8AC3E}">
        <p14:creationId xmlns:p14="http://schemas.microsoft.com/office/powerpoint/2010/main" val="6693579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TotalTime>
  <Words>68</Words>
  <Application>Microsoft Office PowerPoint</Application>
  <PresentationFormat>ワイド画面</PresentationFormat>
  <Paragraphs>7</Paragraphs>
  <Slides>5</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5</vt:i4>
      </vt:variant>
    </vt:vector>
  </HeadingPairs>
  <TitlesOfParts>
    <vt:vector size="9" baseType="lpstr">
      <vt:lpstr>游ゴシック</vt:lpstr>
      <vt:lpstr>游ゴシック Light</vt:lpstr>
      <vt:lpstr>Arial</vt:lpstr>
      <vt:lpstr>Office テーマ</vt:lpstr>
      <vt:lpstr>2020年度　日本財団助成金 新型コロナウイルス感染症と複合災害に備えた救急医療施設への緊急支援プログラム 　　　　　　　　　　　　　　検収写真</vt:lpstr>
      <vt:lpstr>PowerPoint プレゼンテーション</vt:lpstr>
      <vt:lpstr>PowerPoint プレゼンテーション</vt:lpstr>
      <vt:lpstr>PowerPoint プレゼンテーション</vt:lpstr>
      <vt:lpstr>PowerPoint プレゼンテーション</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2020年度 新型コロナウイルス感染症と複合災害に備えた救急医療施設への緊急支援プログラム 　　　　　　　　　　　　　　検収写真</dc:title>
  <dc:creator>user</dc:creator>
  <cp:lastModifiedBy>user</cp:lastModifiedBy>
  <cp:revision>5</cp:revision>
  <cp:lastPrinted>2021-02-26T06:42:26Z</cp:lastPrinted>
  <dcterms:created xsi:type="dcterms:W3CDTF">2021-01-12T04:22:55Z</dcterms:created>
  <dcterms:modified xsi:type="dcterms:W3CDTF">2021-02-26T06:42:41Z</dcterms:modified>
</cp:coreProperties>
</file>