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16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403B-B76D-4FDC-A0C3-4E797606423D}" type="datetimeFigureOut">
              <a:rPr kumimoji="1" lang="ja-JP" altLang="en-US" smtClean="0"/>
              <a:t>2017/12/8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6427-2F17-4D66-B575-9BA943A68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56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403B-B76D-4FDC-A0C3-4E797606423D}" type="datetimeFigureOut">
              <a:rPr kumimoji="1" lang="ja-JP" altLang="en-US" smtClean="0"/>
              <a:t>2017/12/8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6427-2F17-4D66-B575-9BA943A68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89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403B-B76D-4FDC-A0C3-4E797606423D}" type="datetimeFigureOut">
              <a:rPr kumimoji="1" lang="ja-JP" altLang="en-US" smtClean="0"/>
              <a:t>2017/12/8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6427-2F17-4D66-B575-9BA943A68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26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403B-B76D-4FDC-A0C3-4E797606423D}" type="datetimeFigureOut">
              <a:rPr kumimoji="1" lang="ja-JP" altLang="en-US" smtClean="0"/>
              <a:t>2017/12/8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6427-2F17-4D66-B575-9BA943A68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98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403B-B76D-4FDC-A0C3-4E797606423D}" type="datetimeFigureOut">
              <a:rPr kumimoji="1" lang="ja-JP" altLang="en-US" smtClean="0"/>
              <a:t>2017/12/8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6427-2F17-4D66-B575-9BA943A68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01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403B-B76D-4FDC-A0C3-4E797606423D}" type="datetimeFigureOut">
              <a:rPr kumimoji="1" lang="ja-JP" altLang="en-US" smtClean="0"/>
              <a:t>2017/12/8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6427-2F17-4D66-B575-9BA943A68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15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403B-B76D-4FDC-A0C3-4E797606423D}" type="datetimeFigureOut">
              <a:rPr kumimoji="1" lang="ja-JP" altLang="en-US" smtClean="0"/>
              <a:t>2017/12/8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6427-2F17-4D66-B575-9BA943A68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96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403B-B76D-4FDC-A0C3-4E797606423D}" type="datetimeFigureOut">
              <a:rPr kumimoji="1" lang="ja-JP" altLang="en-US" smtClean="0"/>
              <a:t>2017/12/8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6427-2F17-4D66-B575-9BA943A68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63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403B-B76D-4FDC-A0C3-4E797606423D}" type="datetimeFigureOut">
              <a:rPr kumimoji="1" lang="ja-JP" altLang="en-US" smtClean="0"/>
              <a:t>2017/12/8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6427-2F17-4D66-B575-9BA943A68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8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403B-B76D-4FDC-A0C3-4E797606423D}" type="datetimeFigureOut">
              <a:rPr kumimoji="1" lang="ja-JP" altLang="en-US" smtClean="0"/>
              <a:t>2017/12/8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6427-2F17-4D66-B575-9BA943A68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12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403B-B76D-4FDC-A0C3-4E797606423D}" type="datetimeFigureOut">
              <a:rPr kumimoji="1" lang="ja-JP" altLang="en-US" smtClean="0"/>
              <a:t>2017/12/8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6427-2F17-4D66-B575-9BA943A68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20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403B-B76D-4FDC-A0C3-4E797606423D}" type="datetimeFigureOut">
              <a:rPr kumimoji="1" lang="ja-JP" altLang="en-US" smtClean="0"/>
              <a:t>2017/12/8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16427-2F17-4D66-B575-9BA943A68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78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10436" y="1039676"/>
            <a:ext cx="877163" cy="88098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１２</a:t>
            </a:r>
            <a:r>
              <a:rPr kumimoji="1" lang="ja-JP" altLang="en-US" sz="2000" b="1" dirty="0" smtClean="0">
                <a:solidFill>
                  <a:schemeClr val="bg1"/>
                </a:solidFill>
              </a:rPr>
              <a:t>月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８</a:t>
            </a:r>
            <a:r>
              <a:rPr kumimoji="1" lang="ja-JP" altLang="en-US" sz="2000" b="1" dirty="0" smtClean="0">
                <a:solidFill>
                  <a:schemeClr val="bg1"/>
                </a:solidFill>
              </a:rPr>
              <a:t>日（金）山陽新聞朝刊で</a:t>
            </a:r>
            <a:endParaRPr kumimoji="1" lang="en-US" altLang="ja-JP" sz="2000" b="1" dirty="0" smtClean="0">
              <a:solidFill>
                <a:schemeClr val="bg1"/>
              </a:solidFill>
            </a:endParaRPr>
          </a:p>
          <a:p>
            <a:endParaRPr kumimoji="1" lang="en-US" altLang="ja-JP" sz="500" b="1" dirty="0" smtClean="0">
              <a:solidFill>
                <a:schemeClr val="bg1"/>
              </a:solidFill>
            </a:endParaRPr>
          </a:p>
          <a:p>
            <a:r>
              <a:rPr lang="ja-JP" altLang="en-US" sz="2000" b="1" dirty="0" smtClean="0">
                <a:solidFill>
                  <a:schemeClr val="bg1"/>
                </a:solidFill>
              </a:rPr>
              <a:t>　　　海と日本プロジェクトの取り組みが紹介されました！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1"/>
          <a:stretch/>
        </p:blipFill>
        <p:spPr bwMode="auto">
          <a:xfrm>
            <a:off x="207682" y="560512"/>
            <a:ext cx="5669590" cy="89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68" b="96670" l="139" r="95625">
                        <a14:foregroundMark x1="45625" y1="23404" x2="45625" y2="23404"/>
                        <a14:foregroundMark x1="53403" y1="20999" x2="53403" y2="20999"/>
                        <a14:foregroundMark x1="49236" y1="40333" x2="49236" y2="4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22">
            <a:off x="5964912" y="8297954"/>
            <a:ext cx="714586" cy="5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199204" y="560512"/>
            <a:ext cx="5659018" cy="892899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70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企画書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 直季</dc:creator>
  <cp:lastModifiedBy>橋本 直季</cp:lastModifiedBy>
  <cp:revision>5</cp:revision>
  <cp:lastPrinted>2017-12-08T00:41:59Z</cp:lastPrinted>
  <dcterms:created xsi:type="dcterms:W3CDTF">2017-12-08T00:08:52Z</dcterms:created>
  <dcterms:modified xsi:type="dcterms:W3CDTF">2017-12-08T00:51:16Z</dcterms:modified>
</cp:coreProperties>
</file>