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8209FC6-0642-469F-8C1F-5DE152717C9A}">
          <p14:sldIdLst>
            <p14:sldId id="256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9">
          <p15:clr>
            <a:srgbClr val="A4A3A4"/>
          </p15:clr>
        </p15:guide>
        <p15:guide id="2" pos="1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晶 森" initials="晶" lastIdx="1" clrIdx="0">
    <p:extLst>
      <p:ext uri="{19B8F6BF-5375-455C-9EA6-DF929625EA0E}">
        <p15:presenceInfo xmlns:p15="http://schemas.microsoft.com/office/powerpoint/2012/main" userId="晶 森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75" autoAdjust="0"/>
  </p:normalViewPr>
  <p:slideViewPr>
    <p:cSldViewPr showGuides="1">
      <p:cViewPr varScale="1">
        <p:scale>
          <a:sx n="52" d="100"/>
          <a:sy n="52" d="100"/>
        </p:scale>
        <p:origin x="2454" y="78"/>
      </p:cViewPr>
      <p:guideLst>
        <p:guide orient="horz" pos="4299"/>
        <p:guide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-2394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C6FFBEC2-590C-4D85-A9CC-A435DE4279EB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F93C9497-9178-4E21-BFDB-A878DD81A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8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24BB7C65-57DA-48D3-AA38-8B9157D579E4}" type="datetimeFigureOut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12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704246F-1A7C-4F62-9340-6FAB6AD4E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71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6201139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9633520"/>
            <a:ext cx="1600200" cy="272480"/>
          </a:xfrm>
        </p:spPr>
        <p:txBody>
          <a:bodyPr/>
          <a:lstStyle>
            <a:lvl1pPr>
              <a:defRPr sz="1000"/>
            </a:lvl1pPr>
          </a:lstStyle>
          <a:p>
            <a:fld id="{62833366-F9AD-4585-8B10-88C2BCB4296F}" type="datetime1">
              <a:rPr lang="ja-JP" altLang="en-US" smtClean="0"/>
              <a:t>2019/2/25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343150" y="9633520"/>
            <a:ext cx="2171700" cy="272480"/>
          </a:xfrm>
        </p:spPr>
        <p:txBody>
          <a:bodyPr/>
          <a:lstStyle>
            <a:lvl1pPr>
              <a:defRPr sz="1000"/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257800" y="9633520"/>
            <a:ext cx="1600200" cy="272480"/>
          </a:xfrm>
        </p:spPr>
        <p:txBody>
          <a:bodyPr/>
          <a:lstStyle>
            <a:lvl1pPr>
              <a:defRPr sz="1000"/>
            </a:lvl1pPr>
          </a:lstStyle>
          <a:p>
            <a:fld id="{1D0F43BC-2402-4A78-9C9B-0DA246FFBC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9F72-C775-4587-BA9B-C9C1E1773F33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52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45F2-DB7D-4459-A8F4-1EFAEFF534B5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8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342" y="247446"/>
            <a:ext cx="6172200" cy="625419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632" y="1136576"/>
            <a:ext cx="6642166" cy="8352928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60363" indent="-82550">
              <a:defRPr sz="1100"/>
            </a:lvl2pPr>
            <a:lvl3pPr marL="539750" indent="-69850">
              <a:defRPr sz="1050"/>
            </a:lvl3pPr>
            <a:lvl4pPr marL="720725" indent="-69850">
              <a:defRPr sz="1000"/>
            </a:lvl4pPr>
            <a:lvl5pPr marL="900113" indent="-55563">
              <a:defRPr sz="10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F0FD-4A45-4343-80C2-CB42AE34E4EE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53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30E8-8958-47AF-8EBF-2A26C7C5066E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27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2201-A25A-4108-B885-91D1CD589084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0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A5F3-F316-4112-81D4-EA359FFCB301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38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5409-C2E9-40F2-B6D0-A68A712C0D04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4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49F1-9E59-4E17-AB2E-E858CED9506B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8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606C-C922-4227-BA47-5B9B0B56E258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4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680F-E452-4CD0-976C-D970A8F2D9A9}" type="datetime1">
              <a:rPr kumimoji="1" lang="ja-JP" altLang="en-US" smtClean="0"/>
              <a:t>2019/2/25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13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0" y="9630773"/>
            <a:ext cx="1600200" cy="275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8C2255B4-F063-42CB-AD82-A4E3D1AC6F8E}" type="datetime1">
              <a:rPr lang="ja-JP" altLang="en-US" smtClean="0"/>
              <a:t>2019/2/25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633519"/>
            <a:ext cx="2171700" cy="275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274760" y="9630773"/>
            <a:ext cx="1600200" cy="275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1D0F43BC-2402-4A78-9C9B-0DA246FFBC2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092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13238" y="8841432"/>
            <a:ext cx="3647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新潟開港</a:t>
            </a:r>
            <a:r>
              <a: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周年記念事業実行委員会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8" y="344488"/>
            <a:ext cx="1678658" cy="10801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0A9E35A4-E1DC-4BE3-A801-8479591AF3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74" y="4138169"/>
            <a:ext cx="3135647" cy="21325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C4143768-9CEE-4653-8E7E-ADAF9FB18E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075" y="4138169"/>
            <a:ext cx="3198780" cy="213252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84758FD8-8967-46A7-A92B-C2ACB2A5FA0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075" y="6315367"/>
            <a:ext cx="3198780" cy="209401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FFB7DA45-B01F-49BA-B4A2-7314AEF2E1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74" y="6315366"/>
            <a:ext cx="3135647" cy="209401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36336" y="221864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海と日本プロジェクト２０１８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子ども流域連携体験交流事業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85709" y="3256746"/>
            <a:ext cx="3326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開催</a:t>
            </a:r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</a:t>
            </a:r>
          </a:p>
        </p:txBody>
      </p:sp>
    </p:spTree>
    <p:extLst>
      <p:ext uri="{BB962C8B-B14F-4D97-AF65-F5344CB8AC3E}">
        <p14:creationId xmlns:p14="http://schemas.microsoft.com/office/powerpoint/2010/main" val="8532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B4664B26-EB40-4AA3-9921-A80BE285E8D3}"/>
              </a:ext>
            </a:extLst>
          </p:cNvPr>
          <p:cNvSpPr txBox="1"/>
          <p:nvPr/>
        </p:nvSpPr>
        <p:spPr>
          <a:xfrm>
            <a:off x="116632" y="266963"/>
            <a:ext cx="6480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）新潟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長野 川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altLang="en-US" sz="1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海もりプロジェクト事前学習会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4" y="8085528"/>
            <a:ext cx="2322000" cy="1548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4" y="704528"/>
            <a:ext cx="2322000" cy="154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3" y="704528"/>
            <a:ext cx="2322001" cy="154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3" y="4395704"/>
            <a:ext cx="2322000" cy="1548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26" y="6258861"/>
            <a:ext cx="2322000" cy="154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3" y="2540904"/>
            <a:ext cx="2322000" cy="1548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4" y="4395704"/>
            <a:ext cx="2322000" cy="1548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14" y="2540904"/>
            <a:ext cx="2322000" cy="1548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3" y="8085528"/>
            <a:ext cx="2322000" cy="1548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673" y="6258861"/>
            <a:ext cx="2322000" cy="1548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3C8EA801-9DD6-4FA2-8E84-59CB3AE93271}"/>
              </a:ext>
            </a:extLst>
          </p:cNvPr>
          <p:cNvSpPr txBox="1"/>
          <p:nvPr/>
        </p:nvSpPr>
        <p:spPr>
          <a:xfrm>
            <a:off x="581012" y="2252528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Skype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で長野会場を中継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F5C028A3-67B1-4745-98DC-31CB07D12205}"/>
              </a:ext>
            </a:extLst>
          </p:cNvPr>
          <p:cNvSpPr txBox="1"/>
          <p:nvPr/>
        </p:nvSpPr>
        <p:spPr>
          <a:xfrm>
            <a:off x="3835576" y="2238239"/>
            <a:ext cx="232200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長野会場とあいさつして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学習会が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スタート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（写真は新潟会場）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F81AC252-F7EF-4CDA-BCDA-D569605A8491}"/>
              </a:ext>
            </a:extLst>
          </p:cNvPr>
          <p:cNvSpPr txBox="1"/>
          <p:nvPr/>
        </p:nvSpPr>
        <p:spPr>
          <a:xfrm>
            <a:off x="483145" y="4078370"/>
            <a:ext cx="2496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「海フェスタにいがた」海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の総合展を見学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642804DF-49F4-4179-B661-7527B0F596DA}"/>
              </a:ext>
            </a:extLst>
          </p:cNvPr>
          <p:cNvSpPr txBox="1"/>
          <p:nvPr/>
        </p:nvSpPr>
        <p:spPr>
          <a:xfrm>
            <a:off x="3827287" y="4097561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グループごとにテーマを決めます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488D370C-4E21-4628-B40D-B2BE2969F138}"/>
              </a:ext>
            </a:extLst>
          </p:cNvPr>
          <p:cNvSpPr txBox="1"/>
          <p:nvPr/>
        </p:nvSpPr>
        <p:spPr>
          <a:xfrm>
            <a:off x="578553" y="5938828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新潟港の歴史について調べます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731DBEC5-3B02-4089-8A14-6F0E14FE8878}"/>
              </a:ext>
            </a:extLst>
          </p:cNvPr>
          <p:cNvSpPr txBox="1"/>
          <p:nvPr/>
        </p:nvSpPr>
        <p:spPr>
          <a:xfrm>
            <a:off x="3879246" y="5922538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調べたことからクイズを作成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FDF4A510-E8B6-4340-B481-3DD31A437B57}"/>
              </a:ext>
            </a:extLst>
          </p:cNvPr>
          <p:cNvSpPr txBox="1"/>
          <p:nvPr/>
        </p:nvSpPr>
        <p:spPr>
          <a:xfrm>
            <a:off x="570264" y="7790504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出題者を決めます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4402E6B2-64E6-49D4-B25A-9EAD7D5F6850}"/>
              </a:ext>
            </a:extLst>
          </p:cNvPr>
          <p:cNvSpPr txBox="1"/>
          <p:nvPr/>
        </p:nvSpPr>
        <p:spPr>
          <a:xfrm>
            <a:off x="3824828" y="7790504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長野は千曲川についてのクイズを出題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711BC7EA-38AC-4118-BBA8-23F554F4FF9C}"/>
              </a:ext>
            </a:extLst>
          </p:cNvPr>
          <p:cNvSpPr txBox="1"/>
          <p:nvPr/>
        </p:nvSpPr>
        <p:spPr>
          <a:xfrm>
            <a:off x="578553" y="9616247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両会場とも積極的に発言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66847770-6522-432F-8C4B-E483CEB525BF}"/>
              </a:ext>
            </a:extLst>
          </p:cNvPr>
          <p:cNvSpPr txBox="1"/>
          <p:nvPr/>
        </p:nvSpPr>
        <p:spPr>
          <a:xfrm>
            <a:off x="3833117" y="9616247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新潟はしゅんせつについて出題しました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79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6" y="779172"/>
            <a:ext cx="2322000" cy="15385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5"/>
          <a:stretch/>
        </p:blipFill>
        <p:spPr>
          <a:xfrm>
            <a:off x="3814989" y="779172"/>
            <a:ext cx="2336309" cy="151216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88" y="2573029"/>
            <a:ext cx="2336310" cy="1548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6" y="4414466"/>
            <a:ext cx="2336308" cy="1548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6" y="6179703"/>
            <a:ext cx="2336308" cy="1548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989" y="4414466"/>
            <a:ext cx="2336309" cy="1548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6" y="7983042"/>
            <a:ext cx="2336308" cy="154800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B4664B26-EB40-4AA3-9921-A80BE285E8D3}"/>
              </a:ext>
            </a:extLst>
          </p:cNvPr>
          <p:cNvSpPr txBox="1"/>
          <p:nvPr/>
        </p:nvSpPr>
        <p:spPr>
          <a:xfrm>
            <a:off x="116632" y="266963"/>
            <a:ext cx="6480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長野　川も</a:t>
            </a:r>
            <a:r>
              <a:rPr lang="ja-JP" altLang="en-US" sz="1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海もりプロジェクト体験交流１日目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="" xmlns:a16="http://schemas.microsoft.com/office/drawing/2014/main" id="{CB268F8C-0A76-4842-8678-9607D5441B9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6" y="2573029"/>
            <a:ext cx="2323452" cy="1548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="" xmlns:a16="http://schemas.microsoft.com/office/drawing/2014/main" id="{50AB42C5-10FE-42F8-B362-8CD09656293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846" y="7983042"/>
            <a:ext cx="2323452" cy="1548000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298" y="6179703"/>
            <a:ext cx="2322000" cy="1548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36BC2B12-7211-4A29-88A4-2E213F58739A}"/>
              </a:ext>
            </a:extLst>
          </p:cNvPr>
          <p:cNvSpPr txBox="1"/>
          <p:nvPr/>
        </p:nvSpPr>
        <p:spPr>
          <a:xfrm>
            <a:off x="535291" y="2294410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長野駅にて長野県の参加者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933A6E55-DCDD-4182-80CC-9827D0679A4C}"/>
              </a:ext>
            </a:extLst>
          </p:cNvPr>
          <p:cNvSpPr txBox="1"/>
          <p:nvPr/>
        </p:nvSpPr>
        <p:spPr>
          <a:xfrm>
            <a:off x="3727689" y="2275410"/>
            <a:ext cx="251398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新潟市歴史博物館みなとぴあで両県の参加者が合流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AF5178D8-4ADA-4AA4-BD0E-3FEF4194D699}"/>
              </a:ext>
            </a:extLst>
          </p:cNvPr>
          <p:cNvSpPr txBox="1"/>
          <p:nvPr/>
        </p:nvSpPr>
        <p:spPr>
          <a:xfrm>
            <a:off x="470903" y="4094968"/>
            <a:ext cx="25227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信濃川河口、新潟西港で佐渡汽船</a:t>
            </a:r>
            <a:r>
              <a:rPr lang="ja-JP" altLang="en-US" sz="900" spc="-9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フェリーの</a:t>
            </a:r>
            <a:endParaRPr lang="en-US" altLang="ja-JP" sz="900" spc="-9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900" spc="-9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出航（大回頭）を</a:t>
            </a:r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見学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E80A5474-D8D8-43AC-9FFD-789A893FC90F}"/>
              </a:ext>
            </a:extLst>
          </p:cNvPr>
          <p:cNvSpPr txBox="1"/>
          <p:nvPr/>
        </p:nvSpPr>
        <p:spPr>
          <a:xfrm>
            <a:off x="3559627" y="4094610"/>
            <a:ext cx="280831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ゆい</a:t>
            </a:r>
            <a:r>
              <a:rPr kumimoji="1" lang="ja-JP" altLang="en-US" sz="900" spc="-9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ぽ</a:t>
            </a:r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ーとに</a:t>
            </a:r>
            <a:r>
              <a:rPr kumimoji="1" lang="ja-JP" altLang="en-US" sz="900" spc="-9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、信濃川･日本海について調べたことを発表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95349E42-5848-47A6-87BD-D58A7ABFDF86}"/>
              </a:ext>
            </a:extLst>
          </p:cNvPr>
          <p:cNvSpPr txBox="1"/>
          <p:nvPr/>
        </p:nvSpPr>
        <p:spPr>
          <a:xfrm>
            <a:off x="556874" y="5932910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砂浜で記念撮影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F96FFB2B-577E-407E-8B19-2EEC1433743E}"/>
              </a:ext>
            </a:extLst>
          </p:cNvPr>
          <p:cNvSpPr txBox="1"/>
          <p:nvPr/>
        </p:nvSpPr>
        <p:spPr>
          <a:xfrm>
            <a:off x="3845154" y="5944390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マメアジなどたくさんつれました！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ABF43F2A-2A49-4354-8BC0-2374B8D934D7}"/>
              </a:ext>
            </a:extLst>
          </p:cNvPr>
          <p:cNvSpPr txBox="1"/>
          <p:nvPr/>
        </p:nvSpPr>
        <p:spPr>
          <a:xfrm>
            <a:off x="556875" y="7695010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アオサなどの海藻や貝が</a:t>
            </a:r>
            <a:r>
              <a:rPr kumimoji="1" lang="ja-JP" altLang="en-US" sz="9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などを拾いました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D2B167DB-0CA9-42CF-9C3A-48D48F59A85F}"/>
              </a:ext>
            </a:extLst>
          </p:cNvPr>
          <p:cNvSpPr txBox="1"/>
          <p:nvPr/>
        </p:nvSpPr>
        <p:spPr>
          <a:xfrm>
            <a:off x="495963" y="9541720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マグロのカブト焼きの大きさにびっくり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963E418D-CDC4-4998-B80A-8EE2FE3CF20C}"/>
              </a:ext>
            </a:extLst>
          </p:cNvPr>
          <p:cNvSpPr txBox="1"/>
          <p:nvPr/>
        </p:nvSpPr>
        <p:spPr>
          <a:xfrm>
            <a:off x="3741743" y="9518070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全員でキャンプファイヤーで交流を深めました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ACB10CAC-BF2A-413B-A8BC-9DBEDDACC4D1}"/>
              </a:ext>
            </a:extLst>
          </p:cNvPr>
          <p:cNvSpPr txBox="1"/>
          <p:nvPr/>
        </p:nvSpPr>
        <p:spPr>
          <a:xfrm>
            <a:off x="3798739" y="7709358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消波ブロックの陰には生きものがいっぱい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92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B4664B26-EB40-4AA3-9921-A80BE285E8D3}"/>
              </a:ext>
            </a:extLst>
          </p:cNvPr>
          <p:cNvSpPr txBox="1"/>
          <p:nvPr/>
        </p:nvSpPr>
        <p:spPr>
          <a:xfrm>
            <a:off x="116632" y="266963"/>
            <a:ext cx="6480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木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長野　川も</a:t>
            </a:r>
            <a:r>
              <a:rPr lang="ja-JP" altLang="en-US" sz="1400" b="1" dirty="0" err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海もりプロジェクト体験交流２日目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E3F849D0-D2C3-4A4A-BA50-6316EDFBA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80" y="2541124"/>
            <a:ext cx="2304000" cy="15195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0" y="680072"/>
            <a:ext cx="2322000" cy="153852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838" y="680072"/>
            <a:ext cx="2336311" cy="1548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0" y="4383226"/>
            <a:ext cx="2322000" cy="153851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0" y="6244277"/>
            <a:ext cx="2322000" cy="1538519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838" y="6253753"/>
            <a:ext cx="2322000" cy="153851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838" y="8105327"/>
            <a:ext cx="2322000" cy="153851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80" y="8105327"/>
            <a:ext cx="2322000" cy="153851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838" y="4402180"/>
            <a:ext cx="2322000" cy="153851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838" y="2541126"/>
            <a:ext cx="2322000" cy="1548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DE188E1D-2AD5-4E44-AB6D-81822A5A4527}"/>
              </a:ext>
            </a:extLst>
          </p:cNvPr>
          <p:cNvSpPr txBox="1"/>
          <p:nvPr/>
        </p:nvSpPr>
        <p:spPr>
          <a:xfrm>
            <a:off x="679307" y="2215529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朝の海岸を散歩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E0CA4102-EAB2-4BCD-9679-D57AD55CF284}"/>
              </a:ext>
            </a:extLst>
          </p:cNvPr>
          <p:cNvSpPr txBox="1"/>
          <p:nvPr/>
        </p:nvSpPr>
        <p:spPr>
          <a:xfrm>
            <a:off x="3791676" y="2215529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昨日の体験から学んだことを発表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3C95B178-F6E6-4B4A-9A24-06BB6CD4DAEC}"/>
              </a:ext>
            </a:extLst>
          </p:cNvPr>
          <p:cNvSpPr txBox="1"/>
          <p:nvPr/>
        </p:nvSpPr>
        <p:spPr>
          <a:xfrm>
            <a:off x="674775" y="4063354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水利実験場で波のおこるしくみを学ぶ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4BACFB7E-B0E9-47B6-84CF-DA948E5F6CF8}"/>
              </a:ext>
            </a:extLst>
          </p:cNvPr>
          <p:cNvSpPr txBox="1"/>
          <p:nvPr/>
        </p:nvSpPr>
        <p:spPr>
          <a:xfrm>
            <a:off x="3791676" y="4063696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大型しゅんせつ兼油回収船</a:t>
            </a:r>
            <a:r>
              <a:rPr kumimoji="1" lang="en-US" altLang="ja-JP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白山</a:t>
            </a:r>
            <a:r>
              <a:rPr kumimoji="1" lang="en-US" altLang="ja-JP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｣</a:t>
            </a:r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の仕組みを学ぶ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08B0247F-FF34-4D80-AF2C-6FBEB59B07CC}"/>
              </a:ext>
            </a:extLst>
          </p:cNvPr>
          <p:cNvSpPr txBox="1"/>
          <p:nvPr/>
        </p:nvSpPr>
        <p:spPr>
          <a:xfrm>
            <a:off x="661562" y="5906987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日本海の水産資源をお魚マイスターから学ぶ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638E278C-A57C-49C9-BF47-39A8DC359A24}"/>
              </a:ext>
            </a:extLst>
          </p:cNvPr>
          <p:cNvSpPr txBox="1"/>
          <p:nvPr/>
        </p:nvSpPr>
        <p:spPr>
          <a:xfrm>
            <a:off x="3784836" y="5927758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アジを</a:t>
            </a:r>
            <a:r>
              <a:rPr kumimoji="1" lang="ja-JP" altLang="en-US" sz="9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さわるの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初めて！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D6F79EDE-07AD-4529-B27C-0B690FDEBADE}"/>
              </a:ext>
            </a:extLst>
          </p:cNvPr>
          <p:cNvSpPr txBox="1"/>
          <p:nvPr/>
        </p:nvSpPr>
        <p:spPr>
          <a:xfrm>
            <a:off x="700891" y="7779195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きれいな食べ方を学んで実践！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8FAE9B49-9A03-4A59-B708-02B209C6620B}"/>
              </a:ext>
            </a:extLst>
          </p:cNvPr>
          <p:cNvSpPr txBox="1"/>
          <p:nvPr/>
        </p:nvSpPr>
        <p:spPr>
          <a:xfrm>
            <a:off x="3791676" y="7792184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日間の体験のふりかえり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6E24DAE2-C763-40E4-BACA-7E02092C458B}"/>
              </a:ext>
            </a:extLst>
          </p:cNvPr>
          <p:cNvSpPr txBox="1"/>
          <p:nvPr/>
        </p:nvSpPr>
        <p:spPr>
          <a:xfrm>
            <a:off x="567971" y="9632353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みらいの川、海を守っていくために何ができるかな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="" xmlns:a16="http://schemas.microsoft.com/office/drawing/2014/main" id="{7305F6A8-5A33-4BC5-B01B-5A5F5B6ADBC2}"/>
              </a:ext>
            </a:extLst>
          </p:cNvPr>
          <p:cNvSpPr txBox="1"/>
          <p:nvPr/>
        </p:nvSpPr>
        <p:spPr>
          <a:xfrm>
            <a:off x="3784837" y="9632337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全員で集合写真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47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5274760" y="9643473"/>
            <a:ext cx="1600200" cy="275226"/>
          </a:xfrm>
        </p:spPr>
        <p:txBody>
          <a:bodyPr/>
          <a:lstStyle/>
          <a:p>
            <a:fld id="{1D0F43BC-2402-4A78-9C9B-0DA246FFBC26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C8E39071-F860-47C5-B01B-A05B741CC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" y="813615"/>
            <a:ext cx="2304000" cy="15350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A006BD02-9ED6-46F5-8BC5-CA873E8354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" y="2622335"/>
            <a:ext cx="2304000" cy="15350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37169F8D-10F9-4018-8205-1F3514B31A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40" y="2623049"/>
            <a:ext cx="2304000" cy="15350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CB3B26A0-C969-45B7-A12F-F4A42A19B2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" y="4405647"/>
            <a:ext cx="2304000" cy="153504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5E45A209-4811-41CD-AD95-FA41ACB9B0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40" y="4406123"/>
            <a:ext cx="2304000" cy="153504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B4664B26-EB40-4AA3-9921-A80BE285E8D3}"/>
              </a:ext>
            </a:extLst>
          </p:cNvPr>
          <p:cNvSpPr txBox="1"/>
          <p:nvPr/>
        </p:nvSpPr>
        <p:spPr>
          <a:xfrm>
            <a:off x="116632" y="266963"/>
            <a:ext cx="6480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土）新潟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福島　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舟運と地域の体験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学習</a:t>
            </a:r>
            <a:r>
              <a:rPr lang="ja-JP" altLang="en-US" sz="1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ツアー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１日目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40" y="813615"/>
            <a:ext cx="2304000" cy="1536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" y="8049433"/>
            <a:ext cx="2304000" cy="1536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40" y="8049433"/>
            <a:ext cx="2304000" cy="1536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" y="6227059"/>
            <a:ext cx="2304000" cy="1536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040" y="6227297"/>
            <a:ext cx="2304000" cy="153600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22824130-61F7-4F3A-9B5C-2BABF619A243}"/>
              </a:ext>
            </a:extLst>
          </p:cNvPr>
          <p:cNvSpPr txBox="1"/>
          <p:nvPr/>
        </p:nvSpPr>
        <p:spPr>
          <a:xfrm>
            <a:off x="548680" y="2329101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金井の食堂で海鮮丼昼食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3648A2E2-3654-46BC-B1D2-F3162E808756}"/>
              </a:ext>
            </a:extLst>
          </p:cNvPr>
          <p:cNvSpPr txBox="1"/>
          <p:nvPr/>
        </p:nvSpPr>
        <p:spPr>
          <a:xfrm>
            <a:off x="3573016" y="2332171"/>
            <a:ext cx="264025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佐渡汽船ターミナルで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日間の行動班にわかれます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AEF3CA31-AB70-4DCD-8474-67276C882323}"/>
              </a:ext>
            </a:extLst>
          </p:cNvPr>
          <p:cNvSpPr txBox="1"/>
          <p:nvPr/>
        </p:nvSpPr>
        <p:spPr>
          <a:xfrm>
            <a:off x="476672" y="4129301"/>
            <a:ext cx="252270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海水をバケツでくみあげ工房へ運びます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812A9D1A-52A6-4907-8C59-8EEB89A37A0F}"/>
              </a:ext>
            </a:extLst>
          </p:cNvPr>
          <p:cNvSpPr txBox="1"/>
          <p:nvPr/>
        </p:nvSpPr>
        <p:spPr>
          <a:xfrm>
            <a:off x="3501008" y="4129301"/>
            <a:ext cx="280831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昔ながらの塩づくり製法を学びます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F91943DF-1254-4741-BBAD-C9CD74AC1393}"/>
              </a:ext>
            </a:extLst>
          </p:cNvPr>
          <p:cNvSpPr txBox="1"/>
          <p:nvPr/>
        </p:nvSpPr>
        <p:spPr>
          <a:xfrm>
            <a:off x="570263" y="5913471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海水浴を前にライフジャケットの装着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123C616D-AE99-4192-AC77-E09A77CEE71A}"/>
              </a:ext>
            </a:extLst>
          </p:cNvPr>
          <p:cNvSpPr txBox="1"/>
          <p:nvPr/>
        </p:nvSpPr>
        <p:spPr>
          <a:xfrm>
            <a:off x="3771295" y="5932571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バナナボートに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大歓声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D77E2265-E0F1-4A2E-BC10-263BBA9AFDCA}"/>
              </a:ext>
            </a:extLst>
          </p:cNvPr>
          <p:cNvSpPr txBox="1"/>
          <p:nvPr/>
        </p:nvSpPr>
        <p:spPr>
          <a:xfrm>
            <a:off x="621064" y="7764471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ジェットスキーの速さにびっくり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7C7CE741-0B9D-4D2A-ACC4-F5BC2E30876A}"/>
              </a:ext>
            </a:extLst>
          </p:cNvPr>
          <p:cNvSpPr txBox="1"/>
          <p:nvPr/>
        </p:nvSpPr>
        <p:spPr>
          <a:xfrm>
            <a:off x="509352" y="9573179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夕日をバックに</a:t>
            </a:r>
            <a:r>
              <a:rPr kumimoji="1" lang="ja-JP" altLang="en-US" sz="900" spc="-9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記念撮影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AF602D58-32F8-4B20-96A7-0D7434C53036}"/>
              </a:ext>
            </a:extLst>
          </p:cNvPr>
          <p:cNvSpPr txBox="1"/>
          <p:nvPr/>
        </p:nvSpPr>
        <p:spPr>
          <a:xfrm>
            <a:off x="3645024" y="9564671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カニまるごと一匹に挑戦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566B7914-3C2C-49F9-8E9B-E207EE39B842}"/>
              </a:ext>
            </a:extLst>
          </p:cNvPr>
          <p:cNvSpPr txBox="1"/>
          <p:nvPr/>
        </p:nvSpPr>
        <p:spPr>
          <a:xfrm>
            <a:off x="3765520" y="7753419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遠浅の水中に魚や貝などを発見</a:t>
            </a:r>
          </a:p>
        </p:txBody>
      </p:sp>
    </p:spTree>
    <p:extLst>
      <p:ext uri="{BB962C8B-B14F-4D97-AF65-F5344CB8AC3E}">
        <p14:creationId xmlns:p14="http://schemas.microsoft.com/office/powerpoint/2010/main" val="3442200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10E7FD91-0C69-48A3-8203-FB7316CDE6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04" y="6163484"/>
            <a:ext cx="2304000" cy="153504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B4664B26-EB40-4AA3-9921-A80BE285E8D3}"/>
              </a:ext>
            </a:extLst>
          </p:cNvPr>
          <p:cNvSpPr txBox="1"/>
          <p:nvPr/>
        </p:nvSpPr>
        <p:spPr>
          <a:xfrm>
            <a:off x="116632" y="266963"/>
            <a:ext cx="6480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日）新潟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福島　舟運と地域の体験学習ツアー２日目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3" y="721926"/>
            <a:ext cx="2304000" cy="1536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04" y="721926"/>
            <a:ext cx="2304000" cy="15360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3" y="2535779"/>
            <a:ext cx="2304000" cy="153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3" y="4349632"/>
            <a:ext cx="2304000" cy="153599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3" y="6163484"/>
            <a:ext cx="2304000" cy="1536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83" y="7977336"/>
            <a:ext cx="2304000" cy="1536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04" y="4349632"/>
            <a:ext cx="2304000" cy="1536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04" y="2535779"/>
            <a:ext cx="2304000" cy="153599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3204" y="7977336"/>
            <a:ext cx="2304000" cy="15360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491E331F-2C50-45F8-93A7-EFB09AD3F963}"/>
              </a:ext>
            </a:extLst>
          </p:cNvPr>
          <p:cNvSpPr txBox="1"/>
          <p:nvPr/>
        </p:nvSpPr>
        <p:spPr>
          <a:xfrm>
            <a:off x="640783" y="2275769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佐渡の生きものについて学びました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79D5D63E-BAC6-416A-8AA0-920AD5BCA8D4}"/>
              </a:ext>
            </a:extLst>
          </p:cNvPr>
          <p:cNvSpPr txBox="1"/>
          <p:nvPr/>
        </p:nvSpPr>
        <p:spPr>
          <a:xfrm>
            <a:off x="3750940" y="2276966"/>
            <a:ext cx="264025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何がつれるかな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50ED8828-22D9-4A7D-8C3B-8E88230532AB}"/>
              </a:ext>
            </a:extLst>
          </p:cNvPr>
          <p:cNvSpPr txBox="1"/>
          <p:nvPr/>
        </p:nvSpPr>
        <p:spPr>
          <a:xfrm>
            <a:off x="514772" y="4074096"/>
            <a:ext cx="252270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イソギンポなどがつれました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="" xmlns:a16="http://schemas.microsoft.com/office/drawing/2014/main" id="{54A11E04-777A-4EE5-86AD-E9FF00684CFE}"/>
              </a:ext>
            </a:extLst>
          </p:cNvPr>
          <p:cNvSpPr txBox="1"/>
          <p:nvPr/>
        </p:nvSpPr>
        <p:spPr>
          <a:xfrm>
            <a:off x="3822948" y="4074096"/>
            <a:ext cx="230425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人で</a:t>
            </a:r>
            <a:r>
              <a:rPr kumimoji="1" lang="en-US" altLang="ja-JP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匹もつれた人も！！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D15A9420-CED3-42E4-A266-3D6A3E721538}"/>
              </a:ext>
            </a:extLst>
          </p:cNvPr>
          <p:cNvSpPr txBox="1"/>
          <p:nvPr/>
        </p:nvSpPr>
        <p:spPr>
          <a:xfrm>
            <a:off x="608363" y="5874296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佐渡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汽船の船内を見学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="" xmlns:a16="http://schemas.microsoft.com/office/drawing/2014/main" id="{97FA80BC-1400-416A-BE78-60926C69EECB}"/>
              </a:ext>
            </a:extLst>
          </p:cNvPr>
          <p:cNvSpPr txBox="1"/>
          <p:nvPr/>
        </p:nvSpPr>
        <p:spPr>
          <a:xfrm>
            <a:off x="3822948" y="5877366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カモメへの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エサやりに挑戦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CA68F069-DFDD-4E6D-990A-74466C612C4D}"/>
              </a:ext>
            </a:extLst>
          </p:cNvPr>
          <p:cNvSpPr txBox="1"/>
          <p:nvPr/>
        </p:nvSpPr>
        <p:spPr>
          <a:xfrm>
            <a:off x="370755" y="7689304"/>
            <a:ext cx="2785225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新潟市歴史博物館みなとぴあで新潟港の歴史を学びました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C57FF836-B5E1-4654-9A81-C8374C071134}"/>
              </a:ext>
            </a:extLst>
          </p:cNvPr>
          <p:cNvSpPr txBox="1"/>
          <p:nvPr/>
        </p:nvSpPr>
        <p:spPr>
          <a:xfrm>
            <a:off x="547452" y="9492574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濃密な</a:t>
            </a:r>
            <a:r>
              <a:rPr lang="en-US" altLang="ja-JP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日間でたくさんの経験をしました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="" xmlns:a16="http://schemas.microsoft.com/office/drawing/2014/main" id="{913B94C3-B09C-452E-BC75-08C17EE7243C}"/>
              </a:ext>
            </a:extLst>
          </p:cNvPr>
          <p:cNvSpPr txBox="1"/>
          <p:nvPr/>
        </p:nvSpPr>
        <p:spPr>
          <a:xfrm>
            <a:off x="3750940" y="9499079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福島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参加者の見送り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DBD81BE7-F0FE-479F-A2CF-256DDF6E79BA}"/>
              </a:ext>
            </a:extLst>
          </p:cNvPr>
          <p:cNvSpPr txBox="1"/>
          <p:nvPr/>
        </p:nvSpPr>
        <p:spPr>
          <a:xfrm>
            <a:off x="3750940" y="7674496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北前船が運んだもの、文化について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79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43BC-2402-4A78-9C9B-0DA246FFBC26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B4664B26-EB40-4AA3-9921-A80BE285E8D3}"/>
              </a:ext>
            </a:extLst>
          </p:cNvPr>
          <p:cNvSpPr txBox="1"/>
          <p:nvPr/>
        </p:nvSpPr>
        <p:spPr>
          <a:xfrm>
            <a:off x="116632" y="266963"/>
            <a:ext cx="6480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土）新潟</a:t>
            </a:r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×</a:t>
            </a: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福島　舟運と地域の体験学習ツアー　鉄コース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2B9F07EB-E32C-4779-B724-9DC07CA330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585" y="2555246"/>
            <a:ext cx="2304000" cy="153504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7F3891AE-375C-49FC-AF3C-2496FA41AC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585" y="6256682"/>
            <a:ext cx="2304000" cy="153504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BAEE6ECF-0983-4AD4-87F4-3EABA70FB4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585" y="4376936"/>
            <a:ext cx="2304000" cy="153504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585" y="8078372"/>
            <a:ext cx="2304000" cy="1536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0" y="733556"/>
            <a:ext cx="2304000" cy="1536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586" y="733556"/>
            <a:ext cx="2304000" cy="15113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0" y="2555246"/>
            <a:ext cx="2304000" cy="153600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0" y="6256682"/>
            <a:ext cx="2304000" cy="15360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0" y="4376936"/>
            <a:ext cx="2304000" cy="153600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0" y="8078372"/>
            <a:ext cx="2304000" cy="15360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715BE44F-5DA4-411A-9465-F7D1543C2EF5}"/>
              </a:ext>
            </a:extLst>
          </p:cNvPr>
          <p:cNvSpPr txBox="1"/>
          <p:nvPr/>
        </p:nvSpPr>
        <p:spPr>
          <a:xfrm>
            <a:off x="548526" y="2226724"/>
            <a:ext cx="232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新潟市の参加者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8DB1726C-C60E-43B5-8CB9-C113FEE32F8A}"/>
              </a:ext>
            </a:extLst>
          </p:cNvPr>
          <p:cNvSpPr txBox="1"/>
          <p:nvPr/>
        </p:nvSpPr>
        <p:spPr>
          <a:xfrm>
            <a:off x="3669070" y="2229794"/>
            <a:ext cx="264025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新潟市歴史博物館みなとぴあ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977D9223-022F-4FB2-B1ED-6A73EBC56106}"/>
              </a:ext>
            </a:extLst>
          </p:cNvPr>
          <p:cNvSpPr txBox="1"/>
          <p:nvPr/>
        </p:nvSpPr>
        <p:spPr>
          <a:xfrm>
            <a:off x="476518" y="4088610"/>
            <a:ext cx="2522707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会津と新潟・日本海の舟運を学びました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67F9FA02-8581-48E0-B4C3-F21C8BE0B962}"/>
              </a:ext>
            </a:extLst>
          </p:cNvPr>
          <p:cNvSpPr txBox="1"/>
          <p:nvPr/>
        </p:nvSpPr>
        <p:spPr>
          <a:xfrm>
            <a:off x="3741078" y="4088610"/>
            <a:ext cx="230425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</a:t>
            </a:r>
            <a:r>
              <a:rPr lang="ja-JP" altLang="en-US" sz="900" spc="-9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で集合</a:t>
            </a:r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EFC891F2-F73F-4E1E-B304-DEFA9EE4EE73}"/>
              </a:ext>
            </a:extLst>
          </p:cNvPr>
          <p:cNvSpPr txBox="1"/>
          <p:nvPr/>
        </p:nvSpPr>
        <p:spPr>
          <a:xfrm>
            <a:off x="514618" y="5874296"/>
            <a:ext cx="25227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日本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全国の農機具を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取り扱う相田合同工場で、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福島と新潟のつながりの説明を聞きました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77AD73A6-E574-4F05-81E9-9F8402D948D8}"/>
              </a:ext>
            </a:extLst>
          </p:cNvPr>
          <p:cNvSpPr txBox="1"/>
          <p:nvPr/>
        </p:nvSpPr>
        <p:spPr>
          <a:xfrm>
            <a:off x="3741078" y="5914504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相田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合同工場の見学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389CC0D1-81EB-4A67-A58C-C936F90D8C9F}"/>
              </a:ext>
            </a:extLst>
          </p:cNvPr>
          <p:cNvSpPr txBox="1"/>
          <p:nvPr/>
        </p:nvSpPr>
        <p:spPr>
          <a:xfrm>
            <a:off x="332501" y="7751946"/>
            <a:ext cx="2785225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かつての舟運と、鉄についてワークショップ</a:t>
            </a:r>
            <a:endParaRPr kumimoji="1" lang="ja-JP" altLang="en-US" sz="900" spc="-9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57909531-7D76-431E-AE20-F314FD7E22C3}"/>
              </a:ext>
            </a:extLst>
          </p:cNvPr>
          <p:cNvSpPr txBox="1"/>
          <p:nvPr/>
        </p:nvSpPr>
        <p:spPr>
          <a:xfrm>
            <a:off x="509198" y="9596940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spc="-9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うまくできたかな･･･？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7BB07228-C73C-47E4-9FF6-004395CBCD79}"/>
              </a:ext>
            </a:extLst>
          </p:cNvPr>
          <p:cNvSpPr txBox="1"/>
          <p:nvPr/>
        </p:nvSpPr>
        <p:spPr>
          <a:xfrm>
            <a:off x="3669070" y="9584240"/>
            <a:ext cx="24876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で集合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写真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F86D8BCC-672F-45BD-A90B-CA0435CA6916}"/>
              </a:ext>
            </a:extLst>
          </p:cNvPr>
          <p:cNvSpPr txBox="1"/>
          <p:nvPr/>
        </p:nvSpPr>
        <p:spPr>
          <a:xfrm>
            <a:off x="3669070" y="7790046"/>
            <a:ext cx="232200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鍛冶道場でのペーパーナイフづくり体験</a:t>
            </a:r>
          </a:p>
        </p:txBody>
      </p:sp>
    </p:spTree>
    <p:extLst>
      <p:ext uri="{BB962C8B-B14F-4D97-AF65-F5344CB8AC3E}">
        <p14:creationId xmlns:p14="http://schemas.microsoft.com/office/powerpoint/2010/main" val="37770820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 kumimoji="1" sz="1200" dirty="0" smtClean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12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23773</TotalTime>
  <Words>567</Words>
  <Application>Microsoft Office PowerPoint</Application>
  <PresentationFormat>A4 210 x 297 mm</PresentationFormat>
  <Paragraphs>80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ＭＳ Ｐゴシック</vt:lpstr>
      <vt:lpstr>メイリオ</vt:lpstr>
      <vt:lpstr>Arial</vt:lpstr>
      <vt:lpstr>Calibri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長浜歩美</dc:creator>
  <cp:lastModifiedBy>岡本　景子</cp:lastModifiedBy>
  <cp:revision>234</cp:revision>
  <cp:lastPrinted>2019-02-25T01:22:36Z</cp:lastPrinted>
  <dcterms:created xsi:type="dcterms:W3CDTF">2016-12-08T01:51:10Z</dcterms:created>
  <dcterms:modified xsi:type="dcterms:W3CDTF">2019-02-25T01:32:58Z</dcterms:modified>
</cp:coreProperties>
</file>