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0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1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3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3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20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52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31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6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33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6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7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7DBD-B15B-4568-BCEC-4E92DC61EFE9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DEC6-BB25-42F6-85B9-C5F7FDE1E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2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9" y="2305856"/>
            <a:ext cx="3048000" cy="202882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86" y="2305854"/>
            <a:ext cx="3048000" cy="202882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71" y="7026686"/>
            <a:ext cx="3048000" cy="202882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71" y="4847150"/>
            <a:ext cx="3048000" cy="202882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86" y="119867"/>
            <a:ext cx="3048000" cy="20288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4" y="7026685"/>
            <a:ext cx="3048000" cy="202882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82674" y="327692"/>
            <a:ext cx="28424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・子供用</a:t>
            </a:r>
            <a:r>
              <a:rPr kumimoji="1" lang="ja-JP" altLang="en-US" dirty="0" smtClean="0"/>
              <a:t>ﾗｲﾌｼﾞｬｹｯﾄ　</a:t>
            </a:r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着</a:t>
            </a:r>
            <a:endParaRPr kumimoji="1" lang="en-US" altLang="ja-JP" dirty="0" smtClean="0"/>
          </a:p>
          <a:p>
            <a:r>
              <a:rPr lang="ja-JP" altLang="en-US" dirty="0" smtClean="0"/>
              <a:t>・大人用</a:t>
            </a:r>
            <a:r>
              <a:rPr lang="ja-JP" altLang="en-US" dirty="0"/>
              <a:t>ﾗｲﾌｼﾞｬｹｯﾄ　</a:t>
            </a:r>
            <a:r>
              <a:rPr lang="en-US" altLang="ja-JP" dirty="0" smtClean="0"/>
              <a:t>2</a:t>
            </a:r>
            <a:r>
              <a:rPr lang="en-US" altLang="ja-JP" dirty="0"/>
              <a:t>0</a:t>
            </a:r>
            <a:r>
              <a:rPr lang="ja-JP" altLang="en-US" dirty="0" smtClean="0"/>
              <a:t>着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桟橋では大人も子供も全員</a:t>
            </a:r>
            <a:endParaRPr lang="en-US" altLang="ja-JP" dirty="0" smtClean="0"/>
          </a:p>
          <a:p>
            <a:r>
              <a:rPr lang="ja-JP" altLang="en-US" dirty="0" smtClean="0"/>
              <a:t>ﾗｲﾌｼﾞｬｹｯﾄ</a:t>
            </a:r>
            <a:r>
              <a:rPr lang="ja-JP" altLang="en-US" dirty="0"/>
              <a:t>着用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2674" y="4847150"/>
            <a:ext cx="2170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・ｲﾍﾞﾝﾄﾊﾞﾅｰ　　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</a:t>
            </a:r>
            <a:endParaRPr kumimoji="1" lang="en-US" altLang="ja-JP" dirty="0" smtClean="0"/>
          </a:p>
          <a:p>
            <a:r>
              <a:rPr lang="ja-JP" altLang="en-US" dirty="0" smtClean="0"/>
              <a:t>・ｲﾍﾞﾝﾄ看板　　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</a:t>
            </a:r>
            <a:endParaRPr lang="en-US" altLang="ja-JP" dirty="0" smtClean="0"/>
          </a:p>
          <a:p>
            <a:r>
              <a:rPr kumimoji="1" lang="ja-JP" altLang="en-US" dirty="0" smtClean="0"/>
              <a:t>・説明用パネル　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枚</a:t>
            </a:r>
            <a:endParaRPr kumimoji="1" lang="en-US" altLang="ja-JP" dirty="0" smtClean="0"/>
          </a:p>
          <a:p>
            <a:r>
              <a:rPr lang="ja-JP" altLang="en-US" dirty="0" smtClean="0"/>
              <a:t>・ﾊﾟｲﾌﾟｲｽ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30</a:t>
            </a:r>
            <a:r>
              <a:rPr lang="ja-JP" altLang="en-US" dirty="0" smtClean="0"/>
              <a:t>脚</a:t>
            </a: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88491" y="4939483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イベントバナー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92686" y="86229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イベント看板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92686" y="3879528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子供用</a:t>
            </a:r>
            <a:r>
              <a:rPr lang="ja-JP" altLang="en-US" b="1" dirty="0">
                <a:solidFill>
                  <a:srgbClr val="FF0000"/>
                </a:solidFill>
              </a:rPr>
              <a:t>ﾗｲﾌｼﾞｬｹｯﾄ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41621" y="1712686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大人</a:t>
            </a:r>
            <a:r>
              <a:rPr lang="ja-JP" altLang="en-US" b="1" dirty="0" smtClean="0">
                <a:solidFill>
                  <a:srgbClr val="FF0000"/>
                </a:solidFill>
              </a:rPr>
              <a:t>用</a:t>
            </a:r>
            <a:r>
              <a:rPr lang="ja-JP" altLang="en-US" b="1" dirty="0">
                <a:solidFill>
                  <a:srgbClr val="FF0000"/>
                </a:solidFill>
              </a:rPr>
              <a:t>ﾗｲﾌｼﾞｬｹｯﾄ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5140" y="819013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ﾊﾟｲﾌﾟｲｽ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0449" y="705441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説明用</a:t>
            </a:r>
            <a:r>
              <a:rPr lang="ja-JP" altLang="en-US" b="1" dirty="0">
                <a:solidFill>
                  <a:srgbClr val="FF0000"/>
                </a:solidFill>
              </a:rPr>
              <a:t>パネル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9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168" y="4636518"/>
            <a:ext cx="3048000" cy="2286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168" y="7008708"/>
            <a:ext cx="3048000" cy="20288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0" y="7008707"/>
            <a:ext cx="3048000" cy="20288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023" y="2265696"/>
            <a:ext cx="3048000" cy="202882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05" y="2293343"/>
            <a:ext cx="3048000" cy="20288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023" y="150681"/>
            <a:ext cx="3048000" cy="202882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20449" y="857590"/>
            <a:ext cx="2510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 smtClean="0"/>
              <a:t>説明用</a:t>
            </a:r>
            <a:r>
              <a:rPr kumimoji="1" lang="ja-JP" altLang="en-US" dirty="0" smtClean="0"/>
              <a:t>パネル</a:t>
            </a:r>
            <a:endParaRPr kumimoji="1" lang="en-US" altLang="ja-JP" dirty="0" smtClean="0"/>
          </a:p>
          <a:p>
            <a:r>
              <a:rPr lang="ja-JP" altLang="en-US" dirty="0"/>
              <a:t>・</a:t>
            </a:r>
            <a:r>
              <a:rPr lang="ja-JP" altLang="en-US" dirty="0" smtClean="0"/>
              <a:t>お絵描き用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画用紙</a:t>
            </a:r>
            <a:r>
              <a:rPr lang="ja-JP" altLang="en-US" dirty="0" smtClean="0"/>
              <a:t>＆クレヨン</a:t>
            </a:r>
            <a:endParaRPr kumimoji="1"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0449" y="5572954"/>
            <a:ext cx="1981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 smtClean="0"/>
              <a:t>テント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張り</a:t>
            </a:r>
            <a:endParaRPr lang="en-US" altLang="ja-JP" dirty="0"/>
          </a:p>
          <a:p>
            <a:r>
              <a:rPr lang="ja-JP" altLang="en-US" dirty="0" smtClean="0"/>
              <a:t>・</a:t>
            </a:r>
            <a:r>
              <a:rPr lang="ja-JP" altLang="en-US" dirty="0" smtClean="0"/>
              <a:t>ｸｰﾗｰ</a:t>
            </a:r>
            <a:r>
              <a:rPr lang="en-US" altLang="ja-JP" dirty="0" smtClean="0"/>
              <a:t>BOX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r>
              <a:rPr lang="ja-JP" altLang="en-US" dirty="0"/>
              <a:t>・</a:t>
            </a:r>
            <a:r>
              <a:rPr lang="ja-JP" altLang="en-US" dirty="0" smtClean="0"/>
              <a:t>ｳｫｰﾀｰｻｰﾊﾞｰ</a:t>
            </a:r>
            <a:r>
              <a:rPr lang="en-US" altLang="ja-JP" dirty="0" smtClean="0"/>
              <a:t>3</a:t>
            </a:r>
            <a:r>
              <a:rPr lang="ja-JP" altLang="en-US" dirty="0" smtClean="0"/>
              <a:t>個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0449" y="7054410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ワンタッチテント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</a:rPr>
              <a:t>張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78049" y="8384446"/>
            <a:ext cx="163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ｸｰﾗｰ</a:t>
            </a:r>
            <a:r>
              <a:rPr lang="en-US" altLang="ja-JP" b="1" dirty="0" smtClean="0">
                <a:solidFill>
                  <a:srgbClr val="FF0000"/>
                </a:solidFill>
              </a:rPr>
              <a:t>BOX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78049" y="4636518"/>
            <a:ext cx="20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ｳｫｰﾀｰ</a:t>
            </a:r>
            <a:r>
              <a:rPr lang="ja-JP" altLang="en-US" b="1" dirty="0">
                <a:solidFill>
                  <a:srgbClr val="FF0000"/>
                </a:solidFill>
              </a:rPr>
              <a:t>ｻｰﾊﾞｰ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</a:rPr>
              <a:t>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75955" y="2293343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説明用</a:t>
            </a:r>
            <a:r>
              <a:rPr lang="ja-JP" altLang="en-US" b="1" dirty="0">
                <a:solidFill>
                  <a:srgbClr val="FF0000"/>
                </a:solidFill>
              </a:rPr>
              <a:t>パネル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枚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1026" y="3925189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お絵描き用画用紙＆クレヨン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3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39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末安郁郎</dc:creator>
  <cp:lastModifiedBy>末安郁郎</cp:lastModifiedBy>
  <cp:revision>5</cp:revision>
  <dcterms:created xsi:type="dcterms:W3CDTF">2017-07-27T08:45:26Z</dcterms:created>
  <dcterms:modified xsi:type="dcterms:W3CDTF">2017-08-04T05:25:51Z</dcterms:modified>
</cp:coreProperties>
</file>