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92" r:id="rId2"/>
    <p:sldId id="294" r:id="rId3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0"/>
    <a:srgbClr val="FF9900"/>
    <a:srgbClr val="000099"/>
    <a:srgbClr val="CC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2" autoAdjust="0"/>
    <p:restoredTop sz="90194" autoAdjust="0"/>
  </p:normalViewPr>
  <p:slideViewPr>
    <p:cSldViewPr>
      <p:cViewPr>
        <p:scale>
          <a:sx n="50" d="100"/>
          <a:sy n="50" d="100"/>
        </p:scale>
        <p:origin x="-2652" y="-6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247" cy="496732"/>
          </a:xfrm>
          <a:prstGeom prst="rect">
            <a:avLst/>
          </a:prstGeom>
        </p:spPr>
        <p:txBody>
          <a:bodyPr vert="horz" lIns="92078" tIns="46039" rIns="92078" bIns="4603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826" y="2"/>
            <a:ext cx="2946246" cy="496732"/>
          </a:xfrm>
          <a:prstGeom prst="rect">
            <a:avLst/>
          </a:prstGeom>
        </p:spPr>
        <p:txBody>
          <a:bodyPr vert="horz" lIns="92078" tIns="46039" rIns="92078" bIns="46039" rtlCol="0"/>
          <a:lstStyle>
            <a:lvl1pPr algn="r">
              <a:defRPr sz="1200"/>
            </a:lvl1pPr>
          </a:lstStyle>
          <a:p>
            <a:fld id="{EA133EB1-E6EE-438D-9BDB-37A73CCF905C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78" tIns="46039" rIns="92078" bIns="4603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290" y="4714953"/>
            <a:ext cx="5439101" cy="4467387"/>
          </a:xfrm>
          <a:prstGeom prst="rect">
            <a:avLst/>
          </a:prstGeom>
        </p:spPr>
        <p:txBody>
          <a:bodyPr vert="horz" lIns="92078" tIns="46039" rIns="92078" bIns="46039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428309"/>
            <a:ext cx="2946247" cy="496731"/>
          </a:xfrm>
          <a:prstGeom prst="rect">
            <a:avLst/>
          </a:prstGeom>
        </p:spPr>
        <p:txBody>
          <a:bodyPr vert="horz" lIns="92078" tIns="46039" rIns="92078" bIns="4603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078" tIns="46039" rIns="92078" bIns="46039" rtlCol="0" anchor="b"/>
          <a:lstStyle>
            <a:lvl1pPr algn="r">
              <a:defRPr sz="1200"/>
            </a:lvl1pPr>
          </a:lstStyle>
          <a:p>
            <a:fld id="{F9FBAF80-EA8F-4B4C-ACA1-92911916D1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08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AF80-EA8F-4B4C-ACA1-92911916D11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04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AF80-EA8F-4B4C-ACA1-92911916D11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07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6858000" cy="4164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488504"/>
            <a:ext cx="6858000" cy="0"/>
          </a:xfrm>
          <a:prstGeom prst="line">
            <a:avLst/>
          </a:prstGeom>
          <a:ln w="857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188640" y="119172"/>
            <a:ext cx="276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メディア掲載実績 （抜粋）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12976" y="88394"/>
            <a:ext cx="4337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北前船こども交流拡大プロジェクト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46078" y="5477412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■秋田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魁新報社　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日（月）朝刊掲載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506507"/>
              </p:ext>
            </p:extLst>
          </p:nvPr>
        </p:nvGraphicFramePr>
        <p:xfrm>
          <a:off x="3162112" y="704527"/>
          <a:ext cx="3663274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Acrobat Document" r:id="rId4" imgW="5667174" imgH="8019998" progId="AcroExch.Document.DC">
                  <p:embed/>
                </p:oleObj>
              </mc:Choice>
              <mc:Fallback>
                <p:oleObj name="Acrobat Document" r:id="rId4" imgW="5667174" imgH="8019998" progId="AcroExch.Document.DC">
                  <p:embed/>
                  <p:pic>
                    <p:nvPicPr>
                      <p:cNvPr id="23" name="オブジェクト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62112" y="704527"/>
                        <a:ext cx="3663274" cy="518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正方形/長方形 23"/>
          <p:cNvSpPr/>
          <p:nvPr/>
        </p:nvSpPr>
        <p:spPr>
          <a:xfrm>
            <a:off x="236030" y="920836"/>
            <a:ext cx="39759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■北海道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新聞　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日（金）付 掲載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6" t="16501" r="46110" b="24129"/>
          <a:stretch/>
        </p:blipFill>
        <p:spPr bwMode="auto">
          <a:xfrm>
            <a:off x="2636912" y="5445769"/>
            <a:ext cx="4020782" cy="433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2722342" y="5691406"/>
            <a:ext cx="2506858" cy="30060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7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6858000" cy="4164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488504"/>
            <a:ext cx="6858000" cy="0"/>
          </a:xfrm>
          <a:prstGeom prst="line">
            <a:avLst/>
          </a:prstGeom>
          <a:ln w="857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188640" y="119172"/>
            <a:ext cx="276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メディア掲載実績 （抜粋）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12976" y="88394"/>
            <a:ext cx="4337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北前船こども交流拡大プロジェクト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23690" y="1026675"/>
            <a:ext cx="21278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7/24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山陰中央新報　掲載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Picture 3" descr="D:\DATA\users\デスクトップ\DSC_56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35" y="1496616"/>
            <a:ext cx="4896544" cy="776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3885</TotalTime>
  <Words>35</Words>
  <Application>Microsoft Office PowerPoint</Application>
  <PresentationFormat>A4 210 x 297 mm</PresentationFormat>
  <Paragraphs>10</Paragraphs>
  <Slides>2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Office テーマ</vt:lpstr>
      <vt:lpstr>Acrobat Document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7DH105016</dc:creator>
  <cp:lastModifiedBy>全日本空輸株式会社</cp:lastModifiedBy>
  <cp:revision>137</cp:revision>
  <cp:lastPrinted>2019-01-11T07:38:09Z</cp:lastPrinted>
  <dcterms:created xsi:type="dcterms:W3CDTF">2015-04-17T04:49:30Z</dcterms:created>
  <dcterms:modified xsi:type="dcterms:W3CDTF">2019-01-11T10:25:51Z</dcterms:modified>
</cp:coreProperties>
</file>