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2"/>
    <p:sldId id="257" r:id="rId3"/>
    <p:sldId id="259" r:id="rId4"/>
    <p:sldId id="260" r:id="rId5"/>
    <p:sldId id="258" r:id="rId6"/>
  </p:sldIdLst>
  <p:sldSz cx="6858000" cy="9906000" type="A4"/>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0" d="100"/>
          <a:sy n="70" d="100"/>
        </p:scale>
        <p:origin x="1554" y="60"/>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shi Koichiro" userId="a7af93d053adfdc4" providerId="LiveId" clId="{A0FDF919-2A76-4711-9A56-7C81A9AC5C6F}"/>
    <pc:docChg chg="undo custSel addSld modSld">
      <pc:chgData name="Nishi Koichiro" userId="a7af93d053adfdc4" providerId="LiveId" clId="{A0FDF919-2A76-4711-9A56-7C81A9AC5C6F}" dt="2020-12-21T18:28:04.147" v="6250"/>
      <pc:docMkLst>
        <pc:docMk/>
      </pc:docMkLst>
      <pc:sldChg chg="addSp delSp modSp mod">
        <pc:chgData name="Nishi Koichiro" userId="a7af93d053adfdc4" providerId="LiveId" clId="{A0FDF919-2A76-4711-9A56-7C81A9AC5C6F}" dt="2020-12-21T16:40:33.247" v="4039"/>
        <pc:sldMkLst>
          <pc:docMk/>
          <pc:sldMk cId="0" sldId="256"/>
        </pc:sldMkLst>
        <pc:spChg chg="mod">
          <ac:chgData name="Nishi Koichiro" userId="a7af93d053adfdc4" providerId="LiveId" clId="{A0FDF919-2A76-4711-9A56-7C81A9AC5C6F}" dt="2020-12-21T15:20:15.949" v="1471" actId="1076"/>
          <ac:spMkLst>
            <pc:docMk/>
            <pc:sldMk cId="0" sldId="256"/>
            <ac:spMk id="24" creationId="{00000000-0000-0000-0000-000000000000}"/>
          </ac:spMkLst>
        </pc:spChg>
        <pc:graphicFrameChg chg="add del mod modGraphic">
          <ac:chgData name="Nishi Koichiro" userId="a7af93d053adfdc4" providerId="LiveId" clId="{A0FDF919-2A76-4711-9A56-7C81A9AC5C6F}" dt="2020-12-21T15:20:23.271" v="1478"/>
          <ac:graphicFrameMkLst>
            <pc:docMk/>
            <pc:sldMk cId="0" sldId="256"/>
            <ac:graphicFrameMk id="7" creationId="{310F2B8D-B91E-4945-BD4E-244C2DF0D5FB}"/>
          </ac:graphicFrameMkLst>
        </pc:graphicFrameChg>
        <pc:graphicFrameChg chg="mod modGraphic">
          <ac:chgData name="Nishi Koichiro" userId="a7af93d053adfdc4" providerId="LiveId" clId="{A0FDF919-2A76-4711-9A56-7C81A9AC5C6F}" dt="2020-12-21T16:40:33.247" v="4039"/>
          <ac:graphicFrameMkLst>
            <pc:docMk/>
            <pc:sldMk cId="0" sldId="256"/>
            <ac:graphicFrameMk id="21" creationId="{00000000-0000-0000-0000-000000000000}"/>
          </ac:graphicFrameMkLst>
        </pc:graphicFrameChg>
        <pc:picChg chg="add del mod">
          <ac:chgData name="Nishi Koichiro" userId="a7af93d053adfdc4" providerId="LiveId" clId="{A0FDF919-2A76-4711-9A56-7C81A9AC5C6F}" dt="2020-12-21T15:20:23.271" v="1478"/>
          <ac:picMkLst>
            <pc:docMk/>
            <pc:sldMk cId="0" sldId="256"/>
            <ac:picMk id="8" creationId="{5C16812A-72E2-46E7-B78A-00EAD96C90C7}"/>
          </ac:picMkLst>
        </pc:picChg>
        <pc:picChg chg="add del mod">
          <ac:chgData name="Nishi Koichiro" userId="a7af93d053adfdc4" providerId="LiveId" clId="{A0FDF919-2A76-4711-9A56-7C81A9AC5C6F}" dt="2020-12-21T15:20:23.271" v="1478"/>
          <ac:picMkLst>
            <pc:docMk/>
            <pc:sldMk cId="0" sldId="256"/>
            <ac:picMk id="9" creationId="{F2963209-BB65-425C-869E-CAAC9C7AB816}"/>
          </ac:picMkLst>
        </pc:picChg>
      </pc:sldChg>
      <pc:sldChg chg="addSp delSp modSp mod">
        <pc:chgData name="Nishi Koichiro" userId="a7af93d053adfdc4" providerId="LiveId" clId="{A0FDF919-2A76-4711-9A56-7C81A9AC5C6F}" dt="2020-12-21T16:13:16.013" v="2812" actId="1076"/>
        <pc:sldMkLst>
          <pc:docMk/>
          <pc:sldMk cId="0" sldId="257"/>
        </pc:sldMkLst>
        <pc:graphicFrameChg chg="mod modGraphic">
          <ac:chgData name="Nishi Koichiro" userId="a7af93d053adfdc4" providerId="LiveId" clId="{A0FDF919-2A76-4711-9A56-7C81A9AC5C6F}" dt="2020-12-21T16:07:23.042" v="2781"/>
          <ac:graphicFrameMkLst>
            <pc:docMk/>
            <pc:sldMk cId="0" sldId="257"/>
            <ac:graphicFrameMk id="30" creationId="{00000000-0000-0000-0000-000000000000}"/>
          </ac:graphicFrameMkLst>
        </pc:graphicFrameChg>
        <pc:picChg chg="add mod ord">
          <ac:chgData name="Nishi Koichiro" userId="a7af93d053adfdc4" providerId="LiveId" clId="{A0FDF919-2A76-4711-9A56-7C81A9AC5C6F}" dt="2020-12-21T16:13:09.670" v="2811" actId="1076"/>
          <ac:picMkLst>
            <pc:docMk/>
            <pc:sldMk cId="0" sldId="257"/>
            <ac:picMk id="3" creationId="{44BCFF65-A78B-41F3-B3D4-6FF8AC9EB22E}"/>
          </ac:picMkLst>
        </pc:picChg>
        <pc:picChg chg="add mod">
          <ac:chgData name="Nishi Koichiro" userId="a7af93d053adfdc4" providerId="LiveId" clId="{A0FDF919-2A76-4711-9A56-7C81A9AC5C6F}" dt="2020-12-21T16:12:39.522" v="2806" actId="1076"/>
          <ac:picMkLst>
            <pc:docMk/>
            <pc:sldMk cId="0" sldId="257"/>
            <ac:picMk id="5" creationId="{3F3BE64C-070E-410C-98F2-0A466555C641}"/>
          </ac:picMkLst>
        </pc:picChg>
        <pc:picChg chg="add mod">
          <ac:chgData name="Nishi Koichiro" userId="a7af93d053adfdc4" providerId="LiveId" clId="{A0FDF919-2A76-4711-9A56-7C81A9AC5C6F}" dt="2020-12-21T16:12:59.631" v="2809" actId="1076"/>
          <ac:picMkLst>
            <pc:docMk/>
            <pc:sldMk cId="0" sldId="257"/>
            <ac:picMk id="7" creationId="{4AACD877-1DE4-4CBE-BD39-4D4B180797E4}"/>
          </ac:picMkLst>
        </pc:picChg>
        <pc:picChg chg="del">
          <ac:chgData name="Nishi Koichiro" userId="a7af93d053adfdc4" providerId="LiveId" clId="{A0FDF919-2A76-4711-9A56-7C81A9AC5C6F}" dt="2020-12-21T16:08:46.894" v="2782" actId="478"/>
          <ac:picMkLst>
            <pc:docMk/>
            <pc:sldMk cId="0" sldId="257"/>
            <ac:picMk id="8" creationId="{7A388366-C16B-4F23-BC3F-376741CDA4F2}"/>
          </ac:picMkLst>
        </pc:picChg>
        <pc:picChg chg="del">
          <ac:chgData name="Nishi Koichiro" userId="a7af93d053adfdc4" providerId="LiveId" clId="{A0FDF919-2A76-4711-9A56-7C81A9AC5C6F}" dt="2020-12-21T16:08:46.894" v="2782" actId="478"/>
          <ac:picMkLst>
            <pc:docMk/>
            <pc:sldMk cId="0" sldId="257"/>
            <ac:picMk id="9" creationId="{CC645061-7A0C-4E82-BE6F-43CD889C714D}"/>
          </ac:picMkLst>
        </pc:picChg>
        <pc:picChg chg="del">
          <ac:chgData name="Nishi Koichiro" userId="a7af93d053adfdc4" providerId="LiveId" clId="{A0FDF919-2A76-4711-9A56-7C81A9AC5C6F}" dt="2020-12-21T16:08:46.894" v="2782" actId="478"/>
          <ac:picMkLst>
            <pc:docMk/>
            <pc:sldMk cId="0" sldId="257"/>
            <ac:picMk id="10" creationId="{8D23FC3B-DE91-489E-BE4D-B5B561AE8315}"/>
          </ac:picMkLst>
        </pc:picChg>
        <pc:picChg chg="del">
          <ac:chgData name="Nishi Koichiro" userId="a7af93d053adfdc4" providerId="LiveId" clId="{A0FDF919-2A76-4711-9A56-7C81A9AC5C6F}" dt="2020-12-21T16:08:46.894" v="2782" actId="478"/>
          <ac:picMkLst>
            <pc:docMk/>
            <pc:sldMk cId="0" sldId="257"/>
            <ac:picMk id="11" creationId="{7CB06F63-0D67-47F5-BC54-DB0D442AB10D}"/>
          </ac:picMkLst>
        </pc:picChg>
        <pc:picChg chg="add mod">
          <ac:chgData name="Nishi Koichiro" userId="a7af93d053adfdc4" providerId="LiveId" clId="{A0FDF919-2A76-4711-9A56-7C81A9AC5C6F}" dt="2020-12-21T16:13:16.013" v="2812" actId="1076"/>
          <ac:picMkLst>
            <pc:docMk/>
            <pc:sldMk cId="0" sldId="257"/>
            <ac:picMk id="13" creationId="{B2028BC1-E764-4B0F-A4C0-FC4605D46208}"/>
          </ac:picMkLst>
        </pc:picChg>
        <pc:picChg chg="del">
          <ac:chgData name="Nishi Koichiro" userId="a7af93d053adfdc4" providerId="LiveId" clId="{A0FDF919-2A76-4711-9A56-7C81A9AC5C6F}" dt="2020-12-21T16:09:46.799" v="2792" actId="478"/>
          <ac:picMkLst>
            <pc:docMk/>
            <pc:sldMk cId="0" sldId="257"/>
            <ac:picMk id="33" creationId="{00000000-0000-0000-0000-000000000000}"/>
          </ac:picMkLst>
        </pc:picChg>
        <pc:picChg chg="del">
          <ac:chgData name="Nishi Koichiro" userId="a7af93d053adfdc4" providerId="LiveId" clId="{A0FDF919-2A76-4711-9A56-7C81A9AC5C6F}" dt="2020-12-21T16:08:50.835" v="2783" actId="478"/>
          <ac:picMkLst>
            <pc:docMk/>
            <pc:sldMk cId="0" sldId="257"/>
            <ac:picMk id="34" creationId="{00000000-0000-0000-0000-000000000000}"/>
          </ac:picMkLst>
        </pc:picChg>
        <pc:picChg chg="del">
          <ac:chgData name="Nishi Koichiro" userId="a7af93d053adfdc4" providerId="LiveId" clId="{A0FDF919-2A76-4711-9A56-7C81A9AC5C6F}" dt="2020-12-21T16:08:50.835" v="2783" actId="478"/>
          <ac:picMkLst>
            <pc:docMk/>
            <pc:sldMk cId="0" sldId="257"/>
            <ac:picMk id="35" creationId="{00000000-0000-0000-0000-000000000000}"/>
          </ac:picMkLst>
        </pc:picChg>
      </pc:sldChg>
      <pc:sldChg chg="modSp mod">
        <pc:chgData name="Nishi Koichiro" userId="a7af93d053adfdc4" providerId="LiveId" clId="{A0FDF919-2A76-4711-9A56-7C81A9AC5C6F}" dt="2020-12-21T18:28:04.147" v="6250"/>
        <pc:sldMkLst>
          <pc:docMk/>
          <pc:sldMk cId="0" sldId="258"/>
        </pc:sldMkLst>
        <pc:graphicFrameChg chg="mod modGraphic">
          <ac:chgData name="Nishi Koichiro" userId="a7af93d053adfdc4" providerId="LiveId" clId="{A0FDF919-2A76-4711-9A56-7C81A9AC5C6F}" dt="2020-12-21T18:28:04.147" v="6250"/>
          <ac:graphicFrameMkLst>
            <pc:docMk/>
            <pc:sldMk cId="0" sldId="258"/>
            <ac:graphicFrameMk id="37" creationId="{00000000-0000-0000-0000-000000000000}"/>
          </ac:graphicFrameMkLst>
        </pc:graphicFrameChg>
      </pc:sldChg>
      <pc:sldChg chg="addSp delSp modSp add mod">
        <pc:chgData name="Nishi Koichiro" userId="a7af93d053adfdc4" providerId="LiveId" clId="{A0FDF919-2A76-4711-9A56-7C81A9AC5C6F}" dt="2020-12-21T18:04:23.173" v="5504"/>
        <pc:sldMkLst>
          <pc:docMk/>
          <pc:sldMk cId="4131567217" sldId="259"/>
        </pc:sldMkLst>
        <pc:graphicFrameChg chg="mod modGraphic">
          <ac:chgData name="Nishi Koichiro" userId="a7af93d053adfdc4" providerId="LiveId" clId="{A0FDF919-2A76-4711-9A56-7C81A9AC5C6F}" dt="2020-12-21T18:04:23.173" v="5504"/>
          <ac:graphicFrameMkLst>
            <pc:docMk/>
            <pc:sldMk cId="4131567217" sldId="259"/>
            <ac:graphicFrameMk id="30" creationId="{00000000-0000-0000-0000-000000000000}"/>
          </ac:graphicFrameMkLst>
        </pc:graphicFrameChg>
        <pc:picChg chg="del">
          <ac:chgData name="Nishi Koichiro" userId="a7af93d053adfdc4" providerId="LiveId" clId="{A0FDF919-2A76-4711-9A56-7C81A9AC5C6F}" dt="2020-12-21T16:25:56.759" v="3320" actId="478"/>
          <ac:picMkLst>
            <pc:docMk/>
            <pc:sldMk cId="4131567217" sldId="259"/>
            <ac:picMk id="3" creationId="{44BCFF65-A78B-41F3-B3D4-6FF8AC9EB22E}"/>
          </ac:picMkLst>
        </pc:picChg>
        <pc:picChg chg="add mod">
          <ac:chgData name="Nishi Koichiro" userId="a7af93d053adfdc4" providerId="LiveId" clId="{A0FDF919-2A76-4711-9A56-7C81A9AC5C6F}" dt="2020-12-21T16:40:11.224" v="4033" actId="1076"/>
          <ac:picMkLst>
            <pc:docMk/>
            <pc:sldMk cId="4131567217" sldId="259"/>
            <ac:picMk id="4" creationId="{9B02BFDA-5998-4C56-B1F3-C35B7BC9346A}"/>
          </ac:picMkLst>
        </pc:picChg>
        <pc:picChg chg="del">
          <ac:chgData name="Nishi Koichiro" userId="a7af93d053adfdc4" providerId="LiveId" clId="{A0FDF919-2A76-4711-9A56-7C81A9AC5C6F}" dt="2020-12-21T16:25:56.759" v="3320" actId="478"/>
          <ac:picMkLst>
            <pc:docMk/>
            <pc:sldMk cId="4131567217" sldId="259"/>
            <ac:picMk id="5" creationId="{3F3BE64C-070E-410C-98F2-0A466555C641}"/>
          </ac:picMkLst>
        </pc:picChg>
        <pc:picChg chg="del">
          <ac:chgData name="Nishi Koichiro" userId="a7af93d053adfdc4" providerId="LiveId" clId="{A0FDF919-2A76-4711-9A56-7C81A9AC5C6F}" dt="2020-12-21T16:31:16.343" v="3329" actId="478"/>
          <ac:picMkLst>
            <pc:docMk/>
            <pc:sldMk cId="4131567217" sldId="259"/>
            <ac:picMk id="7" creationId="{4AACD877-1DE4-4CBE-BD39-4D4B180797E4}"/>
          </ac:picMkLst>
        </pc:picChg>
        <pc:picChg chg="add mod">
          <ac:chgData name="Nishi Koichiro" userId="a7af93d053adfdc4" providerId="LiveId" clId="{A0FDF919-2A76-4711-9A56-7C81A9AC5C6F}" dt="2020-12-21T17:36:49.441" v="5317" actId="1076"/>
          <ac:picMkLst>
            <pc:docMk/>
            <pc:sldMk cId="4131567217" sldId="259"/>
            <ac:picMk id="8" creationId="{32461CDD-471C-4258-BF0B-9F07F116D8BE}"/>
          </ac:picMkLst>
        </pc:picChg>
        <pc:picChg chg="add mod">
          <ac:chgData name="Nishi Koichiro" userId="a7af93d053adfdc4" providerId="LiveId" clId="{A0FDF919-2A76-4711-9A56-7C81A9AC5C6F}" dt="2020-12-21T17:36:43.438" v="5316" actId="1076"/>
          <ac:picMkLst>
            <pc:docMk/>
            <pc:sldMk cId="4131567217" sldId="259"/>
            <ac:picMk id="10" creationId="{9552710A-4906-49DD-A180-CD78996E885A}"/>
          </ac:picMkLst>
        </pc:picChg>
        <pc:picChg chg="add mod">
          <ac:chgData name="Nishi Koichiro" userId="a7af93d053adfdc4" providerId="LiveId" clId="{A0FDF919-2A76-4711-9A56-7C81A9AC5C6F}" dt="2020-12-21T16:40:11.224" v="4033" actId="1076"/>
          <ac:picMkLst>
            <pc:docMk/>
            <pc:sldMk cId="4131567217" sldId="259"/>
            <ac:picMk id="12" creationId="{773F4ABA-083A-4749-A8DA-1113F6D996DF}"/>
          </ac:picMkLst>
        </pc:picChg>
        <pc:picChg chg="del">
          <ac:chgData name="Nishi Koichiro" userId="a7af93d053adfdc4" providerId="LiveId" clId="{A0FDF919-2A76-4711-9A56-7C81A9AC5C6F}" dt="2020-12-21T16:25:56.759" v="3320" actId="478"/>
          <ac:picMkLst>
            <pc:docMk/>
            <pc:sldMk cId="4131567217" sldId="259"/>
            <ac:picMk id="13" creationId="{B2028BC1-E764-4B0F-A4C0-FC4605D46208}"/>
          </ac:picMkLst>
        </pc:picChg>
        <pc:picChg chg="add mod modCrop">
          <ac:chgData name="Nishi Koichiro" userId="a7af93d053adfdc4" providerId="LiveId" clId="{A0FDF919-2A76-4711-9A56-7C81A9AC5C6F}" dt="2020-12-21T17:36:53.838" v="5318" actId="1076"/>
          <ac:picMkLst>
            <pc:docMk/>
            <pc:sldMk cId="4131567217" sldId="259"/>
            <ac:picMk id="15" creationId="{76CC5538-2BDE-437F-A843-C70FE1BBA03C}"/>
          </ac:picMkLst>
        </pc:picChg>
      </pc:sldChg>
      <pc:sldChg chg="addSp delSp modSp add mod">
        <pc:chgData name="Nishi Koichiro" userId="a7af93d053adfdc4" providerId="LiveId" clId="{A0FDF919-2A76-4711-9A56-7C81A9AC5C6F}" dt="2020-12-21T18:01:40.513" v="5477"/>
        <pc:sldMkLst>
          <pc:docMk/>
          <pc:sldMk cId="3773933481" sldId="260"/>
        </pc:sldMkLst>
        <pc:graphicFrameChg chg="mod modGraphic">
          <ac:chgData name="Nishi Koichiro" userId="a7af93d053adfdc4" providerId="LiveId" clId="{A0FDF919-2A76-4711-9A56-7C81A9AC5C6F}" dt="2020-12-21T18:01:40.513" v="5477"/>
          <ac:graphicFrameMkLst>
            <pc:docMk/>
            <pc:sldMk cId="3773933481" sldId="260"/>
            <ac:graphicFrameMk id="30" creationId="{00000000-0000-0000-0000-000000000000}"/>
          </ac:graphicFrameMkLst>
        </pc:graphicFrameChg>
        <pc:picChg chg="add mod">
          <ac:chgData name="Nishi Koichiro" userId="a7af93d053adfdc4" providerId="LiveId" clId="{A0FDF919-2A76-4711-9A56-7C81A9AC5C6F}" dt="2020-12-21T17:42:02.698" v="5358" actId="554"/>
          <ac:picMkLst>
            <pc:docMk/>
            <pc:sldMk cId="3773933481" sldId="260"/>
            <ac:picMk id="3" creationId="{FDC10674-0F69-46B0-9095-4EB64D9CADDB}"/>
          </ac:picMkLst>
        </pc:picChg>
        <pc:picChg chg="del">
          <ac:chgData name="Nishi Koichiro" userId="a7af93d053adfdc4" providerId="LiveId" clId="{A0FDF919-2A76-4711-9A56-7C81A9AC5C6F}" dt="2020-12-21T16:52:11.673" v="4041" actId="478"/>
          <ac:picMkLst>
            <pc:docMk/>
            <pc:sldMk cId="3773933481" sldId="260"/>
            <ac:picMk id="4" creationId="{9B02BFDA-5998-4C56-B1F3-C35B7BC9346A}"/>
          </ac:picMkLst>
        </pc:picChg>
        <pc:picChg chg="add mod">
          <ac:chgData name="Nishi Koichiro" userId="a7af93d053adfdc4" providerId="LiveId" clId="{A0FDF919-2A76-4711-9A56-7C81A9AC5C6F}" dt="2020-12-21T17:45:35.391" v="5365" actId="1076"/>
          <ac:picMkLst>
            <pc:docMk/>
            <pc:sldMk cId="3773933481" sldId="260"/>
            <ac:picMk id="6" creationId="{EEB290F5-0CE3-432D-A20F-5EE41BE33A7C}"/>
          </ac:picMkLst>
        </pc:picChg>
        <pc:picChg chg="del">
          <ac:chgData name="Nishi Koichiro" userId="a7af93d053adfdc4" providerId="LiveId" clId="{A0FDF919-2A76-4711-9A56-7C81A9AC5C6F}" dt="2020-12-21T16:53:52.518" v="4053" actId="478"/>
          <ac:picMkLst>
            <pc:docMk/>
            <pc:sldMk cId="3773933481" sldId="260"/>
            <ac:picMk id="8" creationId="{32461CDD-471C-4258-BF0B-9F07F116D8BE}"/>
          </ac:picMkLst>
        </pc:picChg>
        <pc:picChg chg="add mod">
          <ac:chgData name="Nishi Koichiro" userId="a7af93d053adfdc4" providerId="LiveId" clId="{A0FDF919-2A76-4711-9A56-7C81A9AC5C6F}" dt="2020-12-21T17:45:15.613" v="5362" actId="1076"/>
          <ac:picMkLst>
            <pc:docMk/>
            <pc:sldMk cId="3773933481" sldId="260"/>
            <ac:picMk id="9" creationId="{7C756047-4F5A-40A1-A0BA-4590321B7A9D}"/>
          </ac:picMkLst>
        </pc:picChg>
        <pc:picChg chg="del">
          <ac:chgData name="Nishi Koichiro" userId="a7af93d053adfdc4" providerId="LiveId" clId="{A0FDF919-2A76-4711-9A56-7C81A9AC5C6F}" dt="2020-12-21T16:52:11.673" v="4041" actId="478"/>
          <ac:picMkLst>
            <pc:docMk/>
            <pc:sldMk cId="3773933481" sldId="260"/>
            <ac:picMk id="10" creationId="{9552710A-4906-49DD-A180-CD78996E885A}"/>
          </ac:picMkLst>
        </pc:picChg>
        <pc:picChg chg="del">
          <ac:chgData name="Nishi Koichiro" userId="a7af93d053adfdc4" providerId="LiveId" clId="{A0FDF919-2A76-4711-9A56-7C81A9AC5C6F}" dt="2020-12-21T16:52:11.673" v="4041" actId="478"/>
          <ac:picMkLst>
            <pc:docMk/>
            <pc:sldMk cId="3773933481" sldId="260"/>
            <ac:picMk id="12" creationId="{773F4ABA-083A-4749-A8DA-1113F6D996DF}"/>
          </ac:picMkLst>
        </pc:picChg>
        <pc:picChg chg="add del mod ord">
          <ac:chgData name="Nishi Koichiro" userId="a7af93d053adfdc4" providerId="LiveId" clId="{A0FDF919-2A76-4711-9A56-7C81A9AC5C6F}" dt="2020-12-21T17:45:06.082" v="5361" actId="478"/>
          <ac:picMkLst>
            <pc:docMk/>
            <pc:sldMk cId="3773933481" sldId="260"/>
            <ac:picMk id="13" creationId="{F58DF44C-7C2E-4749-B42E-59AD51CC658F}"/>
          </ac:picMkLst>
        </pc:picChg>
        <pc:picChg chg="add mod modCrop">
          <ac:chgData name="Nishi Koichiro" userId="a7af93d053adfdc4" providerId="LiveId" clId="{A0FDF919-2A76-4711-9A56-7C81A9AC5C6F}" dt="2020-12-21T17:46:00.218" v="5368" actId="555"/>
          <ac:picMkLst>
            <pc:docMk/>
            <pc:sldMk cId="3773933481" sldId="260"/>
            <ac:picMk id="15" creationId="{7048FC3D-454C-4B53-BEFA-D338250B2299}"/>
          </ac:picMkLst>
        </pc:picChg>
        <pc:picChg chg="add mod modCrop">
          <ac:chgData name="Nishi Koichiro" userId="a7af93d053adfdc4" providerId="LiveId" clId="{A0FDF919-2A76-4711-9A56-7C81A9AC5C6F}" dt="2020-12-21T17:46:00.218" v="5368" actId="555"/>
          <ac:picMkLst>
            <pc:docMk/>
            <pc:sldMk cId="3773933481" sldId="260"/>
            <ac:picMk id="17" creationId="{81CC6014-FF63-4674-83A3-4EA9DBEC19A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Shape 18"/>
          <p:cNvSpPr>
            <a:spLocks noGrp="1" noRot="1" noChangeAspect="1"/>
          </p:cNvSpPr>
          <p:nvPr>
            <p:ph type="sldImg"/>
          </p:nvPr>
        </p:nvSpPr>
        <p:spPr>
          <a:xfrm>
            <a:off x="1143000" y="685800"/>
            <a:ext cx="4572000" cy="3429000"/>
          </a:xfrm>
          <a:prstGeom prst="rect">
            <a:avLst/>
          </a:prstGeom>
        </p:spPr>
        <p:txBody>
          <a:bodyPr/>
          <a:lstStyle/>
          <a:p>
            <a:endParaRPr/>
          </a:p>
        </p:txBody>
      </p:sp>
      <p:sp>
        <p:nvSpPr>
          <p:cNvPr id="19" name="Shape 1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タイトルのみ">
    <p:spTree>
      <p:nvGrpSpPr>
        <p:cNvPr id="1" name=""/>
        <p:cNvGrpSpPr/>
        <p:nvPr/>
      </p:nvGrpSpPr>
      <p:grpSpPr>
        <a:xfrm>
          <a:off x="0" y="0"/>
          <a:ext cx="0" cy="0"/>
          <a:chOff x="0" y="0"/>
          <a:chExt cx="0" cy="0"/>
        </a:xfrm>
      </p:grpSpPr>
      <p:sp>
        <p:nvSpPr>
          <p:cNvPr id="12"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テキスト ボックス 3"/>
          <p:cNvSpPr txBox="1"/>
          <p:nvPr/>
        </p:nvSpPr>
        <p:spPr>
          <a:xfrm>
            <a:off x="85643" y="128463"/>
            <a:ext cx="5773373" cy="6155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700"/>
            </a:pPr>
            <a:r>
              <a:rPr dirty="0" err="1"/>
              <a:t>PR</a:t>
            </a:r>
            <a:r>
              <a:rPr dirty="0" err="1">
                <a:latin typeface="+mj-lt"/>
                <a:ea typeface="+mj-ea"/>
                <a:cs typeface="+mj-cs"/>
                <a:sym typeface="Helvetica"/>
              </a:rPr>
              <a:t>レポート送信先：海と日本プロジェクト総合運営事務局</a:t>
            </a:r>
            <a:endParaRPr lang="en-US" dirty="0">
              <a:latin typeface="+mj-lt"/>
              <a:ea typeface="+mj-ea"/>
              <a:cs typeface="+mj-cs"/>
              <a:sym typeface="Helvetica"/>
            </a:endParaRPr>
          </a:p>
          <a:p>
            <a:pPr>
              <a:defRPr sz="1700"/>
            </a:pPr>
            <a:r>
              <a:rPr dirty="0">
                <a:latin typeface="+mj-lt"/>
                <a:ea typeface="+mj-ea"/>
                <a:cs typeface="+mj-cs"/>
                <a:sym typeface="Helvetica"/>
              </a:rPr>
              <a:t>　</a:t>
            </a:r>
            <a:r>
              <a:rPr dirty="0"/>
              <a:t>pr@uminohi.jp</a:t>
            </a:r>
          </a:p>
        </p:txBody>
      </p:sp>
      <p:sp>
        <p:nvSpPr>
          <p:cNvPr id="3" name="タイトルテキスト"/>
          <p:cNvSpPr txBox="1">
            <a:spLocks noGrp="1"/>
          </p:cNvSpPr>
          <p:nvPr>
            <p:ph type="title"/>
          </p:nvPr>
        </p:nvSpPr>
        <p:spPr>
          <a:xfrm>
            <a:off x="342900" y="132997"/>
            <a:ext cx="6172200" cy="21784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rPr dirty="0" err="1"/>
              <a:t>タイトルテキスト</a:t>
            </a:r>
            <a:endParaRPr dirty="0"/>
          </a:p>
        </p:txBody>
      </p:sp>
      <p:sp>
        <p:nvSpPr>
          <p:cNvPr id="4" name="本文レベル1…"/>
          <p:cNvSpPr txBox="1">
            <a:spLocks noGrp="1"/>
          </p:cNvSpPr>
          <p:nvPr>
            <p:ph type="body" idx="1"/>
          </p:nvPr>
        </p:nvSpPr>
        <p:spPr>
          <a:xfrm>
            <a:off x="342900" y="2311400"/>
            <a:ext cx="6172200" cy="7594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本文レベル1</a:t>
            </a:r>
          </a:p>
          <a:p>
            <a:pPr lvl="1"/>
            <a:r>
              <a:t>本文レベル2</a:t>
            </a:r>
          </a:p>
          <a:p>
            <a:pPr lvl="2"/>
            <a:r>
              <a:t>本文レベル3</a:t>
            </a:r>
          </a:p>
          <a:p>
            <a:pPr lvl="3"/>
            <a:r>
              <a:t>本文レベル4</a:t>
            </a:r>
          </a:p>
          <a:p>
            <a:pPr lvl="4"/>
            <a:r>
              <a:t>本文レベル5</a:t>
            </a:r>
          </a:p>
        </p:txBody>
      </p:sp>
      <p:sp>
        <p:nvSpPr>
          <p:cNvPr id="5" name="スライド番号"/>
          <p:cNvSpPr txBox="1">
            <a:spLocks noGrp="1"/>
          </p:cNvSpPr>
          <p:nvPr>
            <p:ph type="sldNum" sz="quarter" idx="2"/>
          </p:nvPr>
        </p:nvSpPr>
        <p:spPr>
          <a:xfrm>
            <a:off x="3314700" y="8914694"/>
            <a:ext cx="1600200" cy="5334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914400" rtl="0" latinLnBrk="0">
        <a:lnSpc>
          <a:spcPct val="100000"/>
        </a:lnSpc>
        <a:spcBef>
          <a:spcPts val="0"/>
        </a:spcBef>
        <a:spcAft>
          <a:spcPts val="0"/>
        </a:spcAft>
        <a:buClrTx/>
        <a:buSzTx/>
        <a:buFontTx/>
        <a:buNone/>
        <a:tabLst/>
        <a:defRPr sz="1100" b="0" i="0" u="none" strike="noStrike" cap="none" spc="0" baseline="0">
          <a:solidFill>
            <a:srgbClr val="A6A6A6"/>
          </a:solidFill>
          <a:uFillTx/>
          <a:latin typeface="+mn-lt"/>
          <a:ea typeface="+mn-ea"/>
          <a:cs typeface="+mn-cs"/>
          <a:sym typeface="Calibri"/>
        </a:defRPr>
      </a:lvl1pPr>
      <a:lvl2pPr marL="0" marR="0" indent="0" algn="l" defTabSz="914400" rtl="0" latinLnBrk="0">
        <a:lnSpc>
          <a:spcPct val="100000"/>
        </a:lnSpc>
        <a:spcBef>
          <a:spcPts val="0"/>
        </a:spcBef>
        <a:spcAft>
          <a:spcPts val="0"/>
        </a:spcAft>
        <a:buClrTx/>
        <a:buSzTx/>
        <a:buFontTx/>
        <a:buNone/>
        <a:tabLst/>
        <a:defRPr sz="1100" b="0" i="0" u="none" strike="noStrike" cap="none" spc="0" baseline="0">
          <a:solidFill>
            <a:srgbClr val="A6A6A6"/>
          </a:solidFill>
          <a:uFillTx/>
          <a:latin typeface="+mn-lt"/>
          <a:ea typeface="+mn-ea"/>
          <a:cs typeface="+mn-cs"/>
          <a:sym typeface="Calibri"/>
        </a:defRPr>
      </a:lvl2pPr>
      <a:lvl3pPr marL="0" marR="0" indent="0" algn="l" defTabSz="914400" rtl="0" latinLnBrk="0">
        <a:lnSpc>
          <a:spcPct val="100000"/>
        </a:lnSpc>
        <a:spcBef>
          <a:spcPts val="0"/>
        </a:spcBef>
        <a:spcAft>
          <a:spcPts val="0"/>
        </a:spcAft>
        <a:buClrTx/>
        <a:buSzTx/>
        <a:buFontTx/>
        <a:buNone/>
        <a:tabLst/>
        <a:defRPr sz="1100" b="0" i="0" u="none" strike="noStrike" cap="none" spc="0" baseline="0">
          <a:solidFill>
            <a:srgbClr val="A6A6A6"/>
          </a:solidFill>
          <a:uFillTx/>
          <a:latin typeface="+mn-lt"/>
          <a:ea typeface="+mn-ea"/>
          <a:cs typeface="+mn-cs"/>
          <a:sym typeface="Calibri"/>
        </a:defRPr>
      </a:lvl3pPr>
      <a:lvl4pPr marL="0" marR="0" indent="0" algn="l" defTabSz="914400" rtl="0" latinLnBrk="0">
        <a:lnSpc>
          <a:spcPct val="100000"/>
        </a:lnSpc>
        <a:spcBef>
          <a:spcPts val="0"/>
        </a:spcBef>
        <a:spcAft>
          <a:spcPts val="0"/>
        </a:spcAft>
        <a:buClrTx/>
        <a:buSzTx/>
        <a:buFontTx/>
        <a:buNone/>
        <a:tabLst/>
        <a:defRPr sz="1100" b="0" i="0" u="none" strike="noStrike" cap="none" spc="0" baseline="0">
          <a:solidFill>
            <a:srgbClr val="A6A6A6"/>
          </a:solidFill>
          <a:uFillTx/>
          <a:latin typeface="+mn-lt"/>
          <a:ea typeface="+mn-ea"/>
          <a:cs typeface="+mn-cs"/>
          <a:sym typeface="Calibri"/>
        </a:defRPr>
      </a:lvl4pPr>
      <a:lvl5pPr marL="0" marR="0" indent="0" algn="l" defTabSz="914400" rtl="0" latinLnBrk="0">
        <a:lnSpc>
          <a:spcPct val="100000"/>
        </a:lnSpc>
        <a:spcBef>
          <a:spcPts val="0"/>
        </a:spcBef>
        <a:spcAft>
          <a:spcPts val="0"/>
        </a:spcAft>
        <a:buClrTx/>
        <a:buSzTx/>
        <a:buFontTx/>
        <a:buNone/>
        <a:tabLst/>
        <a:defRPr sz="1100" b="0" i="0" u="none" strike="noStrike" cap="none" spc="0" baseline="0">
          <a:solidFill>
            <a:srgbClr val="A6A6A6"/>
          </a:solidFill>
          <a:uFillTx/>
          <a:latin typeface="+mn-lt"/>
          <a:ea typeface="+mn-ea"/>
          <a:cs typeface="+mn-cs"/>
          <a:sym typeface="Calibri"/>
        </a:defRPr>
      </a:lvl5pPr>
      <a:lvl6pPr marL="0" marR="0" indent="0" algn="l" defTabSz="914400" rtl="0" latinLnBrk="0">
        <a:lnSpc>
          <a:spcPct val="100000"/>
        </a:lnSpc>
        <a:spcBef>
          <a:spcPts val="0"/>
        </a:spcBef>
        <a:spcAft>
          <a:spcPts val="0"/>
        </a:spcAft>
        <a:buClrTx/>
        <a:buSzTx/>
        <a:buFontTx/>
        <a:buNone/>
        <a:tabLst/>
        <a:defRPr sz="1100" b="0" i="0" u="none" strike="noStrike" cap="none" spc="0" baseline="0">
          <a:solidFill>
            <a:srgbClr val="A6A6A6"/>
          </a:solidFill>
          <a:uFillTx/>
          <a:latin typeface="+mn-lt"/>
          <a:ea typeface="+mn-ea"/>
          <a:cs typeface="+mn-cs"/>
          <a:sym typeface="Calibri"/>
        </a:defRPr>
      </a:lvl6pPr>
      <a:lvl7pPr marL="0" marR="0" indent="0" algn="l" defTabSz="914400" rtl="0" latinLnBrk="0">
        <a:lnSpc>
          <a:spcPct val="100000"/>
        </a:lnSpc>
        <a:spcBef>
          <a:spcPts val="0"/>
        </a:spcBef>
        <a:spcAft>
          <a:spcPts val="0"/>
        </a:spcAft>
        <a:buClrTx/>
        <a:buSzTx/>
        <a:buFontTx/>
        <a:buNone/>
        <a:tabLst/>
        <a:defRPr sz="1100" b="0" i="0" u="none" strike="noStrike" cap="none" spc="0" baseline="0">
          <a:solidFill>
            <a:srgbClr val="A6A6A6"/>
          </a:solidFill>
          <a:uFillTx/>
          <a:latin typeface="+mn-lt"/>
          <a:ea typeface="+mn-ea"/>
          <a:cs typeface="+mn-cs"/>
          <a:sym typeface="Calibri"/>
        </a:defRPr>
      </a:lvl7pPr>
      <a:lvl8pPr marL="0" marR="0" indent="0" algn="l" defTabSz="914400" rtl="0" latinLnBrk="0">
        <a:lnSpc>
          <a:spcPct val="100000"/>
        </a:lnSpc>
        <a:spcBef>
          <a:spcPts val="0"/>
        </a:spcBef>
        <a:spcAft>
          <a:spcPts val="0"/>
        </a:spcAft>
        <a:buClrTx/>
        <a:buSzTx/>
        <a:buFontTx/>
        <a:buNone/>
        <a:tabLst/>
        <a:defRPr sz="1100" b="0" i="0" u="none" strike="noStrike" cap="none" spc="0" baseline="0">
          <a:solidFill>
            <a:srgbClr val="A6A6A6"/>
          </a:solidFill>
          <a:uFillTx/>
          <a:latin typeface="+mn-lt"/>
          <a:ea typeface="+mn-ea"/>
          <a:cs typeface="+mn-cs"/>
          <a:sym typeface="Calibri"/>
        </a:defRPr>
      </a:lvl8pPr>
      <a:lvl9pPr marL="0" marR="0" indent="0" algn="l" defTabSz="914400" rtl="0" latinLnBrk="0">
        <a:lnSpc>
          <a:spcPct val="100000"/>
        </a:lnSpc>
        <a:spcBef>
          <a:spcPts val="0"/>
        </a:spcBef>
        <a:spcAft>
          <a:spcPts val="0"/>
        </a:spcAft>
        <a:buClrTx/>
        <a:buSzTx/>
        <a:buFontTx/>
        <a:buNone/>
        <a:tabLst/>
        <a:defRPr sz="1100" b="0" i="0" u="none" strike="noStrike" cap="none" spc="0" baseline="0">
          <a:solidFill>
            <a:srgbClr val="A6A6A6"/>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表 3"/>
          <p:cNvGraphicFramePr/>
          <p:nvPr>
            <p:extLst>
              <p:ext uri="{D42A27DB-BD31-4B8C-83A1-F6EECF244321}">
                <p14:modId xmlns:p14="http://schemas.microsoft.com/office/powerpoint/2010/main" val="931844441"/>
              </p:ext>
            </p:extLst>
          </p:nvPr>
        </p:nvGraphicFramePr>
        <p:xfrm>
          <a:off x="548679" y="2195783"/>
          <a:ext cx="5832648" cy="4852763"/>
        </p:xfrm>
        <a:graphic>
          <a:graphicData uri="http://schemas.openxmlformats.org/drawingml/2006/table">
            <a:tbl>
              <a:tblPr firstRow="1" bandRow="1">
                <a:tableStyleId>{4C3C2611-4C71-4FC5-86AE-919BDF0F9419}</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184931">
                <a:tc>
                  <a:txBody>
                    <a:bodyPr/>
                    <a:lstStyle/>
                    <a:p>
                      <a:pPr algn="l">
                        <a:defRPr sz="1000">
                          <a:solidFill>
                            <a:srgbClr val="000000"/>
                          </a:solidFill>
                        </a:defRPr>
                      </a:pPr>
                      <a:r>
                        <a:rPr>
                          <a:latin typeface="+mj-lt"/>
                          <a:ea typeface="+mj-ea"/>
                          <a:cs typeface="+mj-cs"/>
                          <a:sym typeface="Helvetica"/>
                        </a:rPr>
                        <a:t>イベントタイトル</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6D9F1"/>
                    </a:solidFill>
                  </a:tcPr>
                </a:tc>
                <a:tc>
                  <a:txBody>
                    <a:bodyPr/>
                    <a:lstStyle/>
                    <a:p>
                      <a:pPr algn="l">
                        <a:defRPr sz="1800" b="0">
                          <a:solidFill>
                            <a:srgbClr val="000000"/>
                          </a:solidFill>
                        </a:defRPr>
                      </a:pPr>
                      <a:r>
                        <a:rPr lang="ja-JP" altLang="en-US" sz="1000" dirty="0"/>
                        <a:t>第</a:t>
                      </a:r>
                      <a:r>
                        <a:rPr lang="en-US" altLang="ja-JP" sz="1000" dirty="0"/>
                        <a:t>4</a:t>
                      </a:r>
                      <a:r>
                        <a:rPr lang="ja-JP" altLang="en-US" sz="1000" dirty="0"/>
                        <a:t>回海辺の教室 </a:t>
                      </a:r>
                      <a:r>
                        <a:rPr lang="en-US" altLang="ja-JP" sz="1000" dirty="0"/>
                        <a:t>in</a:t>
                      </a:r>
                      <a:r>
                        <a:rPr lang="ja-JP" altLang="en-US" sz="1000" dirty="0"/>
                        <a:t>今津 ～海と日本</a:t>
                      </a:r>
                      <a:r>
                        <a:rPr lang="en-US" altLang="ja-JP" sz="1000" dirty="0"/>
                        <a:t>PROJECT</a:t>
                      </a:r>
                      <a:r>
                        <a:rPr lang="ja-JP" altLang="en-US" sz="1000" dirty="0"/>
                        <a:t>～
　川と海のつながりで</a:t>
                      </a:r>
                      <a:r>
                        <a:rPr lang="en-US" altLang="ja-JP" sz="1000" dirty="0"/>
                        <a:t>【</a:t>
                      </a:r>
                      <a:r>
                        <a:rPr lang="ja-JP" altLang="en-US" sz="1000" dirty="0"/>
                        <a:t>ゴミ</a:t>
                      </a:r>
                      <a:r>
                        <a:rPr lang="en-US" altLang="ja-JP" sz="1000" dirty="0"/>
                        <a:t>】</a:t>
                      </a:r>
                      <a:r>
                        <a:rPr lang="ja-JP" altLang="en-US" sz="1000" dirty="0"/>
                        <a:t>を考えてみよう！</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0"/>
                  </a:ext>
                </a:extLst>
              </a:tr>
              <a:tr h="720079">
                <a:tc>
                  <a:txBody>
                    <a:bodyPr/>
                    <a:lstStyle/>
                    <a:p>
                      <a:pPr algn="l">
                        <a:defRPr sz="1000" b="1"/>
                      </a:pPr>
                      <a:r>
                        <a:rPr>
                          <a:latin typeface="+mj-lt"/>
                          <a:ea typeface="+mj-ea"/>
                          <a:cs typeface="+mj-cs"/>
                          <a:sym typeface="Helvetica"/>
                        </a:rPr>
                        <a:t>イベントの</a:t>
                      </a:r>
                    </a:p>
                    <a:p>
                      <a:pPr algn="l">
                        <a:defRPr sz="1000" b="1"/>
                      </a:pPr>
                      <a:r>
                        <a:rPr>
                          <a:latin typeface="+mj-lt"/>
                          <a:ea typeface="+mj-ea"/>
                          <a:cs typeface="+mj-cs"/>
                          <a:sym typeface="Helvetica"/>
                        </a:rPr>
                        <a:t>目的・ねらい</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C6D9F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endParaRPr lang="en-US" altLang="ja-JP" sz="1000" dirty="0"/>
                    </a:p>
                    <a:p>
                      <a:pPr marL="0" marR="0" lvl="0" indent="0" algn="l" defTabSz="914400" rtl="0" eaLnBrk="1" fontAlgn="auto" latinLnBrk="0" hangingPunct="1">
                        <a:lnSpc>
                          <a:spcPct val="100000"/>
                        </a:lnSpc>
                        <a:spcBef>
                          <a:spcPts val="0"/>
                        </a:spcBef>
                        <a:spcAft>
                          <a:spcPts val="0"/>
                        </a:spcAft>
                        <a:buClrTx/>
                        <a:buSzTx/>
                        <a:buFontTx/>
                        <a:buNone/>
                        <a:tabLst/>
                        <a:defRPr sz="1800"/>
                      </a:pPr>
                      <a:r>
                        <a:rPr lang="ja-JP" altLang="en-US" sz="1000" dirty="0"/>
                        <a:t>環境問題に興味を持つ高校生とともに、彼らの日頃の活動エリアである樋井川川原とその樋井川が博多湾に流れ込む河口エリアを回りながら、「川と海のつながり」「環境問題に対してどうあるべきか？」などの糸口を探る。</a:t>
                      </a:r>
                      <a:endParaRPr lang="en-US" altLang="ja-JP" sz="1000" dirty="0"/>
                    </a:p>
                    <a:p>
                      <a:pPr marL="0" marR="0" lvl="0" indent="0" algn="l" defTabSz="914400" rtl="0" eaLnBrk="1" fontAlgn="auto" latinLnBrk="0" hangingPunct="1">
                        <a:lnSpc>
                          <a:spcPct val="100000"/>
                        </a:lnSpc>
                        <a:spcBef>
                          <a:spcPts val="0"/>
                        </a:spcBef>
                        <a:spcAft>
                          <a:spcPts val="0"/>
                        </a:spcAft>
                        <a:buClrTx/>
                        <a:buSzTx/>
                        <a:buFontTx/>
                        <a:buNone/>
                        <a:tabLst/>
                        <a:defRPr sz="1800"/>
                      </a:pPr>
                      <a:r>
                        <a:rPr lang="ja-JP" altLang="en-US" sz="1000" dirty="0"/>
                        <a:t>次の世代を担うことになる現役高校生が考えることと、彼らに対し今の大人たちが出来ること、なすべき事が何かを一緒に考える時間をもち（ディスカッションを行う）、今後の一つの行動指針を検討する。 </a:t>
                      </a:r>
                    </a:p>
                    <a:p>
                      <a:pPr marL="0" marR="0" lvl="0" indent="0" algn="l" defTabSz="914400" rtl="0" eaLnBrk="1" fontAlgn="auto" latinLnBrk="0" hangingPunct="1">
                        <a:lnSpc>
                          <a:spcPct val="100000"/>
                        </a:lnSpc>
                        <a:spcBef>
                          <a:spcPts val="0"/>
                        </a:spcBef>
                        <a:spcAft>
                          <a:spcPts val="0"/>
                        </a:spcAft>
                        <a:buClrTx/>
                        <a:buSzTx/>
                        <a:buFontTx/>
                        <a:buNone/>
                        <a:tabLst/>
                        <a:defRPr sz="1800"/>
                      </a:pPr>
                      <a:r>
                        <a:rPr lang="ja-JP" altLang="en-US" sz="1000" dirty="0"/>
                        <a:t>同時に現地を回る際はゴミレスキューアプリ試用体験と可能な範囲で清掃活動を実施し川から海へのゴミの状況確認を行う</a:t>
                      </a:r>
                      <a:endParaRPr lang="en-US" altLang="ja-JP" sz="1000" dirty="0"/>
                    </a:p>
                    <a:p>
                      <a:pPr marL="0" marR="0" lvl="0" indent="0" algn="l" defTabSz="914400" rtl="0" eaLnBrk="1" fontAlgn="auto" latinLnBrk="0" hangingPunct="1">
                        <a:lnSpc>
                          <a:spcPct val="100000"/>
                        </a:lnSpc>
                        <a:spcBef>
                          <a:spcPts val="0"/>
                        </a:spcBef>
                        <a:spcAft>
                          <a:spcPts val="0"/>
                        </a:spcAft>
                        <a:buClrTx/>
                        <a:buSzTx/>
                        <a:buFontTx/>
                        <a:buNone/>
                        <a:tabLst/>
                        <a:defRPr sz="1800"/>
                      </a:pP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sz="1800"/>
                      </a:pPr>
                      <a:r>
                        <a:rPr lang="ja-JP" altLang="en-US" sz="1000" dirty="0"/>
                        <a:t>ディスカッションの模様は</a:t>
                      </a:r>
                      <a:r>
                        <a:rPr lang="en-US" altLang="ja-JP" sz="1000" dirty="0" err="1"/>
                        <a:t>youtube</a:t>
                      </a:r>
                      <a:r>
                        <a:rPr lang="ja-JP" altLang="en-US" sz="1000" dirty="0"/>
                        <a:t>にてライブ配信。</a:t>
                      </a:r>
                      <a:endParaRPr lang="en-US" altLang="ja-JP" sz="1000" dirty="0"/>
                    </a:p>
                    <a:p>
                      <a:pPr marL="0" marR="0" lvl="0" indent="0" algn="l" defTabSz="914400" rtl="0" eaLnBrk="1" fontAlgn="auto" latinLnBrk="0" hangingPunct="1">
                        <a:lnSpc>
                          <a:spcPct val="100000"/>
                        </a:lnSpc>
                        <a:spcBef>
                          <a:spcPts val="0"/>
                        </a:spcBef>
                        <a:spcAft>
                          <a:spcPts val="0"/>
                        </a:spcAft>
                        <a:buClrTx/>
                        <a:buSzTx/>
                        <a:buFontTx/>
                        <a:buNone/>
                        <a:tabLst/>
                        <a:defRPr sz="1800"/>
                      </a:pPr>
                      <a:r>
                        <a:rPr lang="ja-JP" altLang="en-US" sz="1000" dirty="0"/>
                        <a:t>その様子を含めた終日の活動の様子を映像コンテンツとして配信を行う</a:t>
                      </a:r>
                      <a:endParaRPr lang="en-US" altLang="ja-JP" sz="1000" dirty="0"/>
                    </a:p>
                    <a:p>
                      <a:pPr marL="0" marR="0" lvl="0" indent="0" algn="l" defTabSz="914400" rtl="0" eaLnBrk="1" fontAlgn="auto" latinLnBrk="0" hangingPunct="1">
                        <a:lnSpc>
                          <a:spcPct val="100000"/>
                        </a:lnSpc>
                        <a:spcBef>
                          <a:spcPts val="0"/>
                        </a:spcBef>
                        <a:spcAft>
                          <a:spcPts val="0"/>
                        </a:spcAft>
                        <a:buClrTx/>
                        <a:buSzTx/>
                        <a:buFontTx/>
                        <a:buNone/>
                        <a:tabLst/>
                        <a:defRPr sz="1800"/>
                      </a:pPr>
                      <a:endParaRPr sz="1000" dirty="0"/>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1"/>
                  </a:ext>
                </a:extLst>
              </a:tr>
              <a:tr h="184931">
                <a:tc>
                  <a:txBody>
                    <a:bodyPr/>
                    <a:lstStyle/>
                    <a:p>
                      <a:pPr algn="l">
                        <a:defRPr sz="1000" b="1"/>
                      </a:pPr>
                      <a:r>
                        <a:rPr>
                          <a:latin typeface="+mj-lt"/>
                          <a:ea typeface="+mj-ea"/>
                          <a:cs typeface="+mj-cs"/>
                          <a:sym typeface="Helvetica"/>
                        </a:rPr>
                        <a:t>日程</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6D9F1"/>
                    </a:solidFill>
                  </a:tcPr>
                </a:tc>
                <a:tc>
                  <a:txBody>
                    <a:bodyPr/>
                    <a:lstStyle/>
                    <a:p>
                      <a:pPr algn="l">
                        <a:defRPr sz="1800"/>
                      </a:pPr>
                      <a:r>
                        <a:rPr lang="ja-JP" altLang="en-US" sz="1000" dirty="0"/>
                        <a:t>調査イベント実施日：</a:t>
                      </a:r>
                      <a:r>
                        <a:rPr sz="1000" dirty="0"/>
                        <a:t>２０２０／１</a:t>
                      </a:r>
                      <a:r>
                        <a:rPr lang="ja-JP" altLang="en-US" sz="1000" dirty="0"/>
                        <a:t>２</a:t>
                      </a:r>
                      <a:r>
                        <a:rPr sz="1000" dirty="0"/>
                        <a:t>／</a:t>
                      </a:r>
                      <a:r>
                        <a:rPr lang="ja-JP" altLang="en-US" sz="1000" dirty="0"/>
                        <a:t>１３　コンテンツ配信日：調整中</a:t>
                      </a:r>
                      <a:endParaRPr sz="1000" dirty="0"/>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2"/>
                  </a:ext>
                </a:extLst>
              </a:tr>
              <a:tr h="184931">
                <a:tc>
                  <a:txBody>
                    <a:bodyPr/>
                    <a:lstStyle/>
                    <a:p>
                      <a:pPr algn="l">
                        <a:defRPr sz="1000" b="1"/>
                      </a:pPr>
                      <a:r>
                        <a:rPr>
                          <a:latin typeface="+mj-lt"/>
                          <a:ea typeface="+mj-ea"/>
                          <a:cs typeface="+mj-cs"/>
                          <a:sym typeface="Helvetica"/>
                        </a:rPr>
                        <a:t>開催場所</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6D9F1"/>
                    </a:solidFill>
                  </a:tcPr>
                </a:tc>
                <a:tc>
                  <a:txBody>
                    <a:bodyPr/>
                    <a:lstStyle/>
                    <a:p>
                      <a:pPr algn="l">
                        <a:defRPr sz="1800"/>
                      </a:pPr>
                      <a:r>
                        <a:rPr lang="ja-JP" altLang="en-US" sz="1000" dirty="0"/>
                        <a:t>①川エリア調査：桧原会館周辺（福岡市南区柏原</a:t>
                      </a:r>
                      <a:r>
                        <a:rPr lang="en-US" altLang="ja-JP" sz="1000" dirty="0"/>
                        <a:t>6</a:t>
                      </a:r>
                      <a:r>
                        <a:rPr lang="ja-JP" altLang="en-US" sz="1000" dirty="0"/>
                        <a:t>丁目付近）</a:t>
                      </a:r>
                      <a:endParaRPr lang="en-US" altLang="ja-JP" sz="1000" dirty="0"/>
                    </a:p>
                    <a:p>
                      <a:pPr algn="l">
                        <a:defRPr sz="1800"/>
                      </a:pPr>
                      <a:r>
                        <a:rPr lang="ja-JP" altLang="en-US" sz="1000" dirty="0"/>
                        <a:t>②海エリア調査：ももち浜東側（福岡市中央区百道</a:t>
                      </a:r>
                      <a:r>
                        <a:rPr lang="en-US" altLang="ja-JP" sz="1000" dirty="0"/>
                        <a:t>2</a:t>
                      </a:r>
                      <a:r>
                        <a:rPr lang="ja-JP" altLang="en-US" sz="1000" dirty="0"/>
                        <a:t>丁目エリア）</a:t>
                      </a:r>
                      <a:endParaRPr lang="en-US" altLang="ja-JP" sz="1000" dirty="0"/>
                    </a:p>
                    <a:p>
                      <a:pPr algn="l">
                        <a:defRPr sz="1800"/>
                      </a:pPr>
                      <a:r>
                        <a:rPr lang="ja-JP" altLang="en-US" sz="1000" dirty="0"/>
                        <a:t>③ディスカッション：九大西新プラザ会議室（福岡市中央区西新）</a:t>
                      </a:r>
                      <a:endParaRPr lang="zh-TW" altLang="en-US" sz="1000" dirty="0"/>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3"/>
                  </a:ext>
                </a:extLst>
              </a:tr>
              <a:tr h="184931">
                <a:tc>
                  <a:txBody>
                    <a:bodyPr/>
                    <a:lstStyle/>
                    <a:p>
                      <a:pPr algn="l">
                        <a:defRPr sz="1000" b="1"/>
                      </a:pPr>
                      <a:r>
                        <a:rPr>
                          <a:latin typeface="+mj-lt"/>
                          <a:ea typeface="+mj-ea"/>
                          <a:cs typeface="+mj-cs"/>
                          <a:sym typeface="Helvetica"/>
                        </a:rPr>
                        <a:t>参加人数</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6D9F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ja-JP" altLang="en-US" sz="1000" dirty="0"/>
                        <a:t>高校生４名、 大学生</a:t>
                      </a:r>
                      <a:r>
                        <a:rPr lang="en-US" altLang="ja-JP" sz="1000" dirty="0"/>
                        <a:t>1</a:t>
                      </a:r>
                      <a:r>
                        <a:rPr lang="ja-JP" altLang="en-US" sz="1000" dirty="0"/>
                        <a:t>名＋</a:t>
                      </a:r>
                      <a:r>
                        <a:rPr lang="en-US" altLang="ja-JP" sz="1000" dirty="0"/>
                        <a:t>10</a:t>
                      </a:r>
                      <a:r>
                        <a:rPr lang="ja-JP" altLang="en-US" sz="1000" dirty="0"/>
                        <a:t>名（</a:t>
                      </a:r>
                      <a:r>
                        <a:rPr lang="en-US" altLang="ja-JP" sz="1000" dirty="0"/>
                        <a:t>LIVE</a:t>
                      </a:r>
                      <a:r>
                        <a:rPr lang="ja-JP" altLang="en-US" sz="1000" dirty="0"/>
                        <a:t>配信視聴者）</a:t>
                      </a:r>
                      <a:endParaRPr lang="en-US" altLang="ja-JP" sz="1000" dirty="0"/>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4"/>
                  </a:ext>
                </a:extLst>
              </a:tr>
              <a:tr h="184931">
                <a:tc>
                  <a:txBody>
                    <a:bodyPr/>
                    <a:lstStyle/>
                    <a:p>
                      <a:pPr algn="l">
                        <a:defRPr sz="1000" b="1"/>
                      </a:pPr>
                      <a:r>
                        <a:rPr>
                          <a:latin typeface="+mj-lt"/>
                          <a:ea typeface="+mj-ea"/>
                          <a:cs typeface="+mj-cs"/>
                          <a:sym typeface="Helvetica"/>
                        </a:rPr>
                        <a:t>主催</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6D9F1"/>
                    </a:solidFill>
                  </a:tcPr>
                </a:tc>
                <a:tc>
                  <a:txBody>
                    <a:bodyPr/>
                    <a:lstStyle/>
                    <a:p>
                      <a:pPr algn="l">
                        <a:defRPr sz="1800"/>
                      </a:pPr>
                      <a:r>
                        <a:rPr sz="1000" dirty="0" err="1"/>
                        <a:t>九州大学うみつなぎふくおか</a:t>
                      </a:r>
                      <a:endParaRPr sz="1000" dirty="0"/>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5"/>
                  </a:ext>
                </a:extLst>
              </a:tr>
              <a:tr h="184931">
                <a:tc>
                  <a:txBody>
                    <a:bodyPr/>
                    <a:lstStyle/>
                    <a:p>
                      <a:pPr algn="l">
                        <a:defRPr sz="1000" b="1"/>
                      </a:pPr>
                      <a:r>
                        <a:rPr>
                          <a:latin typeface="+mj-lt"/>
                          <a:ea typeface="+mj-ea"/>
                          <a:cs typeface="+mj-cs"/>
                          <a:sym typeface="Helvetica"/>
                        </a:rPr>
                        <a:t>共催</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6D9F1"/>
                    </a:solidFill>
                  </a:tcPr>
                </a:tc>
                <a:tc>
                  <a:txBody>
                    <a:bodyPr/>
                    <a:lstStyle/>
                    <a:p>
                      <a:pPr algn="l">
                        <a:defRPr sz="1000"/>
                      </a:pPr>
                      <a:endParaRP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6"/>
                  </a:ext>
                </a:extLst>
              </a:tr>
              <a:tr h="184931">
                <a:tc>
                  <a:txBody>
                    <a:bodyPr/>
                    <a:lstStyle/>
                    <a:p>
                      <a:pPr algn="l">
                        <a:defRPr sz="1000" b="1"/>
                      </a:pPr>
                      <a:r>
                        <a:rPr>
                          <a:latin typeface="+mj-lt"/>
                          <a:ea typeface="+mj-ea"/>
                          <a:cs typeface="+mj-cs"/>
                          <a:sym typeface="Helvetica"/>
                        </a:rPr>
                        <a:t>協力</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6D9F1"/>
                    </a:solidFill>
                  </a:tcPr>
                </a:tc>
                <a:tc>
                  <a:txBody>
                    <a:bodyPr/>
                    <a:lstStyle/>
                    <a:p>
                      <a:pPr algn="l">
                        <a:defRPr sz="1000"/>
                      </a:pPr>
                      <a:endParaRP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7"/>
                  </a:ext>
                </a:extLst>
              </a:tr>
              <a:tr h="616043">
                <a:tc>
                  <a:txBody>
                    <a:bodyPr/>
                    <a:lstStyle/>
                    <a:p>
                      <a:pPr algn="l">
                        <a:defRPr sz="1000" b="1"/>
                      </a:pPr>
                      <a:r>
                        <a:rPr>
                          <a:latin typeface="+mj-lt"/>
                          <a:ea typeface="+mj-ea"/>
                          <a:cs typeface="+mj-cs"/>
                          <a:sym typeface="Helvetica"/>
                        </a:rPr>
                        <a:t>告知方法</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C6D9F1"/>
                    </a:solidFill>
                  </a:tcPr>
                </a:tc>
                <a:tc>
                  <a:txBody>
                    <a:bodyPr/>
                    <a:lstStyle/>
                    <a:p>
                      <a:pPr algn="l">
                        <a:defRPr sz="1800"/>
                      </a:pPr>
                      <a:r>
                        <a:rPr lang="en-US" altLang="ja-JP" sz="1000" dirty="0"/>
                        <a:t>※</a:t>
                      </a:r>
                      <a:r>
                        <a:rPr lang="ja-JP" altLang="en-US" sz="1000" dirty="0"/>
                        <a:t>ディスカッションのライブ配信についての告知</a:t>
                      </a:r>
                      <a:endParaRPr lang="en-US" altLang="ja-JP" sz="1000" dirty="0"/>
                    </a:p>
                    <a:p>
                      <a:pPr algn="l">
                        <a:defRPr sz="1800"/>
                      </a:pPr>
                      <a:r>
                        <a:rPr lang="ja-JP" altLang="en-US" sz="1000" dirty="0"/>
                        <a:t>　</a:t>
                      </a:r>
                      <a:r>
                        <a:rPr lang="en-US" altLang="ja-JP" sz="1000" dirty="0"/>
                        <a:t>WEB</a:t>
                      </a:r>
                      <a:r>
                        <a:rPr lang="ja-JP" altLang="en-US" sz="1000" dirty="0"/>
                        <a:t>：九州大学うみつなぎふくおか公式</a:t>
                      </a:r>
                      <a:r>
                        <a:rPr lang="en-US" altLang="ja-JP" sz="1000" dirty="0"/>
                        <a:t>WEB</a:t>
                      </a:r>
                      <a:r>
                        <a:rPr lang="ja-JP" altLang="en-US" sz="1000" dirty="0"/>
                        <a:t>サイト、</a:t>
                      </a:r>
                      <a:r>
                        <a:rPr lang="en-US" altLang="ja-JP" sz="1000" dirty="0"/>
                        <a:t>FB</a:t>
                      </a:r>
                      <a:r>
                        <a:rPr lang="ja-JP" altLang="en-US" sz="1000" dirty="0"/>
                        <a:t>ページ
</a:t>
                      </a:r>
                      <a:r>
                        <a:rPr lang="en-US" altLang="ja-JP" sz="1000" dirty="0"/>
                        <a:t>※</a:t>
                      </a:r>
                      <a:r>
                        <a:rPr lang="ja-JP" altLang="en-US" sz="1000" dirty="0"/>
                        <a:t>プレスリリース：</a:t>
                      </a:r>
                      <a:r>
                        <a:rPr lang="en-US" altLang="ja-JP" sz="1000" dirty="0"/>
                        <a:t>TVQ</a:t>
                      </a:r>
                      <a:endParaRPr lang="ja-JP" altLang="en-US" sz="1000" dirty="0"/>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8"/>
                  </a:ext>
                </a:extLst>
              </a:tr>
            </a:tbl>
          </a:graphicData>
        </a:graphic>
      </p:graphicFrame>
      <p:sp>
        <p:nvSpPr>
          <p:cNvPr id="22" name="タイトル 1"/>
          <p:cNvSpPr txBox="1"/>
          <p:nvPr/>
        </p:nvSpPr>
        <p:spPr>
          <a:xfrm>
            <a:off x="388620" y="1878795"/>
            <a:ext cx="2994661" cy="2438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200" b="1">
                <a:solidFill>
                  <a:srgbClr val="0D0D0D"/>
                </a:solidFill>
                <a:latin typeface="+mj-lt"/>
                <a:ea typeface="+mj-ea"/>
                <a:cs typeface="+mj-cs"/>
                <a:sym typeface="Helvetica"/>
              </a:defRPr>
            </a:lvl1pPr>
          </a:lstStyle>
          <a:p>
            <a:pPr>
              <a:defRPr>
                <a:latin typeface="+mn-lt"/>
                <a:ea typeface="+mn-ea"/>
                <a:cs typeface="+mn-cs"/>
                <a:sym typeface="Calibri"/>
              </a:defRPr>
            </a:pPr>
            <a:r>
              <a:rPr>
                <a:latin typeface="+mj-lt"/>
                <a:ea typeface="+mj-ea"/>
                <a:cs typeface="+mj-cs"/>
                <a:sym typeface="Helvetica"/>
              </a:rPr>
              <a:t>１）オリジナルイベント開催概要</a:t>
            </a:r>
          </a:p>
        </p:txBody>
      </p:sp>
      <p:sp>
        <p:nvSpPr>
          <p:cNvPr id="24" name="タイトル 1"/>
          <p:cNvSpPr txBox="1"/>
          <p:nvPr/>
        </p:nvSpPr>
        <p:spPr>
          <a:xfrm>
            <a:off x="388620" y="7121694"/>
            <a:ext cx="6163012" cy="4312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pPr defTabSz="832104">
              <a:lnSpc>
                <a:spcPct val="80000"/>
              </a:lnSpc>
              <a:defRPr sz="1092" b="1">
                <a:solidFill>
                  <a:srgbClr val="0D0D0D"/>
                </a:solidFill>
              </a:defRPr>
            </a:pPr>
            <a:r>
              <a:rPr dirty="0">
                <a:latin typeface="+mj-lt"/>
                <a:ea typeface="+mj-ea"/>
                <a:cs typeface="+mj-cs"/>
                <a:sym typeface="Helvetica"/>
              </a:rPr>
              <a:t>２）イベント内容</a:t>
            </a:r>
            <a:endParaRPr sz="1274" dirty="0"/>
          </a:p>
          <a:p>
            <a:pPr defTabSz="832104">
              <a:lnSpc>
                <a:spcPct val="80000"/>
              </a:lnSpc>
              <a:defRPr sz="1092" b="1">
                <a:solidFill>
                  <a:srgbClr val="0D0D0D"/>
                </a:solidFill>
              </a:defRPr>
            </a:pPr>
            <a:r>
              <a:rPr dirty="0">
                <a:latin typeface="+mj-lt"/>
                <a:ea typeface="+mj-ea"/>
                <a:cs typeface="+mj-cs"/>
                <a:sym typeface="Helvetica"/>
              </a:rPr>
              <a:t>　　</a:t>
            </a:r>
            <a:r>
              <a:rPr dirty="0"/>
              <a:t>※</a:t>
            </a:r>
            <a:r>
              <a:rPr dirty="0">
                <a:latin typeface="+mj-lt"/>
                <a:ea typeface="+mj-ea"/>
                <a:cs typeface="+mj-cs"/>
                <a:sym typeface="Helvetica"/>
              </a:rPr>
              <a:t>添付いただく写真画像は</a:t>
            </a:r>
            <a:r>
              <a:rPr dirty="0"/>
              <a:t>2000×2000</a:t>
            </a:r>
            <a:r>
              <a:rPr dirty="0">
                <a:latin typeface="+mj-lt"/>
                <a:ea typeface="+mj-ea"/>
                <a:cs typeface="+mj-cs"/>
                <a:sym typeface="Helvetica"/>
              </a:rPr>
              <a:t>ピクセル以上ですとキレイな表示となります</a:t>
            </a:r>
          </a:p>
        </p:txBody>
      </p:sp>
      <p:sp>
        <p:nvSpPr>
          <p:cNvPr id="25" name="テキスト ボックス 12"/>
          <p:cNvSpPr txBox="1"/>
          <p:nvPr/>
        </p:nvSpPr>
        <p:spPr>
          <a:xfrm>
            <a:off x="1746528" y="781243"/>
            <a:ext cx="4676141" cy="1005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200"/>
            </a:pPr>
            <a:r>
              <a:rPr dirty="0">
                <a:latin typeface="+mj-lt"/>
                <a:ea typeface="+mj-ea"/>
                <a:cs typeface="+mj-cs"/>
                <a:sym typeface="Helvetica"/>
              </a:rPr>
              <a:t>事業ID：2019525789</a:t>
            </a:r>
          </a:p>
          <a:p>
            <a:pPr>
              <a:defRPr sz="1200"/>
            </a:pPr>
            <a:r>
              <a:rPr dirty="0" err="1">
                <a:latin typeface="+mj-lt"/>
                <a:ea typeface="+mj-ea"/>
                <a:cs typeface="+mj-cs"/>
                <a:sym typeface="Helvetica"/>
              </a:rPr>
              <a:t>事業名</a:t>
            </a:r>
            <a:r>
              <a:rPr dirty="0">
                <a:latin typeface="+mj-lt"/>
                <a:ea typeface="+mj-ea"/>
                <a:cs typeface="+mj-cs"/>
                <a:sym typeface="Helvetica"/>
              </a:rPr>
              <a:t>：「福岡の海と人のつながり調べ」海と日本2020</a:t>
            </a:r>
          </a:p>
          <a:p>
            <a:pPr>
              <a:defRPr sz="1200"/>
            </a:pPr>
            <a:r>
              <a:rPr dirty="0">
                <a:latin typeface="+mj-lt"/>
                <a:ea typeface="+mj-ea"/>
                <a:cs typeface="+mj-cs"/>
                <a:sym typeface="Helvetica"/>
              </a:rPr>
              <a:t>　 九州大学環境工学教室2020</a:t>
            </a:r>
          </a:p>
          <a:p>
            <a:pPr>
              <a:defRPr sz="1200"/>
            </a:pPr>
            <a:r>
              <a:rPr dirty="0" err="1">
                <a:latin typeface="+mj-lt"/>
                <a:ea typeface="+mj-ea"/>
                <a:cs typeface="+mj-cs"/>
                <a:sym typeface="Helvetica"/>
              </a:rPr>
              <a:t>団体名：九州大学大学院工学研究院附属環境工学研究教育センタ</a:t>
            </a:r>
            <a:r>
              <a:rPr dirty="0">
                <a:latin typeface="+mj-lt"/>
                <a:ea typeface="+mj-ea"/>
                <a:cs typeface="+mj-cs"/>
                <a:sym typeface="Helvetica"/>
              </a:rPr>
              <a:t>ー</a:t>
            </a:r>
          </a:p>
        </p:txBody>
      </p:sp>
      <p:sp>
        <p:nvSpPr>
          <p:cNvPr id="26" name="正方形/長方形 13"/>
          <p:cNvSpPr/>
          <p:nvPr/>
        </p:nvSpPr>
        <p:spPr>
          <a:xfrm>
            <a:off x="1628799" y="728979"/>
            <a:ext cx="4968554" cy="1110369"/>
          </a:xfrm>
          <a:prstGeom prst="rect">
            <a:avLst/>
          </a:prstGeom>
          <a:ln w="25400">
            <a:solidFill>
              <a:srgbClr val="000000"/>
            </a:solidFill>
          </a:ln>
        </p:spPr>
        <p:txBody>
          <a:bodyPr lIns="45719" rIns="45719" anchor="ctr"/>
          <a:lstStyle/>
          <a:p>
            <a:pPr algn="ctr">
              <a:defRPr>
                <a:solidFill>
                  <a:srgbClr val="FFFFFF"/>
                </a:solidFill>
              </a:defRPr>
            </a:pP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4BCFF65-A78B-41F3-B3D4-6FF8AC9EB2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9782" y="5846170"/>
            <a:ext cx="2659541" cy="1761514"/>
          </a:xfrm>
          <a:prstGeom prst="rect">
            <a:avLst/>
          </a:prstGeom>
        </p:spPr>
      </p:pic>
      <p:graphicFrame>
        <p:nvGraphicFramePr>
          <p:cNvPr id="30" name="表 9"/>
          <p:cNvGraphicFramePr/>
          <p:nvPr>
            <p:extLst>
              <p:ext uri="{D42A27DB-BD31-4B8C-83A1-F6EECF244321}">
                <p14:modId xmlns:p14="http://schemas.microsoft.com/office/powerpoint/2010/main" val="3293923332"/>
              </p:ext>
            </p:extLst>
          </p:nvPr>
        </p:nvGraphicFramePr>
        <p:xfrm>
          <a:off x="548679" y="2143960"/>
          <a:ext cx="5832648" cy="1695742"/>
        </p:xfrm>
        <a:graphic>
          <a:graphicData uri="http://schemas.openxmlformats.org/drawingml/2006/table">
            <a:tbl>
              <a:tblPr bandRow="1">
                <a:tableStyleId>{4C3C2611-4C71-4FC5-86AE-919BDF0F9419}</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1695742">
                <a:tc>
                  <a:txBody>
                    <a:bodyPr/>
                    <a:lstStyle/>
                    <a:p>
                      <a:pPr algn="l">
                        <a:defRPr sz="1000" b="1"/>
                      </a:pPr>
                      <a:r>
                        <a:rPr dirty="0" err="1">
                          <a:latin typeface="+mj-lt"/>
                          <a:ea typeface="+mj-ea"/>
                          <a:cs typeface="+mj-cs"/>
                          <a:sym typeface="Helvetica"/>
                        </a:rPr>
                        <a:t>イベント</a:t>
                      </a:r>
                      <a:r>
                        <a:rPr lang="ja-JP" altLang="en-US" dirty="0">
                          <a:latin typeface="+mj-lt"/>
                          <a:ea typeface="+mj-ea"/>
                          <a:cs typeface="+mj-cs"/>
                          <a:sym typeface="Helvetica"/>
                        </a:rPr>
                        <a:t>１</a:t>
                      </a:r>
                      <a:endParaRPr dirty="0">
                        <a:solidFill>
                          <a:srgbClr val="FFFFFF"/>
                        </a:solidFill>
                      </a:endParaRPr>
                    </a:p>
                    <a:p>
                      <a:pPr algn="l">
                        <a:defRPr sz="1000" b="1"/>
                      </a:pPr>
                      <a:r>
                        <a:rPr dirty="0" err="1">
                          <a:latin typeface="+mj-lt"/>
                          <a:ea typeface="+mj-ea"/>
                          <a:cs typeface="+mj-cs"/>
                          <a:sym typeface="Helvetica"/>
                        </a:rPr>
                        <a:t>内容</a:t>
                      </a:r>
                      <a:endParaRPr dirty="0">
                        <a:latin typeface="+mj-lt"/>
                        <a:ea typeface="+mj-ea"/>
                        <a:cs typeface="+mj-cs"/>
                        <a:sym typeface="Helvetica"/>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C6D9F1"/>
                    </a:solidFill>
                  </a:tcPr>
                </a:tc>
                <a:tc>
                  <a:txBody>
                    <a:bodyPr/>
                    <a:lstStyle/>
                    <a:p>
                      <a:pPr algn="l" defTabSz="457200">
                        <a:defRPr sz="1000"/>
                      </a:pPr>
                      <a:r>
                        <a:rPr lang="ja-JP" altLang="en-US" sz="1000" dirty="0"/>
                        <a:t>川エリア調査①桧原会館周辺（福岡市南区柏原</a:t>
                      </a:r>
                      <a:r>
                        <a:rPr lang="en-US" altLang="ja-JP" sz="1000" dirty="0"/>
                        <a:t>6</a:t>
                      </a:r>
                      <a:r>
                        <a:rPr lang="ja-JP" altLang="en-US" sz="1000" dirty="0"/>
                        <a:t>丁目付近）</a:t>
                      </a:r>
                      <a:endParaRPr lang="en-US" altLang="ja-JP" sz="1000" dirty="0"/>
                    </a:p>
                    <a:p>
                      <a:pPr algn="l" defTabSz="457200">
                        <a:defRPr sz="1000"/>
                      </a:pPr>
                      <a:r>
                        <a:rPr lang="ja-JP" altLang="en-US" dirty="0"/>
                        <a:t>城南高校の生徒</a:t>
                      </a:r>
                      <a:r>
                        <a:rPr lang="en-US" altLang="ja-JP" dirty="0"/>
                        <a:t>4</a:t>
                      </a:r>
                      <a:r>
                        <a:rPr lang="ja-JP" altLang="en-US" dirty="0"/>
                        <a:t>名＋北九州大学学生</a:t>
                      </a:r>
                      <a:r>
                        <a:rPr lang="en-US" altLang="ja-JP" dirty="0"/>
                        <a:t>1</a:t>
                      </a:r>
                      <a:r>
                        <a:rPr lang="ja-JP" altLang="en-US" dirty="0"/>
                        <a:t>名＋うみつなぎスタッフ</a:t>
                      </a:r>
                      <a:endParaRPr lang="en-US" altLang="ja-JP" dirty="0"/>
                    </a:p>
                    <a:p>
                      <a:pPr algn="l" defTabSz="457200">
                        <a:defRPr sz="1000"/>
                      </a:pPr>
                      <a:r>
                        <a:rPr lang="ja-JP" altLang="en-US" dirty="0"/>
                        <a:t>樋井川の川原約</a:t>
                      </a:r>
                      <a:r>
                        <a:rPr lang="en-US" altLang="ja-JP" dirty="0"/>
                        <a:t>100m</a:t>
                      </a:r>
                      <a:r>
                        <a:rPr lang="ja-JP" altLang="en-US" dirty="0"/>
                        <a:t>のエリアにてゴミの調査を実施</a:t>
                      </a:r>
                      <a:endParaRPr lang="en-US" altLang="ja-JP" dirty="0"/>
                    </a:p>
                    <a:p>
                      <a:pPr algn="l" defTabSz="457200">
                        <a:defRPr sz="1000"/>
                      </a:pPr>
                      <a:r>
                        <a:rPr lang="ja-JP" altLang="en-US" dirty="0"/>
                        <a:t>一見きれいに見える川原も水辺迄近づくとかなりのゴミが確認され、</a:t>
                      </a:r>
                      <a:r>
                        <a:rPr lang="en-US" altLang="ja-JP" dirty="0"/>
                        <a:t>30</a:t>
                      </a:r>
                      <a:r>
                        <a:rPr lang="ja-JP" altLang="en-US" dirty="0"/>
                        <a:t>分ほどで</a:t>
                      </a:r>
                      <a:r>
                        <a:rPr lang="en-US" altLang="ja-JP" dirty="0"/>
                        <a:t>3</a:t>
                      </a:r>
                      <a:r>
                        <a:rPr lang="ja-JP" altLang="en-US" dirty="0"/>
                        <a:t>袋のゴミが回収されました。普段から同地で清掃活動をする高校生からは水底に埋まっているゴミが多いとの事前情報どおり近隣からのゴミが草むらや水底にはビニール袋やペットボトルに加えて、自転車のパーツなど日々の生活ゴミと思われるもの、家屋の廃材などを発見。秋の台風被害の影響も見て取れました。</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0"/>
                  </a:ext>
                </a:extLst>
              </a:tr>
            </a:tbl>
          </a:graphicData>
        </a:graphic>
      </p:graphicFrame>
      <p:sp>
        <p:nvSpPr>
          <p:cNvPr id="31" name="テキスト ボックス 17"/>
          <p:cNvSpPr txBox="1"/>
          <p:nvPr/>
        </p:nvSpPr>
        <p:spPr>
          <a:xfrm>
            <a:off x="1746528" y="818347"/>
            <a:ext cx="4676141" cy="1259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200"/>
            </a:pPr>
            <a:r>
              <a:rPr>
                <a:latin typeface="+mj-lt"/>
                <a:ea typeface="+mj-ea"/>
                <a:cs typeface="+mj-cs"/>
                <a:sym typeface="Helvetica"/>
              </a:rPr>
              <a:t>事業ID：2019525789</a:t>
            </a:r>
          </a:p>
          <a:p>
            <a:pPr>
              <a:defRPr sz="1200"/>
            </a:pPr>
            <a:r>
              <a:rPr>
                <a:latin typeface="+mj-lt"/>
                <a:ea typeface="+mj-ea"/>
                <a:cs typeface="+mj-cs"/>
                <a:sym typeface="Helvetica"/>
              </a:rPr>
              <a:t>事業名：「福岡の海と人のつながり調べ」海と日本2020</a:t>
            </a:r>
          </a:p>
          <a:p>
            <a:pPr lvl="1">
              <a:defRPr sz="1200"/>
            </a:pPr>
            <a:r>
              <a:rPr>
                <a:latin typeface="+mj-lt"/>
                <a:ea typeface="+mj-ea"/>
                <a:cs typeface="+mj-cs"/>
                <a:sym typeface="Helvetica"/>
              </a:rPr>
              <a:t>　 九州大学環境工学教室2020</a:t>
            </a:r>
          </a:p>
          <a:p>
            <a:pPr>
              <a:defRPr sz="1200"/>
            </a:pPr>
            <a:r>
              <a:rPr>
                <a:latin typeface="+mj-lt"/>
                <a:ea typeface="+mj-ea"/>
                <a:cs typeface="+mj-cs"/>
                <a:sym typeface="Helvetica"/>
              </a:rPr>
              <a:t>団体名：九州大学大学院工学研究院附属環境工学研究教育センター</a:t>
            </a:r>
          </a:p>
        </p:txBody>
      </p:sp>
      <p:sp>
        <p:nvSpPr>
          <p:cNvPr id="32" name="正方形/長方形 18"/>
          <p:cNvSpPr/>
          <p:nvPr/>
        </p:nvSpPr>
        <p:spPr>
          <a:xfrm>
            <a:off x="1628799" y="689882"/>
            <a:ext cx="4968554" cy="1234442"/>
          </a:xfrm>
          <a:prstGeom prst="rect">
            <a:avLst/>
          </a:prstGeom>
          <a:ln w="25400">
            <a:solidFill>
              <a:srgbClr val="000000"/>
            </a:solidFill>
          </a:ln>
        </p:spPr>
        <p:txBody>
          <a:bodyPr lIns="45719" rIns="45719" anchor="ctr"/>
          <a:lstStyle/>
          <a:p>
            <a:pPr algn="ctr">
              <a:defRPr>
                <a:solidFill>
                  <a:srgbClr val="FFFFFF"/>
                </a:solidFill>
              </a:defRPr>
            </a:pPr>
            <a:endParaRPr/>
          </a:p>
        </p:txBody>
      </p:sp>
      <p:pic>
        <p:nvPicPr>
          <p:cNvPr id="5" name="図 4">
            <a:extLst>
              <a:ext uri="{FF2B5EF4-FFF2-40B4-BE49-F238E27FC236}">
                <a16:creationId xmlns:a16="http://schemas.microsoft.com/office/drawing/2014/main" id="{3F3BE64C-070E-410C-98F2-0A466555C6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9783" y="3962179"/>
            <a:ext cx="2659540" cy="1761513"/>
          </a:xfrm>
          <a:prstGeom prst="rect">
            <a:avLst/>
          </a:prstGeom>
        </p:spPr>
      </p:pic>
      <p:pic>
        <p:nvPicPr>
          <p:cNvPr id="7" name="図 6">
            <a:extLst>
              <a:ext uri="{FF2B5EF4-FFF2-40B4-BE49-F238E27FC236}">
                <a16:creationId xmlns:a16="http://schemas.microsoft.com/office/drawing/2014/main" id="{4AACD877-1DE4-4CBE-BD39-4D4B180797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76" y="3991125"/>
            <a:ext cx="2659541" cy="1761514"/>
          </a:xfrm>
          <a:prstGeom prst="rect">
            <a:avLst/>
          </a:prstGeom>
        </p:spPr>
      </p:pic>
      <p:pic>
        <p:nvPicPr>
          <p:cNvPr id="13" name="図 12">
            <a:extLst>
              <a:ext uri="{FF2B5EF4-FFF2-40B4-BE49-F238E27FC236}">
                <a16:creationId xmlns:a16="http://schemas.microsoft.com/office/drawing/2014/main" id="{B2028BC1-E764-4B0F-A4C0-FC4605D4620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677" y="5846170"/>
            <a:ext cx="2659540" cy="1761514"/>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表 9"/>
          <p:cNvGraphicFramePr/>
          <p:nvPr>
            <p:extLst>
              <p:ext uri="{D42A27DB-BD31-4B8C-83A1-F6EECF244321}">
                <p14:modId xmlns:p14="http://schemas.microsoft.com/office/powerpoint/2010/main" val="1286142621"/>
              </p:ext>
            </p:extLst>
          </p:nvPr>
        </p:nvGraphicFramePr>
        <p:xfrm>
          <a:off x="548679" y="2143960"/>
          <a:ext cx="5832648" cy="1920240"/>
        </p:xfrm>
        <a:graphic>
          <a:graphicData uri="http://schemas.openxmlformats.org/drawingml/2006/table">
            <a:tbl>
              <a:tblPr bandRow="1">
                <a:tableStyleId>{4C3C2611-4C71-4FC5-86AE-919BDF0F9419}</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1695742">
                <a:tc>
                  <a:txBody>
                    <a:bodyPr/>
                    <a:lstStyle/>
                    <a:p>
                      <a:pPr algn="l">
                        <a:defRPr sz="1000" b="1"/>
                      </a:pPr>
                      <a:r>
                        <a:rPr dirty="0" err="1">
                          <a:latin typeface="+mj-lt"/>
                          <a:ea typeface="+mj-ea"/>
                          <a:cs typeface="+mj-cs"/>
                          <a:sym typeface="Helvetica"/>
                        </a:rPr>
                        <a:t>イベント</a:t>
                      </a:r>
                      <a:r>
                        <a:rPr lang="ja-JP" altLang="en-US" dirty="0">
                          <a:latin typeface="+mj-lt"/>
                          <a:ea typeface="+mj-ea"/>
                          <a:cs typeface="+mj-cs"/>
                          <a:sym typeface="Helvetica"/>
                        </a:rPr>
                        <a:t>２</a:t>
                      </a:r>
                      <a:endParaRPr dirty="0">
                        <a:solidFill>
                          <a:srgbClr val="FFFFFF"/>
                        </a:solidFill>
                      </a:endParaRPr>
                    </a:p>
                    <a:p>
                      <a:pPr algn="l">
                        <a:defRPr sz="1000" b="1"/>
                      </a:pPr>
                      <a:r>
                        <a:rPr dirty="0" err="1">
                          <a:latin typeface="+mj-lt"/>
                          <a:ea typeface="+mj-ea"/>
                          <a:cs typeface="+mj-cs"/>
                          <a:sym typeface="Helvetica"/>
                        </a:rPr>
                        <a:t>内容</a:t>
                      </a:r>
                      <a:endParaRPr dirty="0">
                        <a:latin typeface="+mj-lt"/>
                        <a:ea typeface="+mj-ea"/>
                        <a:cs typeface="+mj-cs"/>
                        <a:sym typeface="Helvetica"/>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C6D9F1"/>
                    </a:solidFill>
                  </a:tcPr>
                </a:tc>
                <a:tc>
                  <a:txBody>
                    <a:bodyPr/>
                    <a:lstStyle/>
                    <a:p>
                      <a:pPr algn="l" defTabSz="457200">
                        <a:defRPr sz="1000"/>
                      </a:pPr>
                      <a:r>
                        <a:rPr lang="ja-JP" altLang="en-US" sz="1000" dirty="0"/>
                        <a:t>②海エリア調査：ももち浜東側（福岡市中央区百道</a:t>
                      </a:r>
                      <a:r>
                        <a:rPr lang="en-US" altLang="ja-JP" sz="1000" dirty="0"/>
                        <a:t>2</a:t>
                      </a:r>
                      <a:r>
                        <a:rPr lang="ja-JP" altLang="en-US" sz="1000" dirty="0"/>
                        <a:t>丁目エリア）</a:t>
                      </a:r>
                      <a:endParaRPr lang="en-US" altLang="ja-JP" sz="1000" dirty="0"/>
                    </a:p>
                    <a:p>
                      <a:pPr algn="l" defTabSz="457200">
                        <a:defRPr sz="1000"/>
                      </a:pPr>
                      <a:r>
                        <a:rPr lang="ja-JP" altLang="en-US" dirty="0"/>
                        <a:t>城南高校の生徒</a:t>
                      </a:r>
                      <a:r>
                        <a:rPr lang="en-US" altLang="ja-JP" dirty="0"/>
                        <a:t>4</a:t>
                      </a:r>
                      <a:r>
                        <a:rPr lang="ja-JP" altLang="en-US" dirty="0"/>
                        <a:t>名＋北九州大学学生</a:t>
                      </a:r>
                      <a:r>
                        <a:rPr lang="en-US" altLang="ja-JP" dirty="0"/>
                        <a:t>1</a:t>
                      </a:r>
                      <a:r>
                        <a:rPr lang="ja-JP" altLang="en-US" dirty="0"/>
                        <a:t>名＋うみつなぎスタッフに加え、百道エリアの埋め立て前を知る山永氏から、埋め立て前の博多湾の様子を、福岡市東区を中心に活動を行う</a:t>
                      </a:r>
                      <a:r>
                        <a:rPr lang="ja-JP" altLang="en-US" sz="1000" b="0" i="0" u="none" strike="noStrike" cap="none" spc="0" baseline="0" dirty="0">
                          <a:solidFill>
                            <a:srgbClr val="000000"/>
                          </a:solidFill>
                          <a:effectLst/>
                          <a:uFillTx/>
                          <a:latin typeface="+mn-lt"/>
                          <a:ea typeface="+mn-ea"/>
                          <a:cs typeface="+mn-cs"/>
                          <a:sym typeface="Calibri"/>
                        </a:rPr>
                        <a:t>海ごみラボの木下英生</a:t>
                      </a:r>
                      <a:r>
                        <a:rPr lang="ja-JP" altLang="en-US" dirty="0"/>
                        <a:t>氏からは福岡の他エリアの海ゴミの特徴などを学び清掃活度を行いました。</a:t>
                      </a:r>
                      <a:endParaRPr lang="en-US" altLang="ja-JP" dirty="0"/>
                    </a:p>
                    <a:p>
                      <a:pPr algn="l" defTabSz="457200">
                        <a:defRPr sz="1000"/>
                      </a:pPr>
                      <a:r>
                        <a:rPr lang="ja-JP" altLang="en-US" dirty="0"/>
                        <a:t>埋め立て前の博多湾の様子がみてとれる当時の写真資料等に高校生は大変興味を示していました。</a:t>
                      </a:r>
                      <a:endParaRPr lang="en-US" altLang="ja-JP" dirty="0"/>
                    </a:p>
                    <a:p>
                      <a:pPr algn="l" defTabSz="457200">
                        <a:defRPr sz="1000"/>
                      </a:pPr>
                      <a:r>
                        <a:rPr lang="ja-JP" altLang="en-US" dirty="0"/>
                        <a:t>また海ゴミの特徴（劣化したプラスティックや砂の中で劣化するポリ袋、波よりも風によって漂着する漂着ゴミの話等）を学んだ後に行う清掃活動ではマイクロプラスティックを砂の中から拾い上げる等新しい着眼点を得られたようです。</a:t>
                      </a:r>
                      <a:endParaRPr lang="en-US" altLang="ja-JP" dirty="0"/>
                    </a:p>
                    <a:p>
                      <a:pPr algn="l" defTabSz="457200">
                        <a:defRPr sz="1000"/>
                      </a:pPr>
                      <a:endParaRPr lang="en-US" altLang="ja-JP" dirty="0"/>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0"/>
                  </a:ext>
                </a:extLst>
              </a:tr>
            </a:tbl>
          </a:graphicData>
        </a:graphic>
      </p:graphicFrame>
      <p:sp>
        <p:nvSpPr>
          <p:cNvPr id="31" name="テキスト ボックス 17"/>
          <p:cNvSpPr txBox="1"/>
          <p:nvPr/>
        </p:nvSpPr>
        <p:spPr>
          <a:xfrm>
            <a:off x="1746528" y="818347"/>
            <a:ext cx="4676141" cy="1259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200"/>
            </a:pPr>
            <a:r>
              <a:rPr>
                <a:latin typeface="+mj-lt"/>
                <a:ea typeface="+mj-ea"/>
                <a:cs typeface="+mj-cs"/>
                <a:sym typeface="Helvetica"/>
              </a:rPr>
              <a:t>事業ID：2019525789</a:t>
            </a:r>
          </a:p>
          <a:p>
            <a:pPr>
              <a:defRPr sz="1200"/>
            </a:pPr>
            <a:r>
              <a:rPr>
                <a:latin typeface="+mj-lt"/>
                <a:ea typeface="+mj-ea"/>
                <a:cs typeface="+mj-cs"/>
                <a:sym typeface="Helvetica"/>
              </a:rPr>
              <a:t>事業名：「福岡の海と人のつながり調べ」海と日本2020</a:t>
            </a:r>
          </a:p>
          <a:p>
            <a:pPr lvl="1">
              <a:defRPr sz="1200"/>
            </a:pPr>
            <a:r>
              <a:rPr>
                <a:latin typeface="+mj-lt"/>
                <a:ea typeface="+mj-ea"/>
                <a:cs typeface="+mj-cs"/>
                <a:sym typeface="Helvetica"/>
              </a:rPr>
              <a:t>　 九州大学環境工学教室2020</a:t>
            </a:r>
          </a:p>
          <a:p>
            <a:pPr>
              <a:defRPr sz="1200"/>
            </a:pPr>
            <a:r>
              <a:rPr>
                <a:latin typeface="+mj-lt"/>
                <a:ea typeface="+mj-ea"/>
                <a:cs typeface="+mj-cs"/>
                <a:sym typeface="Helvetica"/>
              </a:rPr>
              <a:t>団体名：九州大学大学院工学研究院附属環境工学研究教育センター</a:t>
            </a:r>
          </a:p>
        </p:txBody>
      </p:sp>
      <p:sp>
        <p:nvSpPr>
          <p:cNvPr id="32" name="正方形/長方形 18"/>
          <p:cNvSpPr/>
          <p:nvPr/>
        </p:nvSpPr>
        <p:spPr>
          <a:xfrm>
            <a:off x="1628799" y="689882"/>
            <a:ext cx="4968554" cy="1234442"/>
          </a:xfrm>
          <a:prstGeom prst="rect">
            <a:avLst/>
          </a:prstGeom>
          <a:ln w="25400">
            <a:solidFill>
              <a:srgbClr val="000000"/>
            </a:solidFill>
          </a:ln>
        </p:spPr>
        <p:txBody>
          <a:bodyPr lIns="45719" rIns="45719" anchor="ctr"/>
          <a:lstStyle/>
          <a:p>
            <a:pPr algn="ctr">
              <a:defRPr>
                <a:solidFill>
                  <a:srgbClr val="FFFFFF"/>
                </a:solidFill>
              </a:defRPr>
            </a:pPr>
            <a:endParaRPr/>
          </a:p>
        </p:txBody>
      </p:sp>
      <p:pic>
        <p:nvPicPr>
          <p:cNvPr id="4" name="図 3">
            <a:extLst>
              <a:ext uri="{FF2B5EF4-FFF2-40B4-BE49-F238E27FC236}">
                <a16:creationId xmlns:a16="http://schemas.microsoft.com/office/drawing/2014/main" id="{9B02BFDA-5998-4C56-B1F3-C35B7BC934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79" y="4305918"/>
            <a:ext cx="2659541" cy="1761514"/>
          </a:xfrm>
          <a:prstGeom prst="rect">
            <a:avLst/>
          </a:prstGeom>
        </p:spPr>
      </p:pic>
      <p:pic>
        <p:nvPicPr>
          <p:cNvPr id="8" name="図 7">
            <a:extLst>
              <a:ext uri="{FF2B5EF4-FFF2-40B4-BE49-F238E27FC236}">
                <a16:creationId xmlns:a16="http://schemas.microsoft.com/office/drawing/2014/main" id="{32461CDD-471C-4258-BF0B-9F07F116D8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9787" y="6211880"/>
            <a:ext cx="2659541" cy="1761514"/>
          </a:xfrm>
          <a:prstGeom prst="rect">
            <a:avLst/>
          </a:prstGeom>
        </p:spPr>
      </p:pic>
      <p:pic>
        <p:nvPicPr>
          <p:cNvPr id="10" name="図 9">
            <a:extLst>
              <a:ext uri="{FF2B5EF4-FFF2-40B4-BE49-F238E27FC236}">
                <a16:creationId xmlns:a16="http://schemas.microsoft.com/office/drawing/2014/main" id="{9552710A-4906-49DD-A180-CD78996E88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9787" y="8206896"/>
            <a:ext cx="2659541" cy="1761514"/>
          </a:xfrm>
          <a:prstGeom prst="rect">
            <a:avLst/>
          </a:prstGeom>
        </p:spPr>
      </p:pic>
      <p:pic>
        <p:nvPicPr>
          <p:cNvPr id="12" name="図 11">
            <a:extLst>
              <a:ext uri="{FF2B5EF4-FFF2-40B4-BE49-F238E27FC236}">
                <a16:creationId xmlns:a16="http://schemas.microsoft.com/office/drawing/2014/main" id="{773F4ABA-083A-4749-A8DA-1113F6D996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9787" y="4283836"/>
            <a:ext cx="2659541" cy="1761514"/>
          </a:xfrm>
          <a:prstGeom prst="rect">
            <a:avLst/>
          </a:prstGeom>
        </p:spPr>
      </p:pic>
      <p:pic>
        <p:nvPicPr>
          <p:cNvPr id="15" name="図 14">
            <a:extLst>
              <a:ext uri="{FF2B5EF4-FFF2-40B4-BE49-F238E27FC236}">
                <a16:creationId xmlns:a16="http://schemas.microsoft.com/office/drawing/2014/main" id="{76CC5538-2BDE-437F-A843-C70FE1BBA03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2597"/>
          <a:stretch/>
        </p:blipFill>
        <p:spPr>
          <a:xfrm>
            <a:off x="537238" y="6222531"/>
            <a:ext cx="2670976" cy="1750863"/>
          </a:xfrm>
          <a:prstGeom prst="rect">
            <a:avLst/>
          </a:prstGeom>
        </p:spPr>
      </p:pic>
    </p:spTree>
    <p:extLst>
      <p:ext uri="{BB962C8B-B14F-4D97-AF65-F5344CB8AC3E}">
        <p14:creationId xmlns:p14="http://schemas.microsoft.com/office/powerpoint/2010/main" val="413156721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表 9"/>
          <p:cNvGraphicFramePr/>
          <p:nvPr>
            <p:extLst>
              <p:ext uri="{D42A27DB-BD31-4B8C-83A1-F6EECF244321}">
                <p14:modId xmlns:p14="http://schemas.microsoft.com/office/powerpoint/2010/main" val="2259684570"/>
              </p:ext>
            </p:extLst>
          </p:nvPr>
        </p:nvGraphicFramePr>
        <p:xfrm>
          <a:off x="548679" y="2143960"/>
          <a:ext cx="5832648" cy="1767840"/>
        </p:xfrm>
        <a:graphic>
          <a:graphicData uri="http://schemas.openxmlformats.org/drawingml/2006/table">
            <a:tbl>
              <a:tblPr bandRow="1">
                <a:tableStyleId>{4C3C2611-4C71-4FC5-86AE-919BDF0F9419}</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1695742">
                <a:tc>
                  <a:txBody>
                    <a:bodyPr/>
                    <a:lstStyle/>
                    <a:p>
                      <a:pPr algn="l">
                        <a:defRPr sz="1000" b="1"/>
                      </a:pPr>
                      <a:r>
                        <a:rPr dirty="0" err="1">
                          <a:latin typeface="+mj-lt"/>
                          <a:ea typeface="+mj-ea"/>
                          <a:cs typeface="+mj-cs"/>
                          <a:sym typeface="Helvetica"/>
                        </a:rPr>
                        <a:t>イベント</a:t>
                      </a:r>
                      <a:r>
                        <a:rPr lang="ja-JP" altLang="en-US" dirty="0">
                          <a:latin typeface="+mj-lt"/>
                          <a:ea typeface="+mj-ea"/>
                          <a:cs typeface="+mj-cs"/>
                          <a:sym typeface="Helvetica"/>
                        </a:rPr>
                        <a:t>３</a:t>
                      </a:r>
                      <a:endParaRPr dirty="0">
                        <a:solidFill>
                          <a:srgbClr val="FFFFFF"/>
                        </a:solidFill>
                      </a:endParaRPr>
                    </a:p>
                    <a:p>
                      <a:pPr algn="l">
                        <a:defRPr sz="1000" b="1"/>
                      </a:pPr>
                      <a:r>
                        <a:rPr dirty="0" err="1">
                          <a:latin typeface="+mj-lt"/>
                          <a:ea typeface="+mj-ea"/>
                          <a:cs typeface="+mj-cs"/>
                          <a:sym typeface="Helvetica"/>
                        </a:rPr>
                        <a:t>内容</a:t>
                      </a:r>
                      <a:endParaRPr dirty="0">
                        <a:latin typeface="+mj-lt"/>
                        <a:ea typeface="+mj-ea"/>
                        <a:cs typeface="+mj-cs"/>
                        <a:sym typeface="Helvetica"/>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C6D9F1"/>
                    </a:solidFill>
                  </a:tcPr>
                </a:tc>
                <a:tc>
                  <a:txBody>
                    <a:bodyPr/>
                    <a:lstStyle/>
                    <a:p>
                      <a:pPr algn="l" defTabSz="457200">
                        <a:defRPr sz="1000"/>
                      </a:pPr>
                      <a:r>
                        <a:rPr lang="ja-JP" altLang="en-US" sz="1000" dirty="0"/>
                        <a:t>③ディスカッション：九大西新プラザ会議室（福岡市中央区西新）</a:t>
                      </a:r>
                      <a:endParaRPr lang="en-US" altLang="ja-JP" sz="1000" dirty="0"/>
                    </a:p>
                    <a:p>
                      <a:pPr algn="l" defTabSz="457200">
                        <a:defRPr sz="1000"/>
                      </a:pPr>
                      <a:r>
                        <a:rPr lang="ja-JP" altLang="en-US" sz="1000" b="0" i="0" u="none" strike="noStrike" cap="none" spc="0" baseline="0" dirty="0">
                          <a:solidFill>
                            <a:srgbClr val="000000"/>
                          </a:solidFill>
                          <a:effectLst/>
                          <a:uFillTx/>
                          <a:latin typeface="+mn-lt"/>
                          <a:ea typeface="+mn-ea"/>
                          <a:cs typeface="+mn-cs"/>
                          <a:sym typeface="Calibri"/>
                        </a:rPr>
                        <a:t>福岡大学 渡辺亮一教授</a:t>
                      </a:r>
                      <a:r>
                        <a:rPr lang="ja-JP" altLang="en-US" dirty="0"/>
                        <a:t>から福岡市のゴミ出る状況についての講義を受けたのち、ペイントクリエーターで海ゴミアーティストのしばたみなみさんから、世界の海においてプラスティックゴミがどのように回っているのかについて学びました。</a:t>
                      </a:r>
                      <a:endParaRPr lang="en-US" altLang="ja-JP" dirty="0"/>
                    </a:p>
                    <a:p>
                      <a:pPr algn="l" defTabSz="457200">
                        <a:defRPr sz="1000"/>
                      </a:pPr>
                      <a:r>
                        <a:rPr lang="ja-JP" altLang="en-US" dirty="0"/>
                        <a:t>そして、川エリア、海エリアでの活動を通じて個々が感じたことについてのディスカッションを行いました。</a:t>
                      </a:r>
                      <a:endParaRPr lang="en-US" altLang="ja-JP" dirty="0"/>
                    </a:p>
                    <a:p>
                      <a:pPr algn="l" defTabSz="457200">
                        <a:defRPr sz="1000"/>
                      </a:pPr>
                      <a:r>
                        <a:rPr lang="ja-JP" altLang="en-US" dirty="0"/>
                        <a:t>参加した高校生の皆さんは、これまで近隣の川原での清掃活動が中心でしたが、川から海へつながっていること、それぞれの環境にある改善点など沢山の学びと気づきを得ることが出来たとのことでした。</a:t>
                      </a:r>
                      <a:endParaRPr lang="en-US" altLang="ja-JP" dirty="0"/>
                    </a:p>
                    <a:p>
                      <a:pPr algn="l" defTabSz="457200">
                        <a:defRPr sz="1000"/>
                      </a:pPr>
                      <a:endParaRPr lang="en-US" altLang="ja-JP" dirty="0"/>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0"/>
                  </a:ext>
                </a:extLst>
              </a:tr>
            </a:tbl>
          </a:graphicData>
        </a:graphic>
      </p:graphicFrame>
      <p:sp>
        <p:nvSpPr>
          <p:cNvPr id="31" name="テキスト ボックス 17"/>
          <p:cNvSpPr txBox="1"/>
          <p:nvPr/>
        </p:nvSpPr>
        <p:spPr>
          <a:xfrm>
            <a:off x="1746528" y="818347"/>
            <a:ext cx="4676141" cy="12598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200"/>
            </a:pPr>
            <a:r>
              <a:rPr>
                <a:latin typeface="+mj-lt"/>
                <a:ea typeface="+mj-ea"/>
                <a:cs typeface="+mj-cs"/>
                <a:sym typeface="Helvetica"/>
              </a:rPr>
              <a:t>事業ID：2019525789</a:t>
            </a:r>
          </a:p>
          <a:p>
            <a:pPr>
              <a:defRPr sz="1200"/>
            </a:pPr>
            <a:r>
              <a:rPr>
                <a:latin typeface="+mj-lt"/>
                <a:ea typeface="+mj-ea"/>
                <a:cs typeface="+mj-cs"/>
                <a:sym typeface="Helvetica"/>
              </a:rPr>
              <a:t>事業名：「福岡の海と人のつながり調べ」海と日本2020</a:t>
            </a:r>
          </a:p>
          <a:p>
            <a:pPr lvl="1">
              <a:defRPr sz="1200"/>
            </a:pPr>
            <a:r>
              <a:rPr>
                <a:latin typeface="+mj-lt"/>
                <a:ea typeface="+mj-ea"/>
                <a:cs typeface="+mj-cs"/>
                <a:sym typeface="Helvetica"/>
              </a:rPr>
              <a:t>　 九州大学環境工学教室2020</a:t>
            </a:r>
          </a:p>
          <a:p>
            <a:pPr>
              <a:defRPr sz="1200"/>
            </a:pPr>
            <a:r>
              <a:rPr>
                <a:latin typeface="+mj-lt"/>
                <a:ea typeface="+mj-ea"/>
                <a:cs typeface="+mj-cs"/>
                <a:sym typeface="Helvetica"/>
              </a:rPr>
              <a:t>団体名：九州大学大学院工学研究院附属環境工学研究教育センター</a:t>
            </a:r>
          </a:p>
        </p:txBody>
      </p:sp>
      <p:sp>
        <p:nvSpPr>
          <p:cNvPr id="32" name="正方形/長方形 18"/>
          <p:cNvSpPr/>
          <p:nvPr/>
        </p:nvSpPr>
        <p:spPr>
          <a:xfrm>
            <a:off x="1628799" y="689882"/>
            <a:ext cx="4968554" cy="1234442"/>
          </a:xfrm>
          <a:prstGeom prst="rect">
            <a:avLst/>
          </a:prstGeom>
          <a:ln w="25400">
            <a:solidFill>
              <a:srgbClr val="000000"/>
            </a:solidFill>
          </a:ln>
        </p:spPr>
        <p:txBody>
          <a:bodyPr lIns="45719" rIns="45719" anchor="ctr"/>
          <a:lstStyle/>
          <a:p>
            <a:pPr algn="ctr">
              <a:defRPr>
                <a:solidFill>
                  <a:srgbClr val="FFFFFF"/>
                </a:solidFill>
              </a:defRPr>
            </a:pPr>
            <a:endParaRPr/>
          </a:p>
        </p:txBody>
      </p:sp>
      <p:pic>
        <p:nvPicPr>
          <p:cNvPr id="3" name="図 2">
            <a:extLst>
              <a:ext uri="{FF2B5EF4-FFF2-40B4-BE49-F238E27FC236}">
                <a16:creationId xmlns:a16="http://schemas.microsoft.com/office/drawing/2014/main" id="{FDC10674-0F69-46B0-9095-4EB64D9CAD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77" y="3956468"/>
            <a:ext cx="2659542" cy="1761515"/>
          </a:xfrm>
          <a:prstGeom prst="rect">
            <a:avLst/>
          </a:prstGeom>
        </p:spPr>
      </p:pic>
      <p:pic>
        <p:nvPicPr>
          <p:cNvPr id="6" name="図 5">
            <a:extLst>
              <a:ext uri="{FF2B5EF4-FFF2-40B4-BE49-F238E27FC236}">
                <a16:creationId xmlns:a16="http://schemas.microsoft.com/office/drawing/2014/main" id="{EEB290F5-0CE3-432D-A20F-5EE41BE33A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78" y="7713029"/>
            <a:ext cx="2659541" cy="1761514"/>
          </a:xfrm>
          <a:prstGeom prst="rect">
            <a:avLst/>
          </a:prstGeom>
        </p:spPr>
      </p:pic>
      <p:pic>
        <p:nvPicPr>
          <p:cNvPr id="9" name="図 8">
            <a:extLst>
              <a:ext uri="{FF2B5EF4-FFF2-40B4-BE49-F238E27FC236}">
                <a16:creationId xmlns:a16="http://schemas.microsoft.com/office/drawing/2014/main" id="{7C756047-4F5A-40A1-A0BA-4590321B7A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9774" y="3956467"/>
            <a:ext cx="2659541" cy="1761514"/>
          </a:xfrm>
          <a:prstGeom prst="rect">
            <a:avLst/>
          </a:prstGeom>
        </p:spPr>
      </p:pic>
      <p:pic>
        <p:nvPicPr>
          <p:cNvPr id="15" name="図 14">
            <a:extLst>
              <a:ext uri="{FF2B5EF4-FFF2-40B4-BE49-F238E27FC236}">
                <a16:creationId xmlns:a16="http://schemas.microsoft.com/office/drawing/2014/main" id="{7048FC3D-454C-4B53-BEFA-D338250B229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844" b="5844"/>
          <a:stretch/>
        </p:blipFill>
        <p:spPr>
          <a:xfrm>
            <a:off x="548677" y="5834749"/>
            <a:ext cx="2659542" cy="1761514"/>
          </a:xfrm>
          <a:prstGeom prst="rect">
            <a:avLst/>
          </a:prstGeom>
        </p:spPr>
      </p:pic>
      <p:pic>
        <p:nvPicPr>
          <p:cNvPr id="17" name="図 16">
            <a:extLst>
              <a:ext uri="{FF2B5EF4-FFF2-40B4-BE49-F238E27FC236}">
                <a16:creationId xmlns:a16="http://schemas.microsoft.com/office/drawing/2014/main" id="{81CC6014-FF63-4674-83A3-4EA9DBEC19A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6" t="11019" r="-216" b="669"/>
          <a:stretch/>
        </p:blipFill>
        <p:spPr>
          <a:xfrm>
            <a:off x="3649774" y="5834748"/>
            <a:ext cx="2659541" cy="1761515"/>
          </a:xfrm>
          <a:prstGeom prst="rect">
            <a:avLst/>
          </a:prstGeom>
        </p:spPr>
      </p:pic>
    </p:spTree>
    <p:extLst>
      <p:ext uri="{BB962C8B-B14F-4D97-AF65-F5344CB8AC3E}">
        <p14:creationId xmlns:p14="http://schemas.microsoft.com/office/powerpoint/2010/main" val="377393348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表 3"/>
          <p:cNvGraphicFramePr/>
          <p:nvPr>
            <p:extLst>
              <p:ext uri="{D42A27DB-BD31-4B8C-83A1-F6EECF244321}">
                <p14:modId xmlns:p14="http://schemas.microsoft.com/office/powerpoint/2010/main" val="1301748381"/>
              </p:ext>
            </p:extLst>
          </p:nvPr>
        </p:nvGraphicFramePr>
        <p:xfrm>
          <a:off x="548679" y="2613309"/>
          <a:ext cx="5832648" cy="6012099"/>
        </p:xfrm>
        <a:graphic>
          <a:graphicData uri="http://schemas.openxmlformats.org/drawingml/2006/table">
            <a:tbl>
              <a:tblPr firstRow="1" bandRow="1">
                <a:tableStyleId>{4C3C2611-4C71-4FC5-86AE-919BDF0F9419}</a:tableStyleId>
              </a:tblPr>
              <a:tblGrid>
                <a:gridCol w="1296144">
                  <a:extLst>
                    <a:ext uri="{9D8B030D-6E8A-4147-A177-3AD203B41FA5}">
                      <a16:colId xmlns:a16="http://schemas.microsoft.com/office/drawing/2014/main" val="20000"/>
                    </a:ext>
                  </a:extLst>
                </a:gridCol>
                <a:gridCol w="4536504">
                  <a:extLst>
                    <a:ext uri="{9D8B030D-6E8A-4147-A177-3AD203B41FA5}">
                      <a16:colId xmlns:a16="http://schemas.microsoft.com/office/drawing/2014/main" val="20001"/>
                    </a:ext>
                  </a:extLst>
                </a:gridCol>
              </a:tblGrid>
              <a:tr h="1907643">
                <a:tc>
                  <a:txBody>
                    <a:bodyPr/>
                    <a:lstStyle/>
                    <a:p>
                      <a:pPr algn="l">
                        <a:defRPr sz="1000">
                          <a:solidFill>
                            <a:srgbClr val="000000"/>
                          </a:solidFill>
                        </a:defRPr>
                      </a:pPr>
                      <a:r>
                        <a:rPr>
                          <a:latin typeface="+mj-lt"/>
                          <a:ea typeface="+mj-ea"/>
                          <a:cs typeface="+mj-cs"/>
                          <a:sym typeface="Helvetica"/>
                        </a:rPr>
                        <a:t>参加者の声</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C6D9F1"/>
                    </a:solidFill>
                  </a:tcPr>
                </a:tc>
                <a:tc>
                  <a:txBody>
                    <a:bodyPr/>
                    <a:lstStyle/>
                    <a:p>
                      <a:pPr algn="l">
                        <a:defRPr sz="1800" b="0">
                          <a:solidFill>
                            <a:srgbClr val="000000"/>
                          </a:solidFill>
                        </a:defRPr>
                      </a:pPr>
                      <a:r>
                        <a:rPr lang="ja-JP" altLang="en-US" sz="1000" dirty="0"/>
                        <a:t>・映像と資料でしか知らなかった海ゴミの問題を知れた事がとても大きかった</a:t>
                      </a:r>
                      <a:endParaRPr lang="en-US" altLang="ja-JP" sz="1000" dirty="0"/>
                    </a:p>
                    <a:p>
                      <a:pPr algn="l">
                        <a:defRPr sz="1800" b="0">
                          <a:solidFill>
                            <a:srgbClr val="000000"/>
                          </a:solidFill>
                        </a:defRPr>
                      </a:pPr>
                      <a:r>
                        <a:rPr lang="ja-JP" altLang="en-US" sz="1000" dirty="0"/>
                        <a:t>・今日の経験、体験を持つ自分たちがこれから引っ張っていかなくてはいけないと感じました</a:t>
                      </a:r>
                      <a:endParaRPr lang="en-US" altLang="ja-JP" sz="1000" dirty="0"/>
                    </a:p>
                    <a:p>
                      <a:pPr algn="l">
                        <a:defRPr sz="1800" b="0">
                          <a:solidFill>
                            <a:srgbClr val="000000"/>
                          </a:solidFill>
                        </a:defRPr>
                      </a:pPr>
                      <a:r>
                        <a:rPr lang="ja-JP" altLang="en-US" sz="1000" dirty="0"/>
                        <a:t>・拾ってもゴミが減らない事実を認めつつ、継続して活動すべきだと感じた</a:t>
                      </a:r>
                      <a:endParaRPr lang="en-US" altLang="ja-JP" sz="1000" dirty="0"/>
                    </a:p>
                    <a:p>
                      <a:pPr algn="l">
                        <a:defRPr sz="1800" b="0">
                          <a:solidFill>
                            <a:srgbClr val="000000"/>
                          </a:solidFill>
                        </a:defRPr>
                      </a:pPr>
                      <a:r>
                        <a:rPr lang="ja-JP" altLang="en-US" sz="1000" dirty="0"/>
                        <a:t>・今日の体験と話しから自分から世の中を変えられる人になりたいと強く思いました</a:t>
                      </a:r>
                      <a:endParaRPr lang="en-US" altLang="ja-JP" sz="1000" dirty="0"/>
                    </a:p>
                    <a:p>
                      <a:pPr algn="l">
                        <a:defRPr sz="1800" b="0">
                          <a:solidFill>
                            <a:srgbClr val="000000"/>
                          </a:solidFill>
                        </a:defRPr>
                      </a:pPr>
                      <a:r>
                        <a:rPr lang="ja-JP" altLang="en-US" sz="1000" dirty="0"/>
                        <a:t>・川と海のゴミの違いを知れました</a:t>
                      </a:r>
                      <a:endParaRPr lang="en-US" altLang="ja-JP" sz="1000" dirty="0"/>
                    </a:p>
                    <a:p>
                      <a:pPr algn="l">
                        <a:defRPr sz="1800" b="0">
                          <a:solidFill>
                            <a:srgbClr val="000000"/>
                          </a:solidFill>
                        </a:defRPr>
                      </a:pPr>
                      <a:r>
                        <a:rPr lang="ja-JP" altLang="en-US" sz="1000" dirty="0"/>
                        <a:t>・情報を発信することの大切さを学びました</a:t>
                      </a:r>
                      <a:endParaRPr lang="en-US" altLang="ja-JP" sz="1000" dirty="0"/>
                    </a:p>
                    <a:p>
                      <a:pPr algn="l">
                        <a:defRPr sz="1800" b="0">
                          <a:solidFill>
                            <a:srgbClr val="000000"/>
                          </a:solidFill>
                        </a:defRPr>
                      </a:pPr>
                      <a:endParaRPr lang="ja-JP" altLang="en-US" sz="1000" dirty="0"/>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0"/>
                  </a:ext>
                </a:extLst>
              </a:tr>
              <a:tr h="1152128">
                <a:tc>
                  <a:txBody>
                    <a:bodyPr/>
                    <a:lstStyle/>
                    <a:p>
                      <a:pPr algn="l">
                        <a:defRPr sz="1000" b="1"/>
                      </a:pPr>
                      <a:r>
                        <a:rPr>
                          <a:latin typeface="+mj-lt"/>
                          <a:ea typeface="+mj-ea"/>
                          <a:cs typeface="+mj-cs"/>
                          <a:sym typeface="Helvetica"/>
                        </a:rPr>
                        <a:t>配布資料</a:t>
                      </a:r>
                    </a:p>
                    <a:p>
                      <a:pPr algn="l">
                        <a:defRPr sz="900"/>
                      </a:pPr>
                      <a:r>
                        <a:rPr>
                          <a:latin typeface="+mj-lt"/>
                          <a:ea typeface="+mj-ea"/>
                          <a:cs typeface="+mj-cs"/>
                          <a:sym typeface="Helvetica"/>
                        </a:rPr>
                        <a:t>（資料データがある場合、レポートに添付して提出してください。）</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C6D9F1"/>
                    </a:solidFill>
                  </a:tcPr>
                </a:tc>
                <a:tc>
                  <a:txBody>
                    <a:bodyPr/>
                    <a:lstStyle/>
                    <a:p>
                      <a:pPr algn="l">
                        <a:defRPr sz="1800"/>
                      </a:pPr>
                      <a:r>
                        <a:rPr lang="ja-JP" altLang="en-US" sz="1000" dirty="0"/>
                        <a:t>特になし</a:t>
                      </a:r>
                      <a:endParaRPr sz="1000" dirty="0"/>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1"/>
                  </a:ext>
                </a:extLst>
              </a:tr>
              <a:tr h="548619">
                <a:tc>
                  <a:txBody>
                    <a:bodyPr/>
                    <a:lstStyle/>
                    <a:p>
                      <a:pPr algn="l">
                        <a:defRPr sz="1000" b="1"/>
                      </a:pPr>
                      <a:r>
                        <a:rPr>
                          <a:latin typeface="+mj-lt"/>
                          <a:ea typeface="+mj-ea"/>
                          <a:cs typeface="+mj-cs"/>
                          <a:sym typeface="Helvetica"/>
                        </a:rPr>
                        <a:t>メディア掲出</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C6D9F1"/>
                    </a:solidFill>
                  </a:tcPr>
                </a:tc>
                <a:tc>
                  <a:txBody>
                    <a:bodyPr/>
                    <a:lstStyle/>
                    <a:p>
                      <a:pPr algn="l">
                        <a:defRPr sz="1800"/>
                      </a:pPr>
                      <a:r>
                        <a:rPr lang="ja-JP" altLang="en-US" sz="1000" dirty="0"/>
                        <a:t>海と日本プロジェクト</a:t>
                      </a:r>
                      <a:r>
                        <a:rPr lang="en-US" altLang="ja-JP" sz="1000" dirty="0"/>
                        <a:t>in</a:t>
                      </a:r>
                      <a:r>
                        <a:rPr lang="ja-JP" altLang="en-US" sz="1000" dirty="0"/>
                        <a:t>ふくおか（お知らせ告知）</a:t>
                      </a:r>
                      <a:endParaRPr lang="en-US" altLang="ja-JP" sz="1000" dirty="0"/>
                    </a:p>
                    <a:p>
                      <a:pPr algn="l">
                        <a:defRPr sz="1800"/>
                      </a:pPr>
                      <a:r>
                        <a:rPr lang="ja-JP" altLang="en-US" sz="1000" dirty="0"/>
                        <a:t>九州大学うみつなぎふくおか 公式</a:t>
                      </a:r>
                      <a:r>
                        <a:rPr lang="en-US" altLang="ja-JP" sz="1000" dirty="0"/>
                        <a:t>FB</a:t>
                      </a:r>
                      <a:r>
                        <a:rPr lang="ja-JP" altLang="en-US" sz="1000" dirty="0"/>
                        <a:t>ページ（ライブ配信のお知らせ）</a:t>
                      </a:r>
                    </a:p>
                  </a:txBody>
                  <a:tcPr marL="45720" marR="4572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2"/>
                  </a:ext>
                </a:extLst>
              </a:tr>
              <a:tr h="2403709">
                <a:tc>
                  <a:txBody>
                    <a:bodyPr/>
                    <a:lstStyle/>
                    <a:p>
                      <a:pPr algn="l">
                        <a:defRPr sz="1000" b="1"/>
                      </a:pPr>
                      <a:r>
                        <a:rPr>
                          <a:latin typeface="+mj-lt"/>
                          <a:ea typeface="+mj-ea"/>
                          <a:cs typeface="+mj-cs"/>
                          <a:sym typeface="Helvetica"/>
                        </a:rPr>
                        <a:t>その他特記事項</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C6D9F1"/>
                    </a:solidFill>
                  </a:tcPr>
                </a:tc>
                <a:tc>
                  <a:txBody>
                    <a:bodyPr/>
                    <a:lstStyle/>
                    <a:p>
                      <a:pPr algn="l">
                        <a:defRPr sz="1000"/>
                      </a:pPr>
                      <a:endParaRPr lang="en-US" altLang="ja-JP" sz="1100" dirty="0"/>
                    </a:p>
                    <a:p>
                      <a:pPr algn="l">
                        <a:defRPr sz="1000"/>
                      </a:pPr>
                      <a:endParaRPr lang="ja-JP" altLang="en-US" dirty="0"/>
                    </a:p>
                    <a:p>
                      <a:pPr algn="l">
                        <a:defRPr sz="1000"/>
                      </a:pPr>
                      <a:endParaRPr dirty="0"/>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extLst>
                  <a:ext uri="{0D108BD9-81ED-4DB2-BD59-A6C34878D82A}">
                    <a16:rowId xmlns:a16="http://schemas.microsoft.com/office/drawing/2014/main" val="10003"/>
                  </a:ext>
                </a:extLst>
              </a:tr>
            </a:tbl>
          </a:graphicData>
        </a:graphic>
      </p:graphicFrame>
      <p:sp>
        <p:nvSpPr>
          <p:cNvPr id="38" name="タイトル 1"/>
          <p:cNvSpPr txBox="1"/>
          <p:nvPr/>
        </p:nvSpPr>
        <p:spPr>
          <a:xfrm>
            <a:off x="388620" y="2182019"/>
            <a:ext cx="2994661" cy="2628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1300" b="1">
                <a:solidFill>
                  <a:srgbClr val="0D0D0D"/>
                </a:solidFill>
                <a:latin typeface="+mj-lt"/>
                <a:ea typeface="+mj-ea"/>
                <a:cs typeface="+mj-cs"/>
                <a:sym typeface="Helvetica"/>
              </a:defRPr>
            </a:lvl1pPr>
          </a:lstStyle>
          <a:p>
            <a:pPr>
              <a:defRPr>
                <a:latin typeface="+mn-lt"/>
                <a:ea typeface="+mn-ea"/>
                <a:cs typeface="+mn-cs"/>
                <a:sym typeface="Calibri"/>
              </a:defRPr>
            </a:pPr>
            <a:r>
              <a:rPr>
                <a:latin typeface="+mj-lt"/>
                <a:ea typeface="+mj-ea"/>
                <a:cs typeface="+mj-cs"/>
                <a:sym typeface="Helvetica"/>
              </a:rPr>
              <a:t>３）その他</a:t>
            </a:r>
          </a:p>
        </p:txBody>
      </p:sp>
      <p:sp>
        <p:nvSpPr>
          <p:cNvPr id="39" name="テキスト ボックス 6"/>
          <p:cNvSpPr txBox="1"/>
          <p:nvPr/>
        </p:nvSpPr>
        <p:spPr>
          <a:xfrm>
            <a:off x="1746528" y="1136575"/>
            <a:ext cx="4879598" cy="126289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1200"/>
            </a:pPr>
            <a:r>
              <a:rPr>
                <a:latin typeface="+mj-lt"/>
                <a:ea typeface="+mj-ea"/>
                <a:cs typeface="+mj-cs"/>
                <a:sym typeface="Helvetica"/>
              </a:rPr>
              <a:t>事業</a:t>
            </a:r>
            <a:r>
              <a:t>ID</a:t>
            </a:r>
            <a:r>
              <a:rPr>
                <a:latin typeface="+mj-lt"/>
                <a:ea typeface="+mj-ea"/>
                <a:cs typeface="+mj-cs"/>
                <a:sym typeface="Helvetica"/>
              </a:rPr>
              <a:t>：2019525789</a:t>
            </a:r>
          </a:p>
          <a:p>
            <a:pPr>
              <a:defRPr sz="1200"/>
            </a:pPr>
            <a:r>
              <a:rPr>
                <a:latin typeface="+mj-lt"/>
                <a:ea typeface="+mj-ea"/>
                <a:cs typeface="+mj-cs"/>
                <a:sym typeface="Helvetica"/>
              </a:rPr>
              <a:t>事業名：「福岡の海と人のつながり調べ」海と日本2020</a:t>
            </a:r>
          </a:p>
          <a:p>
            <a:pPr lvl="1">
              <a:defRPr sz="1200"/>
            </a:pPr>
            <a:r>
              <a:rPr>
                <a:latin typeface="+mj-lt"/>
                <a:ea typeface="+mj-ea"/>
                <a:cs typeface="+mj-cs"/>
                <a:sym typeface="Helvetica"/>
              </a:rPr>
              <a:t>　 九州大学環境工学教室2020</a:t>
            </a:r>
          </a:p>
          <a:p>
            <a:pPr>
              <a:defRPr sz="1200"/>
            </a:pPr>
            <a:r>
              <a:rPr>
                <a:latin typeface="+mj-lt"/>
                <a:ea typeface="+mj-ea"/>
                <a:cs typeface="+mj-cs"/>
                <a:sym typeface="Helvetica"/>
              </a:rPr>
              <a:t>団体名：九州大学大学院工学研究院附属環境工学研究教育センター</a:t>
            </a:r>
          </a:p>
        </p:txBody>
      </p:sp>
      <p:sp>
        <p:nvSpPr>
          <p:cNvPr id="40" name="正方形/長方形 7"/>
          <p:cNvSpPr/>
          <p:nvPr/>
        </p:nvSpPr>
        <p:spPr>
          <a:xfrm>
            <a:off x="1628799" y="1008112"/>
            <a:ext cx="4968554" cy="1265820"/>
          </a:xfrm>
          <a:prstGeom prst="rect">
            <a:avLst/>
          </a:prstGeom>
          <a:ln w="25400">
            <a:solidFill>
              <a:srgbClr val="000000"/>
            </a:solidFill>
          </a:ln>
        </p:spPr>
        <p:txBody>
          <a:bodyPr lIns="45719" rIns="45719" anchor="ctr"/>
          <a:lstStyle/>
          <a:p>
            <a:pPr algn="ctr">
              <a:defRPr>
                <a:solidFill>
                  <a:srgbClr val="FFFFFF"/>
                </a:solidFill>
              </a:defRPr>
            </a:pPr>
            <a:endParaRPr/>
          </a:p>
        </p:txBody>
      </p:sp>
    </p:spTree>
  </p:cSld>
  <p:clrMapOvr>
    <a:masterClrMapping/>
  </p:clrMapOvr>
  <p:transition spd="med"/>
</p:sld>
</file>

<file path=ppt/theme/theme1.xml><?xml version="1.0" encoding="utf-8"?>
<a:theme xmlns:a="http://schemas.openxmlformats.org/drawingml/2006/main" name="Office ​​テーマ">
  <a:themeElements>
    <a:clrScheme name="Office ​​テーマ">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テーマ">
      <a:majorFont>
        <a:latin typeface="Helvetica"/>
        <a:ea typeface="Helvetica"/>
        <a:cs typeface="Helvetica"/>
      </a:majorFont>
      <a:minorFont>
        <a:latin typeface="Calibri"/>
        <a:ea typeface="Calibri"/>
        <a:cs typeface="Calibri"/>
      </a:minorFont>
    </a:fontScheme>
    <a:fmtScheme name="Office ​​テーマ">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テーマ">
  <a:themeElements>
    <a:clrScheme name="Office ​​テーマ">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テーマ">
      <a:majorFont>
        <a:latin typeface="Helvetica"/>
        <a:ea typeface="Helvetica"/>
        <a:cs typeface="Helvetica"/>
      </a:majorFont>
      <a:minorFont>
        <a:latin typeface="Calibri"/>
        <a:ea typeface="Calibri"/>
        <a:cs typeface="Calibri"/>
      </a:minorFont>
    </a:fontScheme>
    <a:fmtScheme name="Office ​​テーマ">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286</TotalTime>
  <Words>986</Words>
  <Application>Microsoft Office PowerPoint</Application>
  <PresentationFormat>A4 210 x 297 mm</PresentationFormat>
  <Paragraphs>83</Paragraphs>
  <Slides>5</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vt:i4>
      </vt:variant>
    </vt:vector>
  </HeadingPairs>
  <TitlesOfParts>
    <vt:vector size="9" baseType="lpstr">
      <vt:lpstr>Arial</vt:lpstr>
      <vt:lpstr>Calibri</vt:lpstr>
      <vt:lpstr>Helvetica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Koichiro Nishi</dc:creator>
  <cp:lastModifiedBy>南 史聡</cp:lastModifiedBy>
  <cp:revision>24</cp:revision>
  <dcterms:modified xsi:type="dcterms:W3CDTF">2021-05-11T03:58:06Z</dcterms:modified>
</cp:coreProperties>
</file>