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4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FFCC00"/>
    <a:srgbClr val="663300"/>
    <a:srgbClr val="FFFFCC"/>
    <a:srgbClr val="7B9D97"/>
    <a:srgbClr val="89A7A1"/>
    <a:srgbClr val="896545"/>
    <a:srgbClr val="DD7669"/>
    <a:srgbClr val="274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60" y="238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797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6" y="9427077"/>
            <a:ext cx="2944283" cy="4979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6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6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75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8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6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9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0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4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tacheck\Desktop\ChamSoc\bg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7775575" cy="1091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tacheck\Desktop\ChamSoc\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008" y="824760"/>
            <a:ext cx="8323263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tacheck\Desktop\ChamSoc\bgg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267752"/>
            <a:ext cx="7756525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tacheck\Desktop\ChamSoc\bg-va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823745"/>
            <a:ext cx="7753350" cy="95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33962" y="824760"/>
            <a:ext cx="41520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E83E31"/>
                </a:solidFill>
                <a:effectLst>
                  <a:glow rad="63500">
                    <a:schemeClr val="bg1"/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児童養護施設等を</a:t>
            </a:r>
            <a:r>
              <a:rPr lang="ja-JP" altLang="en-US" sz="2800" b="1" dirty="0" smtClean="0">
                <a:solidFill>
                  <a:srgbClr val="E83E31"/>
                </a:solidFill>
                <a:effectLst>
                  <a:glow rad="63500">
                    <a:schemeClr val="bg1"/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巣立つ</a:t>
            </a:r>
            <a:endParaRPr lang="en-US" altLang="ja-JP" sz="2800" b="1" dirty="0" smtClean="0">
              <a:solidFill>
                <a:srgbClr val="E83E31"/>
              </a:solidFill>
              <a:effectLst>
                <a:glow rad="63500">
                  <a:schemeClr val="bg1"/>
                </a:glow>
              </a:effectLst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rgbClr val="E83E31"/>
                </a:solidFill>
                <a:effectLst>
                  <a:glow rad="63500">
                    <a:schemeClr val="bg1"/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子ども</a:t>
            </a:r>
            <a:r>
              <a:rPr lang="ja-JP" altLang="en-US" sz="2800" b="1" dirty="0">
                <a:solidFill>
                  <a:srgbClr val="E83E31"/>
                </a:solidFill>
                <a:effectLst>
                  <a:glow rad="63500">
                    <a:schemeClr val="bg1"/>
                  </a:glow>
                </a:effectLst>
                <a:latin typeface="HGSｺﾞｼｯｸE" pitchFamily="50" charset="-128"/>
                <a:ea typeface="HGSｺﾞｼｯｸE" pitchFamily="50" charset="-128"/>
              </a:rPr>
              <a:t>達の将来のために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5925" y="228010"/>
            <a:ext cx="4820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若者に「活躍の場」と「未来」をつくる</a:t>
            </a:r>
          </a:p>
        </p:txBody>
      </p:sp>
      <p:sp>
        <p:nvSpPr>
          <p:cNvPr id="9" name="Rectangle 8"/>
          <p:cNvSpPr/>
          <p:nvPr/>
        </p:nvSpPr>
        <p:spPr>
          <a:xfrm>
            <a:off x="333375" y="1751351"/>
            <a:ext cx="71183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児童養護施設等を巣立つ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子ども達の将来のため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に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>
              <a:lnSpc>
                <a:spcPts val="2000"/>
              </a:lnSpc>
            </a:pP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入所中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、退所時、退所後、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と「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就労支援」という形でサポートを行います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ja-JP" altLang="en-US" sz="1600" dirty="0">
              <a:solidFill>
                <a:schemeClr val="bg2">
                  <a:lumMod val="2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>
              <a:lnSpc>
                <a:spcPts val="2000"/>
              </a:lnSpc>
            </a:pP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※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児童養護施設等と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はファミリーホーム、里親を含みます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3550" y="2833644"/>
            <a:ext cx="6858000" cy="1785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4024" y="4731388"/>
            <a:ext cx="6858000" cy="2932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454023" y="7722642"/>
            <a:ext cx="6858000" cy="17056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5" name="Picture 11" descr="C:\Users\datacheck\Desktop\ChamSoc\tit2-b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64" y="2963822"/>
            <a:ext cx="1927762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datacheck\Desktop\ChamSoc\tit2-b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2" y="4838970"/>
            <a:ext cx="3336541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1" descr="C:\Users\datacheck\Desktop\ChamSoc\tit2-b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44" y="7922727"/>
            <a:ext cx="1719056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86801" y="2952693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IT</a:t>
            </a:r>
            <a:r>
              <a:rPr lang="ja-JP" altLang="en-US" sz="18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基礎</a:t>
            </a:r>
            <a:r>
              <a:rPr lang="ja-JP" altLang="en-US" sz="18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講座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0595" y="4866236"/>
            <a:ext cx="2869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ＳＳＴ＆ビジネスマナー講座</a:t>
            </a:r>
            <a:endParaRPr lang="ja-JP" altLang="en-US" sz="18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0595" y="792272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職場体験</a:t>
            </a:r>
            <a:endParaRPr lang="ja-JP" altLang="en-US" sz="1800" dirty="0">
              <a:solidFill>
                <a:schemeClr val="bg1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6312" y="3366588"/>
            <a:ext cx="621494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Word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・</a:t>
            </a:r>
            <a:r>
              <a:rPr lang="en-US" altLang="ja-JP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Excel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などの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office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系ソフトのスキル習得を目的として、タイピング練習、</a:t>
            </a:r>
            <a:r>
              <a:rPr lang="en-US" altLang="ja-JP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Word</a:t>
            </a:r>
            <a:r>
              <a:rPr lang="ja-JP" altLang="en-US" sz="1200" dirty="0" err="1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・</a:t>
            </a:r>
            <a:r>
              <a:rPr lang="en-US" altLang="ja-JP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Excel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の課題、そして全体的な学習を終えた後には、ビジネス文書やチラシ、表やグラフが作れるようになれば、一般事務の仕事に役立ちます。また、軽作業であっても、出退勤や記録をパソコンで入力することもありますので、パソコンに慣れておくと仕事の選択の幅が広がります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ja-JP" altLang="en-US" sz="1200" dirty="0">
              <a:solidFill>
                <a:schemeClr val="bg2">
                  <a:lumMod val="25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1042" y="5262833"/>
            <a:ext cx="63763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SST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（ソーシャル・スキル・トレーニング）は、コミュニケーションの基本である日常会話をテーマに、会話の基本的スキルを学習し、習得を目指します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。会話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基本である「話す」・「聞く」のスキル向上を中心に取り組み、参加者の力と課題に合わせて、具体的な練習場面やテーマを設定しています。取り上げたテーマの例としては、人に話しかけるタイミングや話題の選び方、話を聞くときのあいづちなどがあります</a:t>
            </a:r>
            <a:r>
              <a:rPr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en-US" altLang="ja-JP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ビジネスマナーや就職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活動及び就労に必要な知識を学習し、履歴書作成、模擬面接を通じて就職に向けた準備を進めるプログラムです。就職活動に向けて、自分がどのような働き方をしたいかを考えます。また、就職活動のための知識として、ハローワークの利用の仕方、求人票の見方などを知ります。講座を通じて自分の長所や短所を考えて整理し、履歴書を作成します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ja-JP" altLang="en-US" sz="1200" dirty="0">
              <a:solidFill>
                <a:schemeClr val="bg2">
                  <a:lumMod val="25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1048" name="Picture 24" descr="C:\Users\datacheck\Desktop\foot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0291978"/>
            <a:ext cx="7777163" cy="66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061" y="10291978"/>
            <a:ext cx="1301749" cy="356566"/>
          </a:xfrm>
          <a:prstGeom prst="rect">
            <a:avLst/>
          </a:prstGeom>
        </p:spPr>
      </p:pic>
      <p:sp>
        <p:nvSpPr>
          <p:cNvPr id="65" name="テキスト ボックス 64"/>
          <p:cNvSpPr txBox="1"/>
          <p:nvPr/>
        </p:nvSpPr>
        <p:spPr>
          <a:xfrm>
            <a:off x="397682" y="9478090"/>
            <a:ext cx="3221818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   090-1952-2551</a:t>
            </a: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   0744-47-4764</a:t>
            </a:r>
            <a:r>
              <a:rPr lang="ja-JP" altLang="en-US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b="1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sparkle-mate@vport.org</a:t>
            </a:r>
            <a:endParaRPr lang="en-US" altLang="ja-JP" sz="1400" b="1" u="sng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</a:t>
            </a:r>
            <a:r>
              <a:rPr lang="en-US" altLang="ja-JP" sz="14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://</a:t>
            </a:r>
            <a:r>
              <a:rPr lang="en-US" altLang="ja-JP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probono.vport.org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39903" y="9819770"/>
            <a:ext cx="29585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社会福祉法人</a:t>
            </a:r>
            <a:r>
              <a:rPr lang="ja-JP" altLang="en-US" sz="1800" b="1" dirty="0" err="1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ぷろぼの</a:t>
            </a:r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若者に「活躍の場」と「未来」をつくる</a:t>
            </a:r>
            <a:endParaRPr lang="en-US" altLang="ja-JP" sz="1200" b="1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相談センター　担当：平井　</a:t>
            </a:r>
            <a:endParaRPr lang="en-US" altLang="ja-JP" sz="1400" b="1" dirty="0" smtClean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円/楕円 2"/>
          <p:cNvSpPr/>
          <p:nvPr/>
        </p:nvSpPr>
        <p:spPr>
          <a:xfrm rot="20575892">
            <a:off x="511112" y="802560"/>
            <a:ext cx="1325292" cy="914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２０１７年度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27" y="396042"/>
            <a:ext cx="954067" cy="1000180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3706563" y="9478090"/>
            <a:ext cx="3605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634-0005 </a:t>
            </a:r>
          </a:p>
          <a:p>
            <a:r>
              <a:rPr lang="ja-JP" altLang="en-US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奈良県橿原市北八木町</a:t>
            </a:r>
            <a:r>
              <a:rPr lang="en-US" altLang="ja-JP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丁目</a:t>
            </a:r>
            <a:r>
              <a:rPr lang="en-US" altLang="ja-JP" sz="110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1-8</a:t>
            </a:r>
            <a:r>
              <a:rPr lang="ja-JP" altLang="en-US" sz="1100" dirty="0" smtClean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橿原</a:t>
            </a:r>
            <a:r>
              <a:rPr lang="ja-JP" altLang="en-US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中央ビル</a:t>
            </a:r>
            <a:r>
              <a:rPr lang="en-US" altLang="ja-JP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1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8370" y="10411093"/>
            <a:ext cx="146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助成：日本財団</a:t>
            </a:r>
            <a:endParaRPr lang="en-US" altLang="ja-JP" sz="1400" b="1" dirty="0">
              <a:solidFill>
                <a:srgbClr val="00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Rectangle 16"/>
          <p:cNvSpPr/>
          <p:nvPr/>
        </p:nvSpPr>
        <p:spPr>
          <a:xfrm>
            <a:off x="724113" y="8297368"/>
            <a:ext cx="634957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職場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体験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によって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成功</a:t>
            </a: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体験を重ねること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で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子ども</a:t>
            </a: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達の自己肯定感を育むことができます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また、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子ども</a:t>
            </a: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達は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各企業に受け入れて</a:t>
            </a: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もらえることにより、社会や大人に対して信頼する気持ちを抱くことができるように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な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ります。</a:t>
            </a:r>
            <a:endParaRPr lang="en-US" altLang="ja-JP" sz="1200" dirty="0" smtClean="0">
              <a:solidFill>
                <a:schemeClr val="bg2">
                  <a:lumMod val="1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子ども</a:t>
            </a: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達が、スムーズに社会と繋がり自立していける</a:t>
            </a:r>
            <a:r>
              <a:rPr lang="ja-JP" altLang="ja-JP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よう</a:t>
            </a:r>
            <a:r>
              <a:rPr lang="ja-JP" altLang="en-US" sz="1200" dirty="0" smtClean="0">
                <a:solidFill>
                  <a:schemeClr val="bg2">
                    <a:lumMod val="1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、企業の皆さまにご協力いただいています。</a:t>
            </a:r>
            <a:endParaRPr lang="ja-JP" altLang="ja-JP" sz="1200" dirty="0">
              <a:solidFill>
                <a:schemeClr val="bg2">
                  <a:lumMod val="1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91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074_クリスマス</Template>
  <TotalTime>0</TotalTime>
  <Words>449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2014-07-29T12:15:42Z</dcterms:created>
  <dcterms:modified xsi:type="dcterms:W3CDTF">2017-11-27T00:13:25Z</dcterms:modified>
</cp:coreProperties>
</file>