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79" r:id="rId3"/>
    <p:sldId id="262" r:id="rId4"/>
    <p:sldId id="261" r:id="rId5"/>
    <p:sldId id="263" r:id="rId6"/>
    <p:sldId id="264" r:id="rId7"/>
    <p:sldId id="265" r:id="rId8"/>
    <p:sldId id="267" r:id="rId9"/>
    <p:sldId id="266" r:id="rId10"/>
    <p:sldId id="268" r:id="rId11"/>
    <p:sldId id="273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4EE8A6"/>
    <a:srgbClr val="000099"/>
    <a:srgbClr val="E24C6C"/>
    <a:srgbClr val="E1DC05"/>
    <a:srgbClr val="FAF51F"/>
    <a:srgbClr val="9ABB59"/>
    <a:srgbClr val="FFFF66"/>
    <a:srgbClr val="66FF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8" autoAdjust="0"/>
    <p:restoredTop sz="94660"/>
  </p:normalViewPr>
  <p:slideViewPr>
    <p:cSldViewPr>
      <p:cViewPr>
        <p:scale>
          <a:sx n="200" d="100"/>
          <a:sy n="200" d="100"/>
        </p:scale>
        <p:origin x="3998" y="24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E7F-E2C2-494D-9845-78DF0444C5CC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AEE34-088B-4751-9931-4338A8297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18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29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78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74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15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38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1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32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10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86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23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1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FEC33-A0EE-48F3-9C70-44300691654E}" type="datetimeFigureOut">
              <a:rPr kumimoji="1" lang="ja-JP" altLang="en-US" smtClean="0"/>
              <a:t>2012/1/17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34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png"/><Relationship Id="rId7" Type="http://schemas.openxmlformats.org/officeDocument/2006/relationships/image" Target="../media/image5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png"/><Relationship Id="rId7" Type="http://schemas.openxmlformats.org/officeDocument/2006/relationships/image" Target="../media/image65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9.gif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2.png"/><Relationship Id="rId7" Type="http://schemas.openxmlformats.org/officeDocument/2006/relationships/image" Target="../media/image75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png"/><Relationship Id="rId7" Type="http://schemas.openxmlformats.org/officeDocument/2006/relationships/image" Target="../media/image81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5.png"/><Relationship Id="rId7" Type="http://schemas.openxmlformats.org/officeDocument/2006/relationships/image" Target="../media/image88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9.gif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9.gi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9.gi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384090" y="1237548"/>
            <a:ext cx="5829300" cy="67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1340768" y="1352640"/>
            <a:ext cx="4261811" cy="2123658"/>
          </a:xfrm>
          <a:prstGeom prst="rect">
            <a:avLst/>
          </a:prstGeom>
          <a:gradFill>
            <a:gsLst>
              <a:gs pos="0">
                <a:srgbClr val="FFFF66"/>
              </a:gs>
              <a:gs pos="100000">
                <a:srgbClr val="66FFCC">
                  <a:alpha val="39000"/>
                </a:srgbClr>
              </a:gs>
              <a:gs pos="5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kumimoji="1" lang="ja-JP" alt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元気バス</a:t>
            </a:r>
            <a:r>
              <a:rPr kumimoji="1" lang="en-US" altLang="ja-JP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kumimoji="1" lang="en-US" altLang="ja-JP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ja-JP" alt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バス</a:t>
            </a:r>
            <a:r>
              <a:rPr lang="ja-JP" alt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停　案内</a:t>
            </a:r>
            <a:endParaRPr lang="en-US" altLang="ja-JP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ja-JP" altLang="en-US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　　（下外城田地区・有田地区）</a:t>
            </a:r>
            <a:endParaRPr lang="ja-JP" alt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56" y="4139952"/>
            <a:ext cx="3950568" cy="2962926"/>
          </a:xfrm>
          <a:prstGeom prst="rect">
            <a:avLst/>
          </a:prstGeom>
          <a:effectLst>
            <a:glow rad="355600">
              <a:schemeClr val="accent1">
                <a:satMod val="175000"/>
                <a:alpha val="52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339752"/>
            <a:ext cx="1725161" cy="22987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43" y="7257262"/>
            <a:ext cx="2097028" cy="111252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33" y="7380312"/>
            <a:ext cx="852507" cy="118923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1481570"/>
            <a:ext cx="1054608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5" y="6973665"/>
            <a:ext cx="2280890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97"/>
          <a:stretch/>
        </p:blipFill>
        <p:spPr bwMode="auto">
          <a:xfrm>
            <a:off x="3933055" y="4157638"/>
            <a:ext cx="2313378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5" y="1331639"/>
            <a:ext cx="2280890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有田 長更地区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22359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600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長更公民館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60149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601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JA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伊勢有田店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敷地内駐車場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30170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602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いなほの郷児童クラブ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有田小学校敷地内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811" y="230760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74" y="476851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18" y="745232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8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0" y="415763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8" y="6982089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65622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6" y="1331640"/>
            <a:ext cx="2336949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有田 井倉地区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04521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610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井倉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2841509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8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26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91" y="6948263"/>
            <a:ext cx="2377077" cy="1800000"/>
          </a:xfrm>
          <a:prstGeom prst="rect">
            <a:avLst/>
          </a:prstGeom>
          <a:noFill/>
          <a:ln w="4127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576536" y="1331640"/>
            <a:ext cx="5766340" cy="1807622"/>
            <a:chOff x="573500" y="4132330"/>
            <a:chExt cx="5766340" cy="180762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90"/>
            <a:stretch/>
          </p:blipFill>
          <p:spPr bwMode="auto">
            <a:xfrm>
              <a:off x="3933055" y="4132330"/>
              <a:ext cx="2406785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図 18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983" y="4211960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00" y="4139952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有田 門前・坂本・日向地区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122303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630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門前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北側（世古）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差路カーブミラー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66672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640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坂本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南側（日向）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T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字路カーブミラー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79907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650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日向公民館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7149393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76536" y="4139952"/>
            <a:ext cx="5696504" cy="1800804"/>
            <a:chOff x="573500" y="6981285"/>
            <a:chExt cx="5696504" cy="1800804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171" y="6981285"/>
              <a:ext cx="2317833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図 14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620" y="8100392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00" y="6982089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" y="6948263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527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97" y="6982089"/>
            <a:ext cx="2169304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95" y="4150864"/>
            <a:ext cx="2380188" cy="1800000"/>
          </a:xfrm>
          <a:prstGeom prst="rect">
            <a:avLst/>
          </a:prstGeom>
          <a:noFill/>
          <a:ln w="4127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55" y="1308604"/>
            <a:ext cx="2380188" cy="1800000"/>
          </a:xfrm>
          <a:prstGeom prst="rect">
            <a:avLst/>
          </a:prstGeom>
          <a:noFill/>
          <a:ln w="4127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有田 世古地区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48388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620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世古公園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公園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10683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621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世古公民館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90633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世古コメリ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コメリ駐車場南側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49" y="2478791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4818011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68" y="817240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6" y="131325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6" y="415086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6" y="6982089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9401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1310720"/>
            <a:ext cx="2194521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0"/>
          <a:stretch/>
        </p:blipFill>
        <p:spPr bwMode="auto">
          <a:xfrm>
            <a:off x="4066132" y="4139951"/>
            <a:ext cx="2205461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49" y="6972451"/>
            <a:ext cx="2208379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有田 </a:t>
            </a:r>
            <a:r>
              <a:rPr lang="ja-JP" altLang="en-US" sz="2000" dirty="0"/>
              <a:t>世古</a:t>
            </a:r>
            <a:r>
              <a:rPr lang="ja-JP" altLang="en-US" sz="2000" dirty="0" smtClean="0"/>
              <a:t>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05980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623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幸福寺下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幸福寺入口付近の路上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315521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624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世古地区北側郵便ポスト前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北側郵便ポスト前ミラー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09148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625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ナカミチ東側駐車場入り口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ナカミチ東側駐車場入り口付近</a:t>
                      </a:r>
                      <a:endParaRPr lang="zh-TW" altLang="en-US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43" y="197971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37" y="817240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0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8" y="413995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8" y="6982089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8" y="4178769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49" y="7164288"/>
            <a:ext cx="2336228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有田 上玉川地区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90987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660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上玉川リサイクルステーション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78648"/>
              </p:ext>
            </p:extLst>
          </p:nvPr>
        </p:nvGraphicFramePr>
        <p:xfrm>
          <a:off x="260648" y="3203848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たまき玉川クリニック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医院敷地内駐車場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884587"/>
              </p:ext>
            </p:extLst>
          </p:nvPr>
        </p:nvGraphicFramePr>
        <p:xfrm>
          <a:off x="260648" y="5940152"/>
          <a:ext cx="6320865" cy="108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なかむらデンタルクリニック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医院敷地内駐車場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なかむら耳鼻咽喉科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さくら薬局伊勢玉城店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5" name="図 14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14" y="7893429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523156" y="1259632"/>
            <a:ext cx="5747884" cy="1800000"/>
            <a:chOff x="548680" y="1331640"/>
            <a:chExt cx="5747884" cy="1800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336" y="1331640"/>
              <a:ext cx="2336228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図 17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412" y="1864795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80" y="133164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5" name="グループ化 4"/>
          <p:cNvGrpSpPr/>
          <p:nvPr/>
        </p:nvGrpSpPr>
        <p:grpSpPr>
          <a:xfrm>
            <a:off x="525428" y="3923928"/>
            <a:ext cx="5713450" cy="1801528"/>
            <a:chOff x="595968" y="4177241"/>
            <a:chExt cx="5713450" cy="180152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190" y="4177241"/>
              <a:ext cx="2336228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図 19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264" y="4767828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68" y="4178769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716428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2896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9"/>
          <a:stretch/>
        </p:blipFill>
        <p:spPr bwMode="auto">
          <a:xfrm>
            <a:off x="3813969" y="7127197"/>
            <a:ext cx="2424909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08"/>
          <a:stretch/>
        </p:blipFill>
        <p:spPr bwMode="auto">
          <a:xfrm>
            <a:off x="3832657" y="1297466"/>
            <a:ext cx="2406221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有田 下玉川・岡村地区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155731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670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下玉川集積場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集積所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377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岡村共同格納庫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共同格納庫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738407"/>
              </p:ext>
            </p:extLst>
          </p:nvPr>
        </p:nvGraphicFramePr>
        <p:xfrm>
          <a:off x="260648" y="6084168"/>
          <a:ext cx="6320865" cy="81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ほり整形外科医院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伊勢銘花園北の職員用駐車場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玉城調剤薬局岡村店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5" name="図 14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90" y="7308304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8" y="1330916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22" name="図 21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17" y="2472355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528504" y="4139952"/>
            <a:ext cx="5668643" cy="1800000"/>
            <a:chOff x="550228" y="4211960"/>
            <a:chExt cx="5668643" cy="1800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693" y="4211960"/>
              <a:ext cx="2383178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図 19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820" y="5220072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28" y="421196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2" y="7103865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8196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"/>
          <a:stretch/>
        </p:blipFill>
        <p:spPr bwMode="auto">
          <a:xfrm>
            <a:off x="4020876" y="6948263"/>
            <a:ext cx="2395164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59" y="7348693"/>
            <a:ext cx="618684" cy="51362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-1604" r="-428" b="1604"/>
          <a:stretch/>
        </p:blipFill>
        <p:spPr bwMode="auto">
          <a:xfrm>
            <a:off x="4033081" y="4128933"/>
            <a:ext cx="2321876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85" y="1312288"/>
            <a:ext cx="2113921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有田 妙法寺地区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13533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690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妙法寺伊勢屋豆兵衛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伊勢屋豆兵衛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76930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341702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691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妙法寺公園リサイクルステーション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公園リサイクルステーション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69242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750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エバーグリーン玉城集積場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集積所</a:t>
                      </a:r>
                      <a:endParaRPr lang="zh-TW" altLang="en-US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81" y="1875391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16" y="5005235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8" y="128598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4178769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5" name="図 14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19" y="772633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6962317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5586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65" y="6948263"/>
            <a:ext cx="2303068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59" y="4156075"/>
            <a:ext cx="2504197" cy="1800000"/>
          </a:xfrm>
          <a:prstGeom prst="rect">
            <a:avLst/>
          </a:prstGeom>
          <a:noFill/>
          <a:ln w="41275">
            <a:gradFill>
              <a:gsLst>
                <a:gs pos="96000">
                  <a:srgbClr val="00B0F0"/>
                </a:gs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9"/>
          <a:stretch/>
        </p:blipFill>
        <p:spPr bwMode="auto">
          <a:xfrm>
            <a:off x="3933053" y="1312288"/>
            <a:ext cx="2432191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有田 中楽地区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904080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700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中楽インプレス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K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・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M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インプレス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K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・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M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636053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341702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710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荒子団地　吉祥庵交差点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吉祥庵交差点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93181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711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荒子団地　三叉路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白い家の前の三叉路</a:t>
                      </a:r>
                      <a:endParaRPr lang="zh-TW" altLang="en-US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25" y="2071421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15" y="4941849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2" y="131228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4" y="694826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2" y="416234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5" name="図 14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63" y="7342517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96" y="1331640"/>
            <a:ext cx="2199672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52" y="4162348"/>
            <a:ext cx="2356981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有田 中楽地区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93858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722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ピアゴ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ピアゴ入口消火栓看板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520582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341702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730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伊勢団地リサイクルステーション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50" y="180518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66" y="498889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0" y="1285647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0" y="416234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4075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65415"/>
              </p:ext>
            </p:extLst>
          </p:nvPr>
        </p:nvGraphicFramePr>
        <p:xfrm>
          <a:off x="1916832" y="3851920"/>
          <a:ext cx="30662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128"/>
                <a:gridCol w="1533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地　　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バス停数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下外城田地区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ヶ所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有田地区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ヶ所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（平成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日　現在）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46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27" y="4088890"/>
            <a:ext cx="2287119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68" y="1343181"/>
            <a:ext cx="2386239" cy="1800000"/>
          </a:xfrm>
          <a:prstGeom prst="rect">
            <a:avLst/>
          </a:prstGeom>
          <a:noFill/>
          <a:ln w="4127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有田 久保地区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40503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720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久保公民館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公民館・リサイクルステーション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99508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341702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E24C6C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721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久保　辻本サッシ前集積場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辻本サッシ前集積所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24" y="1907183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06" y="449999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6" y="134462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2" y="408889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73692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6"/>
          <a:stretch/>
        </p:blipFill>
        <p:spPr bwMode="auto">
          <a:xfrm>
            <a:off x="3968181" y="6948264"/>
            <a:ext cx="2329367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81" y="4131568"/>
            <a:ext cx="2308306" cy="1800000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8"/>
          <a:stretch/>
        </p:blipFill>
        <p:spPr bwMode="auto">
          <a:xfrm>
            <a:off x="3861048" y="1331640"/>
            <a:ext cx="2436500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下外</a:t>
            </a:r>
            <a:r>
              <a:rPr lang="ja-JP" altLang="en-US" sz="2000" dirty="0"/>
              <a:t>城田 </a:t>
            </a:r>
            <a:r>
              <a:rPr lang="ja-JP" altLang="en-US" sz="2000" dirty="0" smtClean="0"/>
              <a:t>宮古地区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66047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宮古公民館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公民館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19339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801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宮古　広泰寺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広泰寺駐車場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46237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802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宮古　西山集積場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宮古西山集積場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269979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0" y="5041061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413995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694826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4" name="図 13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7982701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"/>
          <a:stretch/>
        </p:blipFill>
        <p:spPr bwMode="auto">
          <a:xfrm>
            <a:off x="3901772" y="4139952"/>
            <a:ext cx="2379732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"/>
          <a:stretch/>
        </p:blipFill>
        <p:spPr bwMode="auto">
          <a:xfrm>
            <a:off x="3901772" y="6950888"/>
            <a:ext cx="2379732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"/>
          <a:stretch/>
        </p:blipFill>
        <p:spPr bwMode="auto">
          <a:xfrm>
            <a:off x="3896836" y="1307292"/>
            <a:ext cx="2379732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下外</a:t>
            </a:r>
            <a:r>
              <a:rPr lang="ja-JP" altLang="en-US" sz="2000" dirty="0"/>
              <a:t>城田 </a:t>
            </a:r>
            <a:r>
              <a:rPr lang="ja-JP" altLang="en-US" sz="2000" dirty="0" smtClean="0"/>
              <a:t>宮古地区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82721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803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玉城わかば学園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玉城わかば学園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字路付近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27820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804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中井整骨院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整骨院敷地内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19987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805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宮の里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建物正面玄関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32" y="2117244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2" y="453390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" y="413995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" y="695088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97" y="7486687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"/>
          <a:stretch/>
        </p:blipFill>
        <p:spPr bwMode="auto">
          <a:xfrm>
            <a:off x="3860774" y="7012839"/>
            <a:ext cx="2402866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96" y="4139188"/>
            <a:ext cx="2310564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6" y="1313383"/>
            <a:ext cx="2212844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下外</a:t>
            </a:r>
            <a:r>
              <a:rPr lang="ja-JP" altLang="en-US" sz="2000" dirty="0"/>
              <a:t>城田 </a:t>
            </a:r>
            <a:r>
              <a:rPr lang="ja-JP" altLang="en-US" sz="2000" dirty="0" smtClean="0"/>
              <a:t>宮古・勝田地区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77857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806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きらくえん玉城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入り口付近の自動販売機前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15013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807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宮古クレオ前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「クレオ」前、カーブミラー付近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6" y="233975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4982839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" y="413995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50738"/>
              </p:ext>
            </p:extLst>
          </p:nvPr>
        </p:nvGraphicFramePr>
        <p:xfrm>
          <a:off x="260648" y="622818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890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公園通り　公園横集積場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公園横集積所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3" name="図 1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08" y="7613855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7012839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579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/>
          <a:stretch/>
        </p:blipFill>
        <p:spPr bwMode="auto">
          <a:xfrm>
            <a:off x="3861138" y="7026324"/>
            <a:ext cx="2472553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36" y="4139952"/>
            <a:ext cx="2490155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35" y="1375283"/>
            <a:ext cx="2455132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下外</a:t>
            </a:r>
            <a:r>
              <a:rPr lang="ja-JP" altLang="en-US" sz="2000" dirty="0"/>
              <a:t>城田 </a:t>
            </a:r>
            <a:r>
              <a:rPr lang="ja-JP" altLang="en-US" sz="2000" dirty="0" smtClean="0"/>
              <a:t>岡出・冨岡・昼</a:t>
            </a:r>
            <a:r>
              <a:rPr lang="ja-JP" altLang="en-US" sz="2000" dirty="0"/>
              <a:t>田</a:t>
            </a:r>
            <a:r>
              <a:rPr lang="ja-JP" altLang="en-US" sz="2000" dirty="0" smtClean="0"/>
              <a:t>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98348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810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岡出茶部屋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茶部屋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42735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820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冨岡公民館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44794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830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昼田公民館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01" y="2258103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31" y="529208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78" y="7916287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0" y="1386331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0" y="413995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6" y="7016287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914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6"/>
          <a:stretch/>
        </p:blipFill>
        <p:spPr bwMode="auto">
          <a:xfrm>
            <a:off x="3933055" y="4135759"/>
            <a:ext cx="2322965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5" y="1303863"/>
            <a:ext cx="2239940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下外</a:t>
            </a:r>
            <a:r>
              <a:rPr lang="ja-JP" altLang="en-US" sz="2000" dirty="0"/>
              <a:t>城田 </a:t>
            </a:r>
            <a:r>
              <a:rPr lang="ja-JP" altLang="en-US" sz="2000" dirty="0" smtClean="0"/>
              <a:t>中角地区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33517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840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中角公民館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93357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900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ファーストタウン中角集積場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集積所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13" y="2698257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59" y="5049445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413995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8214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7" y="7020272"/>
            <a:ext cx="2388815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68" y="4157638"/>
            <a:ext cx="2450703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1331639"/>
            <a:ext cx="2450703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下外</a:t>
            </a:r>
            <a:r>
              <a:rPr lang="ja-JP" altLang="en-US" sz="2000" dirty="0"/>
              <a:t>城田 </a:t>
            </a:r>
            <a:r>
              <a:rPr lang="ja-JP" altLang="en-US" sz="2000" dirty="0" smtClean="0"/>
              <a:t>小社・小社曽根地区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81859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860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小社公民館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9582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861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JA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伊勢下外城田店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敷地内駐車場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6545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870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曽根リサイクルステーション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56" y="248376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4716016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702027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413995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5" name="図 14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7882089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19" y="1428056"/>
            <a:ext cx="2392941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19" y="4326186"/>
            <a:ext cx="2307115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下外</a:t>
            </a:r>
            <a:r>
              <a:rPr lang="ja-JP" altLang="en-US" sz="2000" dirty="0"/>
              <a:t>城田 山岡</a:t>
            </a:r>
            <a:r>
              <a:rPr lang="ja-JP" altLang="en-US" sz="2000" dirty="0" smtClean="0"/>
              <a:t>・岩出地区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22948"/>
              </p:ext>
            </p:extLst>
          </p:nvPr>
        </p:nvGraphicFramePr>
        <p:xfrm>
          <a:off x="260648" y="611560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850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山岡リサイクルステーション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79552"/>
              </p:ext>
            </p:extLst>
          </p:nvPr>
        </p:nvGraphicFramePr>
        <p:xfrm>
          <a:off x="188640" y="3491880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9ABB59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880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岩出リサイクルステーション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19" y="289100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90" y="5070553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40364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4326186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6658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4542</TotalTime>
  <Words>832</Words>
  <Application>Microsoft Office PowerPoint</Application>
  <PresentationFormat>画面に合わせる (4:3)</PresentationFormat>
  <Paragraphs>321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PowerPoint プレゼンテーション</vt:lpstr>
      <vt:lpstr>PowerPoint プレゼンテーション</vt:lpstr>
      <vt:lpstr>【下外城田 宮古地区バス停】</vt:lpstr>
      <vt:lpstr>【下外城田 宮古地区バス停】</vt:lpstr>
      <vt:lpstr>【下外城田 宮古・勝田地区バス停】</vt:lpstr>
      <vt:lpstr>【下外城田 岡出・冨岡・昼田地区バス停】</vt:lpstr>
      <vt:lpstr>【下外城田 中角地区バス停】</vt:lpstr>
      <vt:lpstr>【下外城田 小社・小社曽根地区バス停】</vt:lpstr>
      <vt:lpstr>【下外城田 山岡・岩出地区バス停】</vt:lpstr>
      <vt:lpstr>【有田 長更地区バス停】</vt:lpstr>
      <vt:lpstr>【有田 井倉地区バス停】</vt:lpstr>
      <vt:lpstr>【有田 門前・坂本・日向地区バス停】</vt:lpstr>
      <vt:lpstr>【有田 世古地区バス停】</vt:lpstr>
      <vt:lpstr>【有田 世古地区バス停】</vt:lpstr>
      <vt:lpstr>【有田 上玉川地区バス停】</vt:lpstr>
      <vt:lpstr>【有田 下玉川・岡村地区バス停】</vt:lpstr>
      <vt:lpstr>【有田 妙法寺地区バス停】</vt:lpstr>
      <vt:lpstr>【有田 中楽地区バス停】</vt:lpstr>
      <vt:lpstr>【有田 中楽地区バス停】</vt:lpstr>
      <vt:lpstr>【有田 久保地区バス停】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【外城田 原地区バス停】</dc:title>
  <dc:creator>user</dc:creator>
  <cp:lastModifiedBy>user</cp:lastModifiedBy>
  <cp:revision>213</cp:revision>
  <dcterms:created xsi:type="dcterms:W3CDTF">2011-11-25T07:18:36Z</dcterms:created>
  <dcterms:modified xsi:type="dcterms:W3CDTF">2012-01-17T08:03:42Z</dcterms:modified>
</cp:coreProperties>
</file>