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839"/>
    <a:srgbClr val="008A3E"/>
    <a:srgbClr val="294983"/>
    <a:srgbClr val="A50021"/>
    <a:srgbClr val="CC0000"/>
    <a:srgbClr val="FF5050"/>
    <a:srgbClr val="FF7C80"/>
    <a:srgbClr val="FF9999"/>
    <a:srgbClr val="F4F4F4"/>
    <a:srgbClr val="E6D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8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9840731"/>
            <a:ext cx="7775575" cy="1087438"/>
          </a:xfrm>
          <a:prstGeom prst="rect">
            <a:avLst/>
          </a:prstGeom>
          <a:solidFill>
            <a:srgbClr val="156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\\SERVER\mac-share\塚本\アスクルばらしたpng\P12\12_ob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624" y="0"/>
            <a:ext cx="2105025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mac-share\塚本\アスクルばらしたpng\P12\12_b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9" y="1420346"/>
            <a:ext cx="3916363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965536" y="1420346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第</a:t>
            </a:r>
            <a:r>
              <a:rPr lang="en-US" altLang="ja-JP" sz="18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6</a:t>
            </a:r>
            <a:r>
              <a:rPr lang="ja-JP" altLang="en-US" sz="18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回おれん</a:t>
            </a:r>
            <a:r>
              <a:rPr lang="ja-JP" altLang="en-US" sz="1800" b="1" dirty="0" err="1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じの</a:t>
            </a:r>
            <a:r>
              <a:rPr lang="ja-JP" altLang="en-US" sz="18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会市民公開講座</a:t>
            </a:r>
            <a:endParaRPr lang="ja-JP" altLang="en-US" sz="18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29892" y="2046348"/>
            <a:ext cx="68065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294983"/>
                </a:solidFill>
                <a:latin typeface="小塚ゴシック Pro B" pitchFamily="34" charset="-128"/>
                <a:ea typeface="小塚ゴシック Pro B" pitchFamily="34" charset="-128"/>
              </a:rPr>
              <a:t>医療講演会</a:t>
            </a:r>
          </a:p>
          <a:p>
            <a:r>
              <a:rPr lang="ja-JP" altLang="en-US" sz="4800" dirty="0" smtClean="0">
                <a:solidFill>
                  <a:srgbClr val="294983"/>
                </a:solidFill>
                <a:latin typeface="小塚ゴシック Pro B" pitchFamily="34" charset="-128"/>
                <a:ea typeface="小塚ゴシック Pro B" pitchFamily="34" charset="-128"/>
              </a:rPr>
              <a:t>股関節の病気と歩行障害</a:t>
            </a:r>
            <a:endParaRPr lang="ja-JP" altLang="en-US" sz="9600" dirty="0">
              <a:solidFill>
                <a:srgbClr val="294983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53833" y="827087"/>
            <a:ext cx="228260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参加費無料</a:t>
            </a: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事前申し込み不要</a:t>
            </a:r>
            <a:r>
              <a:rPr lang="en-US" altLang="ja-JP" sz="14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)</a:t>
            </a:r>
            <a:endParaRPr lang="zh-CN" altLang="en-US" sz="14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0891" y="3899584"/>
            <a:ext cx="3886200" cy="25288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800" dirty="0">
                <a:latin typeface="小塚ゴシック Pro B" pitchFamily="34" charset="-128"/>
                <a:ea typeface="小塚ゴシック Pro B" pitchFamily="34" charset="-128"/>
              </a:rPr>
              <a:t>股関節</a:t>
            </a: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の</a:t>
            </a:r>
            <a:r>
              <a:rPr lang="ja-JP" altLang="en-US" sz="2800" dirty="0">
                <a:latin typeface="小塚ゴシック Pro B" pitchFamily="34" charset="-128"/>
                <a:ea typeface="小塚ゴシック Pro B" pitchFamily="34" charset="-128"/>
              </a:rPr>
              <a:t>病気</a:t>
            </a: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の診断と</a:t>
            </a:r>
            <a:endParaRPr lang="ja-JP" altLang="en-US" sz="2800" dirty="0">
              <a:latin typeface="小塚ゴシック Pro B" pitchFamily="34" charset="-128"/>
              <a:ea typeface="小塚ゴシック Pro B" pitchFamily="34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治療をやさしく解説！</a:t>
            </a:r>
            <a:endParaRPr lang="en-US" altLang="ja-JP" sz="2800" dirty="0" smtClean="0">
              <a:latin typeface="小塚ゴシック Pro B" pitchFamily="34" charset="-128"/>
              <a:ea typeface="小塚ゴシック Pro B" pitchFamily="34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股関節</a:t>
            </a:r>
            <a:r>
              <a:rPr lang="ja-JP" altLang="en-US" sz="2800" dirty="0">
                <a:latin typeface="小塚ゴシック Pro B" pitchFamily="34" charset="-128"/>
                <a:ea typeface="小塚ゴシック Pro B" pitchFamily="34" charset="-128"/>
              </a:rPr>
              <a:t>痛</a:t>
            </a: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を</a:t>
            </a:r>
            <a:r>
              <a:rPr lang="ja-JP" altLang="en-US" sz="2800" dirty="0">
                <a:latin typeface="小塚ゴシック Pro B" pitchFamily="34" charset="-128"/>
                <a:ea typeface="小塚ゴシック Pro B" pitchFamily="34" charset="-128"/>
              </a:rPr>
              <a:t>克服</a:t>
            </a: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して、</a:t>
            </a:r>
            <a:endParaRPr lang="en-US" altLang="ja-JP" sz="2800" dirty="0" smtClean="0">
              <a:latin typeface="小塚ゴシック Pro B" pitchFamily="34" charset="-128"/>
              <a:ea typeface="小塚ゴシック Pro B" pitchFamily="34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生涯、自分の脚で</a:t>
            </a:r>
            <a:endParaRPr lang="en-US" altLang="ja-JP" sz="2800" dirty="0" smtClean="0">
              <a:latin typeface="小塚ゴシック Pro B" pitchFamily="34" charset="-128"/>
              <a:ea typeface="小塚ゴシック Pro B" pitchFamily="34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800" dirty="0" smtClean="0">
                <a:latin typeface="小塚ゴシック Pro B" pitchFamily="34" charset="-128"/>
                <a:ea typeface="小塚ゴシック Pro B" pitchFamily="34" charset="-128"/>
              </a:rPr>
              <a:t>歩きましょう。</a:t>
            </a:r>
            <a:endParaRPr lang="ja-JP" altLang="en-US" sz="2800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pic>
        <p:nvPicPr>
          <p:cNvPr id="1030" name="Picture 6" descr="\\SERVER\mac-share\塚本\アスクルばらしたpng\P12\12_c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574" y="5098230"/>
            <a:ext cx="20066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SERVER\mac-share\塚本\アスクルばらしたpng\P12\12_c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216" y="5665788"/>
            <a:ext cx="20066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SERVER\mac-share\塚本\アスクルばらしたpng\P12\12_c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833" y="3673420"/>
            <a:ext cx="20066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385645" y="7323903"/>
            <a:ext cx="6119171" cy="18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日程：平成</a:t>
            </a:r>
            <a:r>
              <a:rPr lang="en-US" altLang="ja-JP" sz="2400" dirty="0" smtClean="0">
                <a:latin typeface="小塚ゴシック Pro B" pitchFamily="34" charset="-128"/>
                <a:ea typeface="小塚ゴシック Pro B" pitchFamily="34" charset="-128"/>
              </a:rPr>
              <a:t>27</a:t>
            </a:r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年</a:t>
            </a:r>
            <a:r>
              <a:rPr lang="en-US" altLang="ja-JP" sz="2400" dirty="0" smtClean="0">
                <a:latin typeface="小塚ゴシック Pro B" pitchFamily="34" charset="-128"/>
                <a:ea typeface="小塚ゴシック Pro B" pitchFamily="34" charset="-128"/>
              </a:rPr>
              <a:t>10</a:t>
            </a:r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月</a:t>
            </a:r>
            <a:r>
              <a:rPr lang="en-US" altLang="ja-JP" sz="2400" dirty="0">
                <a:latin typeface="小塚ゴシック Pro B" pitchFamily="34" charset="-128"/>
                <a:ea typeface="小塚ゴシック Pro B" pitchFamily="34" charset="-128"/>
              </a:rPr>
              <a:t>4</a:t>
            </a:r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日</a:t>
            </a:r>
            <a:r>
              <a:rPr lang="en-US" altLang="ja-JP" sz="2000" b="1" dirty="0" smtClean="0"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2000" b="1" dirty="0">
                <a:latin typeface="小塚ゴシック Pro B" pitchFamily="34" charset="-128"/>
                <a:ea typeface="小塚ゴシック Pro B" pitchFamily="34" charset="-128"/>
              </a:rPr>
              <a:t>日</a:t>
            </a:r>
            <a:r>
              <a:rPr lang="en-US" altLang="ja-JP" sz="2000" b="1" dirty="0" smtClean="0">
                <a:latin typeface="小塚ゴシック Pro B" pitchFamily="34" charset="-128"/>
                <a:ea typeface="小塚ゴシック Pro B" pitchFamily="34" charset="-128"/>
              </a:rPr>
              <a:t>)</a:t>
            </a:r>
            <a:endParaRPr lang="ja-JP" altLang="en-US" sz="20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zh-TW" altLang="en-US" sz="2400" dirty="0">
                <a:latin typeface="小塚ゴシック Pro B" pitchFamily="34" charset="-128"/>
                <a:ea typeface="小塚ゴシック Pro B" pitchFamily="34" charset="-128"/>
              </a:rPr>
              <a:t>時間：</a:t>
            </a:r>
            <a:r>
              <a:rPr lang="en-US" altLang="zh-TW" sz="2400" dirty="0" smtClean="0">
                <a:latin typeface="小塚ゴシック Pro B" pitchFamily="34" charset="-128"/>
                <a:ea typeface="小塚ゴシック Pro B" pitchFamily="34" charset="-128"/>
              </a:rPr>
              <a:t>1</a:t>
            </a:r>
            <a:r>
              <a:rPr lang="en-US" altLang="ja-JP" sz="2400" dirty="0" smtClean="0">
                <a:latin typeface="小塚ゴシック Pro B" pitchFamily="34" charset="-128"/>
                <a:ea typeface="小塚ゴシック Pro B" pitchFamily="34" charset="-128"/>
              </a:rPr>
              <a:t>4</a:t>
            </a:r>
            <a:r>
              <a:rPr lang="zh-TW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時</a:t>
            </a:r>
            <a:r>
              <a:rPr lang="zh-TW" altLang="en-US" sz="2400" dirty="0">
                <a:latin typeface="小塚ゴシック Pro B" pitchFamily="34" charset="-128"/>
                <a:ea typeface="小塚ゴシック Pro B" pitchFamily="34" charset="-128"/>
              </a:rPr>
              <a:t>～</a:t>
            </a:r>
            <a:r>
              <a:rPr lang="en-US" altLang="zh-TW" sz="2400" dirty="0" smtClean="0">
                <a:latin typeface="小塚ゴシック Pro B" pitchFamily="34" charset="-128"/>
                <a:ea typeface="小塚ゴシック Pro B" pitchFamily="34" charset="-128"/>
              </a:rPr>
              <a:t>1</a:t>
            </a:r>
            <a:r>
              <a:rPr lang="en-US" altLang="ja-JP" sz="2400" dirty="0" smtClean="0">
                <a:latin typeface="小塚ゴシック Pro B" pitchFamily="34" charset="-128"/>
                <a:ea typeface="小塚ゴシック Pro B" pitchFamily="34" charset="-128"/>
              </a:rPr>
              <a:t>6</a:t>
            </a:r>
            <a:r>
              <a:rPr lang="zh-TW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時</a:t>
            </a:r>
            <a:endParaRPr lang="zh-TW" altLang="en-US" sz="2400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zh-TW" altLang="en-US" sz="2400" dirty="0">
                <a:latin typeface="小塚ゴシック Pro B" pitchFamily="34" charset="-128"/>
                <a:ea typeface="小塚ゴシック Pro B" pitchFamily="34" charset="-128"/>
              </a:rPr>
              <a:t>場所</a:t>
            </a:r>
            <a:r>
              <a:rPr lang="zh-TW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：</a:t>
            </a:r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下関市生涯学習プラザ　多目的ホール</a:t>
            </a:r>
            <a:endParaRPr lang="zh-TW" altLang="en-US" sz="2400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zh-TW" altLang="en-US" sz="2400" dirty="0">
                <a:latin typeface="小塚ゴシック Pro B" pitchFamily="34" charset="-128"/>
                <a:ea typeface="小塚ゴシック Pro B" pitchFamily="34" charset="-128"/>
              </a:rPr>
              <a:t>講師</a:t>
            </a:r>
            <a:r>
              <a:rPr lang="zh-TW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：</a:t>
            </a:r>
            <a:r>
              <a:rPr lang="ja-JP" altLang="en-US" sz="2400" dirty="0">
                <a:latin typeface="小塚ゴシック Pro B" pitchFamily="34" charset="-128"/>
                <a:ea typeface="小塚ゴシック Pro B" pitchFamily="34" charset="-128"/>
              </a:rPr>
              <a:t>今</a:t>
            </a:r>
            <a:r>
              <a:rPr lang="ja-JP" altLang="en-US" sz="2400" dirty="0" smtClean="0">
                <a:latin typeface="小塚ゴシック Pro B" pitchFamily="34" charset="-128"/>
                <a:ea typeface="小塚ゴシック Pro B" pitchFamily="34" charset="-128"/>
              </a:rPr>
              <a:t>釜　崇（いまがま　たかし）</a:t>
            </a:r>
            <a:endParaRPr lang="zh-TW" altLang="en-US" sz="2400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dirty="0" smtClean="0">
                <a:latin typeface="小塚ゴシック Pro B" pitchFamily="34" charset="-128"/>
                <a:ea typeface="小塚ゴシック Pro B" pitchFamily="34" charset="-128"/>
              </a:rPr>
              <a:t>　　　</a:t>
            </a:r>
            <a:r>
              <a:rPr lang="ja-JP" altLang="en-US" b="1" dirty="0" smtClean="0">
                <a:latin typeface="小塚ゴシック Pro B" pitchFamily="34" charset="-128"/>
                <a:ea typeface="小塚ゴシック Pro B" pitchFamily="34" charset="-128"/>
              </a:rPr>
              <a:t>   </a:t>
            </a:r>
            <a:r>
              <a:rPr lang="en-US" altLang="ja-JP" sz="1600" b="1" dirty="0" smtClean="0"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1600" b="1" dirty="0" smtClean="0">
                <a:latin typeface="小塚ゴシック Pro B" pitchFamily="34" charset="-128"/>
                <a:ea typeface="小塚ゴシック Pro B" pitchFamily="34" charset="-128"/>
              </a:rPr>
              <a:t>山口大学整形外科学教室　助教</a:t>
            </a:r>
            <a:r>
              <a:rPr lang="en-US" altLang="ja-JP" sz="1600" b="1" dirty="0" smtClean="0">
                <a:latin typeface="小塚ゴシック Pro B" pitchFamily="34" charset="-128"/>
                <a:ea typeface="小塚ゴシック Pro B" pitchFamily="34" charset="-128"/>
              </a:rPr>
              <a:t>)</a:t>
            </a:r>
            <a:endParaRPr lang="ja-JP" altLang="en-US" sz="1600" b="1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77028" y="4321879"/>
            <a:ext cx="1760209" cy="7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股関節</a:t>
            </a:r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の</a:t>
            </a:r>
            <a:endParaRPr lang="ja-JP" altLang="en-US" sz="20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しくみとは？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677128" y="5605885"/>
            <a:ext cx="1519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股関節</a:t>
            </a:r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の</a:t>
            </a:r>
            <a:endParaRPr lang="ja-JP" altLang="en-US" sz="20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病気と</a:t>
            </a:r>
            <a:endParaRPr lang="en-US" altLang="ja-JP" sz="2000" b="1" dirty="0" smtClean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治療方法</a:t>
            </a:r>
            <a:endParaRPr lang="ja-JP" altLang="en-US" sz="20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19894" y="6005573"/>
            <a:ext cx="1763243" cy="132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股関節の</a:t>
            </a:r>
            <a:endParaRPr lang="ja-JP" altLang="en-US" sz="20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痛みの</a:t>
            </a:r>
            <a:endParaRPr lang="ja-JP" altLang="en-US" sz="20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克服法を</a:t>
            </a:r>
            <a:endParaRPr lang="ja-JP" altLang="en-US" sz="20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お</a:t>
            </a:r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教</a:t>
            </a:r>
            <a:r>
              <a:rPr lang="ja-JP" altLang="en-US" sz="20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えしま</a:t>
            </a:r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す</a:t>
            </a:r>
          </a:p>
        </p:txBody>
      </p:sp>
      <p:pic>
        <p:nvPicPr>
          <p:cNvPr id="1033" name="Picture 9" descr="\\SERVER\mac-share\塚本\アスクルばらしたpng\P12\12_whitebo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5" y="9970903"/>
            <a:ext cx="794404" cy="35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246336" y="10030887"/>
            <a:ext cx="111246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 smtClean="0">
                <a:solidFill>
                  <a:srgbClr val="008A3E"/>
                </a:solidFill>
                <a:latin typeface="小塚ゴシック Pro B" pitchFamily="34" charset="-128"/>
                <a:ea typeface="小塚ゴシック Pro B" pitchFamily="34" charset="-128"/>
              </a:rPr>
              <a:t>お問い合わせ</a:t>
            </a:r>
            <a:endParaRPr lang="ja-JP" altLang="en-US" sz="900" dirty="0">
              <a:solidFill>
                <a:srgbClr val="008A3E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56527" y="9865519"/>
            <a:ext cx="49199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特定非営利活動法人おれん</a:t>
            </a:r>
            <a:r>
              <a:rPr lang="ja-JP" altLang="en-US" sz="2400" dirty="0" err="1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じの</a:t>
            </a:r>
            <a:r>
              <a:rPr lang="ja-JP" altLang="en-US" sz="24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会</a:t>
            </a:r>
            <a:endParaRPr lang="ja-JP" altLang="en-US" sz="24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890209" y="10007803"/>
            <a:ext cx="14462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TEL</a:t>
            </a:r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083-256-0070</a:t>
            </a:r>
            <a:endParaRPr lang="ja-JP" altLang="en-US" sz="12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05134" y="10254566"/>
            <a:ext cx="28151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URL</a:t>
            </a:r>
            <a:r>
              <a:rPr lang="ja-JP" altLang="en-US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：</a:t>
            </a:r>
            <a:r>
              <a:rPr lang="en-US" altLang="ja-JP" sz="1200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http</a:t>
            </a:r>
            <a:r>
              <a:rPr lang="en-US" altLang="ja-JP" sz="1200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://blog.canpan.info/orange083/</a:t>
            </a:r>
            <a:endParaRPr lang="ja-JP" altLang="en-US" sz="1200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98312" y="9235652"/>
            <a:ext cx="5381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後援：下関市、下関市社会福祉協議会、山口県保険医協会、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　</a:t>
            </a:r>
            <a:r>
              <a:rPr lang="en-US" altLang="ja-JP" sz="1600" dirty="0" smtClean="0"/>
              <a:t>KRY</a:t>
            </a:r>
            <a:r>
              <a:rPr lang="ja-JP" altLang="en-US" sz="1600" dirty="0" err="1" smtClean="0"/>
              <a:t>、</a:t>
            </a:r>
            <a:r>
              <a:rPr lang="en-US" altLang="ja-JP" sz="1600" dirty="0" err="1" smtClean="0"/>
              <a:t>Yab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TYS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FM</a:t>
            </a:r>
            <a:r>
              <a:rPr lang="ja-JP" altLang="en-US" sz="1600" dirty="0" smtClean="0"/>
              <a:t>山口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56527" y="10489177"/>
            <a:ext cx="5272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</a:rPr>
              <a:t>第</a:t>
            </a:r>
            <a:r>
              <a:rPr kumimoji="1" lang="en-US" altLang="ja-JP" sz="1200" dirty="0" smtClean="0">
                <a:solidFill>
                  <a:schemeClr val="bg1"/>
                </a:solidFill>
              </a:rPr>
              <a:t>6</a:t>
            </a:r>
            <a:r>
              <a:rPr kumimoji="1" lang="ja-JP" altLang="en-US" sz="1200" dirty="0" smtClean="0">
                <a:solidFill>
                  <a:schemeClr val="bg1"/>
                </a:solidFill>
              </a:rPr>
              <a:t>回おれん</a:t>
            </a:r>
            <a:r>
              <a:rPr kumimoji="1" lang="ja-JP" altLang="en-US" sz="1200" dirty="0" err="1" smtClean="0">
                <a:solidFill>
                  <a:schemeClr val="bg1"/>
                </a:solidFill>
              </a:rPr>
              <a:t>じの</a:t>
            </a:r>
            <a:r>
              <a:rPr kumimoji="1" lang="ja-JP" altLang="en-US" sz="1200" dirty="0" smtClean="0">
                <a:solidFill>
                  <a:schemeClr val="bg1"/>
                </a:solidFill>
              </a:rPr>
              <a:t>会市民公開講座は、第</a:t>
            </a:r>
            <a:r>
              <a:rPr kumimoji="1" lang="en-US" altLang="ja-JP" sz="1200" dirty="0" smtClean="0">
                <a:solidFill>
                  <a:schemeClr val="bg1"/>
                </a:solidFill>
              </a:rPr>
              <a:t>15</a:t>
            </a:r>
            <a:r>
              <a:rPr kumimoji="1" lang="ja-JP" altLang="en-US" sz="1200" dirty="0" smtClean="0">
                <a:solidFill>
                  <a:schemeClr val="bg1"/>
                </a:solidFill>
              </a:rPr>
              <a:t>回北川奨励賞の助成対象事業です。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148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小塚ゴシック Pro B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2015-08-03T02:04:20Z</dcterms:modified>
</cp:coreProperties>
</file>