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3" r:id="rId1"/>
  </p:sldMasterIdLst>
  <p:notesMasterIdLst>
    <p:notesMasterId r:id="rId3"/>
  </p:notesMasterIdLst>
  <p:sldIdLst>
    <p:sldId id="259" r:id="rId2"/>
  </p:sldIdLst>
  <p:sldSz cx="7775575" cy="10907713"/>
  <p:notesSz cx="6794500" cy="9925050"/>
  <p:defaultTextStyle>
    <a:defPPr>
      <a:defRPr lang="ja-JP"/>
    </a:defPPr>
    <a:lvl1pPr marL="0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1pPr>
    <a:lvl2pPr marL="509504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2pPr>
    <a:lvl3pPr marL="1019007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3pPr>
    <a:lvl4pPr marL="1528511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4pPr>
    <a:lvl5pPr marL="2038015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5pPr>
    <a:lvl6pPr marL="2547518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6pPr>
    <a:lvl7pPr marL="3057022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7pPr>
    <a:lvl8pPr marL="3566526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8pPr>
    <a:lvl9pPr marL="4076029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435">
          <p15:clr>
            <a:srgbClr val="A4A3A4"/>
          </p15:clr>
        </p15:guide>
        <p15:guide id="2" pos="244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56839"/>
    <a:srgbClr val="008A3E"/>
    <a:srgbClr val="294983"/>
    <a:srgbClr val="A50021"/>
    <a:srgbClr val="CC0000"/>
    <a:srgbClr val="FF5050"/>
    <a:srgbClr val="FF7C80"/>
    <a:srgbClr val="FF9999"/>
    <a:srgbClr val="F4F4F4"/>
    <a:srgbClr val="E6D6C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3018" y="60"/>
      </p:cViewPr>
      <p:guideLst>
        <p:guide orient="horz" pos="3435"/>
        <p:guide pos="244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283" cy="49797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48645" y="0"/>
            <a:ext cx="2944283" cy="49797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F99883-74AE-4A2C-81B7-5B86A08198C0}" type="datetimeFigureOut">
              <a:rPr kumimoji="1" lang="ja-JP" altLang="en-US" smtClean="0"/>
              <a:t>2015/8/3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03450" y="1239838"/>
            <a:ext cx="2387600" cy="33512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450" y="4776431"/>
            <a:ext cx="5435600" cy="39079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27076"/>
            <a:ext cx="2944283" cy="4979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48645" y="9427076"/>
            <a:ext cx="2944283" cy="4979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D93CC5-A9B8-46A1-B8C3-70AA73E05D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00229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1pPr>
    <a:lvl2pPr marL="509504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2pPr>
    <a:lvl3pPr marL="1019007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3pPr>
    <a:lvl4pPr marL="1528511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4pPr>
    <a:lvl5pPr marL="2038015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5pPr>
    <a:lvl6pPr marL="2547518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6pPr>
    <a:lvl7pPr marL="3057022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7pPr>
    <a:lvl8pPr marL="3566526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8pPr>
    <a:lvl9pPr marL="4076029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3168" y="1785129"/>
            <a:ext cx="6609239" cy="3797500"/>
          </a:xfrm>
        </p:spPr>
        <p:txBody>
          <a:bodyPr anchor="b"/>
          <a:lstStyle>
            <a:lvl1pPr algn="ctr">
              <a:defRPr sz="5102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947" y="5729075"/>
            <a:ext cx="5831681" cy="2633505"/>
          </a:xfrm>
        </p:spPr>
        <p:txBody>
          <a:bodyPr/>
          <a:lstStyle>
            <a:lvl1pPr marL="0" indent="0" algn="ctr">
              <a:buNone/>
              <a:defRPr sz="2041"/>
            </a:lvl1pPr>
            <a:lvl2pPr marL="388757" indent="0" algn="ctr">
              <a:buNone/>
              <a:defRPr sz="1701"/>
            </a:lvl2pPr>
            <a:lvl3pPr marL="777514" indent="0" algn="ctr">
              <a:buNone/>
              <a:defRPr sz="1531"/>
            </a:lvl3pPr>
            <a:lvl4pPr marL="1166271" indent="0" algn="ctr">
              <a:buNone/>
              <a:defRPr sz="1360"/>
            </a:lvl4pPr>
            <a:lvl5pPr marL="1555029" indent="0" algn="ctr">
              <a:buNone/>
              <a:defRPr sz="1360"/>
            </a:lvl5pPr>
            <a:lvl6pPr marL="1943786" indent="0" algn="ctr">
              <a:buNone/>
              <a:defRPr sz="1360"/>
            </a:lvl6pPr>
            <a:lvl7pPr marL="2332543" indent="0" algn="ctr">
              <a:buNone/>
              <a:defRPr sz="1360"/>
            </a:lvl7pPr>
            <a:lvl8pPr marL="2721300" indent="0" algn="ctr">
              <a:buNone/>
              <a:defRPr sz="1360"/>
            </a:lvl8pPr>
            <a:lvl9pPr marL="3110057" indent="0" algn="ctr">
              <a:buNone/>
              <a:defRPr sz="136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8/3/2015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58712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8/3/2015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51728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4396" y="580735"/>
            <a:ext cx="1676608" cy="9243783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571" y="580735"/>
            <a:ext cx="4932630" cy="9243783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8/3/2015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82933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00714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8/3/2015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48801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522" y="2719357"/>
            <a:ext cx="6706433" cy="4537305"/>
          </a:xfrm>
        </p:spPr>
        <p:txBody>
          <a:bodyPr anchor="b"/>
          <a:lstStyle>
            <a:lvl1pPr>
              <a:defRPr sz="5102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522" y="7299586"/>
            <a:ext cx="6706433" cy="2386061"/>
          </a:xfrm>
        </p:spPr>
        <p:txBody>
          <a:bodyPr/>
          <a:lstStyle>
            <a:lvl1pPr marL="0" indent="0">
              <a:buNone/>
              <a:defRPr sz="2041">
                <a:solidFill>
                  <a:schemeClr val="tx1"/>
                </a:solidFill>
              </a:defRPr>
            </a:lvl1pPr>
            <a:lvl2pPr marL="388757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2pPr>
            <a:lvl3pPr marL="777514" indent="0">
              <a:buNone/>
              <a:defRPr sz="1531">
                <a:solidFill>
                  <a:schemeClr val="tx1">
                    <a:tint val="75000"/>
                  </a:schemeClr>
                </a:solidFill>
              </a:defRPr>
            </a:lvl3pPr>
            <a:lvl4pPr marL="1166271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4pPr>
            <a:lvl5pPr marL="1555029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5pPr>
            <a:lvl6pPr marL="1943786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6pPr>
            <a:lvl7pPr marL="2332543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7pPr>
            <a:lvl8pPr marL="272130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8pPr>
            <a:lvl9pPr marL="3110057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8/3/2015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14404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571" y="2903673"/>
            <a:ext cx="3304619" cy="692084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6385" y="2903673"/>
            <a:ext cx="3304619" cy="692084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8/3/2015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52150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4" y="580737"/>
            <a:ext cx="6706433" cy="2108320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584" y="2673905"/>
            <a:ext cx="3289432" cy="1310440"/>
          </a:xfrm>
        </p:spPr>
        <p:txBody>
          <a:bodyPr anchor="b"/>
          <a:lstStyle>
            <a:lvl1pPr marL="0" indent="0">
              <a:buNone/>
              <a:defRPr sz="2041" b="1"/>
            </a:lvl1pPr>
            <a:lvl2pPr marL="388757" indent="0">
              <a:buNone/>
              <a:defRPr sz="1701" b="1"/>
            </a:lvl2pPr>
            <a:lvl3pPr marL="777514" indent="0">
              <a:buNone/>
              <a:defRPr sz="1531" b="1"/>
            </a:lvl3pPr>
            <a:lvl4pPr marL="1166271" indent="0">
              <a:buNone/>
              <a:defRPr sz="1360" b="1"/>
            </a:lvl4pPr>
            <a:lvl5pPr marL="1555029" indent="0">
              <a:buNone/>
              <a:defRPr sz="1360" b="1"/>
            </a:lvl5pPr>
            <a:lvl6pPr marL="1943786" indent="0">
              <a:buNone/>
              <a:defRPr sz="1360" b="1"/>
            </a:lvl6pPr>
            <a:lvl7pPr marL="2332543" indent="0">
              <a:buNone/>
              <a:defRPr sz="1360" b="1"/>
            </a:lvl7pPr>
            <a:lvl8pPr marL="2721300" indent="0">
              <a:buNone/>
              <a:defRPr sz="1360" b="1"/>
            </a:lvl8pPr>
            <a:lvl9pPr marL="3110057" indent="0">
              <a:buNone/>
              <a:defRPr sz="136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584" y="3984345"/>
            <a:ext cx="3289432" cy="5860372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6385" y="2673905"/>
            <a:ext cx="3305632" cy="1310440"/>
          </a:xfrm>
        </p:spPr>
        <p:txBody>
          <a:bodyPr anchor="b"/>
          <a:lstStyle>
            <a:lvl1pPr marL="0" indent="0">
              <a:buNone/>
              <a:defRPr sz="2041" b="1"/>
            </a:lvl1pPr>
            <a:lvl2pPr marL="388757" indent="0">
              <a:buNone/>
              <a:defRPr sz="1701" b="1"/>
            </a:lvl2pPr>
            <a:lvl3pPr marL="777514" indent="0">
              <a:buNone/>
              <a:defRPr sz="1531" b="1"/>
            </a:lvl3pPr>
            <a:lvl4pPr marL="1166271" indent="0">
              <a:buNone/>
              <a:defRPr sz="1360" b="1"/>
            </a:lvl4pPr>
            <a:lvl5pPr marL="1555029" indent="0">
              <a:buNone/>
              <a:defRPr sz="1360" b="1"/>
            </a:lvl5pPr>
            <a:lvl6pPr marL="1943786" indent="0">
              <a:buNone/>
              <a:defRPr sz="1360" b="1"/>
            </a:lvl6pPr>
            <a:lvl7pPr marL="2332543" indent="0">
              <a:buNone/>
              <a:defRPr sz="1360" b="1"/>
            </a:lvl7pPr>
            <a:lvl8pPr marL="2721300" indent="0">
              <a:buNone/>
              <a:defRPr sz="1360" b="1"/>
            </a:lvl8pPr>
            <a:lvl9pPr marL="3110057" indent="0">
              <a:buNone/>
              <a:defRPr sz="136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6385" y="3984345"/>
            <a:ext cx="3305632" cy="5860372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8/3/2015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12666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8/3/2015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59925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8/3/2015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3792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4" y="727181"/>
            <a:ext cx="2507825" cy="2545133"/>
          </a:xfrm>
        </p:spPr>
        <p:txBody>
          <a:bodyPr anchor="b"/>
          <a:lstStyle>
            <a:lvl1pPr>
              <a:defRPr sz="2721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5632" y="1570511"/>
            <a:ext cx="3936385" cy="7751546"/>
          </a:xfrm>
        </p:spPr>
        <p:txBody>
          <a:bodyPr/>
          <a:lstStyle>
            <a:lvl1pPr>
              <a:defRPr sz="2721"/>
            </a:lvl1pPr>
            <a:lvl2pPr>
              <a:defRPr sz="2381"/>
            </a:lvl2pPr>
            <a:lvl3pPr>
              <a:defRPr sz="2041"/>
            </a:lvl3pPr>
            <a:lvl4pPr>
              <a:defRPr sz="1701"/>
            </a:lvl4pPr>
            <a:lvl5pPr>
              <a:defRPr sz="1701"/>
            </a:lvl5pPr>
            <a:lvl6pPr>
              <a:defRPr sz="1701"/>
            </a:lvl6pPr>
            <a:lvl7pPr>
              <a:defRPr sz="1701"/>
            </a:lvl7pPr>
            <a:lvl8pPr>
              <a:defRPr sz="1701"/>
            </a:lvl8pPr>
            <a:lvl9pPr>
              <a:defRPr sz="170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584" y="3272314"/>
            <a:ext cx="2507825" cy="6062366"/>
          </a:xfrm>
        </p:spPr>
        <p:txBody>
          <a:bodyPr/>
          <a:lstStyle>
            <a:lvl1pPr marL="0" indent="0">
              <a:buNone/>
              <a:defRPr sz="1360"/>
            </a:lvl1pPr>
            <a:lvl2pPr marL="388757" indent="0">
              <a:buNone/>
              <a:defRPr sz="1190"/>
            </a:lvl2pPr>
            <a:lvl3pPr marL="777514" indent="0">
              <a:buNone/>
              <a:defRPr sz="1020"/>
            </a:lvl3pPr>
            <a:lvl4pPr marL="1166271" indent="0">
              <a:buNone/>
              <a:defRPr sz="850"/>
            </a:lvl4pPr>
            <a:lvl5pPr marL="1555029" indent="0">
              <a:buNone/>
              <a:defRPr sz="850"/>
            </a:lvl5pPr>
            <a:lvl6pPr marL="1943786" indent="0">
              <a:buNone/>
              <a:defRPr sz="850"/>
            </a:lvl6pPr>
            <a:lvl7pPr marL="2332543" indent="0">
              <a:buNone/>
              <a:defRPr sz="850"/>
            </a:lvl7pPr>
            <a:lvl8pPr marL="2721300" indent="0">
              <a:buNone/>
              <a:defRPr sz="850"/>
            </a:lvl8pPr>
            <a:lvl9pPr marL="3110057" indent="0">
              <a:buNone/>
              <a:defRPr sz="8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8/3/2015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90209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4" y="727181"/>
            <a:ext cx="2507825" cy="2545133"/>
          </a:xfrm>
        </p:spPr>
        <p:txBody>
          <a:bodyPr anchor="b"/>
          <a:lstStyle>
            <a:lvl1pPr>
              <a:defRPr sz="2721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5632" y="1570511"/>
            <a:ext cx="3936385" cy="7751546"/>
          </a:xfrm>
        </p:spPr>
        <p:txBody>
          <a:bodyPr anchor="t"/>
          <a:lstStyle>
            <a:lvl1pPr marL="0" indent="0">
              <a:buNone/>
              <a:defRPr sz="2721"/>
            </a:lvl1pPr>
            <a:lvl2pPr marL="388757" indent="0">
              <a:buNone/>
              <a:defRPr sz="2381"/>
            </a:lvl2pPr>
            <a:lvl3pPr marL="777514" indent="0">
              <a:buNone/>
              <a:defRPr sz="2041"/>
            </a:lvl3pPr>
            <a:lvl4pPr marL="1166271" indent="0">
              <a:buNone/>
              <a:defRPr sz="1701"/>
            </a:lvl4pPr>
            <a:lvl5pPr marL="1555029" indent="0">
              <a:buNone/>
              <a:defRPr sz="1701"/>
            </a:lvl5pPr>
            <a:lvl6pPr marL="1943786" indent="0">
              <a:buNone/>
              <a:defRPr sz="1701"/>
            </a:lvl6pPr>
            <a:lvl7pPr marL="2332543" indent="0">
              <a:buNone/>
              <a:defRPr sz="1701"/>
            </a:lvl7pPr>
            <a:lvl8pPr marL="2721300" indent="0">
              <a:buNone/>
              <a:defRPr sz="1701"/>
            </a:lvl8pPr>
            <a:lvl9pPr marL="3110057" indent="0">
              <a:buNone/>
              <a:defRPr sz="1701"/>
            </a:lvl9pPr>
          </a:lstStyle>
          <a:p>
            <a:r>
              <a:rPr lang="ja-JP" altLang="en-US" smtClean="0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584" y="3272314"/>
            <a:ext cx="2507825" cy="6062366"/>
          </a:xfrm>
        </p:spPr>
        <p:txBody>
          <a:bodyPr/>
          <a:lstStyle>
            <a:lvl1pPr marL="0" indent="0">
              <a:buNone/>
              <a:defRPr sz="1360"/>
            </a:lvl1pPr>
            <a:lvl2pPr marL="388757" indent="0">
              <a:buNone/>
              <a:defRPr sz="1190"/>
            </a:lvl2pPr>
            <a:lvl3pPr marL="777514" indent="0">
              <a:buNone/>
              <a:defRPr sz="1020"/>
            </a:lvl3pPr>
            <a:lvl4pPr marL="1166271" indent="0">
              <a:buNone/>
              <a:defRPr sz="850"/>
            </a:lvl4pPr>
            <a:lvl5pPr marL="1555029" indent="0">
              <a:buNone/>
              <a:defRPr sz="850"/>
            </a:lvl5pPr>
            <a:lvl6pPr marL="1943786" indent="0">
              <a:buNone/>
              <a:defRPr sz="850"/>
            </a:lvl6pPr>
            <a:lvl7pPr marL="2332543" indent="0">
              <a:buNone/>
              <a:defRPr sz="850"/>
            </a:lvl7pPr>
            <a:lvl8pPr marL="2721300" indent="0">
              <a:buNone/>
              <a:defRPr sz="850"/>
            </a:lvl8pPr>
            <a:lvl9pPr marL="3110057" indent="0">
              <a:buNone/>
              <a:defRPr sz="8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8/3/2015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43090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571" y="580737"/>
            <a:ext cx="6706433" cy="21083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571" y="2903673"/>
            <a:ext cx="6706433" cy="69208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571" y="10109836"/>
            <a:ext cx="1749504" cy="58073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smtClean="0"/>
              <a:t>8/3/2015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5659" y="10109836"/>
            <a:ext cx="2624257" cy="58073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91500" y="10109836"/>
            <a:ext cx="1749504" cy="58073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0488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  <p:sldLayoutId id="2147483675" r:id="rId12"/>
  </p:sldLayoutIdLst>
  <p:txStyles>
    <p:titleStyle>
      <a:lvl1pPr algn="l" defTabSz="777514" rtl="0" eaLnBrk="1" latinLnBrk="0" hangingPunct="1">
        <a:lnSpc>
          <a:spcPct val="90000"/>
        </a:lnSpc>
        <a:spcBef>
          <a:spcPct val="0"/>
        </a:spcBef>
        <a:buNone/>
        <a:defRPr kumimoji="1" sz="374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79" indent="-194379" algn="l" defTabSz="777514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kumimoji="1" sz="2381" kern="1200">
          <a:solidFill>
            <a:schemeClr val="tx1"/>
          </a:solidFill>
          <a:latin typeface="+mn-lt"/>
          <a:ea typeface="+mn-ea"/>
          <a:cs typeface="+mn-cs"/>
        </a:defRPr>
      </a:lvl1pPr>
      <a:lvl2pPr marL="583136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2041" kern="1200">
          <a:solidFill>
            <a:schemeClr val="tx1"/>
          </a:solidFill>
          <a:latin typeface="+mn-lt"/>
          <a:ea typeface="+mn-ea"/>
          <a:cs typeface="+mn-cs"/>
        </a:defRPr>
      </a:lvl2pPr>
      <a:lvl3pPr marL="971893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701" kern="1200">
          <a:solidFill>
            <a:schemeClr val="tx1"/>
          </a:solidFill>
          <a:latin typeface="+mn-lt"/>
          <a:ea typeface="+mn-ea"/>
          <a:cs typeface="+mn-cs"/>
        </a:defRPr>
      </a:lvl3pPr>
      <a:lvl4pPr marL="1360650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4pPr>
      <a:lvl5pPr marL="1749407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5pPr>
      <a:lvl6pPr marL="2138164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6pPr>
      <a:lvl7pPr marL="2526922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7pPr>
      <a:lvl8pPr marL="2915679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8pPr>
      <a:lvl9pPr marL="3304436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1pPr>
      <a:lvl2pPr marL="388757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2pPr>
      <a:lvl3pPr marL="777514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3pPr>
      <a:lvl4pPr marL="1166271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4pPr>
      <a:lvl5pPr marL="1555029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5pPr>
      <a:lvl6pPr marL="1943786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6pPr>
      <a:lvl7pPr marL="2332543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7pPr>
      <a:lvl8pPr marL="2721300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8pPr>
      <a:lvl9pPr marL="3110057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正方形/長方形 13"/>
          <p:cNvSpPr/>
          <p:nvPr/>
        </p:nvSpPr>
        <p:spPr>
          <a:xfrm>
            <a:off x="0" y="9840731"/>
            <a:ext cx="7775575" cy="1087438"/>
          </a:xfrm>
          <a:prstGeom prst="rect">
            <a:avLst/>
          </a:prstGeom>
          <a:solidFill>
            <a:srgbClr val="15683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027" name="Picture 3" descr="\\SERVER\mac-share\塚本\アスクルばらしたpng\P12\12_obi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2624" y="0"/>
            <a:ext cx="2105025" cy="1654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\\SERVER\mac-share\塚本\アスクルばらしたpng\P12\12_bar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829" y="1420346"/>
            <a:ext cx="3916363" cy="3730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正方形/長方形 1"/>
          <p:cNvSpPr/>
          <p:nvPr/>
        </p:nvSpPr>
        <p:spPr>
          <a:xfrm>
            <a:off x="965536" y="1420346"/>
            <a:ext cx="345479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ja-JP" altLang="en-US" sz="1800" b="1" dirty="0">
                <a:solidFill>
                  <a:schemeClr val="bg1"/>
                </a:solidFill>
                <a:latin typeface="小塚ゴシック Pro B" pitchFamily="34" charset="-128"/>
                <a:ea typeface="小塚ゴシック Pro B" pitchFamily="34" charset="-128"/>
              </a:rPr>
              <a:t>第</a:t>
            </a:r>
            <a:r>
              <a:rPr lang="en-US" altLang="ja-JP" sz="1800" b="1" dirty="0" smtClean="0">
                <a:solidFill>
                  <a:schemeClr val="bg1"/>
                </a:solidFill>
                <a:latin typeface="小塚ゴシック Pro B" pitchFamily="34" charset="-128"/>
                <a:ea typeface="小塚ゴシック Pro B" pitchFamily="34" charset="-128"/>
              </a:rPr>
              <a:t>6</a:t>
            </a:r>
            <a:r>
              <a:rPr lang="ja-JP" altLang="en-US" sz="1800" b="1" dirty="0" smtClean="0">
                <a:solidFill>
                  <a:schemeClr val="bg1"/>
                </a:solidFill>
                <a:latin typeface="小塚ゴシック Pro B" pitchFamily="34" charset="-128"/>
                <a:ea typeface="小塚ゴシック Pro B" pitchFamily="34" charset="-128"/>
              </a:rPr>
              <a:t>回おれん</a:t>
            </a:r>
            <a:r>
              <a:rPr lang="ja-JP" altLang="en-US" sz="1800" b="1" dirty="0" err="1" smtClean="0">
                <a:solidFill>
                  <a:schemeClr val="bg1"/>
                </a:solidFill>
                <a:latin typeface="小塚ゴシック Pro B" pitchFamily="34" charset="-128"/>
                <a:ea typeface="小塚ゴシック Pro B" pitchFamily="34" charset="-128"/>
              </a:rPr>
              <a:t>じの</a:t>
            </a:r>
            <a:r>
              <a:rPr lang="ja-JP" altLang="en-US" sz="1800" b="1" dirty="0" smtClean="0">
                <a:solidFill>
                  <a:schemeClr val="bg1"/>
                </a:solidFill>
                <a:latin typeface="小塚ゴシック Pro B" pitchFamily="34" charset="-128"/>
                <a:ea typeface="小塚ゴシック Pro B" pitchFamily="34" charset="-128"/>
              </a:rPr>
              <a:t>会市民公開講座</a:t>
            </a:r>
            <a:endParaRPr lang="ja-JP" altLang="en-US" sz="1800" b="1" dirty="0">
              <a:solidFill>
                <a:schemeClr val="bg1"/>
              </a:solidFill>
              <a:latin typeface="小塚ゴシック Pro B" pitchFamily="34" charset="-128"/>
              <a:ea typeface="小塚ゴシック Pro B" pitchFamily="34" charset="-128"/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529892" y="2046348"/>
            <a:ext cx="6806548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3200" dirty="0" smtClean="0">
                <a:solidFill>
                  <a:srgbClr val="294983"/>
                </a:solidFill>
                <a:latin typeface="小塚ゴシック Pro B" pitchFamily="34" charset="-128"/>
                <a:ea typeface="小塚ゴシック Pro B" pitchFamily="34" charset="-128"/>
              </a:rPr>
              <a:t>医療講演会</a:t>
            </a:r>
          </a:p>
          <a:p>
            <a:r>
              <a:rPr lang="ja-JP" altLang="en-US" sz="4800" dirty="0" smtClean="0">
                <a:solidFill>
                  <a:srgbClr val="294983"/>
                </a:solidFill>
                <a:latin typeface="小塚ゴシック Pro B" pitchFamily="34" charset="-128"/>
                <a:ea typeface="小塚ゴシック Pro B" pitchFamily="34" charset="-128"/>
              </a:rPr>
              <a:t>股関節の病気と歩行障害</a:t>
            </a:r>
            <a:endParaRPr lang="ja-JP" altLang="en-US" sz="9600" dirty="0">
              <a:solidFill>
                <a:srgbClr val="294983"/>
              </a:solidFill>
              <a:latin typeface="小塚ゴシック Pro B" pitchFamily="34" charset="-128"/>
              <a:ea typeface="小塚ゴシック Pro B" pitchFamily="34" charset="-128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5053833" y="827087"/>
            <a:ext cx="2282606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sz="2400" dirty="0">
                <a:solidFill>
                  <a:schemeClr val="bg1"/>
                </a:solidFill>
                <a:latin typeface="小塚ゴシック Pro B" pitchFamily="34" charset="-128"/>
                <a:ea typeface="小塚ゴシック Pro B" pitchFamily="34" charset="-128"/>
              </a:rPr>
              <a:t>参加費無料</a:t>
            </a:r>
          </a:p>
          <a:p>
            <a:pPr algn="ctr"/>
            <a:r>
              <a:rPr lang="en-US" altLang="ja-JP" sz="1400" dirty="0" smtClean="0">
                <a:solidFill>
                  <a:schemeClr val="bg1"/>
                </a:solidFill>
                <a:latin typeface="小塚ゴシック Pro B" pitchFamily="34" charset="-128"/>
                <a:ea typeface="小塚ゴシック Pro B" pitchFamily="34" charset="-128"/>
              </a:rPr>
              <a:t>(</a:t>
            </a:r>
            <a:r>
              <a:rPr lang="ja-JP" altLang="en-US" sz="1400" dirty="0" smtClean="0">
                <a:solidFill>
                  <a:schemeClr val="bg1"/>
                </a:solidFill>
                <a:latin typeface="小塚ゴシック Pro B" pitchFamily="34" charset="-128"/>
                <a:ea typeface="小塚ゴシック Pro B" pitchFamily="34" charset="-128"/>
              </a:rPr>
              <a:t>事前申し込み不要</a:t>
            </a:r>
            <a:r>
              <a:rPr lang="en-US" altLang="ja-JP" sz="1400" dirty="0" smtClean="0">
                <a:solidFill>
                  <a:schemeClr val="bg1"/>
                </a:solidFill>
                <a:latin typeface="小塚ゴシック Pro B" pitchFamily="34" charset="-128"/>
                <a:ea typeface="小塚ゴシック Pro B" pitchFamily="34" charset="-128"/>
              </a:rPr>
              <a:t>)</a:t>
            </a:r>
            <a:endParaRPr lang="zh-CN" altLang="en-US" sz="1400" dirty="0">
              <a:solidFill>
                <a:schemeClr val="bg1"/>
              </a:solidFill>
              <a:latin typeface="小塚ゴシック Pro B" pitchFamily="34" charset="-128"/>
              <a:ea typeface="小塚ゴシック Pro B" pitchFamily="34" charset="-128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750891" y="3899584"/>
            <a:ext cx="3886200" cy="2528897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ts val="3800"/>
              </a:lnSpc>
            </a:pPr>
            <a:r>
              <a:rPr lang="ja-JP" altLang="en-US" sz="2800" dirty="0">
                <a:latin typeface="小塚ゴシック Pro B" pitchFamily="34" charset="-128"/>
                <a:ea typeface="小塚ゴシック Pro B" pitchFamily="34" charset="-128"/>
              </a:rPr>
              <a:t>股関節</a:t>
            </a:r>
            <a:r>
              <a:rPr lang="ja-JP" altLang="en-US" sz="2800" dirty="0" smtClean="0">
                <a:latin typeface="小塚ゴシック Pro B" pitchFamily="34" charset="-128"/>
                <a:ea typeface="小塚ゴシック Pro B" pitchFamily="34" charset="-128"/>
              </a:rPr>
              <a:t>の</a:t>
            </a:r>
            <a:r>
              <a:rPr lang="ja-JP" altLang="en-US" sz="2800" dirty="0">
                <a:latin typeface="小塚ゴシック Pro B" pitchFamily="34" charset="-128"/>
                <a:ea typeface="小塚ゴシック Pro B" pitchFamily="34" charset="-128"/>
              </a:rPr>
              <a:t>病気</a:t>
            </a:r>
            <a:r>
              <a:rPr lang="ja-JP" altLang="en-US" sz="2800" dirty="0" smtClean="0">
                <a:latin typeface="小塚ゴシック Pro B" pitchFamily="34" charset="-128"/>
                <a:ea typeface="小塚ゴシック Pro B" pitchFamily="34" charset="-128"/>
              </a:rPr>
              <a:t>の診断と</a:t>
            </a:r>
            <a:endParaRPr lang="ja-JP" altLang="en-US" sz="2800" dirty="0">
              <a:latin typeface="小塚ゴシック Pro B" pitchFamily="34" charset="-128"/>
              <a:ea typeface="小塚ゴシック Pro B" pitchFamily="34" charset="-128"/>
            </a:endParaRPr>
          </a:p>
          <a:p>
            <a:pPr>
              <a:lnSpc>
                <a:spcPts val="3800"/>
              </a:lnSpc>
            </a:pPr>
            <a:r>
              <a:rPr lang="ja-JP" altLang="en-US" sz="2800" dirty="0" smtClean="0">
                <a:latin typeface="小塚ゴシック Pro B" pitchFamily="34" charset="-128"/>
                <a:ea typeface="小塚ゴシック Pro B" pitchFamily="34" charset="-128"/>
              </a:rPr>
              <a:t>治療をやさしく解説！</a:t>
            </a:r>
            <a:endParaRPr lang="en-US" altLang="ja-JP" sz="2800" dirty="0" smtClean="0">
              <a:latin typeface="小塚ゴシック Pro B" pitchFamily="34" charset="-128"/>
              <a:ea typeface="小塚ゴシック Pro B" pitchFamily="34" charset="-128"/>
            </a:endParaRPr>
          </a:p>
          <a:p>
            <a:pPr>
              <a:lnSpc>
                <a:spcPts val="3800"/>
              </a:lnSpc>
            </a:pPr>
            <a:r>
              <a:rPr lang="ja-JP" altLang="en-US" sz="2800" dirty="0" smtClean="0">
                <a:latin typeface="小塚ゴシック Pro B" pitchFamily="34" charset="-128"/>
                <a:ea typeface="小塚ゴシック Pro B" pitchFamily="34" charset="-128"/>
              </a:rPr>
              <a:t>股関節</a:t>
            </a:r>
            <a:r>
              <a:rPr lang="ja-JP" altLang="en-US" sz="2800" dirty="0">
                <a:latin typeface="小塚ゴシック Pro B" pitchFamily="34" charset="-128"/>
                <a:ea typeface="小塚ゴシック Pro B" pitchFamily="34" charset="-128"/>
              </a:rPr>
              <a:t>痛</a:t>
            </a:r>
            <a:r>
              <a:rPr lang="ja-JP" altLang="en-US" sz="2800" dirty="0" smtClean="0">
                <a:latin typeface="小塚ゴシック Pro B" pitchFamily="34" charset="-128"/>
                <a:ea typeface="小塚ゴシック Pro B" pitchFamily="34" charset="-128"/>
              </a:rPr>
              <a:t>を</a:t>
            </a:r>
            <a:r>
              <a:rPr lang="ja-JP" altLang="en-US" sz="2800" dirty="0">
                <a:latin typeface="小塚ゴシック Pro B" pitchFamily="34" charset="-128"/>
                <a:ea typeface="小塚ゴシック Pro B" pitchFamily="34" charset="-128"/>
              </a:rPr>
              <a:t>克服</a:t>
            </a:r>
            <a:r>
              <a:rPr lang="ja-JP" altLang="en-US" sz="2800" dirty="0" smtClean="0">
                <a:latin typeface="小塚ゴシック Pro B" pitchFamily="34" charset="-128"/>
                <a:ea typeface="小塚ゴシック Pro B" pitchFamily="34" charset="-128"/>
              </a:rPr>
              <a:t>して、</a:t>
            </a:r>
            <a:endParaRPr lang="en-US" altLang="ja-JP" sz="2800" dirty="0" smtClean="0">
              <a:latin typeface="小塚ゴシック Pro B" pitchFamily="34" charset="-128"/>
              <a:ea typeface="小塚ゴシック Pro B" pitchFamily="34" charset="-128"/>
            </a:endParaRPr>
          </a:p>
          <a:p>
            <a:pPr>
              <a:lnSpc>
                <a:spcPts val="3800"/>
              </a:lnSpc>
            </a:pPr>
            <a:r>
              <a:rPr lang="ja-JP" altLang="en-US" sz="2800" dirty="0" smtClean="0">
                <a:latin typeface="小塚ゴシック Pro B" pitchFamily="34" charset="-128"/>
                <a:ea typeface="小塚ゴシック Pro B" pitchFamily="34" charset="-128"/>
              </a:rPr>
              <a:t>生涯、自分の脚で</a:t>
            </a:r>
            <a:endParaRPr lang="en-US" altLang="ja-JP" sz="2800" dirty="0" smtClean="0">
              <a:latin typeface="小塚ゴシック Pro B" pitchFamily="34" charset="-128"/>
              <a:ea typeface="小塚ゴシック Pro B" pitchFamily="34" charset="-128"/>
            </a:endParaRPr>
          </a:p>
          <a:p>
            <a:pPr>
              <a:lnSpc>
                <a:spcPts val="3800"/>
              </a:lnSpc>
            </a:pPr>
            <a:r>
              <a:rPr lang="ja-JP" altLang="en-US" sz="2800" dirty="0" smtClean="0">
                <a:latin typeface="小塚ゴシック Pro B" pitchFamily="34" charset="-128"/>
                <a:ea typeface="小塚ゴシック Pro B" pitchFamily="34" charset="-128"/>
              </a:rPr>
              <a:t>歩きましょう。</a:t>
            </a:r>
            <a:endParaRPr lang="ja-JP" altLang="en-US" sz="2800" dirty="0">
              <a:latin typeface="小塚ゴシック Pro B" pitchFamily="34" charset="-128"/>
              <a:ea typeface="小塚ゴシック Pro B" pitchFamily="34" charset="-128"/>
            </a:endParaRPr>
          </a:p>
        </p:txBody>
      </p:sp>
      <p:pic>
        <p:nvPicPr>
          <p:cNvPr id="1030" name="Picture 6" descr="\\SERVER\mac-share\塚本\アスクルばらしたpng\P12\12_c1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64574" y="5098230"/>
            <a:ext cx="2006600" cy="2006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 descr="\\SERVER\mac-share\塚本\アスクルばらしたpng\P12\12_c3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98216" y="5665788"/>
            <a:ext cx="2006600" cy="2006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\\SERVER\mac-share\塚本\アスクルばらしたpng\P12\12_c2.pn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53833" y="3673420"/>
            <a:ext cx="2006600" cy="2006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正方形/長方形 5"/>
          <p:cNvSpPr/>
          <p:nvPr/>
        </p:nvSpPr>
        <p:spPr>
          <a:xfrm>
            <a:off x="1385645" y="7323903"/>
            <a:ext cx="6119171" cy="18783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400" dirty="0" smtClean="0">
                <a:latin typeface="小塚ゴシック Pro B" pitchFamily="34" charset="-128"/>
                <a:ea typeface="小塚ゴシック Pro B" pitchFamily="34" charset="-128"/>
              </a:rPr>
              <a:t>日程：平成</a:t>
            </a:r>
            <a:r>
              <a:rPr lang="en-US" altLang="ja-JP" sz="2400" dirty="0" smtClean="0">
                <a:latin typeface="小塚ゴシック Pro B" pitchFamily="34" charset="-128"/>
                <a:ea typeface="小塚ゴシック Pro B" pitchFamily="34" charset="-128"/>
              </a:rPr>
              <a:t>27</a:t>
            </a:r>
            <a:r>
              <a:rPr lang="ja-JP" altLang="en-US" sz="2400" dirty="0" smtClean="0">
                <a:latin typeface="小塚ゴシック Pro B" pitchFamily="34" charset="-128"/>
                <a:ea typeface="小塚ゴシック Pro B" pitchFamily="34" charset="-128"/>
              </a:rPr>
              <a:t>年</a:t>
            </a:r>
            <a:r>
              <a:rPr lang="en-US" altLang="ja-JP" sz="2400" dirty="0" smtClean="0">
                <a:latin typeface="小塚ゴシック Pro B" pitchFamily="34" charset="-128"/>
                <a:ea typeface="小塚ゴシック Pro B" pitchFamily="34" charset="-128"/>
              </a:rPr>
              <a:t>10</a:t>
            </a:r>
            <a:r>
              <a:rPr lang="ja-JP" altLang="en-US" sz="2400" dirty="0" smtClean="0">
                <a:latin typeface="小塚ゴシック Pro B" pitchFamily="34" charset="-128"/>
                <a:ea typeface="小塚ゴシック Pro B" pitchFamily="34" charset="-128"/>
              </a:rPr>
              <a:t>月</a:t>
            </a:r>
            <a:r>
              <a:rPr lang="en-US" altLang="ja-JP" sz="2400" dirty="0">
                <a:latin typeface="小塚ゴシック Pro B" pitchFamily="34" charset="-128"/>
                <a:ea typeface="小塚ゴシック Pro B" pitchFamily="34" charset="-128"/>
              </a:rPr>
              <a:t>4</a:t>
            </a:r>
            <a:r>
              <a:rPr lang="ja-JP" altLang="en-US" sz="2400" dirty="0" smtClean="0">
                <a:latin typeface="小塚ゴシック Pro B" pitchFamily="34" charset="-128"/>
                <a:ea typeface="小塚ゴシック Pro B" pitchFamily="34" charset="-128"/>
              </a:rPr>
              <a:t>日</a:t>
            </a:r>
            <a:r>
              <a:rPr lang="en-US" altLang="ja-JP" sz="2000" b="1" dirty="0" smtClean="0">
                <a:latin typeface="小塚ゴシック Pro B" pitchFamily="34" charset="-128"/>
                <a:ea typeface="小塚ゴシック Pro B" pitchFamily="34" charset="-128"/>
              </a:rPr>
              <a:t>(</a:t>
            </a:r>
            <a:r>
              <a:rPr lang="ja-JP" altLang="en-US" sz="2000" b="1" dirty="0">
                <a:latin typeface="小塚ゴシック Pro B" pitchFamily="34" charset="-128"/>
                <a:ea typeface="小塚ゴシック Pro B" pitchFamily="34" charset="-128"/>
              </a:rPr>
              <a:t>日</a:t>
            </a:r>
            <a:r>
              <a:rPr lang="en-US" altLang="ja-JP" sz="2000" b="1" dirty="0" smtClean="0">
                <a:latin typeface="小塚ゴシック Pro B" pitchFamily="34" charset="-128"/>
                <a:ea typeface="小塚ゴシック Pro B" pitchFamily="34" charset="-128"/>
              </a:rPr>
              <a:t>)</a:t>
            </a:r>
            <a:endParaRPr lang="ja-JP" altLang="en-US" sz="2000" b="1" dirty="0">
              <a:latin typeface="小塚ゴシック Pro B" pitchFamily="34" charset="-128"/>
              <a:ea typeface="小塚ゴシック Pro B" pitchFamily="34" charset="-128"/>
            </a:endParaRPr>
          </a:p>
          <a:p>
            <a:r>
              <a:rPr lang="zh-TW" altLang="en-US" sz="2400" dirty="0">
                <a:latin typeface="小塚ゴシック Pro B" pitchFamily="34" charset="-128"/>
                <a:ea typeface="小塚ゴシック Pro B" pitchFamily="34" charset="-128"/>
              </a:rPr>
              <a:t>時間：</a:t>
            </a:r>
            <a:r>
              <a:rPr lang="en-US" altLang="zh-TW" sz="2400" dirty="0" smtClean="0">
                <a:latin typeface="小塚ゴシック Pro B" pitchFamily="34" charset="-128"/>
                <a:ea typeface="小塚ゴシック Pro B" pitchFamily="34" charset="-128"/>
              </a:rPr>
              <a:t>1</a:t>
            </a:r>
            <a:r>
              <a:rPr lang="en-US" altLang="ja-JP" sz="2400" dirty="0" smtClean="0">
                <a:latin typeface="小塚ゴシック Pro B" pitchFamily="34" charset="-128"/>
                <a:ea typeface="小塚ゴシック Pro B" pitchFamily="34" charset="-128"/>
              </a:rPr>
              <a:t>4</a:t>
            </a:r>
            <a:r>
              <a:rPr lang="zh-TW" altLang="en-US" sz="2400" dirty="0" smtClean="0">
                <a:latin typeface="小塚ゴシック Pro B" pitchFamily="34" charset="-128"/>
                <a:ea typeface="小塚ゴシック Pro B" pitchFamily="34" charset="-128"/>
              </a:rPr>
              <a:t>時</a:t>
            </a:r>
            <a:r>
              <a:rPr lang="zh-TW" altLang="en-US" sz="2400" dirty="0">
                <a:latin typeface="小塚ゴシック Pro B" pitchFamily="34" charset="-128"/>
                <a:ea typeface="小塚ゴシック Pro B" pitchFamily="34" charset="-128"/>
              </a:rPr>
              <a:t>～</a:t>
            </a:r>
            <a:r>
              <a:rPr lang="en-US" altLang="zh-TW" sz="2400" dirty="0" smtClean="0">
                <a:latin typeface="小塚ゴシック Pro B" pitchFamily="34" charset="-128"/>
                <a:ea typeface="小塚ゴシック Pro B" pitchFamily="34" charset="-128"/>
              </a:rPr>
              <a:t>1</a:t>
            </a:r>
            <a:r>
              <a:rPr lang="en-US" altLang="ja-JP" sz="2400" dirty="0" smtClean="0">
                <a:latin typeface="小塚ゴシック Pro B" pitchFamily="34" charset="-128"/>
                <a:ea typeface="小塚ゴシック Pro B" pitchFamily="34" charset="-128"/>
              </a:rPr>
              <a:t>6</a:t>
            </a:r>
            <a:r>
              <a:rPr lang="zh-TW" altLang="en-US" sz="2400" dirty="0" smtClean="0">
                <a:latin typeface="小塚ゴシック Pro B" pitchFamily="34" charset="-128"/>
                <a:ea typeface="小塚ゴシック Pro B" pitchFamily="34" charset="-128"/>
              </a:rPr>
              <a:t>時</a:t>
            </a:r>
            <a:endParaRPr lang="zh-TW" altLang="en-US" sz="2400" dirty="0">
              <a:latin typeface="小塚ゴシック Pro B" pitchFamily="34" charset="-128"/>
              <a:ea typeface="小塚ゴシック Pro B" pitchFamily="34" charset="-128"/>
            </a:endParaRPr>
          </a:p>
          <a:p>
            <a:r>
              <a:rPr lang="zh-TW" altLang="en-US" sz="2400" dirty="0">
                <a:latin typeface="小塚ゴシック Pro B" pitchFamily="34" charset="-128"/>
                <a:ea typeface="小塚ゴシック Pro B" pitchFamily="34" charset="-128"/>
              </a:rPr>
              <a:t>場所</a:t>
            </a:r>
            <a:r>
              <a:rPr lang="zh-TW" altLang="en-US" sz="2400" dirty="0" smtClean="0">
                <a:latin typeface="小塚ゴシック Pro B" pitchFamily="34" charset="-128"/>
                <a:ea typeface="小塚ゴシック Pro B" pitchFamily="34" charset="-128"/>
              </a:rPr>
              <a:t>：</a:t>
            </a:r>
            <a:r>
              <a:rPr lang="ja-JP" altLang="en-US" sz="2400" dirty="0" smtClean="0">
                <a:latin typeface="小塚ゴシック Pro B" pitchFamily="34" charset="-128"/>
                <a:ea typeface="小塚ゴシック Pro B" pitchFamily="34" charset="-128"/>
              </a:rPr>
              <a:t>下関市生涯学習プラザ　多目的ホール</a:t>
            </a:r>
            <a:endParaRPr lang="zh-TW" altLang="en-US" sz="2400" dirty="0">
              <a:latin typeface="小塚ゴシック Pro B" pitchFamily="34" charset="-128"/>
              <a:ea typeface="小塚ゴシック Pro B" pitchFamily="34" charset="-128"/>
            </a:endParaRPr>
          </a:p>
          <a:p>
            <a:r>
              <a:rPr lang="zh-TW" altLang="en-US" sz="2400" dirty="0">
                <a:latin typeface="小塚ゴシック Pro B" pitchFamily="34" charset="-128"/>
                <a:ea typeface="小塚ゴシック Pro B" pitchFamily="34" charset="-128"/>
              </a:rPr>
              <a:t>講師</a:t>
            </a:r>
            <a:r>
              <a:rPr lang="zh-TW" altLang="en-US" sz="2400" dirty="0" smtClean="0">
                <a:latin typeface="小塚ゴシック Pro B" pitchFamily="34" charset="-128"/>
                <a:ea typeface="小塚ゴシック Pro B" pitchFamily="34" charset="-128"/>
              </a:rPr>
              <a:t>：</a:t>
            </a:r>
            <a:r>
              <a:rPr lang="ja-JP" altLang="en-US" sz="2400" dirty="0">
                <a:latin typeface="小塚ゴシック Pro B" pitchFamily="34" charset="-128"/>
                <a:ea typeface="小塚ゴシック Pro B" pitchFamily="34" charset="-128"/>
              </a:rPr>
              <a:t>今</a:t>
            </a:r>
            <a:r>
              <a:rPr lang="ja-JP" altLang="en-US" sz="2400" dirty="0" smtClean="0">
                <a:latin typeface="小塚ゴシック Pro B" pitchFamily="34" charset="-128"/>
                <a:ea typeface="小塚ゴシック Pro B" pitchFamily="34" charset="-128"/>
              </a:rPr>
              <a:t>釜　崇（いまがま　たかし）</a:t>
            </a:r>
            <a:endParaRPr lang="zh-TW" altLang="en-US" sz="2400" dirty="0">
              <a:latin typeface="小塚ゴシック Pro B" pitchFamily="34" charset="-128"/>
              <a:ea typeface="小塚ゴシック Pro B" pitchFamily="34" charset="-128"/>
            </a:endParaRPr>
          </a:p>
          <a:p>
            <a:r>
              <a:rPr lang="ja-JP" altLang="en-US" dirty="0" smtClean="0">
                <a:latin typeface="小塚ゴシック Pro B" pitchFamily="34" charset="-128"/>
                <a:ea typeface="小塚ゴシック Pro B" pitchFamily="34" charset="-128"/>
              </a:rPr>
              <a:t>　　　</a:t>
            </a:r>
            <a:r>
              <a:rPr lang="ja-JP" altLang="en-US" b="1" dirty="0" smtClean="0">
                <a:latin typeface="小塚ゴシック Pro B" pitchFamily="34" charset="-128"/>
                <a:ea typeface="小塚ゴシック Pro B" pitchFamily="34" charset="-128"/>
              </a:rPr>
              <a:t>   </a:t>
            </a:r>
            <a:r>
              <a:rPr lang="en-US" altLang="ja-JP" sz="1600" b="1" dirty="0" smtClean="0">
                <a:latin typeface="小塚ゴシック Pro B" pitchFamily="34" charset="-128"/>
                <a:ea typeface="小塚ゴシック Pro B" pitchFamily="34" charset="-128"/>
              </a:rPr>
              <a:t>(</a:t>
            </a:r>
            <a:r>
              <a:rPr lang="ja-JP" altLang="en-US" sz="1600" b="1" dirty="0" smtClean="0">
                <a:latin typeface="小塚ゴシック Pro B" pitchFamily="34" charset="-128"/>
                <a:ea typeface="小塚ゴシック Pro B" pitchFamily="34" charset="-128"/>
              </a:rPr>
              <a:t>山口大学整形外科学教室　助教</a:t>
            </a:r>
            <a:r>
              <a:rPr lang="en-US" altLang="ja-JP" sz="1600" b="1" dirty="0" smtClean="0">
                <a:latin typeface="小塚ゴシック Pro B" pitchFamily="34" charset="-128"/>
                <a:ea typeface="小塚ゴシック Pro B" pitchFamily="34" charset="-128"/>
              </a:rPr>
              <a:t>)</a:t>
            </a:r>
            <a:endParaRPr lang="ja-JP" altLang="en-US" sz="1600" b="1" dirty="0">
              <a:latin typeface="小塚ゴシック Pro B" pitchFamily="34" charset="-128"/>
              <a:ea typeface="小塚ゴシック Pro B" pitchFamily="34" charset="-128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5177028" y="4321879"/>
            <a:ext cx="1760209" cy="7096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sz="2000" b="1" dirty="0">
                <a:solidFill>
                  <a:schemeClr val="bg1"/>
                </a:solidFill>
                <a:latin typeface="小塚ゴシック Pro B" pitchFamily="34" charset="-128"/>
                <a:ea typeface="小塚ゴシック Pro B" pitchFamily="34" charset="-128"/>
              </a:rPr>
              <a:t>股関節</a:t>
            </a:r>
            <a:r>
              <a:rPr lang="ja-JP" altLang="en-US" sz="2000" b="1" dirty="0" smtClean="0">
                <a:solidFill>
                  <a:schemeClr val="bg1"/>
                </a:solidFill>
                <a:latin typeface="小塚ゴシック Pro B" pitchFamily="34" charset="-128"/>
                <a:ea typeface="小塚ゴシック Pro B" pitchFamily="34" charset="-128"/>
              </a:rPr>
              <a:t>の</a:t>
            </a:r>
            <a:endParaRPr lang="ja-JP" altLang="en-US" sz="2000" b="1" dirty="0">
              <a:solidFill>
                <a:schemeClr val="bg1"/>
              </a:solidFill>
              <a:latin typeface="小塚ゴシック Pro B" pitchFamily="34" charset="-128"/>
              <a:ea typeface="小塚ゴシック Pro B" pitchFamily="34" charset="-128"/>
            </a:endParaRPr>
          </a:p>
          <a:p>
            <a:pPr algn="ctr"/>
            <a:r>
              <a:rPr lang="ja-JP" altLang="en-US" sz="2000" b="1" dirty="0">
                <a:solidFill>
                  <a:schemeClr val="bg1"/>
                </a:solidFill>
                <a:latin typeface="小塚ゴシック Pro B" pitchFamily="34" charset="-128"/>
                <a:ea typeface="小塚ゴシック Pro B" pitchFamily="34" charset="-128"/>
              </a:rPr>
              <a:t>しくみとは？</a:t>
            </a:r>
          </a:p>
        </p:txBody>
      </p:sp>
      <p:sp>
        <p:nvSpPr>
          <p:cNvPr id="8" name="正方形/長方形 7"/>
          <p:cNvSpPr/>
          <p:nvPr/>
        </p:nvSpPr>
        <p:spPr>
          <a:xfrm>
            <a:off x="3677128" y="5605885"/>
            <a:ext cx="1519886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sz="2000" b="1" dirty="0">
                <a:solidFill>
                  <a:schemeClr val="bg1"/>
                </a:solidFill>
                <a:latin typeface="小塚ゴシック Pro B" pitchFamily="34" charset="-128"/>
                <a:ea typeface="小塚ゴシック Pro B" pitchFamily="34" charset="-128"/>
              </a:rPr>
              <a:t>股関節</a:t>
            </a:r>
            <a:r>
              <a:rPr lang="ja-JP" altLang="en-US" sz="2000" b="1" dirty="0" smtClean="0">
                <a:solidFill>
                  <a:schemeClr val="bg1"/>
                </a:solidFill>
                <a:latin typeface="小塚ゴシック Pro B" pitchFamily="34" charset="-128"/>
                <a:ea typeface="小塚ゴシック Pro B" pitchFamily="34" charset="-128"/>
              </a:rPr>
              <a:t>の</a:t>
            </a:r>
            <a:endParaRPr lang="ja-JP" altLang="en-US" sz="2000" b="1" dirty="0">
              <a:solidFill>
                <a:schemeClr val="bg1"/>
              </a:solidFill>
              <a:latin typeface="小塚ゴシック Pro B" pitchFamily="34" charset="-128"/>
              <a:ea typeface="小塚ゴシック Pro B" pitchFamily="34" charset="-128"/>
            </a:endParaRPr>
          </a:p>
          <a:p>
            <a:pPr algn="ctr"/>
            <a:r>
              <a:rPr lang="ja-JP" altLang="en-US" sz="2000" b="1" dirty="0" smtClean="0">
                <a:solidFill>
                  <a:schemeClr val="bg1"/>
                </a:solidFill>
                <a:latin typeface="小塚ゴシック Pro B" pitchFamily="34" charset="-128"/>
                <a:ea typeface="小塚ゴシック Pro B" pitchFamily="34" charset="-128"/>
              </a:rPr>
              <a:t>病気と</a:t>
            </a:r>
            <a:endParaRPr lang="en-US" altLang="ja-JP" sz="2000" b="1" dirty="0" smtClean="0">
              <a:solidFill>
                <a:schemeClr val="bg1"/>
              </a:solidFill>
              <a:latin typeface="小塚ゴシック Pro B" pitchFamily="34" charset="-128"/>
              <a:ea typeface="小塚ゴシック Pro B" pitchFamily="34" charset="-128"/>
            </a:endParaRPr>
          </a:p>
          <a:p>
            <a:pPr algn="ctr"/>
            <a:r>
              <a:rPr lang="ja-JP" altLang="en-US" sz="2000" b="1" dirty="0" smtClean="0">
                <a:solidFill>
                  <a:schemeClr val="bg1"/>
                </a:solidFill>
                <a:latin typeface="小塚ゴシック Pro B" pitchFamily="34" charset="-128"/>
                <a:ea typeface="小塚ゴシック Pro B" pitchFamily="34" charset="-128"/>
              </a:rPr>
              <a:t>治療方法</a:t>
            </a:r>
            <a:endParaRPr lang="ja-JP" altLang="en-US" sz="2000" b="1" dirty="0">
              <a:solidFill>
                <a:schemeClr val="bg1"/>
              </a:solidFill>
              <a:latin typeface="小塚ゴシック Pro B" pitchFamily="34" charset="-128"/>
              <a:ea typeface="小塚ゴシック Pro B" pitchFamily="34" charset="-128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5619894" y="6005573"/>
            <a:ext cx="1763243" cy="13270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sz="2000" b="1" dirty="0" smtClean="0">
                <a:solidFill>
                  <a:schemeClr val="bg1"/>
                </a:solidFill>
                <a:latin typeface="小塚ゴシック Pro B" pitchFamily="34" charset="-128"/>
                <a:ea typeface="小塚ゴシック Pro B" pitchFamily="34" charset="-128"/>
              </a:rPr>
              <a:t>股関節の</a:t>
            </a:r>
            <a:endParaRPr lang="ja-JP" altLang="en-US" sz="2000" b="1" dirty="0">
              <a:solidFill>
                <a:schemeClr val="bg1"/>
              </a:solidFill>
              <a:latin typeface="小塚ゴシック Pro B" pitchFamily="34" charset="-128"/>
              <a:ea typeface="小塚ゴシック Pro B" pitchFamily="34" charset="-128"/>
            </a:endParaRPr>
          </a:p>
          <a:p>
            <a:pPr algn="ctr"/>
            <a:r>
              <a:rPr lang="ja-JP" altLang="en-US" sz="2000" b="1" dirty="0" smtClean="0">
                <a:solidFill>
                  <a:schemeClr val="bg1"/>
                </a:solidFill>
                <a:latin typeface="小塚ゴシック Pro B" pitchFamily="34" charset="-128"/>
                <a:ea typeface="小塚ゴシック Pro B" pitchFamily="34" charset="-128"/>
              </a:rPr>
              <a:t>痛みの</a:t>
            </a:r>
            <a:endParaRPr lang="ja-JP" altLang="en-US" sz="2000" b="1" dirty="0">
              <a:solidFill>
                <a:schemeClr val="bg1"/>
              </a:solidFill>
              <a:latin typeface="小塚ゴシック Pro B" pitchFamily="34" charset="-128"/>
              <a:ea typeface="小塚ゴシック Pro B" pitchFamily="34" charset="-128"/>
            </a:endParaRPr>
          </a:p>
          <a:p>
            <a:pPr algn="ctr"/>
            <a:r>
              <a:rPr lang="ja-JP" altLang="en-US" sz="2000" b="1" dirty="0" smtClean="0">
                <a:solidFill>
                  <a:schemeClr val="bg1"/>
                </a:solidFill>
                <a:latin typeface="小塚ゴシック Pro B" pitchFamily="34" charset="-128"/>
                <a:ea typeface="小塚ゴシック Pro B" pitchFamily="34" charset="-128"/>
              </a:rPr>
              <a:t>克服法を</a:t>
            </a:r>
            <a:endParaRPr lang="ja-JP" altLang="en-US" sz="2000" b="1" dirty="0">
              <a:solidFill>
                <a:schemeClr val="bg1"/>
              </a:solidFill>
              <a:latin typeface="小塚ゴシック Pro B" pitchFamily="34" charset="-128"/>
              <a:ea typeface="小塚ゴシック Pro B" pitchFamily="34" charset="-128"/>
            </a:endParaRPr>
          </a:p>
          <a:p>
            <a:pPr algn="ctr"/>
            <a:r>
              <a:rPr lang="ja-JP" altLang="en-US" sz="2000" b="1" dirty="0" smtClean="0">
                <a:solidFill>
                  <a:schemeClr val="bg1"/>
                </a:solidFill>
                <a:latin typeface="小塚ゴシック Pro B" pitchFamily="34" charset="-128"/>
                <a:ea typeface="小塚ゴシック Pro B" pitchFamily="34" charset="-128"/>
              </a:rPr>
              <a:t>お</a:t>
            </a:r>
            <a:r>
              <a:rPr lang="ja-JP" altLang="en-US" sz="2000" b="1" dirty="0">
                <a:solidFill>
                  <a:schemeClr val="bg1"/>
                </a:solidFill>
                <a:latin typeface="小塚ゴシック Pro B" pitchFamily="34" charset="-128"/>
                <a:ea typeface="小塚ゴシック Pro B" pitchFamily="34" charset="-128"/>
              </a:rPr>
              <a:t>教</a:t>
            </a:r>
            <a:r>
              <a:rPr lang="ja-JP" altLang="en-US" sz="2000" b="1" dirty="0" smtClean="0">
                <a:solidFill>
                  <a:schemeClr val="bg1"/>
                </a:solidFill>
                <a:latin typeface="小塚ゴシック Pro B" pitchFamily="34" charset="-128"/>
                <a:ea typeface="小塚ゴシック Pro B" pitchFamily="34" charset="-128"/>
              </a:rPr>
              <a:t>えしま</a:t>
            </a:r>
            <a:r>
              <a:rPr lang="ja-JP" altLang="en-US" sz="2000" b="1" dirty="0">
                <a:solidFill>
                  <a:schemeClr val="bg1"/>
                </a:solidFill>
                <a:latin typeface="小塚ゴシック Pro B" pitchFamily="34" charset="-128"/>
                <a:ea typeface="小塚ゴシック Pro B" pitchFamily="34" charset="-128"/>
              </a:rPr>
              <a:t>す</a:t>
            </a:r>
          </a:p>
        </p:txBody>
      </p:sp>
      <p:pic>
        <p:nvPicPr>
          <p:cNvPr id="1033" name="Picture 9" descr="\\SERVER\mac-share\塚本\アスクルばらしたpng\P12\12_whitebox.pn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5365" y="9970903"/>
            <a:ext cx="794404" cy="350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正方形/長方形 9"/>
          <p:cNvSpPr/>
          <p:nvPr/>
        </p:nvSpPr>
        <p:spPr>
          <a:xfrm>
            <a:off x="246336" y="10030887"/>
            <a:ext cx="1112462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sz="900" dirty="0" smtClean="0">
                <a:solidFill>
                  <a:srgbClr val="008A3E"/>
                </a:solidFill>
                <a:latin typeface="小塚ゴシック Pro B" pitchFamily="34" charset="-128"/>
                <a:ea typeface="小塚ゴシック Pro B" pitchFamily="34" charset="-128"/>
              </a:rPr>
              <a:t>お問い合わせ</a:t>
            </a:r>
            <a:endParaRPr lang="ja-JP" altLang="en-US" sz="900" dirty="0">
              <a:solidFill>
                <a:srgbClr val="008A3E"/>
              </a:solidFill>
              <a:latin typeface="小塚ゴシック Pro B" pitchFamily="34" charset="-128"/>
              <a:ea typeface="小塚ゴシック Pro B" pitchFamily="34" charset="-128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1256527" y="9865519"/>
            <a:ext cx="491995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400" dirty="0" smtClean="0">
                <a:solidFill>
                  <a:schemeClr val="bg1"/>
                </a:solidFill>
                <a:latin typeface="小塚ゴシック Pro B" pitchFamily="34" charset="-128"/>
                <a:ea typeface="小塚ゴシック Pro B" pitchFamily="34" charset="-128"/>
              </a:rPr>
              <a:t>特定非営利活動法人おれん</a:t>
            </a:r>
            <a:r>
              <a:rPr lang="ja-JP" altLang="en-US" sz="2400" dirty="0" err="1" smtClean="0">
                <a:solidFill>
                  <a:schemeClr val="bg1"/>
                </a:solidFill>
                <a:latin typeface="小塚ゴシック Pro B" pitchFamily="34" charset="-128"/>
                <a:ea typeface="小塚ゴシック Pro B" pitchFamily="34" charset="-128"/>
              </a:rPr>
              <a:t>じの</a:t>
            </a:r>
            <a:r>
              <a:rPr lang="ja-JP" altLang="en-US" sz="2400" dirty="0" smtClean="0">
                <a:solidFill>
                  <a:schemeClr val="bg1"/>
                </a:solidFill>
                <a:latin typeface="小塚ゴシック Pro B" pitchFamily="34" charset="-128"/>
                <a:ea typeface="小塚ゴシック Pro B" pitchFamily="34" charset="-128"/>
              </a:rPr>
              <a:t>会</a:t>
            </a:r>
            <a:endParaRPr lang="ja-JP" altLang="en-US" sz="2400" dirty="0">
              <a:solidFill>
                <a:schemeClr val="bg1"/>
              </a:solidFill>
              <a:latin typeface="小塚ゴシック Pro B" pitchFamily="34" charset="-128"/>
              <a:ea typeface="小塚ゴシック Pro B" pitchFamily="34" charset="-128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5890209" y="10007803"/>
            <a:ext cx="144623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1200" dirty="0">
                <a:solidFill>
                  <a:schemeClr val="bg1"/>
                </a:solidFill>
                <a:latin typeface="小塚ゴシック Pro B" pitchFamily="34" charset="-128"/>
                <a:ea typeface="小塚ゴシック Pro B" pitchFamily="34" charset="-128"/>
              </a:rPr>
              <a:t>TEL</a:t>
            </a:r>
            <a:r>
              <a:rPr lang="ja-JP" altLang="en-US" sz="1200" dirty="0">
                <a:solidFill>
                  <a:schemeClr val="bg1"/>
                </a:solidFill>
                <a:latin typeface="小塚ゴシック Pro B" pitchFamily="34" charset="-128"/>
                <a:ea typeface="小塚ゴシック Pro B" pitchFamily="34" charset="-128"/>
              </a:rPr>
              <a:t>：</a:t>
            </a:r>
            <a:r>
              <a:rPr lang="en-US" altLang="ja-JP" sz="1200" dirty="0" smtClean="0">
                <a:solidFill>
                  <a:schemeClr val="bg1"/>
                </a:solidFill>
                <a:latin typeface="小塚ゴシック Pro B" pitchFamily="34" charset="-128"/>
                <a:ea typeface="小塚ゴシック Pro B" pitchFamily="34" charset="-128"/>
              </a:rPr>
              <a:t>083-256-0070</a:t>
            </a:r>
            <a:endParaRPr lang="ja-JP" altLang="en-US" sz="1200" dirty="0">
              <a:solidFill>
                <a:schemeClr val="bg1"/>
              </a:solidFill>
              <a:latin typeface="小塚ゴシック Pro B" pitchFamily="34" charset="-128"/>
              <a:ea typeface="小塚ゴシック Pro B" pitchFamily="34" charset="-128"/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1605134" y="10254566"/>
            <a:ext cx="281519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1200" dirty="0">
                <a:solidFill>
                  <a:schemeClr val="bg1"/>
                </a:solidFill>
                <a:latin typeface="小塚ゴシック Pro B" pitchFamily="34" charset="-128"/>
                <a:ea typeface="小塚ゴシック Pro B" pitchFamily="34" charset="-128"/>
              </a:rPr>
              <a:t>URL</a:t>
            </a:r>
            <a:r>
              <a:rPr lang="ja-JP" altLang="en-US" sz="1200" dirty="0">
                <a:solidFill>
                  <a:schemeClr val="bg1"/>
                </a:solidFill>
                <a:latin typeface="小塚ゴシック Pro B" pitchFamily="34" charset="-128"/>
                <a:ea typeface="小塚ゴシック Pro B" pitchFamily="34" charset="-128"/>
              </a:rPr>
              <a:t>：</a:t>
            </a:r>
            <a:r>
              <a:rPr lang="en-US" altLang="ja-JP" sz="1200" dirty="0">
                <a:solidFill>
                  <a:schemeClr val="bg1"/>
                </a:solidFill>
                <a:latin typeface="小塚ゴシック Pro B" pitchFamily="34" charset="-128"/>
                <a:ea typeface="小塚ゴシック Pro B" pitchFamily="34" charset="-128"/>
              </a:rPr>
              <a:t>http</a:t>
            </a:r>
            <a:r>
              <a:rPr lang="en-US" altLang="ja-JP" sz="1200" dirty="0" smtClean="0">
                <a:solidFill>
                  <a:schemeClr val="bg1"/>
                </a:solidFill>
                <a:latin typeface="小塚ゴシック Pro B" pitchFamily="34" charset="-128"/>
                <a:ea typeface="小塚ゴシック Pro B" pitchFamily="34" charset="-128"/>
              </a:rPr>
              <a:t>://blog.canpan.info/orange083/</a:t>
            </a:r>
            <a:endParaRPr lang="ja-JP" altLang="en-US" sz="1200" dirty="0">
              <a:solidFill>
                <a:schemeClr val="bg1"/>
              </a:solidFill>
              <a:latin typeface="小塚ゴシック Pro B" pitchFamily="34" charset="-128"/>
              <a:ea typeface="小塚ゴシック Pro B" pitchFamily="34" charset="-128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1398312" y="9235652"/>
            <a:ext cx="538193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dirty="0" smtClean="0"/>
              <a:t>後援：下関市、下関市社会福祉協議会、山口県保険医協会、</a:t>
            </a:r>
            <a:endParaRPr lang="en-US" altLang="ja-JP" sz="1600" dirty="0" smtClean="0"/>
          </a:p>
          <a:p>
            <a:r>
              <a:rPr lang="ja-JP" altLang="en-US" sz="1600" dirty="0" smtClean="0"/>
              <a:t>　　　　</a:t>
            </a:r>
            <a:r>
              <a:rPr lang="en-US" altLang="ja-JP" sz="1600" dirty="0" smtClean="0"/>
              <a:t>KRY</a:t>
            </a:r>
            <a:r>
              <a:rPr lang="ja-JP" altLang="en-US" sz="1600" dirty="0" err="1" smtClean="0"/>
              <a:t>、</a:t>
            </a:r>
            <a:r>
              <a:rPr lang="en-US" altLang="ja-JP" sz="1600" dirty="0" err="1" smtClean="0"/>
              <a:t>Yab</a:t>
            </a:r>
            <a:r>
              <a:rPr lang="ja-JP" altLang="en-US" sz="1600" dirty="0" err="1" smtClean="0"/>
              <a:t>、</a:t>
            </a:r>
            <a:r>
              <a:rPr lang="en-US" altLang="ja-JP" sz="1600" dirty="0" smtClean="0"/>
              <a:t>TYS</a:t>
            </a:r>
            <a:r>
              <a:rPr lang="ja-JP" altLang="en-US" sz="1600" dirty="0" err="1" smtClean="0"/>
              <a:t>、</a:t>
            </a:r>
            <a:r>
              <a:rPr lang="en-US" altLang="ja-JP" sz="1600" dirty="0" smtClean="0"/>
              <a:t>FM</a:t>
            </a:r>
            <a:r>
              <a:rPr lang="ja-JP" altLang="en-US" sz="1600" dirty="0" smtClean="0"/>
              <a:t>山口</a:t>
            </a:r>
            <a:endParaRPr kumimoji="1" lang="ja-JP" altLang="en-US" sz="1600" dirty="0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1256527" y="10489177"/>
            <a:ext cx="527278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 smtClean="0">
                <a:solidFill>
                  <a:schemeClr val="bg1"/>
                </a:solidFill>
              </a:rPr>
              <a:t>第</a:t>
            </a:r>
            <a:r>
              <a:rPr kumimoji="1" lang="en-US" altLang="ja-JP" sz="1200" dirty="0" smtClean="0">
                <a:solidFill>
                  <a:schemeClr val="bg1"/>
                </a:solidFill>
              </a:rPr>
              <a:t>6</a:t>
            </a:r>
            <a:r>
              <a:rPr kumimoji="1" lang="ja-JP" altLang="en-US" sz="1200" dirty="0" smtClean="0">
                <a:solidFill>
                  <a:schemeClr val="bg1"/>
                </a:solidFill>
              </a:rPr>
              <a:t>回おれん</a:t>
            </a:r>
            <a:r>
              <a:rPr kumimoji="1" lang="ja-JP" altLang="en-US" sz="1200" dirty="0" err="1" smtClean="0">
                <a:solidFill>
                  <a:schemeClr val="bg1"/>
                </a:solidFill>
              </a:rPr>
              <a:t>じの</a:t>
            </a:r>
            <a:r>
              <a:rPr kumimoji="1" lang="ja-JP" altLang="en-US" sz="1200" dirty="0" smtClean="0">
                <a:solidFill>
                  <a:schemeClr val="bg1"/>
                </a:solidFill>
              </a:rPr>
              <a:t>会市民公開講座は、第</a:t>
            </a:r>
            <a:r>
              <a:rPr kumimoji="1" lang="en-US" altLang="ja-JP" sz="1200" dirty="0" smtClean="0">
                <a:solidFill>
                  <a:schemeClr val="bg1"/>
                </a:solidFill>
              </a:rPr>
              <a:t>15</a:t>
            </a:r>
            <a:r>
              <a:rPr kumimoji="1" lang="ja-JP" altLang="en-US" sz="1200" dirty="0" smtClean="0">
                <a:solidFill>
                  <a:schemeClr val="bg1"/>
                </a:solidFill>
              </a:rPr>
              <a:t>回北川奨励賞の助成対象事業です。</a:t>
            </a:r>
            <a:endParaRPr kumimoji="1" lang="ja-JP" altLang="en-US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0186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1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プレゼンテーション1" id="{D14BBAA0-EBDA-4F80-B5E5-6A060B58EB30}" vid="{E91C9F3B-FA2D-4D28-9E30-9B6A997020B2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11</Template>
  <TotalTime>0</TotalTime>
  <Words>148</Words>
  <Application>Microsoft Office PowerPoint</Application>
  <PresentationFormat>ユーザー設定</PresentationFormat>
  <Paragraphs>31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ＭＳ Ｐゴシック</vt:lpstr>
      <vt:lpstr>小塚ゴシック Pro B</vt:lpstr>
      <vt:lpstr>Arial</vt:lpstr>
      <vt:lpstr>Calibri</vt:lpstr>
      <vt:lpstr>Calibri Light</vt:lpstr>
      <vt:lpstr>11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2013-07-04T11:22:33Z</dcterms:created>
  <dcterms:modified xsi:type="dcterms:W3CDTF">2015-08-03T02:04:20Z</dcterms:modified>
</cp:coreProperties>
</file>