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B949F9-A8AA-44A3-A704-FA79D68F5C80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90784D-4D4D-4250-8652-B4F6DA173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4" y="2756110"/>
            <a:ext cx="8078878" cy="4083131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1" y="0"/>
            <a:ext cx="2219491" cy="3573016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51" y="652131"/>
            <a:ext cx="2782080" cy="2045549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52131"/>
            <a:ext cx="3845222" cy="2045549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800280" y="20422"/>
            <a:ext cx="4410489" cy="571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4636" y="19822"/>
            <a:ext cx="470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中日新聞にて活動紹介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347684"/>
      </p:ext>
    </p:extLst>
  </p:cSld>
  <p:clrMapOvr>
    <a:masterClrMapping/>
  </p:clrMapOvr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</TotalTime>
  <Words>5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スリップストリーム</vt:lpstr>
      <vt:lpstr>PowerPoint プレゼンテーション</vt:lpstr>
    </vt:vector>
  </TitlesOfParts>
  <Company>トヨタ自動車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中島　幹夫</dc:creator>
  <cp:lastModifiedBy>中島　幹夫</cp:lastModifiedBy>
  <cp:revision>2</cp:revision>
  <dcterms:created xsi:type="dcterms:W3CDTF">2018-11-22T23:45:35Z</dcterms:created>
  <dcterms:modified xsi:type="dcterms:W3CDTF">2018-11-22T23:56:56Z</dcterms:modified>
</cp:coreProperties>
</file>