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4"/>
  </p:notesMasterIdLst>
  <p:handoutMasterIdLst>
    <p:handoutMasterId r:id="rId35"/>
  </p:handoutMasterIdLst>
  <p:sldIdLst>
    <p:sldId id="2557" r:id="rId2"/>
    <p:sldId id="259" r:id="rId3"/>
    <p:sldId id="294" r:id="rId4"/>
    <p:sldId id="313" r:id="rId5"/>
    <p:sldId id="260" r:id="rId6"/>
    <p:sldId id="262" r:id="rId7"/>
    <p:sldId id="314" r:id="rId8"/>
    <p:sldId id="264" r:id="rId9"/>
    <p:sldId id="315" r:id="rId10"/>
    <p:sldId id="261" r:id="rId11"/>
    <p:sldId id="265" r:id="rId12"/>
    <p:sldId id="316" r:id="rId13"/>
    <p:sldId id="317" r:id="rId14"/>
    <p:sldId id="318" r:id="rId15"/>
    <p:sldId id="263" r:id="rId16"/>
    <p:sldId id="266" r:id="rId17"/>
    <p:sldId id="319" r:id="rId18"/>
    <p:sldId id="320" r:id="rId19"/>
    <p:sldId id="267" r:id="rId20"/>
    <p:sldId id="321" r:id="rId21"/>
    <p:sldId id="322" r:id="rId22"/>
    <p:sldId id="2554" r:id="rId23"/>
    <p:sldId id="2556" r:id="rId24"/>
    <p:sldId id="2555" r:id="rId25"/>
    <p:sldId id="282" r:id="rId26"/>
    <p:sldId id="328" r:id="rId27"/>
    <p:sldId id="324" r:id="rId28"/>
    <p:sldId id="274" r:id="rId29"/>
    <p:sldId id="293" r:id="rId30"/>
    <p:sldId id="329" r:id="rId31"/>
    <p:sldId id="295" r:id="rId32"/>
    <p:sldId id="307"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15" autoAdjust="0"/>
    <p:restoredTop sz="94249" autoAdjust="0"/>
  </p:normalViewPr>
  <p:slideViewPr>
    <p:cSldViewPr snapToGrid="0">
      <p:cViewPr>
        <p:scale>
          <a:sx n="91" d="100"/>
          <a:sy n="91" d="100"/>
        </p:scale>
        <p:origin x="1344" y="1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D2FD646A-C7F8-410F-9BF5-E87098D5A4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a:extLst>
              <a:ext uri="{FF2B5EF4-FFF2-40B4-BE49-F238E27FC236}">
                <a16:creationId xmlns:a16="http://schemas.microsoft.com/office/drawing/2014/main" id="{0FFE1444-F5D2-4E6A-A302-3295AC70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8E2F91-5554-4C90-ACDD-E18521AE2B6F}"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C4C63598-8B38-479C-A99E-6A04D9CDE2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a16="http://schemas.microsoft.com/office/drawing/2014/main" id="{A05D2F68-A2DA-40C0-89F8-6DC2185DB9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72FC5A-8DD1-4747-BC65-0D0F6589886F}" type="slidenum">
              <a:rPr lang="ru-RU" smtClean="0"/>
              <a:t>‹#›</a:t>
            </a:fld>
            <a:endParaRPr lang="ru-RU" dirty="0"/>
          </a:p>
        </p:txBody>
      </p:sp>
    </p:spTree>
    <p:extLst>
      <p:ext uri="{BB962C8B-B14F-4D97-AF65-F5344CB8AC3E}">
        <p14:creationId xmlns:p14="http://schemas.microsoft.com/office/powerpoint/2010/main" val="651464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057AE-204B-4015-A009-479D6AE9BD94}" type="datetimeFigureOut">
              <a:rPr lang="ru-RU" smtClean="0"/>
              <a:t>10.05.2025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F9E93-1367-46AC-9A96-272CC950D828}" type="slidenum">
              <a:rPr lang="ru-RU" smtClean="0"/>
              <a:t>‹#›</a:t>
            </a:fld>
            <a:endParaRPr lang="ru-RU" dirty="0"/>
          </a:p>
        </p:txBody>
      </p:sp>
    </p:spTree>
    <p:extLst>
      <p:ext uri="{BB962C8B-B14F-4D97-AF65-F5344CB8AC3E}">
        <p14:creationId xmlns:p14="http://schemas.microsoft.com/office/powerpoint/2010/main" val="259915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lang="en" altLang="ja-JP" dirty="0"/>
              <a:t>We are considering a business model in which we export cars that are no longer used in Japan to future child soldier rehabilitation schools, repair them locally, and sell them.</a:t>
            </a:r>
          </a:p>
          <a:p>
            <a:endParaRPr kumimoji="1" lang="en" altLang="ja-JP" dirty="0"/>
          </a:p>
          <a:p>
            <a:r>
              <a:rPr lang="en" altLang="ja-JP" dirty="0"/>
              <a:t>We provide a service that creates custom-made suits that allow LGBTQ people to work as themselves.</a:t>
            </a:r>
          </a:p>
          <a:p>
            <a:endParaRPr kumimoji="1" lang="en" altLang="ja-JP" dirty="0"/>
          </a:p>
          <a:p>
            <a:r>
              <a:rPr lang="en" altLang="ja-JP" dirty="0"/>
              <a:t>We will build a fashion brand that produces items with sophisticated designs and support the employment of women in Asia and Africa.</a:t>
            </a:r>
            <a:endParaRPr kumimoji="1" lang="ja-JP" altLang="en-US"/>
          </a:p>
        </p:txBody>
      </p:sp>
    </p:spTree>
    <p:extLst>
      <p:ext uri="{BB962C8B-B14F-4D97-AF65-F5344CB8AC3E}">
        <p14:creationId xmlns:p14="http://schemas.microsoft.com/office/powerpoint/2010/main" val="413814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F2F1A9-C3CA-4719-905E-A0E17B32A9E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533B973-1FA9-4A96-A828-5AEF17014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375F227-D488-4155-B487-7C64B1F76C54}"/>
              </a:ext>
            </a:extLst>
          </p:cNvPr>
          <p:cNvSpPr>
            <a:spLocks noGrp="1"/>
          </p:cNvSpPr>
          <p:nvPr>
            <p:ph type="dt" sz="half" idx="10"/>
          </p:nvPr>
        </p:nvSpPr>
        <p:spPr/>
        <p:txBody>
          <a:bodyPr/>
          <a:lstStyle/>
          <a:p>
            <a:fld id="{75C74D0B-EA97-4CA2-9880-EE3DA40C92C9}" type="datetimeFigureOut">
              <a:rPr lang="ru-RU" smtClean="0"/>
              <a:t>10.05.2025</a:t>
            </a:fld>
            <a:endParaRPr lang="ru-RU"/>
          </a:p>
        </p:txBody>
      </p:sp>
      <p:sp>
        <p:nvSpPr>
          <p:cNvPr id="5" name="Нижний колонтитул 4">
            <a:extLst>
              <a:ext uri="{FF2B5EF4-FFF2-40B4-BE49-F238E27FC236}">
                <a16:creationId xmlns:a16="http://schemas.microsoft.com/office/drawing/2014/main" id="{2BD32D3C-A27D-45E1-B0C2-126A2094014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40E736-7977-474F-A297-1B74DF1F92E3}"/>
              </a:ext>
            </a:extLst>
          </p:cNvPr>
          <p:cNvSpPr>
            <a:spLocks noGrp="1"/>
          </p:cNvSpPr>
          <p:nvPr>
            <p:ph type="sldNum" sz="quarter" idx="12"/>
          </p:nvPr>
        </p:nvSpPr>
        <p:spPr/>
        <p:txBody>
          <a:bodyPr/>
          <a:lstStyle/>
          <a:p>
            <a:fld id="{66FC5ADF-B2BA-443C-A65E-26FF84720B95}" type="slidenum">
              <a:rPr lang="ru-RU" smtClean="0"/>
              <a:t>‹#›</a:t>
            </a:fld>
            <a:endParaRPr lang="ru-RU"/>
          </a:p>
        </p:txBody>
      </p:sp>
    </p:spTree>
    <p:extLst>
      <p:ext uri="{BB962C8B-B14F-4D97-AF65-F5344CB8AC3E}">
        <p14:creationId xmlns:p14="http://schemas.microsoft.com/office/powerpoint/2010/main" val="411144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1D0E0B-262C-40FC-B6C6-44F1F0EF77F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DB9A1F6-BC64-4F92-852B-8D6B53D63DB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6F68E3-EE89-4E2F-AC8A-A48687E5EB43}"/>
              </a:ext>
            </a:extLst>
          </p:cNvPr>
          <p:cNvSpPr>
            <a:spLocks noGrp="1"/>
          </p:cNvSpPr>
          <p:nvPr>
            <p:ph type="dt" sz="half" idx="10"/>
          </p:nvPr>
        </p:nvSpPr>
        <p:spPr/>
        <p:txBody>
          <a:bodyPr/>
          <a:lstStyle/>
          <a:p>
            <a:fld id="{75C74D0B-EA97-4CA2-9880-EE3DA40C92C9}" type="datetimeFigureOut">
              <a:rPr lang="ru-RU" smtClean="0"/>
              <a:t>10.05.2025</a:t>
            </a:fld>
            <a:endParaRPr lang="ru-RU"/>
          </a:p>
        </p:txBody>
      </p:sp>
      <p:sp>
        <p:nvSpPr>
          <p:cNvPr id="5" name="Нижний колонтитул 4">
            <a:extLst>
              <a:ext uri="{FF2B5EF4-FFF2-40B4-BE49-F238E27FC236}">
                <a16:creationId xmlns:a16="http://schemas.microsoft.com/office/drawing/2014/main" id="{4AE290A6-6BAA-49AB-ACF5-1089F1EADDF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6EE0E78-8325-4291-80AD-364AE7F90ABA}"/>
              </a:ext>
            </a:extLst>
          </p:cNvPr>
          <p:cNvSpPr>
            <a:spLocks noGrp="1"/>
          </p:cNvSpPr>
          <p:nvPr>
            <p:ph type="sldNum" sz="quarter" idx="12"/>
          </p:nvPr>
        </p:nvSpPr>
        <p:spPr/>
        <p:txBody>
          <a:bodyPr/>
          <a:lstStyle/>
          <a:p>
            <a:fld id="{66FC5ADF-B2BA-443C-A65E-26FF84720B95}" type="slidenum">
              <a:rPr lang="ru-RU" smtClean="0"/>
              <a:t>‹#›</a:t>
            </a:fld>
            <a:endParaRPr lang="ru-RU"/>
          </a:p>
        </p:txBody>
      </p:sp>
    </p:spTree>
    <p:extLst>
      <p:ext uri="{BB962C8B-B14F-4D97-AF65-F5344CB8AC3E}">
        <p14:creationId xmlns:p14="http://schemas.microsoft.com/office/powerpoint/2010/main" val="145670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1D97B5C-995A-429A-A7CB-9F026F23AFD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39C9E5B-9C53-4FD8-8DB1-2FD5D2BA887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E679BAC-69B5-4534-A6D7-82B1A4F83AC5}"/>
              </a:ext>
            </a:extLst>
          </p:cNvPr>
          <p:cNvSpPr>
            <a:spLocks noGrp="1"/>
          </p:cNvSpPr>
          <p:nvPr>
            <p:ph type="dt" sz="half" idx="10"/>
          </p:nvPr>
        </p:nvSpPr>
        <p:spPr/>
        <p:txBody>
          <a:bodyPr/>
          <a:lstStyle/>
          <a:p>
            <a:fld id="{75C74D0B-EA97-4CA2-9880-EE3DA40C92C9}" type="datetimeFigureOut">
              <a:rPr lang="ru-RU" smtClean="0"/>
              <a:t>10.05.2025</a:t>
            </a:fld>
            <a:endParaRPr lang="ru-RU"/>
          </a:p>
        </p:txBody>
      </p:sp>
      <p:sp>
        <p:nvSpPr>
          <p:cNvPr id="5" name="Нижний колонтитул 4">
            <a:extLst>
              <a:ext uri="{FF2B5EF4-FFF2-40B4-BE49-F238E27FC236}">
                <a16:creationId xmlns:a16="http://schemas.microsoft.com/office/drawing/2014/main" id="{F9E5FFFB-2EF3-42B2-B132-DA18CDCCECE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44CABA5-DCD4-40BC-9E78-8A17F91A6BCD}"/>
              </a:ext>
            </a:extLst>
          </p:cNvPr>
          <p:cNvSpPr>
            <a:spLocks noGrp="1"/>
          </p:cNvSpPr>
          <p:nvPr>
            <p:ph type="sldNum" sz="quarter" idx="12"/>
          </p:nvPr>
        </p:nvSpPr>
        <p:spPr/>
        <p:txBody>
          <a:bodyPr/>
          <a:lstStyle/>
          <a:p>
            <a:fld id="{66FC5ADF-B2BA-443C-A65E-26FF84720B95}" type="slidenum">
              <a:rPr lang="ru-RU" smtClean="0"/>
              <a:t>‹#›</a:t>
            </a:fld>
            <a:endParaRPr lang="ru-RU"/>
          </a:p>
        </p:txBody>
      </p:sp>
    </p:spTree>
    <p:extLst>
      <p:ext uri="{BB962C8B-B14F-4D97-AF65-F5344CB8AC3E}">
        <p14:creationId xmlns:p14="http://schemas.microsoft.com/office/powerpoint/2010/main" val="2117243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12" name="Рисунок 11">
            <a:extLst>
              <a:ext uri="{FF2B5EF4-FFF2-40B4-BE49-F238E27FC236}">
                <a16:creationId xmlns:a16="http://schemas.microsoft.com/office/drawing/2014/main" id="{D43468FB-9589-4EA6-B6A7-F90D8F6478C3}"/>
              </a:ext>
            </a:extLst>
          </p:cNvPr>
          <p:cNvSpPr>
            <a:spLocks noGrp="1"/>
          </p:cNvSpPr>
          <p:nvPr>
            <p:ph type="pic" sz="quarter" idx="13"/>
          </p:nvPr>
        </p:nvSpPr>
        <p:spPr>
          <a:xfrm>
            <a:off x="0" y="13064"/>
            <a:ext cx="12192000" cy="6844936"/>
          </a:xfrm>
        </p:spPr>
        <p:txBody>
          <a:bodyPr/>
          <a:lstStyle/>
          <a:p>
            <a:endParaRPr lang="ru-RU" dirty="0"/>
          </a:p>
        </p:txBody>
      </p:sp>
      <p:sp>
        <p:nvSpPr>
          <p:cNvPr id="2" name="Заголовок 1">
            <a:extLst>
              <a:ext uri="{FF2B5EF4-FFF2-40B4-BE49-F238E27FC236}">
                <a16:creationId xmlns:a16="http://schemas.microsoft.com/office/drawing/2014/main" id="{9A7E3801-9063-44EA-A376-ADBD55365EF2}"/>
              </a:ext>
            </a:extLst>
          </p:cNvPr>
          <p:cNvSpPr>
            <a:spLocks noGrp="1"/>
          </p:cNvSpPr>
          <p:nvPr>
            <p:ph type="ctrTitle" hasCustomPrompt="1"/>
          </p:nvPr>
        </p:nvSpPr>
        <p:spPr>
          <a:xfrm>
            <a:off x="2632155" y="2163920"/>
            <a:ext cx="6927669" cy="903923"/>
          </a:xfrm>
        </p:spPr>
        <p:txBody>
          <a:bodyPr anchor="b"/>
          <a:lstStyle>
            <a:lvl1pPr algn="ctr">
              <a:defRPr sz="4800">
                <a:solidFill>
                  <a:schemeClr val="bg1"/>
                </a:solidFill>
              </a:defRPr>
            </a:lvl1pPr>
          </a:lstStyle>
          <a:p>
            <a:r>
              <a:rPr lang="ru-RU" dirty="0"/>
              <a:t>Шаблон презентации</a:t>
            </a:r>
          </a:p>
        </p:txBody>
      </p:sp>
      <p:sp>
        <p:nvSpPr>
          <p:cNvPr id="4" name="Дата 3">
            <a:extLst>
              <a:ext uri="{FF2B5EF4-FFF2-40B4-BE49-F238E27FC236}">
                <a16:creationId xmlns:a16="http://schemas.microsoft.com/office/drawing/2014/main" id="{B3CE1CD0-574B-4FFE-9E49-7BEF3B8AC2B9}"/>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5" name="Нижний колонтитул 4">
            <a:extLst>
              <a:ext uri="{FF2B5EF4-FFF2-40B4-BE49-F238E27FC236}">
                <a16:creationId xmlns:a16="http://schemas.microsoft.com/office/drawing/2014/main" id="{7786C85F-E330-48AC-B290-1465BC8EE217}"/>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ECE1E415-110A-426D-B2EC-252F4C878640}"/>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20" name="Текст 19">
            <a:extLst>
              <a:ext uri="{FF2B5EF4-FFF2-40B4-BE49-F238E27FC236}">
                <a16:creationId xmlns:a16="http://schemas.microsoft.com/office/drawing/2014/main" id="{542EF7FE-C4F2-4B01-8D17-C93C8C26AC76}"/>
              </a:ext>
            </a:extLst>
          </p:cNvPr>
          <p:cNvSpPr>
            <a:spLocks noGrp="1"/>
          </p:cNvSpPr>
          <p:nvPr>
            <p:ph type="body" sz="quarter" idx="14" hasCustomPrompt="1"/>
          </p:nvPr>
        </p:nvSpPr>
        <p:spPr>
          <a:xfrm>
            <a:off x="4702175" y="3592513"/>
            <a:ext cx="3240088" cy="561975"/>
          </a:xfrm>
        </p:spPr>
        <p:txBody>
          <a:bodyPr/>
          <a:lstStyle>
            <a:lvl1pPr>
              <a:buNone/>
              <a:defRPr sz="1800">
                <a:solidFill>
                  <a:schemeClr val="bg1"/>
                </a:solidFill>
                <a:latin typeface="Candara Light" panose="020E0502030303020204" pitchFamily="34" charset="0"/>
              </a:defRPr>
            </a:lvl1pPr>
            <a:lvl5pPr>
              <a:buNone/>
              <a:defRPr/>
            </a:lvl5pPr>
          </a:lstStyle>
          <a:p>
            <a:pPr lvl="0"/>
            <a:r>
              <a:rPr lang="ru-RU" dirty="0"/>
              <a:t>ПЯТЫЙ УРОВЕНЬ</a:t>
            </a:r>
          </a:p>
        </p:txBody>
      </p:sp>
    </p:spTree>
    <p:extLst>
      <p:ext uri="{BB962C8B-B14F-4D97-AF65-F5344CB8AC3E}">
        <p14:creationId xmlns:p14="http://schemas.microsoft.com/office/powerpoint/2010/main" val="167627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A94889-8EA0-40A1-9D6D-BEBE11FA0C1A}"/>
              </a:ext>
            </a:extLst>
          </p:cNvPr>
          <p:cNvSpPr>
            <a:spLocks noGrp="1"/>
          </p:cNvSpPr>
          <p:nvPr>
            <p:ph type="title" hasCustomPrompt="1"/>
          </p:nvPr>
        </p:nvSpPr>
        <p:spPr>
          <a:xfrm>
            <a:off x="578030" y="1802674"/>
            <a:ext cx="6097090" cy="1847443"/>
          </a:xfrm>
        </p:spPr>
        <p:txBody>
          <a:bodyPr>
            <a:noAutofit/>
          </a:bodyPr>
          <a:lstStyle>
            <a:lvl1pPr>
              <a:defRPr sz="6600"/>
            </a:lvl1pPr>
          </a:lstStyle>
          <a:p>
            <a:r>
              <a:rPr lang="ru-RU" dirty="0"/>
              <a:t>ОБРАЗЕЦ ЗАГОЛОВКА</a:t>
            </a:r>
          </a:p>
        </p:txBody>
      </p:sp>
      <p:sp>
        <p:nvSpPr>
          <p:cNvPr id="3" name="Дата 2">
            <a:extLst>
              <a:ext uri="{FF2B5EF4-FFF2-40B4-BE49-F238E27FC236}">
                <a16:creationId xmlns:a16="http://schemas.microsoft.com/office/drawing/2014/main" id="{0FDF3643-868F-4ECD-B462-95D4BF59FAC2}"/>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657C47CC-2648-42C6-A3CC-E7D28C8C49BE}"/>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D82A4B8C-7E18-4602-B384-4F0193F50B37}"/>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7" name="Текст 6">
            <a:extLst>
              <a:ext uri="{FF2B5EF4-FFF2-40B4-BE49-F238E27FC236}">
                <a16:creationId xmlns:a16="http://schemas.microsoft.com/office/drawing/2014/main" id="{A132E032-170E-48DE-A445-BF8EECBE2477}"/>
              </a:ext>
            </a:extLst>
          </p:cNvPr>
          <p:cNvSpPr>
            <a:spLocks noGrp="1"/>
          </p:cNvSpPr>
          <p:nvPr>
            <p:ph type="body" sz="quarter" idx="13" hasCustomPrompt="1"/>
          </p:nvPr>
        </p:nvSpPr>
        <p:spPr>
          <a:xfrm>
            <a:off x="630328" y="3864067"/>
            <a:ext cx="3278824" cy="1295762"/>
          </a:xfrm>
        </p:spPr>
        <p:txBody>
          <a:bodyPr/>
          <a:lstStyle>
            <a:lvl1pPr>
              <a:buNone/>
              <a:defRPr sz="1800">
                <a:latin typeface="Candara Light" panose="020E0502030303020204" pitchFamily="34" charset="0"/>
                <a:cs typeface="Calibri Light" panose="020F0302020204030204" pitchFamily="34" charset="0"/>
              </a:defRPr>
            </a:lvl1pPr>
            <a:lvl3pPr algn="l">
              <a:buNone/>
              <a:defRPr/>
            </a:lvl3pPr>
          </a:lstStyle>
          <a:p>
            <a:pPr lvl="0"/>
            <a:r>
              <a:rPr lang="ru-RU" dirty="0"/>
              <a:t>ТРЕТИЙ УРОВЕНЬ</a:t>
            </a:r>
          </a:p>
        </p:txBody>
      </p:sp>
      <p:sp>
        <p:nvSpPr>
          <p:cNvPr id="19" name="Рисунок 18">
            <a:extLst>
              <a:ext uri="{FF2B5EF4-FFF2-40B4-BE49-F238E27FC236}">
                <a16:creationId xmlns:a16="http://schemas.microsoft.com/office/drawing/2014/main" id="{B31BFD4D-D9B3-4C41-92D4-693A1C440250}"/>
              </a:ext>
            </a:extLst>
          </p:cNvPr>
          <p:cNvSpPr>
            <a:spLocks noGrp="1"/>
          </p:cNvSpPr>
          <p:nvPr>
            <p:ph type="pic" sz="quarter" idx="14"/>
          </p:nvPr>
        </p:nvSpPr>
        <p:spPr>
          <a:xfrm>
            <a:off x="6672989" y="0"/>
            <a:ext cx="5453698" cy="6858000"/>
          </a:xfrm>
          <a:custGeom>
            <a:avLst/>
            <a:gdLst>
              <a:gd name="connsiteX0" fmla="*/ 5453698 w 5453698"/>
              <a:gd name="connsiteY0" fmla="*/ 4919655 h 6858000"/>
              <a:gd name="connsiteX1" fmla="*/ 5453698 w 5453698"/>
              <a:gd name="connsiteY1" fmla="*/ 6858000 h 6858000"/>
              <a:gd name="connsiteX2" fmla="*/ 3552870 w 5453698"/>
              <a:gd name="connsiteY2" fmla="*/ 6858000 h 6858000"/>
              <a:gd name="connsiteX3" fmla="*/ 3325516 w 5453698"/>
              <a:gd name="connsiteY3" fmla="*/ 1138031 h 6858000"/>
              <a:gd name="connsiteX4" fmla="*/ 5453698 w 5453698"/>
              <a:gd name="connsiteY4" fmla="*/ 3296724 h 6858000"/>
              <a:gd name="connsiteX5" fmla="*/ 5453698 w 5453698"/>
              <a:gd name="connsiteY5" fmla="*/ 3589716 h 6858000"/>
              <a:gd name="connsiteX6" fmla="*/ 3292906 w 5453698"/>
              <a:gd name="connsiteY6" fmla="*/ 5719967 h 6858000"/>
              <a:gd name="connsiteX7" fmla="*/ 1018243 w 5453698"/>
              <a:gd name="connsiteY7" fmla="*/ 3412693 h 6858000"/>
              <a:gd name="connsiteX8" fmla="*/ 3327152 w 5453698"/>
              <a:gd name="connsiteY8" fmla="*/ 136524 h 6858000"/>
              <a:gd name="connsiteX9" fmla="*/ 5453698 w 5453698"/>
              <a:gd name="connsiteY9" fmla="*/ 2286254 h 6858000"/>
              <a:gd name="connsiteX10" fmla="*/ 5453698 w 5453698"/>
              <a:gd name="connsiteY10" fmla="*/ 3118091 h 6858000"/>
              <a:gd name="connsiteX11" fmla="*/ 3322667 w 5453698"/>
              <a:gd name="connsiteY11" fmla="*/ 963827 h 6858000"/>
              <a:gd name="connsiteX12" fmla="*/ 827302 w 5453698"/>
              <a:gd name="connsiteY12" fmla="*/ 3432279 h 6858000"/>
              <a:gd name="connsiteX13" fmla="*/ 3295755 w 5453698"/>
              <a:gd name="connsiteY13" fmla="*/ 5927643 h 6858000"/>
              <a:gd name="connsiteX14" fmla="*/ 5453698 w 5453698"/>
              <a:gd name="connsiteY14" fmla="*/ 3792973 h 6858000"/>
              <a:gd name="connsiteX15" fmla="*/ 5453698 w 5453698"/>
              <a:gd name="connsiteY15" fmla="*/ 4615839 h 6858000"/>
              <a:gd name="connsiteX16" fmla="*/ 3291270 w 5453698"/>
              <a:gd name="connsiteY16" fmla="*/ 6754946 h 6858000"/>
              <a:gd name="connsiteX17" fmla="*/ 0 w 5453698"/>
              <a:gd name="connsiteY17" fmla="*/ 3427794 h 6858000"/>
              <a:gd name="connsiteX18" fmla="*/ 3513681 w 5453698"/>
              <a:gd name="connsiteY18" fmla="*/ 0 h 6858000"/>
              <a:gd name="connsiteX19" fmla="*/ 5453698 w 5453698"/>
              <a:gd name="connsiteY19" fmla="*/ 0 h 6858000"/>
              <a:gd name="connsiteX20" fmla="*/ 5453698 w 5453698"/>
              <a:gd name="connsiteY20" fmla="*/ 19024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53698" h="6858000">
                <a:moveTo>
                  <a:pt x="5453698" y="4919655"/>
                </a:moveTo>
                <a:lnTo>
                  <a:pt x="5453698" y="6858000"/>
                </a:lnTo>
                <a:lnTo>
                  <a:pt x="3552870" y="6858000"/>
                </a:lnTo>
                <a:close/>
                <a:moveTo>
                  <a:pt x="3325516" y="1138031"/>
                </a:moveTo>
                <a:lnTo>
                  <a:pt x="5453698" y="3296724"/>
                </a:lnTo>
                <a:lnTo>
                  <a:pt x="5453698" y="3589716"/>
                </a:lnTo>
                <a:lnTo>
                  <a:pt x="3292906" y="5719967"/>
                </a:lnTo>
                <a:lnTo>
                  <a:pt x="1018243" y="3412693"/>
                </a:lnTo>
                <a:close/>
                <a:moveTo>
                  <a:pt x="3327152" y="136524"/>
                </a:moveTo>
                <a:lnTo>
                  <a:pt x="5453698" y="2286254"/>
                </a:lnTo>
                <a:lnTo>
                  <a:pt x="5453698" y="3118091"/>
                </a:lnTo>
                <a:lnTo>
                  <a:pt x="3322667" y="963827"/>
                </a:lnTo>
                <a:lnTo>
                  <a:pt x="827302" y="3432279"/>
                </a:lnTo>
                <a:lnTo>
                  <a:pt x="3295755" y="5927643"/>
                </a:lnTo>
                <a:lnTo>
                  <a:pt x="5453698" y="3792973"/>
                </a:lnTo>
                <a:lnTo>
                  <a:pt x="5453698" y="4615839"/>
                </a:lnTo>
                <a:lnTo>
                  <a:pt x="3291270" y="6754946"/>
                </a:lnTo>
                <a:lnTo>
                  <a:pt x="0" y="3427794"/>
                </a:lnTo>
                <a:close/>
                <a:moveTo>
                  <a:pt x="3513681" y="0"/>
                </a:moveTo>
                <a:lnTo>
                  <a:pt x="5453698" y="0"/>
                </a:lnTo>
                <a:lnTo>
                  <a:pt x="5453698" y="1902468"/>
                </a:lnTo>
                <a:close/>
              </a:path>
            </a:pathLst>
          </a:custGeom>
        </p:spPr>
        <p:txBody>
          <a:bodyPr wrap="square">
            <a:noAutofit/>
          </a:bodyPr>
          <a:lstStyle/>
          <a:p>
            <a:endParaRPr lang="ru-RU" dirty="0"/>
          </a:p>
        </p:txBody>
      </p:sp>
    </p:spTree>
    <p:extLst>
      <p:ext uri="{BB962C8B-B14F-4D97-AF65-F5344CB8AC3E}">
        <p14:creationId xmlns:p14="http://schemas.microsoft.com/office/powerpoint/2010/main" val="238949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DB27340C-55E9-46BC-A682-F810DF473958}"/>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5C58C2B0-92D7-49CB-A399-1B2438781B21}"/>
              </a:ext>
            </a:extLst>
          </p:cNvPr>
          <p:cNvSpPr>
            <a:spLocks noGrp="1"/>
          </p:cNvSpPr>
          <p:nvPr>
            <p:ph type="ftr" sz="quarter" idx="11"/>
          </p:nvPr>
        </p:nvSpPr>
        <p:spPr/>
        <p:txBody>
          <a:bodyPr/>
          <a:lstStyle/>
          <a:p>
            <a:endParaRPr lang="ru-RU" dirty="0"/>
          </a:p>
        </p:txBody>
      </p:sp>
      <p:sp>
        <p:nvSpPr>
          <p:cNvPr id="9" name="Рисунок 8">
            <a:extLst>
              <a:ext uri="{FF2B5EF4-FFF2-40B4-BE49-F238E27FC236}">
                <a16:creationId xmlns:a16="http://schemas.microsoft.com/office/drawing/2014/main" id="{67DBD755-7851-4FF7-B876-B8247F74A753}"/>
              </a:ext>
            </a:extLst>
          </p:cNvPr>
          <p:cNvSpPr>
            <a:spLocks noGrp="1"/>
          </p:cNvSpPr>
          <p:nvPr>
            <p:ph type="pic" sz="quarter" idx="13"/>
          </p:nvPr>
        </p:nvSpPr>
        <p:spPr>
          <a:xfrm>
            <a:off x="574675" y="469900"/>
            <a:ext cx="3240088" cy="3135313"/>
          </a:xfrm>
        </p:spPr>
        <p:txBody>
          <a:bodyPr/>
          <a:lstStyle/>
          <a:p>
            <a:endParaRPr lang="ru-RU"/>
          </a:p>
        </p:txBody>
      </p:sp>
      <p:sp>
        <p:nvSpPr>
          <p:cNvPr id="5" name="Номер слайда 4">
            <a:extLst>
              <a:ext uri="{FF2B5EF4-FFF2-40B4-BE49-F238E27FC236}">
                <a16:creationId xmlns:a16="http://schemas.microsoft.com/office/drawing/2014/main" id="{2199FABC-1F72-4C01-9609-E250227FEA71}"/>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1330985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2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CD6653B4-DC99-4704-A014-E4B348084D02}"/>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480AA8A0-8487-4258-9F71-1257FF1FF41E}"/>
              </a:ext>
            </a:extLst>
          </p:cNvPr>
          <p:cNvSpPr>
            <a:spLocks noGrp="1"/>
          </p:cNvSpPr>
          <p:nvPr>
            <p:ph type="ftr" sz="quarter" idx="11"/>
          </p:nvPr>
        </p:nvSpPr>
        <p:spPr/>
        <p:txBody>
          <a:bodyPr/>
          <a:lstStyle/>
          <a:p>
            <a:endParaRPr lang="ru-RU" dirty="0"/>
          </a:p>
        </p:txBody>
      </p:sp>
      <p:sp>
        <p:nvSpPr>
          <p:cNvPr id="9" name="Рисунок 8">
            <a:extLst>
              <a:ext uri="{FF2B5EF4-FFF2-40B4-BE49-F238E27FC236}">
                <a16:creationId xmlns:a16="http://schemas.microsoft.com/office/drawing/2014/main" id="{1AFD7CFF-C958-45FB-98BA-1B993055015B}"/>
              </a:ext>
            </a:extLst>
          </p:cNvPr>
          <p:cNvSpPr>
            <a:spLocks noGrp="1"/>
          </p:cNvSpPr>
          <p:nvPr>
            <p:ph type="pic" sz="quarter" idx="13"/>
          </p:nvPr>
        </p:nvSpPr>
        <p:spPr>
          <a:xfrm>
            <a:off x="0" y="2613025"/>
            <a:ext cx="6740525" cy="2206625"/>
          </a:xfrm>
        </p:spPr>
        <p:txBody>
          <a:bodyPr/>
          <a:lstStyle/>
          <a:p>
            <a:endParaRPr lang="ru-RU"/>
          </a:p>
        </p:txBody>
      </p:sp>
      <p:sp>
        <p:nvSpPr>
          <p:cNvPr id="5" name="Номер слайда 4">
            <a:extLst>
              <a:ext uri="{FF2B5EF4-FFF2-40B4-BE49-F238E27FC236}">
                <a16:creationId xmlns:a16="http://schemas.microsoft.com/office/drawing/2014/main" id="{2F8D89B3-966E-4010-8CAB-50F6594F551F}"/>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143131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9B7088C1-56D9-4A0A-8418-04EC2B2FA17A}"/>
              </a:ext>
            </a:extLst>
          </p:cNvPr>
          <p:cNvSpPr>
            <a:spLocks noGrp="1"/>
          </p:cNvSpPr>
          <p:nvPr>
            <p:ph type="pic" sz="quarter" idx="13"/>
          </p:nvPr>
        </p:nvSpPr>
        <p:spPr>
          <a:xfrm>
            <a:off x="-1" y="0"/>
            <a:ext cx="9035511" cy="6858000"/>
          </a:xfrm>
        </p:spPr>
        <p:txBody>
          <a:bodyPr/>
          <a:lstStyle/>
          <a:p>
            <a:endParaRPr lang="ru-RU" dirty="0"/>
          </a:p>
        </p:txBody>
      </p:sp>
      <p:sp>
        <p:nvSpPr>
          <p:cNvPr id="3" name="Дата 2">
            <a:extLst>
              <a:ext uri="{FF2B5EF4-FFF2-40B4-BE49-F238E27FC236}">
                <a16:creationId xmlns:a16="http://schemas.microsoft.com/office/drawing/2014/main" id="{0E72386B-B7C4-4839-B74A-86D2B6069498}"/>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8946CF2A-DCA2-4486-AA10-2E15445602C7}"/>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B3908D16-8716-45AC-98C4-B786A95315EA}"/>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3360934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9D0949E7-9AF1-4ECC-88CA-14FEFE3EFBB4}"/>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36635BEA-6ED6-4F7A-B93A-AF0B53D8B260}"/>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9978746C-38E4-4956-891D-7B5301A4BCB4}"/>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7" name="Рисунок 6">
            <a:extLst>
              <a:ext uri="{FF2B5EF4-FFF2-40B4-BE49-F238E27FC236}">
                <a16:creationId xmlns:a16="http://schemas.microsoft.com/office/drawing/2014/main" id="{522E8929-023D-4101-A7EA-860B81AFD483}"/>
              </a:ext>
            </a:extLst>
          </p:cNvPr>
          <p:cNvSpPr>
            <a:spLocks noGrp="1"/>
          </p:cNvSpPr>
          <p:nvPr>
            <p:ph type="pic" sz="quarter" idx="13"/>
          </p:nvPr>
        </p:nvSpPr>
        <p:spPr>
          <a:xfrm>
            <a:off x="7158754" y="0"/>
            <a:ext cx="4572000" cy="6858000"/>
          </a:xfrm>
        </p:spPr>
        <p:txBody>
          <a:bodyPr/>
          <a:lstStyle/>
          <a:p>
            <a:endParaRPr lang="ru-RU" dirty="0"/>
          </a:p>
        </p:txBody>
      </p:sp>
    </p:spTree>
    <p:extLst>
      <p:ext uri="{BB962C8B-B14F-4D97-AF65-F5344CB8AC3E}">
        <p14:creationId xmlns:p14="http://schemas.microsoft.com/office/powerpoint/2010/main" val="795057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3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BD513E36-5CFC-461A-8D5D-FF76249710E5}"/>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8652ED21-41A9-4C4E-8EE9-4040FAA53CF3}"/>
              </a:ext>
            </a:extLst>
          </p:cNvPr>
          <p:cNvSpPr>
            <a:spLocks noGrp="1"/>
          </p:cNvSpPr>
          <p:nvPr>
            <p:ph type="ftr" sz="quarter" idx="11"/>
          </p:nvPr>
        </p:nvSpPr>
        <p:spPr/>
        <p:txBody>
          <a:bodyPr/>
          <a:lstStyle/>
          <a:p>
            <a:endParaRPr lang="ru-RU" dirty="0"/>
          </a:p>
        </p:txBody>
      </p:sp>
      <p:sp>
        <p:nvSpPr>
          <p:cNvPr id="9" name="Рисунок 8">
            <a:extLst>
              <a:ext uri="{FF2B5EF4-FFF2-40B4-BE49-F238E27FC236}">
                <a16:creationId xmlns:a16="http://schemas.microsoft.com/office/drawing/2014/main" id="{91D1FB1A-048F-49B4-A735-123FACF1E66E}"/>
              </a:ext>
            </a:extLst>
          </p:cNvPr>
          <p:cNvSpPr>
            <a:spLocks noGrp="1"/>
          </p:cNvSpPr>
          <p:nvPr>
            <p:ph type="pic" sz="quarter" idx="13"/>
          </p:nvPr>
        </p:nvSpPr>
        <p:spPr>
          <a:xfrm>
            <a:off x="1371600" y="0"/>
            <a:ext cx="2706914" cy="6858000"/>
          </a:xfrm>
        </p:spPr>
        <p:txBody>
          <a:bodyPr/>
          <a:lstStyle/>
          <a:p>
            <a:endParaRPr lang="ru-RU"/>
          </a:p>
        </p:txBody>
      </p:sp>
      <p:sp>
        <p:nvSpPr>
          <p:cNvPr id="5" name="Номер слайда 4">
            <a:extLst>
              <a:ext uri="{FF2B5EF4-FFF2-40B4-BE49-F238E27FC236}">
                <a16:creationId xmlns:a16="http://schemas.microsoft.com/office/drawing/2014/main" id="{1DA487FC-D88A-4C5E-A94D-FC1140DEBA87}"/>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1051829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A54389E1-F32E-4D55-A2E2-CFD117F7AEC3}"/>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38187B00-61B9-4063-B4DB-57613B84C89C}"/>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D3DB9B22-6231-478E-8241-0E3BFF8898B8}"/>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11" name="Рисунок 10">
            <a:extLst>
              <a:ext uri="{FF2B5EF4-FFF2-40B4-BE49-F238E27FC236}">
                <a16:creationId xmlns:a16="http://schemas.microsoft.com/office/drawing/2014/main" id="{362F72B1-A64A-4CC7-910D-C7DFCFC764FF}"/>
              </a:ext>
            </a:extLst>
          </p:cNvPr>
          <p:cNvSpPr>
            <a:spLocks noGrp="1"/>
          </p:cNvSpPr>
          <p:nvPr>
            <p:ph type="pic" sz="quarter" idx="13"/>
          </p:nvPr>
        </p:nvSpPr>
        <p:spPr>
          <a:xfrm>
            <a:off x="2502384" y="2343476"/>
            <a:ext cx="2158031" cy="2171047"/>
          </a:xfrm>
        </p:spPr>
        <p:txBody>
          <a:bodyPr/>
          <a:lstStyle/>
          <a:p>
            <a:endParaRPr lang="ru-RU" dirty="0"/>
          </a:p>
        </p:txBody>
      </p:sp>
      <p:sp>
        <p:nvSpPr>
          <p:cNvPr id="13" name="Рисунок 12">
            <a:extLst>
              <a:ext uri="{FF2B5EF4-FFF2-40B4-BE49-F238E27FC236}">
                <a16:creationId xmlns:a16="http://schemas.microsoft.com/office/drawing/2014/main" id="{CF8E49BE-D58D-49DF-9F19-4033F7EA86DF}"/>
              </a:ext>
            </a:extLst>
          </p:cNvPr>
          <p:cNvSpPr>
            <a:spLocks noGrp="1"/>
          </p:cNvSpPr>
          <p:nvPr>
            <p:ph type="pic" sz="quarter" idx="14"/>
          </p:nvPr>
        </p:nvSpPr>
        <p:spPr>
          <a:xfrm>
            <a:off x="7258491" y="0"/>
            <a:ext cx="2170112" cy="4500563"/>
          </a:xfrm>
        </p:spPr>
        <p:txBody>
          <a:bodyPr/>
          <a:lstStyle/>
          <a:p>
            <a:endParaRPr lang="ru-RU" dirty="0"/>
          </a:p>
        </p:txBody>
      </p:sp>
      <p:sp>
        <p:nvSpPr>
          <p:cNvPr id="14" name="Рисунок 10">
            <a:extLst>
              <a:ext uri="{FF2B5EF4-FFF2-40B4-BE49-F238E27FC236}">
                <a16:creationId xmlns:a16="http://schemas.microsoft.com/office/drawing/2014/main" id="{4EBD43CF-2062-4E6E-9286-4D1A449CD9B2}"/>
              </a:ext>
            </a:extLst>
          </p:cNvPr>
          <p:cNvSpPr>
            <a:spLocks noGrp="1"/>
          </p:cNvSpPr>
          <p:nvPr>
            <p:ph type="pic" sz="quarter" idx="15"/>
          </p:nvPr>
        </p:nvSpPr>
        <p:spPr>
          <a:xfrm>
            <a:off x="146715" y="4550428"/>
            <a:ext cx="2158031" cy="2171047"/>
          </a:xfrm>
        </p:spPr>
        <p:txBody>
          <a:bodyPr/>
          <a:lstStyle/>
          <a:p>
            <a:endParaRPr lang="ru-RU" dirty="0"/>
          </a:p>
        </p:txBody>
      </p:sp>
      <p:sp>
        <p:nvSpPr>
          <p:cNvPr id="15" name="Рисунок 10">
            <a:extLst>
              <a:ext uri="{FF2B5EF4-FFF2-40B4-BE49-F238E27FC236}">
                <a16:creationId xmlns:a16="http://schemas.microsoft.com/office/drawing/2014/main" id="{79F6B394-B03B-43A1-899B-1851D9C27CFB}"/>
              </a:ext>
            </a:extLst>
          </p:cNvPr>
          <p:cNvSpPr>
            <a:spLocks noGrp="1"/>
          </p:cNvSpPr>
          <p:nvPr>
            <p:ph type="pic" sz="quarter" idx="16"/>
          </p:nvPr>
        </p:nvSpPr>
        <p:spPr>
          <a:xfrm>
            <a:off x="9689616" y="2329516"/>
            <a:ext cx="2158031" cy="2171047"/>
          </a:xfrm>
        </p:spPr>
        <p:txBody>
          <a:bodyPr/>
          <a:lstStyle/>
          <a:p>
            <a:endParaRPr lang="ru-RU" dirty="0"/>
          </a:p>
        </p:txBody>
      </p:sp>
    </p:spTree>
    <p:extLst>
      <p:ext uri="{BB962C8B-B14F-4D97-AF65-F5344CB8AC3E}">
        <p14:creationId xmlns:p14="http://schemas.microsoft.com/office/powerpoint/2010/main" val="306656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A6A645-0E61-4054-9398-F5D19EF1CD3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66C1385-6D7F-4EA4-87F1-E59070996B0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63135C1-33D0-4585-9C78-9BD1D7851A66}"/>
              </a:ext>
            </a:extLst>
          </p:cNvPr>
          <p:cNvSpPr>
            <a:spLocks noGrp="1"/>
          </p:cNvSpPr>
          <p:nvPr>
            <p:ph type="dt" sz="half" idx="10"/>
          </p:nvPr>
        </p:nvSpPr>
        <p:spPr/>
        <p:txBody>
          <a:bodyPr/>
          <a:lstStyle/>
          <a:p>
            <a:fld id="{75C74D0B-EA97-4CA2-9880-EE3DA40C92C9}" type="datetimeFigureOut">
              <a:rPr lang="ru-RU" smtClean="0"/>
              <a:t>10.05.2025</a:t>
            </a:fld>
            <a:endParaRPr lang="ru-RU"/>
          </a:p>
        </p:txBody>
      </p:sp>
      <p:sp>
        <p:nvSpPr>
          <p:cNvPr id="5" name="Нижний колонтитул 4">
            <a:extLst>
              <a:ext uri="{FF2B5EF4-FFF2-40B4-BE49-F238E27FC236}">
                <a16:creationId xmlns:a16="http://schemas.microsoft.com/office/drawing/2014/main" id="{6214C639-1B41-42D3-BE31-A3182BB3D20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3A053C7-73E9-4516-972D-FA70E11982F8}"/>
              </a:ext>
            </a:extLst>
          </p:cNvPr>
          <p:cNvSpPr>
            <a:spLocks noGrp="1"/>
          </p:cNvSpPr>
          <p:nvPr>
            <p:ph type="sldNum" sz="quarter" idx="12"/>
          </p:nvPr>
        </p:nvSpPr>
        <p:spPr/>
        <p:txBody>
          <a:bodyPr/>
          <a:lstStyle/>
          <a:p>
            <a:fld id="{66FC5ADF-B2BA-443C-A65E-26FF84720B95}" type="slidenum">
              <a:rPr lang="ru-RU" smtClean="0"/>
              <a:t>‹#›</a:t>
            </a:fld>
            <a:endParaRPr lang="ru-RU"/>
          </a:p>
        </p:txBody>
      </p:sp>
    </p:spTree>
    <p:extLst>
      <p:ext uri="{BB962C8B-B14F-4D97-AF65-F5344CB8AC3E}">
        <p14:creationId xmlns:p14="http://schemas.microsoft.com/office/powerpoint/2010/main" val="1030348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2F07949D-2F65-4688-B754-832822749D38}"/>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B91F938E-305B-4709-B88D-28576B791901}"/>
              </a:ext>
            </a:extLst>
          </p:cNvPr>
          <p:cNvSpPr>
            <a:spLocks noGrp="1"/>
          </p:cNvSpPr>
          <p:nvPr>
            <p:ph type="ftr" sz="quarter" idx="11"/>
          </p:nvPr>
        </p:nvSpPr>
        <p:spPr/>
        <p:txBody>
          <a:bodyPr/>
          <a:lstStyle/>
          <a:p>
            <a:endParaRPr lang="ru-RU" dirty="0"/>
          </a:p>
        </p:txBody>
      </p:sp>
      <p:sp>
        <p:nvSpPr>
          <p:cNvPr id="9" name="Рисунок 8">
            <a:extLst>
              <a:ext uri="{FF2B5EF4-FFF2-40B4-BE49-F238E27FC236}">
                <a16:creationId xmlns:a16="http://schemas.microsoft.com/office/drawing/2014/main" id="{952F2BE7-D4A2-4206-8C8B-A0201FFCE4BD}"/>
              </a:ext>
            </a:extLst>
          </p:cNvPr>
          <p:cNvSpPr>
            <a:spLocks noGrp="1"/>
          </p:cNvSpPr>
          <p:nvPr>
            <p:ph type="pic" sz="quarter" idx="14"/>
          </p:nvPr>
        </p:nvSpPr>
        <p:spPr>
          <a:xfrm>
            <a:off x="0" y="1429101"/>
            <a:ext cx="3636936" cy="5428899"/>
          </a:xfrm>
        </p:spPr>
        <p:txBody>
          <a:bodyPr/>
          <a:lstStyle/>
          <a:p>
            <a:endParaRPr lang="ru-RU" dirty="0"/>
          </a:p>
        </p:txBody>
      </p:sp>
      <p:sp>
        <p:nvSpPr>
          <p:cNvPr id="7" name="Рисунок 6">
            <a:extLst>
              <a:ext uri="{FF2B5EF4-FFF2-40B4-BE49-F238E27FC236}">
                <a16:creationId xmlns:a16="http://schemas.microsoft.com/office/drawing/2014/main" id="{6E9A2500-667A-4F00-A1EC-E5E06D2B5D3D}"/>
              </a:ext>
            </a:extLst>
          </p:cNvPr>
          <p:cNvSpPr>
            <a:spLocks noGrp="1"/>
          </p:cNvSpPr>
          <p:nvPr>
            <p:ph type="pic" sz="quarter" idx="13"/>
          </p:nvPr>
        </p:nvSpPr>
        <p:spPr>
          <a:xfrm>
            <a:off x="8555064" y="-1"/>
            <a:ext cx="3636936" cy="5455403"/>
          </a:xfrm>
        </p:spPr>
        <p:txBody>
          <a:bodyPr/>
          <a:lstStyle/>
          <a:p>
            <a:endParaRPr lang="ru-RU" dirty="0"/>
          </a:p>
        </p:txBody>
      </p:sp>
      <p:sp>
        <p:nvSpPr>
          <p:cNvPr id="5" name="Номер слайда 4">
            <a:extLst>
              <a:ext uri="{FF2B5EF4-FFF2-40B4-BE49-F238E27FC236}">
                <a16:creationId xmlns:a16="http://schemas.microsoft.com/office/drawing/2014/main" id="{236BC6B2-9181-4499-8242-F87F714F3367}"/>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3719202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C9382E04-7FE1-4000-B880-5E1EEBE2F66F}"/>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3AF0AE60-680F-4FD3-9670-108AC6169F0E}"/>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9A7871B5-61E3-4B01-BF4C-909B3D5EC36B}"/>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9" name="Рисунок 8">
            <a:extLst>
              <a:ext uri="{FF2B5EF4-FFF2-40B4-BE49-F238E27FC236}">
                <a16:creationId xmlns:a16="http://schemas.microsoft.com/office/drawing/2014/main" id="{7749DFAD-8D6E-4C15-AE7A-BA2B9D078281}"/>
              </a:ext>
            </a:extLst>
          </p:cNvPr>
          <p:cNvSpPr>
            <a:spLocks noGrp="1"/>
          </p:cNvSpPr>
          <p:nvPr>
            <p:ph type="pic" sz="quarter" idx="13"/>
          </p:nvPr>
        </p:nvSpPr>
        <p:spPr>
          <a:xfrm>
            <a:off x="5190669" y="1442494"/>
            <a:ext cx="6334125" cy="4219575"/>
          </a:xfrm>
        </p:spPr>
        <p:txBody>
          <a:bodyPr/>
          <a:lstStyle/>
          <a:p>
            <a:endParaRPr lang="ru-RU" dirty="0"/>
          </a:p>
        </p:txBody>
      </p:sp>
    </p:spTree>
    <p:extLst>
      <p:ext uri="{BB962C8B-B14F-4D97-AF65-F5344CB8AC3E}">
        <p14:creationId xmlns:p14="http://schemas.microsoft.com/office/powerpoint/2010/main" val="719957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81AB0FFD-036A-44F0-9C1C-BCF0F5CBD8DF}"/>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42FED1FB-9012-4108-8541-E43B17E47F65}"/>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DDE786A0-6B79-4A83-AC7F-12DC6310A822}"/>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16" name="Рисунок 15">
            <a:extLst>
              <a:ext uri="{FF2B5EF4-FFF2-40B4-BE49-F238E27FC236}">
                <a16:creationId xmlns:a16="http://schemas.microsoft.com/office/drawing/2014/main" id="{82D4ADEF-8BB4-4B46-8DB7-53B65FA26A18}"/>
              </a:ext>
            </a:extLst>
          </p:cNvPr>
          <p:cNvSpPr>
            <a:spLocks noGrp="1"/>
          </p:cNvSpPr>
          <p:nvPr>
            <p:ph type="pic" sz="quarter" idx="13"/>
          </p:nvPr>
        </p:nvSpPr>
        <p:spPr>
          <a:xfrm>
            <a:off x="6843663" y="261256"/>
            <a:ext cx="5348337" cy="6460219"/>
          </a:xfrm>
          <a:custGeom>
            <a:avLst/>
            <a:gdLst>
              <a:gd name="connsiteX0" fmla="*/ 1737232 w 5145137"/>
              <a:gd name="connsiteY0" fmla="*/ 6357484 h 6721475"/>
              <a:gd name="connsiteX1" fmla="*/ 1750702 w 5145137"/>
              <a:gd name="connsiteY1" fmla="*/ 6365783 h 6721475"/>
              <a:gd name="connsiteX2" fmla="*/ 1761678 w 5145137"/>
              <a:gd name="connsiteY2" fmla="*/ 6381125 h 6721475"/>
              <a:gd name="connsiteX3" fmla="*/ 1762649 w 5145137"/>
              <a:gd name="connsiteY3" fmla="*/ 6390931 h 6721475"/>
              <a:gd name="connsiteX4" fmla="*/ 1764838 w 5145137"/>
              <a:gd name="connsiteY4" fmla="*/ 6403095 h 6721475"/>
              <a:gd name="connsiteX5" fmla="*/ 1747408 w 5145137"/>
              <a:gd name="connsiteY5" fmla="*/ 6407912 h 6721475"/>
              <a:gd name="connsiteX6" fmla="*/ 1728794 w 5145137"/>
              <a:gd name="connsiteY6" fmla="*/ 6404489 h 6721475"/>
              <a:gd name="connsiteX7" fmla="*/ 1730129 w 5145137"/>
              <a:gd name="connsiteY7" fmla="*/ 6384305 h 6721475"/>
              <a:gd name="connsiteX8" fmla="*/ 1743718 w 5145137"/>
              <a:gd name="connsiteY8" fmla="*/ 6370061 h 6721475"/>
              <a:gd name="connsiteX9" fmla="*/ 1739244 w 5145137"/>
              <a:gd name="connsiteY9" fmla="*/ 6364355 h 6721475"/>
              <a:gd name="connsiteX10" fmla="*/ 1737232 w 5145137"/>
              <a:gd name="connsiteY10" fmla="*/ 6357484 h 6721475"/>
              <a:gd name="connsiteX11" fmla="*/ 1731494 w 5145137"/>
              <a:gd name="connsiteY11" fmla="*/ 6203776 h 6721475"/>
              <a:gd name="connsiteX12" fmla="*/ 1715073 w 5145137"/>
              <a:gd name="connsiteY12" fmla="*/ 6211537 h 6721475"/>
              <a:gd name="connsiteX13" fmla="*/ 1701647 w 5145137"/>
              <a:gd name="connsiteY13" fmla="*/ 6272631 h 6721475"/>
              <a:gd name="connsiteX14" fmla="*/ 1749039 w 5145137"/>
              <a:gd name="connsiteY14" fmla="*/ 6293246 h 6721475"/>
              <a:gd name="connsiteX15" fmla="*/ 1748056 w 5145137"/>
              <a:gd name="connsiteY15" fmla="*/ 6246784 h 6721475"/>
              <a:gd name="connsiteX16" fmla="*/ 1739684 w 5145137"/>
              <a:gd name="connsiteY16" fmla="*/ 6203816 h 6721475"/>
              <a:gd name="connsiteX17" fmla="*/ 1731494 w 5145137"/>
              <a:gd name="connsiteY17" fmla="*/ 6203776 h 6721475"/>
              <a:gd name="connsiteX18" fmla="*/ 2033807 w 5145137"/>
              <a:gd name="connsiteY18" fmla="*/ 6029608 h 6721475"/>
              <a:gd name="connsiteX19" fmla="*/ 1996018 w 5145137"/>
              <a:gd name="connsiteY19" fmla="*/ 6051379 h 6721475"/>
              <a:gd name="connsiteX20" fmla="*/ 1990786 w 5145137"/>
              <a:gd name="connsiteY20" fmla="*/ 6072915 h 6721475"/>
              <a:gd name="connsiteX21" fmla="*/ 1974485 w 5145137"/>
              <a:gd name="connsiteY21" fmla="*/ 6096751 h 6721475"/>
              <a:gd name="connsiteX22" fmla="*/ 1976064 w 5145137"/>
              <a:gd name="connsiteY22" fmla="*/ 6107736 h 6721475"/>
              <a:gd name="connsiteX23" fmla="*/ 1991747 w 5145137"/>
              <a:gd name="connsiteY23" fmla="*/ 6123298 h 6721475"/>
              <a:gd name="connsiteX24" fmla="*/ 2013604 w 5145137"/>
              <a:gd name="connsiteY24" fmla="*/ 6133009 h 6721475"/>
              <a:gd name="connsiteX25" fmla="*/ 2005290 w 5145137"/>
              <a:gd name="connsiteY25" fmla="*/ 6156491 h 6721475"/>
              <a:gd name="connsiteX26" fmla="*/ 1991784 w 5145137"/>
              <a:gd name="connsiteY26" fmla="*/ 6155053 h 6721475"/>
              <a:gd name="connsiteX27" fmla="*/ 1975815 w 5145137"/>
              <a:gd name="connsiteY27" fmla="*/ 6154780 h 6721475"/>
              <a:gd name="connsiteX28" fmla="*/ 1992548 w 5145137"/>
              <a:gd name="connsiteY28" fmla="*/ 6165447 h 6721475"/>
              <a:gd name="connsiteX29" fmla="*/ 2011776 w 5145137"/>
              <a:gd name="connsiteY29" fmla="*/ 6169068 h 6721475"/>
              <a:gd name="connsiteX30" fmla="*/ 2012014 w 5145137"/>
              <a:gd name="connsiteY30" fmla="*/ 6162601 h 6721475"/>
              <a:gd name="connsiteX31" fmla="*/ 2008574 w 5145137"/>
              <a:gd name="connsiteY31" fmla="*/ 6154939 h 6721475"/>
              <a:gd name="connsiteX32" fmla="*/ 2029984 w 5145137"/>
              <a:gd name="connsiteY32" fmla="*/ 6133089 h 6721475"/>
              <a:gd name="connsiteX33" fmla="*/ 2052932 w 5145137"/>
              <a:gd name="connsiteY33" fmla="*/ 6130064 h 6721475"/>
              <a:gd name="connsiteX34" fmla="*/ 2041666 w 5145137"/>
              <a:gd name="connsiteY34" fmla="*/ 6092373 h 6721475"/>
              <a:gd name="connsiteX35" fmla="*/ 2046862 w 5145137"/>
              <a:gd name="connsiteY35" fmla="*/ 6039080 h 6721475"/>
              <a:gd name="connsiteX36" fmla="*/ 1781837 w 5145137"/>
              <a:gd name="connsiteY36" fmla="*/ 5976635 h 6721475"/>
              <a:gd name="connsiteX37" fmla="*/ 1767011 w 5145137"/>
              <a:gd name="connsiteY37" fmla="*/ 5992441 h 6721475"/>
              <a:gd name="connsiteX38" fmla="*/ 1747290 w 5145137"/>
              <a:gd name="connsiteY38" fmla="*/ 6004695 h 6721475"/>
              <a:gd name="connsiteX39" fmla="*/ 1737230 w 5145137"/>
              <a:gd name="connsiteY39" fmla="*/ 6048555 h 6721475"/>
              <a:gd name="connsiteX40" fmla="*/ 1742058 w 5145137"/>
              <a:gd name="connsiteY40" fmla="*/ 6064847 h 6721475"/>
              <a:gd name="connsiteX41" fmla="*/ 1737064 w 5145137"/>
              <a:gd name="connsiteY41" fmla="*/ 6079917 h 6721475"/>
              <a:gd name="connsiteX42" fmla="*/ 1738624 w 5145137"/>
              <a:gd name="connsiteY42" fmla="*/ 6094822 h 6721475"/>
              <a:gd name="connsiteX43" fmla="*/ 1740182 w 5145137"/>
              <a:gd name="connsiteY43" fmla="*/ 6109727 h 6721475"/>
              <a:gd name="connsiteX44" fmla="*/ 1749952 w 5145137"/>
              <a:gd name="connsiteY44" fmla="*/ 6120752 h 6721475"/>
              <a:gd name="connsiteX45" fmla="*/ 1733489 w 5145137"/>
              <a:gd name="connsiteY45" fmla="*/ 6136354 h 6721475"/>
              <a:gd name="connsiteX46" fmla="*/ 1717027 w 5145137"/>
              <a:gd name="connsiteY46" fmla="*/ 6151956 h 6721475"/>
              <a:gd name="connsiteX47" fmla="*/ 1718648 w 5145137"/>
              <a:gd name="connsiteY47" fmla="*/ 6155101 h 6721475"/>
              <a:gd name="connsiteX48" fmla="*/ 1728418 w 5145137"/>
              <a:gd name="connsiteY48" fmla="*/ 6166125 h 6721475"/>
              <a:gd name="connsiteX49" fmla="*/ 1754524 w 5145137"/>
              <a:gd name="connsiteY49" fmla="*/ 6185070 h 6721475"/>
              <a:gd name="connsiteX50" fmla="*/ 1782711 w 5145137"/>
              <a:gd name="connsiteY50" fmla="*/ 6120912 h 6721475"/>
              <a:gd name="connsiteX51" fmla="*/ 1768363 w 5145137"/>
              <a:gd name="connsiteY51" fmla="*/ 6085166 h 6721475"/>
              <a:gd name="connsiteX52" fmla="*/ 1765083 w 5145137"/>
              <a:gd name="connsiteY52" fmla="*/ 6047122 h 6721475"/>
              <a:gd name="connsiteX53" fmla="*/ 1776178 w 5145137"/>
              <a:gd name="connsiteY53" fmla="*/ 6039923 h 6721475"/>
              <a:gd name="connsiteX54" fmla="*/ 1775019 w 5145137"/>
              <a:gd name="connsiteY54" fmla="*/ 6026784 h 6721475"/>
              <a:gd name="connsiteX55" fmla="*/ 1775357 w 5145137"/>
              <a:gd name="connsiteY55" fmla="*/ 6001695 h 6721475"/>
              <a:gd name="connsiteX56" fmla="*/ 1781837 w 5145137"/>
              <a:gd name="connsiteY56" fmla="*/ 5976635 h 6721475"/>
              <a:gd name="connsiteX57" fmla="*/ 2024100 w 5145137"/>
              <a:gd name="connsiteY57" fmla="*/ 5968206 h 6721475"/>
              <a:gd name="connsiteX58" fmla="*/ 2016098 w 5145137"/>
              <a:gd name="connsiteY58" fmla="*/ 5971500 h 6721475"/>
              <a:gd name="connsiteX59" fmla="*/ 2008281 w 5145137"/>
              <a:gd name="connsiteY59" fmla="*/ 5978126 h 6721475"/>
              <a:gd name="connsiteX60" fmla="*/ 2007824 w 5145137"/>
              <a:gd name="connsiteY60" fmla="*/ 5987141 h 6721475"/>
              <a:gd name="connsiteX61" fmla="*/ 2020665 w 5145137"/>
              <a:gd name="connsiteY61" fmla="*/ 5998181 h 6721475"/>
              <a:gd name="connsiteX62" fmla="*/ 2037217 w 5145137"/>
              <a:gd name="connsiteY62" fmla="*/ 6004534 h 6721475"/>
              <a:gd name="connsiteX63" fmla="*/ 2034036 w 5145137"/>
              <a:gd name="connsiteY63" fmla="*/ 5986484 h 6721475"/>
              <a:gd name="connsiteX64" fmla="*/ 2030856 w 5145137"/>
              <a:gd name="connsiteY64" fmla="*/ 5968435 h 6721475"/>
              <a:gd name="connsiteX65" fmla="*/ 2024100 w 5145137"/>
              <a:gd name="connsiteY65" fmla="*/ 5968206 h 6721475"/>
              <a:gd name="connsiteX66" fmla="*/ 1580419 w 5145137"/>
              <a:gd name="connsiteY66" fmla="*/ 5966249 h 6721475"/>
              <a:gd name="connsiteX67" fmla="*/ 1583662 w 5145137"/>
              <a:gd name="connsiteY67" fmla="*/ 5972538 h 6721475"/>
              <a:gd name="connsiteX68" fmla="*/ 1588184 w 5145137"/>
              <a:gd name="connsiteY68" fmla="*/ 6008039 h 6721475"/>
              <a:gd name="connsiteX69" fmla="*/ 1566950 w 5145137"/>
              <a:gd name="connsiteY69" fmla="*/ 6035183 h 6721475"/>
              <a:gd name="connsiteX70" fmla="*/ 1560381 w 5145137"/>
              <a:gd name="connsiteY70" fmla="*/ 6038288 h 6721475"/>
              <a:gd name="connsiteX71" fmla="*/ 2066088 w 5145137"/>
              <a:gd name="connsiteY71" fmla="*/ 5965470 h 6721475"/>
              <a:gd name="connsiteX72" fmla="*/ 2052140 w 5145137"/>
              <a:gd name="connsiteY72" fmla="*/ 5970106 h 6721475"/>
              <a:gd name="connsiteX73" fmla="*/ 2062955 w 5145137"/>
              <a:gd name="connsiteY73" fmla="*/ 5977215 h 6721475"/>
              <a:gd name="connsiteX74" fmla="*/ 2075047 w 5145137"/>
              <a:gd name="connsiteY74" fmla="*/ 5974922 h 6721475"/>
              <a:gd name="connsiteX75" fmla="*/ 2066088 w 5145137"/>
              <a:gd name="connsiteY75" fmla="*/ 5965470 h 6721475"/>
              <a:gd name="connsiteX76" fmla="*/ 2032684 w 5145137"/>
              <a:gd name="connsiteY76" fmla="*/ 5932376 h 6721475"/>
              <a:gd name="connsiteX77" fmla="*/ 2028762 w 5145137"/>
              <a:gd name="connsiteY77" fmla="*/ 5938629 h 6721475"/>
              <a:gd name="connsiteX78" fmla="*/ 2030980 w 5145137"/>
              <a:gd name="connsiteY78" fmla="*/ 5944913 h 6721475"/>
              <a:gd name="connsiteX79" fmla="*/ 2045738 w 5145137"/>
              <a:gd name="connsiteY79" fmla="*/ 5941848 h 6721475"/>
              <a:gd name="connsiteX80" fmla="*/ 2039835 w 5145137"/>
              <a:gd name="connsiteY80" fmla="*/ 5935351 h 6721475"/>
              <a:gd name="connsiteX81" fmla="*/ 2032684 w 5145137"/>
              <a:gd name="connsiteY81" fmla="*/ 5932376 h 6721475"/>
              <a:gd name="connsiteX82" fmla="*/ 1777513 w 5145137"/>
              <a:gd name="connsiteY82" fmla="*/ 5865274 h 6721475"/>
              <a:gd name="connsiteX83" fmla="*/ 1773589 w 5145137"/>
              <a:gd name="connsiteY83" fmla="*/ 5871529 h 6721475"/>
              <a:gd name="connsiteX84" fmla="*/ 1775808 w 5145137"/>
              <a:gd name="connsiteY84" fmla="*/ 5877812 h 6721475"/>
              <a:gd name="connsiteX85" fmla="*/ 1769001 w 5145137"/>
              <a:gd name="connsiteY85" fmla="*/ 5887382 h 6721475"/>
              <a:gd name="connsiteX86" fmla="*/ 1765872 w 5145137"/>
              <a:gd name="connsiteY86" fmla="*/ 5898149 h 6721475"/>
              <a:gd name="connsiteX87" fmla="*/ 1772217 w 5145137"/>
              <a:gd name="connsiteY87" fmla="*/ 5898572 h 6721475"/>
              <a:gd name="connsiteX88" fmla="*/ 1777347 w 5145137"/>
              <a:gd name="connsiteY88" fmla="*/ 5896636 h 6721475"/>
              <a:gd name="connsiteX89" fmla="*/ 1777430 w 5145137"/>
              <a:gd name="connsiteY89" fmla="*/ 5880956 h 6721475"/>
              <a:gd name="connsiteX90" fmla="*/ 1784215 w 5145137"/>
              <a:gd name="connsiteY90" fmla="*/ 5875304 h 6721475"/>
              <a:gd name="connsiteX91" fmla="*/ 1787323 w 5145137"/>
              <a:gd name="connsiteY91" fmla="*/ 5868458 h 6721475"/>
              <a:gd name="connsiteX92" fmla="*/ 1777513 w 5145137"/>
              <a:gd name="connsiteY92" fmla="*/ 5865274 h 6721475"/>
              <a:gd name="connsiteX93" fmla="*/ 2056712 w 5145137"/>
              <a:gd name="connsiteY93" fmla="*/ 5725494 h 6721475"/>
              <a:gd name="connsiteX94" fmla="*/ 2046858 w 5145137"/>
              <a:gd name="connsiteY94" fmla="*/ 5730149 h 6721475"/>
              <a:gd name="connsiteX95" fmla="*/ 2035937 w 5145137"/>
              <a:gd name="connsiteY95" fmla="*/ 5743623 h 6721475"/>
              <a:gd name="connsiteX96" fmla="*/ 2043409 w 5145137"/>
              <a:gd name="connsiteY96" fmla="*/ 5763065 h 6721475"/>
              <a:gd name="connsiteX97" fmla="*/ 2034803 w 5145137"/>
              <a:gd name="connsiteY97" fmla="*/ 5841432 h 6721475"/>
              <a:gd name="connsiteX98" fmla="*/ 2040707 w 5145137"/>
              <a:gd name="connsiteY98" fmla="*/ 5847930 h 6721475"/>
              <a:gd name="connsiteX99" fmla="*/ 2047858 w 5145137"/>
              <a:gd name="connsiteY99" fmla="*/ 5850904 h 6721475"/>
              <a:gd name="connsiteX100" fmla="*/ 2041373 w 5145137"/>
              <a:gd name="connsiteY100" fmla="*/ 5838328 h 6721475"/>
              <a:gd name="connsiteX101" fmla="*/ 2057496 w 5145137"/>
              <a:gd name="connsiteY101" fmla="*/ 5809198 h 6721475"/>
              <a:gd name="connsiteX102" fmla="*/ 2076085 w 5145137"/>
              <a:gd name="connsiteY102" fmla="*/ 5778905 h 6721475"/>
              <a:gd name="connsiteX103" fmla="*/ 2069683 w 5145137"/>
              <a:gd name="connsiteY103" fmla="*/ 5750647 h 6721475"/>
              <a:gd name="connsiteX104" fmla="*/ 2053329 w 5145137"/>
              <a:gd name="connsiteY104" fmla="*/ 5745667 h 6721475"/>
              <a:gd name="connsiteX105" fmla="*/ 2056712 w 5145137"/>
              <a:gd name="connsiteY105" fmla="*/ 5725494 h 6721475"/>
              <a:gd name="connsiteX106" fmla="*/ 2096039 w 5145137"/>
              <a:gd name="connsiteY106" fmla="*/ 5722549 h 6721475"/>
              <a:gd name="connsiteX107" fmla="*/ 2092713 w 5145137"/>
              <a:gd name="connsiteY107" fmla="*/ 5731942 h 6721475"/>
              <a:gd name="connsiteX108" fmla="*/ 2099245 w 5145137"/>
              <a:gd name="connsiteY108" fmla="*/ 5735698 h 6721475"/>
              <a:gd name="connsiteX109" fmla="*/ 2105808 w 5145137"/>
              <a:gd name="connsiteY109" fmla="*/ 5733573 h 6721475"/>
              <a:gd name="connsiteX110" fmla="*/ 2112377 w 5145137"/>
              <a:gd name="connsiteY110" fmla="*/ 5730468 h 6721475"/>
              <a:gd name="connsiteX111" fmla="*/ 2105456 w 5145137"/>
              <a:gd name="connsiteY111" fmla="*/ 5722986 h 6721475"/>
              <a:gd name="connsiteX112" fmla="*/ 2096039 w 5145137"/>
              <a:gd name="connsiteY112" fmla="*/ 5722549 h 6721475"/>
              <a:gd name="connsiteX113" fmla="*/ 1775806 w 5145137"/>
              <a:gd name="connsiteY113" fmla="*/ 5568881 h 6721475"/>
              <a:gd name="connsiteX114" fmla="*/ 1742963 w 5145137"/>
              <a:gd name="connsiteY114" fmla="*/ 5584404 h 6721475"/>
              <a:gd name="connsiteX115" fmla="*/ 1738853 w 5145137"/>
              <a:gd name="connsiteY115" fmla="*/ 5587325 h 6721475"/>
              <a:gd name="connsiteX116" fmla="*/ 1739638 w 5145137"/>
              <a:gd name="connsiteY116" fmla="*/ 5593797 h 6721475"/>
              <a:gd name="connsiteX117" fmla="*/ 1752296 w 5145137"/>
              <a:gd name="connsiteY117" fmla="*/ 5600523 h 6721475"/>
              <a:gd name="connsiteX118" fmla="*/ 1767450 w 5145137"/>
              <a:gd name="connsiteY118" fmla="*/ 5600205 h 6721475"/>
              <a:gd name="connsiteX119" fmla="*/ 1770776 w 5145137"/>
              <a:gd name="connsiteY119" fmla="*/ 5590812 h 6721475"/>
              <a:gd name="connsiteX120" fmla="*/ 2072299 w 5145137"/>
              <a:gd name="connsiteY120" fmla="*/ 5565617 h 6721475"/>
              <a:gd name="connsiteX121" fmla="*/ 2047690 w 5145137"/>
              <a:gd name="connsiteY121" fmla="*/ 5573338 h 6721475"/>
              <a:gd name="connsiteX122" fmla="*/ 2056784 w 5145137"/>
              <a:gd name="connsiteY122" fmla="*/ 5595924 h 6721475"/>
              <a:gd name="connsiteX123" fmla="*/ 2062198 w 5145137"/>
              <a:gd name="connsiteY123" fmla="*/ 5617316 h 6721475"/>
              <a:gd name="connsiteX124" fmla="*/ 2052740 w 5145137"/>
              <a:gd name="connsiteY124" fmla="*/ 5624719 h 6721475"/>
              <a:gd name="connsiteX125" fmla="*/ 2050641 w 5145137"/>
              <a:gd name="connsiteY125" fmla="*/ 5634511 h 6721475"/>
              <a:gd name="connsiteX126" fmla="*/ 2054680 w 5145137"/>
              <a:gd name="connsiteY126" fmla="*/ 5645311 h 6721475"/>
              <a:gd name="connsiteX127" fmla="*/ 2048896 w 5145137"/>
              <a:gd name="connsiteY127" fmla="*/ 5654888 h 6721475"/>
              <a:gd name="connsiteX128" fmla="*/ 2045611 w 5145137"/>
              <a:gd name="connsiteY128" fmla="*/ 5656440 h 6721475"/>
              <a:gd name="connsiteX129" fmla="*/ 2044910 w 5145137"/>
              <a:gd name="connsiteY129" fmla="*/ 5672903 h 6721475"/>
              <a:gd name="connsiteX130" fmla="*/ 2050351 w 5145137"/>
              <a:gd name="connsiteY130" fmla="*/ 5689394 h 6721475"/>
              <a:gd name="connsiteX131" fmla="*/ 2053594 w 5145137"/>
              <a:gd name="connsiteY131" fmla="*/ 5695683 h 6721475"/>
              <a:gd name="connsiteX132" fmla="*/ 2078537 w 5145137"/>
              <a:gd name="connsiteY132" fmla="*/ 5625237 h 6721475"/>
              <a:gd name="connsiteX133" fmla="*/ 2073921 w 5145137"/>
              <a:gd name="connsiteY133" fmla="*/ 5568760 h 6721475"/>
              <a:gd name="connsiteX134" fmla="*/ 2080490 w 5145137"/>
              <a:gd name="connsiteY134" fmla="*/ 5565655 h 6721475"/>
              <a:gd name="connsiteX135" fmla="*/ 2090592 w 5145137"/>
              <a:gd name="connsiteY135" fmla="*/ 5513955 h 6721475"/>
              <a:gd name="connsiteX136" fmla="*/ 2085857 w 5145137"/>
              <a:gd name="connsiteY136" fmla="*/ 5518636 h 6721475"/>
              <a:gd name="connsiteX137" fmla="*/ 2087266 w 5145137"/>
              <a:gd name="connsiteY137" fmla="*/ 5523348 h 6721475"/>
              <a:gd name="connsiteX138" fmla="*/ 2094208 w 5145137"/>
              <a:gd name="connsiteY138" fmla="*/ 5526910 h 6721475"/>
              <a:gd name="connsiteX139" fmla="*/ 2103644 w 5145137"/>
              <a:gd name="connsiteY139" fmla="*/ 5523427 h 6721475"/>
              <a:gd name="connsiteX140" fmla="*/ 2106930 w 5145137"/>
              <a:gd name="connsiteY140" fmla="*/ 5521876 h 6721475"/>
              <a:gd name="connsiteX141" fmla="*/ 2100615 w 5145137"/>
              <a:gd name="connsiteY141" fmla="*/ 5515572 h 6721475"/>
              <a:gd name="connsiteX142" fmla="*/ 2090592 w 5145137"/>
              <a:gd name="connsiteY142" fmla="*/ 5513955 h 6721475"/>
              <a:gd name="connsiteX143" fmla="*/ 1748034 w 5145137"/>
              <a:gd name="connsiteY143" fmla="*/ 5477401 h 6721475"/>
              <a:gd name="connsiteX144" fmla="*/ 1746985 w 5145137"/>
              <a:gd name="connsiteY144" fmla="*/ 5477789 h 6721475"/>
              <a:gd name="connsiteX145" fmla="*/ 1740785 w 5145137"/>
              <a:gd name="connsiteY145" fmla="*/ 5489760 h 6721475"/>
              <a:gd name="connsiteX146" fmla="*/ 1741405 w 5145137"/>
              <a:gd name="connsiteY146" fmla="*/ 5492267 h 6721475"/>
              <a:gd name="connsiteX147" fmla="*/ 1736852 w 5145137"/>
              <a:gd name="connsiteY147" fmla="*/ 5501261 h 6721475"/>
              <a:gd name="connsiteX148" fmla="*/ 1734176 w 5145137"/>
              <a:gd name="connsiteY148" fmla="*/ 5502526 h 6721475"/>
              <a:gd name="connsiteX149" fmla="*/ 1733898 w 5145137"/>
              <a:gd name="connsiteY149" fmla="*/ 5503061 h 6721475"/>
              <a:gd name="connsiteX150" fmla="*/ 1744376 w 5145137"/>
              <a:gd name="connsiteY150" fmla="*/ 5510902 h 6721475"/>
              <a:gd name="connsiteX151" fmla="*/ 1756432 w 5145137"/>
              <a:gd name="connsiteY151" fmla="*/ 5515470 h 6721475"/>
              <a:gd name="connsiteX152" fmla="*/ 1753190 w 5145137"/>
              <a:gd name="connsiteY152" fmla="*/ 5509182 h 6721475"/>
              <a:gd name="connsiteX153" fmla="*/ 1757155 w 5145137"/>
              <a:gd name="connsiteY153" fmla="*/ 5495087 h 6721475"/>
              <a:gd name="connsiteX154" fmla="*/ 1754978 w 5145137"/>
              <a:gd name="connsiteY154" fmla="*/ 5480963 h 6721475"/>
              <a:gd name="connsiteX155" fmla="*/ 1748034 w 5145137"/>
              <a:gd name="connsiteY155" fmla="*/ 5477401 h 6721475"/>
              <a:gd name="connsiteX156" fmla="*/ 2132205 w 5145137"/>
              <a:gd name="connsiteY156" fmla="*/ 5388703 h 6721475"/>
              <a:gd name="connsiteX157" fmla="*/ 2133742 w 5145137"/>
              <a:gd name="connsiteY157" fmla="*/ 5407529 h 6721475"/>
              <a:gd name="connsiteX158" fmla="*/ 2132258 w 5145137"/>
              <a:gd name="connsiteY158" fmla="*/ 5417519 h 6721475"/>
              <a:gd name="connsiteX159" fmla="*/ 2136944 w 5145137"/>
              <a:gd name="connsiteY159" fmla="*/ 5421657 h 6721475"/>
              <a:gd name="connsiteX160" fmla="*/ 2137645 w 5145137"/>
              <a:gd name="connsiteY160" fmla="*/ 5405196 h 6721475"/>
              <a:gd name="connsiteX161" fmla="*/ 2132205 w 5145137"/>
              <a:gd name="connsiteY161" fmla="*/ 5388703 h 6721475"/>
              <a:gd name="connsiteX162" fmla="*/ 4438720 w 5145137"/>
              <a:gd name="connsiteY162" fmla="*/ 5365946 h 6721475"/>
              <a:gd name="connsiteX163" fmla="*/ 4454734 w 5145137"/>
              <a:gd name="connsiteY163" fmla="*/ 5366224 h 6721475"/>
              <a:gd name="connsiteX164" fmla="*/ 4472496 w 5145137"/>
              <a:gd name="connsiteY164" fmla="*/ 5373749 h 6721475"/>
              <a:gd name="connsiteX165" fmla="*/ 4478710 w 5145137"/>
              <a:gd name="connsiteY165" fmla="*/ 5381601 h 6721475"/>
              <a:gd name="connsiteX166" fmla="*/ 4487250 w 5145137"/>
              <a:gd name="connsiteY166" fmla="*/ 5390846 h 6721475"/>
              <a:gd name="connsiteX167" fmla="*/ 4475071 w 5145137"/>
              <a:gd name="connsiteY167" fmla="*/ 5403716 h 6721475"/>
              <a:gd name="connsiteX168" fmla="*/ 4457358 w 5145137"/>
              <a:gd name="connsiteY168" fmla="*/ 5410176 h 6721475"/>
              <a:gd name="connsiteX169" fmla="*/ 4447408 w 5145137"/>
              <a:gd name="connsiteY169" fmla="*/ 5392335 h 6721475"/>
              <a:gd name="connsiteX170" fmla="*/ 4451144 w 5145137"/>
              <a:gd name="connsiteY170" fmla="*/ 5373378 h 6721475"/>
              <a:gd name="connsiteX171" fmla="*/ 4444204 w 5145137"/>
              <a:gd name="connsiteY171" fmla="*/ 5370777 h 6721475"/>
              <a:gd name="connsiteX172" fmla="*/ 4438720 w 5145137"/>
              <a:gd name="connsiteY172" fmla="*/ 5365946 h 6721475"/>
              <a:gd name="connsiteX173" fmla="*/ 4356404 w 5145137"/>
              <a:gd name="connsiteY173" fmla="*/ 5234001 h 6721475"/>
              <a:gd name="connsiteX174" fmla="*/ 4349418 w 5145137"/>
              <a:gd name="connsiteY174" fmla="*/ 5238091 h 6721475"/>
              <a:gd name="connsiteX175" fmla="*/ 4339712 w 5145137"/>
              <a:gd name="connsiteY175" fmla="*/ 5252959 h 6721475"/>
              <a:gd name="connsiteX176" fmla="*/ 4361846 w 5145137"/>
              <a:gd name="connsiteY176" fmla="*/ 5311683 h 6721475"/>
              <a:gd name="connsiteX177" fmla="*/ 4413480 w 5145137"/>
              <a:gd name="connsiteY177" fmla="*/ 5305362 h 6721475"/>
              <a:gd name="connsiteX178" fmla="*/ 4387128 w 5145137"/>
              <a:gd name="connsiteY178" fmla="*/ 5266337 h 6721475"/>
              <a:gd name="connsiteX179" fmla="*/ 4356404 w 5145137"/>
              <a:gd name="connsiteY179" fmla="*/ 5234001 h 6721475"/>
              <a:gd name="connsiteX180" fmla="*/ 2410336 w 5145137"/>
              <a:gd name="connsiteY180" fmla="*/ 5143852 h 6721475"/>
              <a:gd name="connsiteX181" fmla="*/ 2403795 w 5145137"/>
              <a:gd name="connsiteY181" fmla="*/ 5158667 h 6721475"/>
              <a:gd name="connsiteX182" fmla="*/ 2407796 w 5145137"/>
              <a:gd name="connsiteY182" fmla="*/ 5156775 h 6721475"/>
              <a:gd name="connsiteX183" fmla="*/ 2415639 w 5145137"/>
              <a:gd name="connsiteY183" fmla="*/ 5160576 h 6721475"/>
              <a:gd name="connsiteX184" fmla="*/ 2417052 w 5145137"/>
              <a:gd name="connsiteY184" fmla="*/ 5148409 h 6721475"/>
              <a:gd name="connsiteX185" fmla="*/ 2416638 w 5145137"/>
              <a:gd name="connsiteY185" fmla="*/ 5144928 h 6721475"/>
              <a:gd name="connsiteX186" fmla="*/ 4090456 w 5145137"/>
              <a:gd name="connsiteY186" fmla="*/ 5112103 h 6721475"/>
              <a:gd name="connsiteX187" fmla="*/ 4096668 w 5145137"/>
              <a:gd name="connsiteY187" fmla="*/ 5115819 h 6721475"/>
              <a:gd name="connsiteX188" fmla="*/ 4120012 w 5145137"/>
              <a:gd name="connsiteY188" fmla="*/ 5143742 h 6721475"/>
              <a:gd name="connsiteX189" fmla="*/ 4116860 w 5145137"/>
              <a:gd name="connsiteY189" fmla="*/ 5177518 h 6721475"/>
              <a:gd name="connsiteX190" fmla="*/ 4112979 w 5145137"/>
              <a:gd name="connsiteY190" fmla="*/ 5183467 h 6721475"/>
              <a:gd name="connsiteX191" fmla="*/ 1639679 w 5145137"/>
              <a:gd name="connsiteY191" fmla="*/ 5070955 h 6721475"/>
              <a:gd name="connsiteX192" fmla="*/ 1643789 w 5145137"/>
              <a:gd name="connsiteY192" fmla="*/ 5086744 h 6721475"/>
              <a:gd name="connsiteX193" fmla="*/ 1658281 w 5145137"/>
              <a:gd name="connsiteY193" fmla="*/ 5090854 h 6721475"/>
              <a:gd name="connsiteX194" fmla="*/ 4280935 w 5145137"/>
              <a:gd name="connsiteY194" fmla="*/ 5052409 h 6721475"/>
              <a:gd name="connsiteX195" fmla="*/ 4280093 w 5145137"/>
              <a:gd name="connsiteY195" fmla="*/ 5066674 h 6721475"/>
              <a:gd name="connsiteX196" fmla="*/ 4269418 w 5145137"/>
              <a:gd name="connsiteY196" fmla="*/ 5103500 h 6721475"/>
              <a:gd name="connsiteX197" fmla="*/ 4282099 w 5145137"/>
              <a:gd name="connsiteY197" fmla="*/ 5114600 h 6721475"/>
              <a:gd name="connsiteX198" fmla="*/ 4286128 w 5145137"/>
              <a:gd name="connsiteY198" fmla="*/ 5129934 h 6721475"/>
              <a:gd name="connsiteX199" fmla="*/ 4295641 w 5145137"/>
              <a:gd name="connsiteY199" fmla="*/ 5141827 h 6721475"/>
              <a:gd name="connsiteX200" fmla="*/ 4305153 w 5145137"/>
              <a:gd name="connsiteY200" fmla="*/ 5153719 h 6721475"/>
              <a:gd name="connsiteX201" fmla="*/ 4319518 w 5145137"/>
              <a:gd name="connsiteY201" fmla="*/ 5158179 h 6721475"/>
              <a:gd name="connsiteX202" fmla="*/ 4314086 w 5145137"/>
              <a:gd name="connsiteY202" fmla="*/ 5179738 h 6721475"/>
              <a:gd name="connsiteX203" fmla="*/ 4308650 w 5145137"/>
              <a:gd name="connsiteY203" fmla="*/ 5201295 h 6721475"/>
              <a:gd name="connsiteX204" fmla="*/ 4311756 w 5145137"/>
              <a:gd name="connsiteY204" fmla="*/ 5203154 h 6721475"/>
              <a:gd name="connsiteX205" fmla="*/ 4326120 w 5145137"/>
              <a:gd name="connsiteY205" fmla="*/ 5207613 h 6721475"/>
              <a:gd name="connsiteX206" fmla="*/ 4358734 w 5145137"/>
              <a:gd name="connsiteY206" fmla="*/ 5210585 h 6721475"/>
              <a:gd name="connsiteX207" fmla="*/ 4347470 w 5145137"/>
              <a:gd name="connsiteY207" fmla="*/ 5141824 h 6721475"/>
              <a:gd name="connsiteX208" fmla="*/ 4315632 w 5145137"/>
              <a:gd name="connsiteY208" fmla="*/ 5118641 h 6721475"/>
              <a:gd name="connsiteX209" fmla="*/ 4291950 w 5145137"/>
              <a:gd name="connsiteY209" fmla="*/ 5087932 h 6721475"/>
              <a:gd name="connsiteX210" fmla="*/ 4297432 w 5145137"/>
              <a:gd name="connsiteY210" fmla="*/ 5076223 h 6721475"/>
              <a:gd name="connsiteX211" fmla="*/ 4289229 w 5145137"/>
              <a:gd name="connsiteY211" fmla="*/ 5065631 h 6721475"/>
              <a:gd name="connsiteX212" fmla="*/ 1545497 w 5145137"/>
              <a:gd name="connsiteY212" fmla="*/ 4968139 h 6721475"/>
              <a:gd name="connsiteX213" fmla="*/ 1542027 w 5145137"/>
              <a:gd name="connsiteY213" fmla="*/ 4969260 h 6721475"/>
              <a:gd name="connsiteX214" fmla="*/ 1548134 w 5145137"/>
              <a:gd name="connsiteY214" fmla="*/ 4977001 h 6721475"/>
              <a:gd name="connsiteX215" fmla="*/ 1559418 w 5145137"/>
              <a:gd name="connsiteY215" fmla="*/ 4974747 h 6721475"/>
              <a:gd name="connsiteX216" fmla="*/ 1545497 w 5145137"/>
              <a:gd name="connsiteY216" fmla="*/ 4968139 h 6721475"/>
              <a:gd name="connsiteX217" fmla="*/ 4514508 w 5145137"/>
              <a:gd name="connsiteY217" fmla="*/ 4954903 h 6721475"/>
              <a:gd name="connsiteX218" fmla="*/ 4504218 w 5145137"/>
              <a:gd name="connsiteY218" fmla="*/ 4964655 h 6721475"/>
              <a:gd name="connsiteX219" fmla="*/ 4501288 w 5145137"/>
              <a:gd name="connsiteY219" fmla="*/ 4976795 h 6721475"/>
              <a:gd name="connsiteX220" fmla="*/ 4499099 w 5145137"/>
              <a:gd name="connsiteY220" fmla="*/ 4981363 h 6721475"/>
              <a:gd name="connsiteX221" fmla="*/ 4501032 w 5145137"/>
              <a:gd name="connsiteY221" fmla="*/ 4982763 h 6721475"/>
              <a:gd name="connsiteX222" fmla="*/ 4498096 w 5145137"/>
              <a:gd name="connsiteY222" fmla="*/ 4996253 h 6721475"/>
              <a:gd name="connsiteX223" fmla="*/ 4495984 w 5145137"/>
              <a:gd name="connsiteY223" fmla="*/ 5002786 h 6721475"/>
              <a:gd name="connsiteX224" fmla="*/ 4497838 w 5145137"/>
              <a:gd name="connsiteY224" fmla="*/ 5009708 h 6721475"/>
              <a:gd name="connsiteX225" fmla="*/ 4497575 w 5145137"/>
              <a:gd name="connsiteY225" fmla="*/ 5025026 h 6721475"/>
              <a:gd name="connsiteX226" fmla="*/ 4504700 w 5145137"/>
              <a:gd name="connsiteY226" fmla="*/ 5033282 h 6721475"/>
              <a:gd name="connsiteX227" fmla="*/ 4526586 w 5145137"/>
              <a:gd name="connsiteY227" fmla="*/ 5038625 h 6721475"/>
              <a:gd name="connsiteX228" fmla="*/ 4550511 w 5145137"/>
              <a:gd name="connsiteY228" fmla="*/ 5035881 h 6721475"/>
              <a:gd name="connsiteX229" fmla="*/ 4556336 w 5145137"/>
              <a:gd name="connsiteY229" fmla="*/ 5060040 h 6721475"/>
              <a:gd name="connsiteX230" fmla="*/ 4544059 w 5145137"/>
              <a:gd name="connsiteY230" fmla="*/ 5065616 h 6721475"/>
              <a:gd name="connsiteX231" fmla="*/ 4530326 w 5145137"/>
              <a:gd name="connsiteY231" fmla="*/ 5073422 h 6721475"/>
              <a:gd name="connsiteX232" fmla="*/ 4550416 w 5145137"/>
              <a:gd name="connsiteY232" fmla="*/ 5074072 h 6721475"/>
              <a:gd name="connsiteX233" fmla="*/ 4568760 w 5145137"/>
              <a:gd name="connsiteY233" fmla="*/ 5067474 h 6721475"/>
              <a:gd name="connsiteX234" fmla="*/ 4565412 w 5145137"/>
              <a:gd name="connsiteY234" fmla="*/ 5061853 h 6721475"/>
              <a:gd name="connsiteX235" fmla="*/ 4558278 w 5145137"/>
              <a:gd name="connsiteY235" fmla="*/ 5057066 h 6721475"/>
              <a:gd name="connsiteX236" fmla="*/ 4564488 w 5145137"/>
              <a:gd name="connsiteY236" fmla="*/ 5027703 h 6721475"/>
              <a:gd name="connsiteX237" fmla="*/ 4582345 w 5145137"/>
              <a:gd name="connsiteY237" fmla="*/ 5013578 h 6721475"/>
              <a:gd name="connsiteX238" fmla="*/ 4552062 w 5145137"/>
              <a:gd name="connsiteY238" fmla="*/ 4987190 h 6721475"/>
              <a:gd name="connsiteX239" fmla="*/ 4538492 w 5145137"/>
              <a:gd name="connsiteY239" fmla="*/ 4961010 h 6721475"/>
              <a:gd name="connsiteX240" fmla="*/ 4533128 w 5145137"/>
              <a:gd name="connsiteY240" fmla="*/ 4957346 h 6721475"/>
              <a:gd name="connsiteX241" fmla="*/ 4514508 w 5145137"/>
              <a:gd name="connsiteY241" fmla="*/ 4954903 h 6721475"/>
              <a:gd name="connsiteX242" fmla="*/ 1540659 w 5145137"/>
              <a:gd name="connsiteY242" fmla="*/ 4910495 h 6721475"/>
              <a:gd name="connsiteX243" fmla="*/ 1537188 w 5145137"/>
              <a:gd name="connsiteY243" fmla="*/ 4911616 h 6721475"/>
              <a:gd name="connsiteX244" fmla="*/ 1540834 w 5145137"/>
              <a:gd name="connsiteY244" fmla="*/ 4919227 h 6721475"/>
              <a:gd name="connsiteX245" fmla="*/ 1548809 w 5145137"/>
              <a:gd name="connsiteY245" fmla="*/ 4922665 h 6721475"/>
              <a:gd name="connsiteX246" fmla="*/ 1549939 w 5145137"/>
              <a:gd name="connsiteY246" fmla="*/ 4914900 h 6721475"/>
              <a:gd name="connsiteX247" fmla="*/ 1547464 w 5145137"/>
              <a:gd name="connsiteY247" fmla="*/ 4910612 h 6721475"/>
              <a:gd name="connsiteX248" fmla="*/ 1540659 w 5145137"/>
              <a:gd name="connsiteY248" fmla="*/ 4910495 h 6721475"/>
              <a:gd name="connsiteX249" fmla="*/ 1561285 w 5145137"/>
              <a:gd name="connsiteY249" fmla="*/ 4848332 h 6721475"/>
              <a:gd name="connsiteX250" fmla="*/ 1542762 w 5145137"/>
              <a:gd name="connsiteY250" fmla="*/ 4850611 h 6721475"/>
              <a:gd name="connsiteX251" fmla="*/ 1548582 w 5145137"/>
              <a:gd name="connsiteY251" fmla="*/ 4858907 h 6721475"/>
              <a:gd name="connsiteX252" fmla="*/ 1557854 w 5145137"/>
              <a:gd name="connsiteY252" fmla="*/ 4860539 h 6721475"/>
              <a:gd name="connsiteX253" fmla="*/ 1561309 w 5145137"/>
              <a:gd name="connsiteY253" fmla="*/ 4855262 h 6721475"/>
              <a:gd name="connsiteX254" fmla="*/ 1561285 w 5145137"/>
              <a:gd name="connsiteY254" fmla="*/ 4848332 h 6721475"/>
              <a:gd name="connsiteX255" fmla="*/ 2758796 w 5145137"/>
              <a:gd name="connsiteY255" fmla="*/ 4845767 h 6721475"/>
              <a:gd name="connsiteX256" fmla="*/ 2759712 w 5145137"/>
              <a:gd name="connsiteY256" fmla="*/ 4866367 h 6721475"/>
              <a:gd name="connsiteX257" fmla="*/ 2777109 w 5145137"/>
              <a:gd name="connsiteY257" fmla="*/ 4873819 h 6721475"/>
              <a:gd name="connsiteX258" fmla="*/ 2791759 w 5145137"/>
              <a:gd name="connsiteY258" fmla="*/ 4873819 h 6721475"/>
              <a:gd name="connsiteX259" fmla="*/ 1125268 w 5145137"/>
              <a:gd name="connsiteY259" fmla="*/ 4782650 h 6721475"/>
              <a:gd name="connsiteX260" fmla="*/ 1120230 w 5145137"/>
              <a:gd name="connsiteY260" fmla="*/ 4784402 h 6721475"/>
              <a:gd name="connsiteX261" fmla="*/ 1117941 w 5145137"/>
              <a:gd name="connsiteY261" fmla="*/ 4786156 h 6721475"/>
              <a:gd name="connsiteX262" fmla="*/ 1118857 w 5145137"/>
              <a:gd name="connsiteY262" fmla="*/ 4794485 h 6721475"/>
              <a:gd name="connsiteX263" fmla="*/ 1125267 w 5145137"/>
              <a:gd name="connsiteY263" fmla="*/ 4800181 h 6721475"/>
              <a:gd name="connsiteX264" fmla="*/ 1128471 w 5145137"/>
              <a:gd name="connsiteY264" fmla="*/ 4796237 h 6721475"/>
              <a:gd name="connsiteX265" fmla="*/ 1128929 w 5145137"/>
              <a:gd name="connsiteY265" fmla="*/ 4789663 h 6721475"/>
              <a:gd name="connsiteX266" fmla="*/ 1125268 w 5145137"/>
              <a:gd name="connsiteY266" fmla="*/ 4782650 h 6721475"/>
              <a:gd name="connsiteX267" fmla="*/ 2802472 w 5145137"/>
              <a:gd name="connsiteY267" fmla="*/ 4779523 h 6721475"/>
              <a:gd name="connsiteX268" fmla="*/ 2799084 w 5145137"/>
              <a:gd name="connsiteY268" fmla="*/ 4794922 h 6721475"/>
              <a:gd name="connsiteX269" fmla="*/ 2791759 w 5145137"/>
              <a:gd name="connsiteY269" fmla="*/ 4828233 h 6721475"/>
              <a:gd name="connsiteX270" fmla="*/ 2806410 w 5145137"/>
              <a:gd name="connsiteY270" fmla="*/ 4842260 h 6721475"/>
              <a:gd name="connsiteX271" fmla="*/ 2822410 w 5145137"/>
              <a:gd name="connsiteY271" fmla="*/ 4818190 h 6721475"/>
              <a:gd name="connsiteX272" fmla="*/ 2758796 w 5145137"/>
              <a:gd name="connsiteY272" fmla="*/ 4779143 h 6721475"/>
              <a:gd name="connsiteX273" fmla="*/ 2761542 w 5145137"/>
              <a:gd name="connsiteY273" fmla="*/ 4794485 h 6721475"/>
              <a:gd name="connsiteX274" fmla="*/ 2769784 w 5145137"/>
              <a:gd name="connsiteY274" fmla="*/ 4807195 h 6721475"/>
              <a:gd name="connsiteX275" fmla="*/ 2772988 w 5145137"/>
              <a:gd name="connsiteY275" fmla="*/ 4799743 h 6721475"/>
              <a:gd name="connsiteX276" fmla="*/ 2773446 w 5145137"/>
              <a:gd name="connsiteY276" fmla="*/ 4789662 h 6721475"/>
              <a:gd name="connsiteX277" fmla="*/ 2782603 w 5145137"/>
              <a:gd name="connsiteY277" fmla="*/ 4789224 h 6721475"/>
              <a:gd name="connsiteX278" fmla="*/ 2791759 w 5145137"/>
              <a:gd name="connsiteY278" fmla="*/ 4786156 h 6721475"/>
              <a:gd name="connsiteX279" fmla="*/ 2778025 w 5145137"/>
              <a:gd name="connsiteY279" fmla="*/ 4782649 h 6721475"/>
              <a:gd name="connsiteX280" fmla="*/ 2758796 w 5145137"/>
              <a:gd name="connsiteY280" fmla="*/ 4779143 h 6721475"/>
              <a:gd name="connsiteX281" fmla="*/ 1526182 w 5145137"/>
              <a:gd name="connsiteY281" fmla="*/ 4748648 h 6721475"/>
              <a:gd name="connsiteX282" fmla="*/ 1528562 w 5145137"/>
              <a:gd name="connsiteY282" fmla="*/ 4766383 h 6721475"/>
              <a:gd name="connsiteX283" fmla="*/ 1536683 w 5145137"/>
              <a:gd name="connsiteY283" fmla="*/ 4770237 h 6721475"/>
              <a:gd name="connsiteX284" fmla="*/ 1548256 w 5145137"/>
              <a:gd name="connsiteY284" fmla="*/ 4767429 h 6721475"/>
              <a:gd name="connsiteX285" fmla="*/ 1194856 w 5145137"/>
              <a:gd name="connsiteY285" fmla="*/ 4726545 h 6721475"/>
              <a:gd name="connsiteX286" fmla="*/ 1175627 w 5145137"/>
              <a:gd name="connsiteY286" fmla="*/ 4736627 h 6721475"/>
              <a:gd name="connsiteX287" fmla="*/ 1161893 w 5145137"/>
              <a:gd name="connsiteY287" fmla="*/ 4754598 h 6721475"/>
              <a:gd name="connsiteX288" fmla="*/ 1137170 w 5145137"/>
              <a:gd name="connsiteY288" fmla="*/ 4757227 h 6721475"/>
              <a:gd name="connsiteX289" fmla="*/ 1117941 w 5145137"/>
              <a:gd name="connsiteY289" fmla="*/ 4765117 h 6721475"/>
              <a:gd name="connsiteX290" fmla="*/ 1127098 w 5145137"/>
              <a:gd name="connsiteY290" fmla="*/ 4768185 h 6721475"/>
              <a:gd name="connsiteX291" fmla="*/ 1136254 w 5145137"/>
              <a:gd name="connsiteY291" fmla="*/ 4768623 h 6721475"/>
              <a:gd name="connsiteX292" fmla="*/ 1142664 w 5145137"/>
              <a:gd name="connsiteY292" fmla="*/ 4780019 h 6721475"/>
              <a:gd name="connsiteX293" fmla="*/ 1154568 w 5145137"/>
              <a:gd name="connsiteY293" fmla="*/ 4786155 h 6721475"/>
              <a:gd name="connsiteX294" fmla="*/ 1161893 w 5145137"/>
              <a:gd name="connsiteY294" fmla="*/ 4782649 h 6721475"/>
              <a:gd name="connsiteX295" fmla="*/ 1157315 w 5145137"/>
              <a:gd name="connsiteY295" fmla="*/ 4764679 h 6721475"/>
              <a:gd name="connsiteX296" fmla="*/ 1169218 w 5145137"/>
              <a:gd name="connsiteY296" fmla="*/ 4754598 h 6721475"/>
              <a:gd name="connsiteX297" fmla="*/ 1202182 w 5145137"/>
              <a:gd name="connsiteY297" fmla="*/ 4730052 h 6721475"/>
              <a:gd name="connsiteX298" fmla="*/ 3755688 w 5145137"/>
              <a:gd name="connsiteY298" fmla="*/ 4724738 h 6721475"/>
              <a:gd name="connsiteX299" fmla="*/ 3763431 w 5145137"/>
              <a:gd name="connsiteY299" fmla="*/ 4743979 h 6721475"/>
              <a:gd name="connsiteX300" fmla="*/ 3782403 w 5145137"/>
              <a:gd name="connsiteY300" fmla="*/ 4745718 h 6721475"/>
              <a:gd name="connsiteX301" fmla="*/ 3796285 w 5145137"/>
              <a:gd name="connsiteY301" fmla="*/ 4741238 h 6721475"/>
              <a:gd name="connsiteX302" fmla="*/ 740691 w 5145137"/>
              <a:gd name="connsiteY302" fmla="*/ 4705507 h 6721475"/>
              <a:gd name="connsiteX303" fmla="*/ 741607 w 5145137"/>
              <a:gd name="connsiteY303" fmla="*/ 4713834 h 6721475"/>
              <a:gd name="connsiteX304" fmla="*/ 748017 w 5145137"/>
              <a:gd name="connsiteY304" fmla="*/ 4719533 h 6721475"/>
              <a:gd name="connsiteX305" fmla="*/ 759004 w 5145137"/>
              <a:gd name="connsiteY305" fmla="*/ 4719533 h 6721475"/>
              <a:gd name="connsiteX306" fmla="*/ 752595 w 5145137"/>
              <a:gd name="connsiteY306" fmla="*/ 4708575 h 6721475"/>
              <a:gd name="connsiteX307" fmla="*/ 740691 w 5145137"/>
              <a:gd name="connsiteY307" fmla="*/ 4705507 h 6721475"/>
              <a:gd name="connsiteX308" fmla="*/ 1202182 w 5145137"/>
              <a:gd name="connsiteY308" fmla="*/ 4684468 h 6721475"/>
              <a:gd name="connsiteX309" fmla="*/ 1213170 w 5145137"/>
              <a:gd name="connsiteY309" fmla="*/ 4694987 h 6721475"/>
              <a:gd name="connsiteX310" fmla="*/ 1235145 w 5145137"/>
              <a:gd name="connsiteY310" fmla="*/ 4687974 h 6721475"/>
              <a:gd name="connsiteX311" fmla="*/ 3767034 w 5145137"/>
              <a:gd name="connsiteY311" fmla="*/ 4658169 h 6721475"/>
              <a:gd name="connsiteX312" fmla="*/ 3752848 w 5145137"/>
              <a:gd name="connsiteY312" fmla="*/ 4659048 h 6721475"/>
              <a:gd name="connsiteX313" fmla="*/ 3733458 w 5145137"/>
              <a:gd name="connsiteY313" fmla="*/ 4661606 h 6721475"/>
              <a:gd name="connsiteX314" fmla="*/ 3741180 w 5145137"/>
              <a:gd name="connsiteY314" fmla="*/ 4675302 h 6721475"/>
              <a:gd name="connsiteX315" fmla="*/ 3753230 w 5145137"/>
              <a:gd name="connsiteY315" fmla="*/ 4684827 h 6721475"/>
              <a:gd name="connsiteX316" fmla="*/ 3753780 w 5145137"/>
              <a:gd name="connsiteY316" fmla="*/ 4676786 h 6721475"/>
              <a:gd name="connsiteX317" fmla="*/ 3750850 w 5145137"/>
              <a:gd name="connsiteY317" fmla="*/ 4667093 h 6721475"/>
              <a:gd name="connsiteX318" fmla="*/ 3759381 w 5145137"/>
              <a:gd name="connsiteY318" fmla="*/ 4663877 h 6721475"/>
              <a:gd name="connsiteX319" fmla="*/ 3767034 w 5145137"/>
              <a:gd name="connsiteY319" fmla="*/ 4658169 h 6721475"/>
              <a:gd name="connsiteX320" fmla="*/ 3772728 w 5145137"/>
              <a:gd name="connsiteY320" fmla="*/ 4630429 h 6721475"/>
              <a:gd name="connsiteX321" fmla="*/ 3776900 w 5145137"/>
              <a:gd name="connsiteY321" fmla="*/ 4664235 h 6721475"/>
              <a:gd name="connsiteX322" fmla="*/ 3781074 w 5145137"/>
              <a:gd name="connsiteY322" fmla="*/ 4698042 h 6721475"/>
              <a:gd name="connsiteX323" fmla="*/ 3799638 w 5145137"/>
              <a:gd name="connsiteY323" fmla="*/ 4706852 h 6721475"/>
              <a:gd name="connsiteX324" fmla="*/ 3811063 w 5145137"/>
              <a:gd name="connsiteY324" fmla="*/ 4662462 h 6721475"/>
              <a:gd name="connsiteX325" fmla="*/ 3801615 w 5145137"/>
              <a:gd name="connsiteY325" fmla="*/ 4652096 h 6721475"/>
              <a:gd name="connsiteX326" fmla="*/ 3791289 w 5145137"/>
              <a:gd name="connsiteY326" fmla="*/ 4639239 h 6721475"/>
              <a:gd name="connsiteX327" fmla="*/ 3812074 w 5145137"/>
              <a:gd name="connsiteY327" fmla="*/ 4621430 h 6721475"/>
              <a:gd name="connsiteX328" fmla="*/ 3797021 w 5145137"/>
              <a:gd name="connsiteY328" fmla="*/ 4622588 h 6721475"/>
              <a:gd name="connsiteX329" fmla="*/ 3808644 w 5145137"/>
              <a:gd name="connsiteY329" fmla="*/ 4633639 h 6721475"/>
              <a:gd name="connsiteX330" fmla="*/ 3813400 w 5145137"/>
              <a:gd name="connsiteY330" fmla="*/ 4627939 h 6721475"/>
              <a:gd name="connsiteX331" fmla="*/ 3812074 w 5145137"/>
              <a:gd name="connsiteY331" fmla="*/ 4621430 h 6721475"/>
              <a:gd name="connsiteX332" fmla="*/ 1268109 w 5145137"/>
              <a:gd name="connsiteY332" fmla="*/ 4621351 h 6721475"/>
              <a:gd name="connsiteX333" fmla="*/ 1264904 w 5145137"/>
              <a:gd name="connsiteY333" fmla="*/ 4630554 h 6721475"/>
              <a:gd name="connsiteX334" fmla="*/ 1264446 w 5145137"/>
              <a:gd name="connsiteY334" fmla="*/ 4642389 h 6721475"/>
              <a:gd name="connsiteX335" fmla="*/ 1255747 w 5145137"/>
              <a:gd name="connsiteY335" fmla="*/ 4642828 h 6721475"/>
              <a:gd name="connsiteX336" fmla="*/ 1249797 w 5145137"/>
              <a:gd name="connsiteY336" fmla="*/ 4645897 h 6721475"/>
              <a:gd name="connsiteX337" fmla="*/ 1253916 w 5145137"/>
              <a:gd name="connsiteY337" fmla="*/ 4650717 h 6721475"/>
              <a:gd name="connsiteX338" fmla="*/ 1260785 w 5145137"/>
              <a:gd name="connsiteY338" fmla="*/ 4652910 h 6721475"/>
              <a:gd name="connsiteX339" fmla="*/ 1268109 w 5145137"/>
              <a:gd name="connsiteY339" fmla="*/ 4648965 h 6721475"/>
              <a:gd name="connsiteX340" fmla="*/ 1275434 w 5145137"/>
              <a:gd name="connsiteY340" fmla="*/ 4642390 h 6721475"/>
              <a:gd name="connsiteX341" fmla="*/ 1273146 w 5145137"/>
              <a:gd name="connsiteY341" fmla="*/ 4630555 h 6721475"/>
              <a:gd name="connsiteX342" fmla="*/ 1268109 w 5145137"/>
              <a:gd name="connsiteY342" fmla="*/ 4621351 h 6721475"/>
              <a:gd name="connsiteX343" fmla="*/ 1290084 w 5145137"/>
              <a:gd name="connsiteY343" fmla="*/ 4589792 h 6721475"/>
              <a:gd name="connsiteX344" fmla="*/ 1292831 w 5145137"/>
              <a:gd name="connsiteY344" fmla="*/ 4599434 h 6721475"/>
              <a:gd name="connsiteX345" fmla="*/ 1301072 w 5145137"/>
              <a:gd name="connsiteY345" fmla="*/ 4603819 h 6721475"/>
              <a:gd name="connsiteX346" fmla="*/ 1306109 w 5145137"/>
              <a:gd name="connsiteY346" fmla="*/ 4599874 h 6721475"/>
              <a:gd name="connsiteX347" fmla="*/ 1308399 w 5145137"/>
              <a:gd name="connsiteY347" fmla="*/ 4593299 h 6721475"/>
              <a:gd name="connsiteX348" fmla="*/ 1337699 w 5145137"/>
              <a:gd name="connsiteY348" fmla="*/ 4561740 h 6721475"/>
              <a:gd name="connsiteX349" fmla="*/ 1338615 w 5145137"/>
              <a:gd name="connsiteY349" fmla="*/ 4575327 h 6721475"/>
              <a:gd name="connsiteX350" fmla="*/ 1345024 w 5145137"/>
              <a:gd name="connsiteY350" fmla="*/ 4586286 h 6721475"/>
              <a:gd name="connsiteX351" fmla="*/ 1350060 w 5145137"/>
              <a:gd name="connsiteY351" fmla="*/ 4580587 h 6721475"/>
              <a:gd name="connsiteX352" fmla="*/ 1352349 w 5145137"/>
              <a:gd name="connsiteY352" fmla="*/ 4572260 h 6721475"/>
              <a:gd name="connsiteX353" fmla="*/ 1361506 w 5145137"/>
              <a:gd name="connsiteY353" fmla="*/ 4571822 h 6721475"/>
              <a:gd name="connsiteX354" fmla="*/ 1370662 w 5145137"/>
              <a:gd name="connsiteY354" fmla="*/ 4568754 h 6721475"/>
              <a:gd name="connsiteX355" fmla="*/ 3802157 w 5145137"/>
              <a:gd name="connsiteY355" fmla="*/ 4545684 h 6721475"/>
              <a:gd name="connsiteX356" fmla="*/ 3792183 w 5145137"/>
              <a:gd name="connsiteY356" fmla="*/ 4564944 h 6721475"/>
              <a:gd name="connsiteX357" fmla="*/ 3808797 w 5145137"/>
              <a:gd name="connsiteY357" fmla="*/ 4562899 h 6721475"/>
              <a:gd name="connsiteX358" fmla="*/ 3807056 w 5145137"/>
              <a:gd name="connsiteY358" fmla="*/ 4559561 h 6721475"/>
              <a:gd name="connsiteX359" fmla="*/ 638138 w 5145137"/>
              <a:gd name="connsiteY359" fmla="*/ 4526676 h 6721475"/>
              <a:gd name="connsiteX360" fmla="*/ 636764 w 5145137"/>
              <a:gd name="connsiteY360" fmla="*/ 4542892 h 6721475"/>
              <a:gd name="connsiteX361" fmla="*/ 649126 w 5145137"/>
              <a:gd name="connsiteY361" fmla="*/ 4551221 h 6721475"/>
              <a:gd name="connsiteX362" fmla="*/ 1363337 w 5145137"/>
              <a:gd name="connsiteY362" fmla="*/ 4502130 h 6721475"/>
              <a:gd name="connsiteX363" fmla="*/ 1353265 w 5145137"/>
              <a:gd name="connsiteY363" fmla="*/ 4512211 h 6721475"/>
              <a:gd name="connsiteX364" fmla="*/ 1348686 w 5145137"/>
              <a:gd name="connsiteY364" fmla="*/ 4530182 h 6721475"/>
              <a:gd name="connsiteX365" fmla="*/ 1359674 w 5145137"/>
              <a:gd name="connsiteY365" fmla="*/ 4516155 h 6721475"/>
              <a:gd name="connsiteX366" fmla="*/ 1372036 w 5145137"/>
              <a:gd name="connsiteY366" fmla="*/ 4515279 h 6721475"/>
              <a:gd name="connsiteX367" fmla="*/ 1381650 w 5145137"/>
              <a:gd name="connsiteY367" fmla="*/ 4509142 h 6721475"/>
              <a:gd name="connsiteX368" fmla="*/ 1373867 w 5145137"/>
              <a:gd name="connsiteY368" fmla="*/ 4503007 h 6721475"/>
              <a:gd name="connsiteX369" fmla="*/ 1363337 w 5145137"/>
              <a:gd name="connsiteY369" fmla="*/ 4502130 h 6721475"/>
              <a:gd name="connsiteX370" fmla="*/ 3805788 w 5145137"/>
              <a:gd name="connsiteY370" fmla="*/ 4460598 h 6721475"/>
              <a:gd name="connsiteX371" fmla="*/ 3798071 w 5145137"/>
              <a:gd name="connsiteY371" fmla="*/ 4461667 h 6721475"/>
              <a:gd name="connsiteX372" fmla="*/ 3798170 w 5145137"/>
              <a:gd name="connsiteY372" fmla="*/ 4468962 h 6721475"/>
              <a:gd name="connsiteX373" fmla="*/ 3803508 w 5145137"/>
              <a:gd name="connsiteY373" fmla="*/ 4473188 h 6721475"/>
              <a:gd name="connsiteX374" fmla="*/ 3814378 w 5145137"/>
              <a:gd name="connsiteY374" fmla="*/ 4463153 h 6721475"/>
              <a:gd name="connsiteX375" fmla="*/ 3805788 w 5145137"/>
              <a:gd name="connsiteY375" fmla="*/ 4460598 h 6721475"/>
              <a:gd name="connsiteX376" fmla="*/ 3794440 w 5145137"/>
              <a:gd name="connsiteY376" fmla="*/ 4424012 h 6721475"/>
              <a:gd name="connsiteX377" fmla="*/ 3794010 w 5145137"/>
              <a:gd name="connsiteY377" fmla="*/ 4427439 h 6721475"/>
              <a:gd name="connsiteX378" fmla="*/ 3794631 w 5145137"/>
              <a:gd name="connsiteY378" fmla="*/ 4438803 h 6721475"/>
              <a:gd name="connsiteX379" fmla="*/ 3785050 w 5145137"/>
              <a:gd name="connsiteY379" fmla="*/ 4445052 h 6721475"/>
              <a:gd name="connsiteX380" fmla="*/ 3789239 w 5145137"/>
              <a:gd name="connsiteY380" fmla="*/ 4447079 h 6721475"/>
              <a:gd name="connsiteX381" fmla="*/ 3796518 w 5145137"/>
              <a:gd name="connsiteY381" fmla="*/ 4444198 h 6721475"/>
              <a:gd name="connsiteX382" fmla="*/ 3797051 w 5145137"/>
              <a:gd name="connsiteY382" fmla="*/ 4432630 h 6721475"/>
              <a:gd name="connsiteX383" fmla="*/ 579536 w 5145137"/>
              <a:gd name="connsiteY383" fmla="*/ 4400442 h 6721475"/>
              <a:gd name="connsiteX384" fmla="*/ 582741 w 5145137"/>
              <a:gd name="connsiteY384" fmla="*/ 4409646 h 6721475"/>
              <a:gd name="connsiteX385" fmla="*/ 594186 w 5145137"/>
              <a:gd name="connsiteY385" fmla="*/ 4410962 h 6721475"/>
              <a:gd name="connsiteX386" fmla="*/ 583199 w 5145137"/>
              <a:gd name="connsiteY386" fmla="*/ 4400442 h 6721475"/>
              <a:gd name="connsiteX387" fmla="*/ 3823960 w 5145137"/>
              <a:gd name="connsiteY387" fmla="*/ 4363351 h 6721475"/>
              <a:gd name="connsiteX388" fmla="*/ 3822748 w 5145137"/>
              <a:gd name="connsiteY388" fmla="*/ 4366358 h 6721475"/>
              <a:gd name="connsiteX389" fmla="*/ 3813565 w 5145137"/>
              <a:gd name="connsiteY389" fmla="*/ 4389673 h 6721475"/>
              <a:gd name="connsiteX390" fmla="*/ 3812868 w 5145137"/>
              <a:gd name="connsiteY390" fmla="*/ 4391443 h 6721475"/>
              <a:gd name="connsiteX391" fmla="*/ 3832558 w 5145137"/>
              <a:gd name="connsiteY391" fmla="*/ 4428461 h 6721475"/>
              <a:gd name="connsiteX392" fmla="*/ 3836404 w 5145137"/>
              <a:gd name="connsiteY392" fmla="*/ 4420231 h 6721475"/>
              <a:gd name="connsiteX393" fmla="*/ 3840781 w 5145137"/>
              <a:gd name="connsiteY393" fmla="*/ 4397029 h 6721475"/>
              <a:gd name="connsiteX394" fmla="*/ 3832345 w 5145137"/>
              <a:gd name="connsiteY394" fmla="*/ 4372232 h 6721475"/>
              <a:gd name="connsiteX395" fmla="*/ 594188 w 5145137"/>
              <a:gd name="connsiteY395" fmla="*/ 4344338 h 6721475"/>
              <a:gd name="connsiteX396" fmla="*/ 595104 w 5145137"/>
              <a:gd name="connsiteY396" fmla="*/ 4352667 h 6721475"/>
              <a:gd name="connsiteX397" fmla="*/ 601512 w 5145137"/>
              <a:gd name="connsiteY397" fmla="*/ 4358363 h 6721475"/>
              <a:gd name="connsiteX398" fmla="*/ 605174 w 5145137"/>
              <a:gd name="connsiteY398" fmla="*/ 4351351 h 6721475"/>
              <a:gd name="connsiteX399" fmla="*/ 604258 w 5145137"/>
              <a:gd name="connsiteY399" fmla="*/ 4346529 h 6721475"/>
              <a:gd name="connsiteX400" fmla="*/ 597849 w 5145137"/>
              <a:gd name="connsiteY400" fmla="*/ 4344338 h 6721475"/>
              <a:gd name="connsiteX401" fmla="*/ 3867720 w 5145137"/>
              <a:gd name="connsiteY401" fmla="*/ 4294701 h 6721475"/>
              <a:gd name="connsiteX402" fmla="*/ 3865656 w 5145137"/>
              <a:gd name="connsiteY402" fmla="*/ 4297631 h 6721475"/>
              <a:gd name="connsiteX403" fmla="*/ 3866056 w 5145137"/>
              <a:gd name="connsiteY403" fmla="*/ 4299398 h 6721475"/>
              <a:gd name="connsiteX404" fmla="*/ 3871872 w 5145137"/>
              <a:gd name="connsiteY404" fmla="*/ 4301285 h 6721475"/>
              <a:gd name="connsiteX405" fmla="*/ 3873267 w 5145137"/>
              <a:gd name="connsiteY405" fmla="*/ 4295929 h 6721475"/>
              <a:gd name="connsiteX406" fmla="*/ 619825 w 5145137"/>
              <a:gd name="connsiteY406" fmla="*/ 4288233 h 6721475"/>
              <a:gd name="connsiteX407" fmla="*/ 622572 w 5145137"/>
              <a:gd name="connsiteY407" fmla="*/ 4297877 h 6721475"/>
              <a:gd name="connsiteX408" fmla="*/ 630813 w 5145137"/>
              <a:gd name="connsiteY408" fmla="*/ 4302260 h 6721475"/>
              <a:gd name="connsiteX409" fmla="*/ 635850 w 5145137"/>
              <a:gd name="connsiteY409" fmla="*/ 4298315 h 6721475"/>
              <a:gd name="connsiteX410" fmla="*/ 638138 w 5145137"/>
              <a:gd name="connsiteY410" fmla="*/ 4291741 h 6721475"/>
              <a:gd name="connsiteX411" fmla="*/ 3865998 w 5145137"/>
              <a:gd name="connsiteY411" fmla="*/ 4262989 h 6721475"/>
              <a:gd name="connsiteX412" fmla="*/ 3862207 w 5145137"/>
              <a:gd name="connsiteY412" fmla="*/ 4271608 h 6721475"/>
              <a:gd name="connsiteX413" fmla="*/ 3871880 w 5145137"/>
              <a:gd name="connsiteY413" fmla="*/ 4272229 h 6721475"/>
              <a:gd name="connsiteX414" fmla="*/ 3870078 w 5145137"/>
              <a:gd name="connsiteY414" fmla="*/ 4266992 h 6721475"/>
              <a:gd name="connsiteX415" fmla="*/ 638138 w 5145137"/>
              <a:gd name="connsiteY415" fmla="*/ 4186546 h 6721475"/>
              <a:gd name="connsiteX416" fmla="*/ 634475 w 5145137"/>
              <a:gd name="connsiteY416" fmla="*/ 4204077 h 6721475"/>
              <a:gd name="connsiteX417" fmla="*/ 640885 w 5145137"/>
              <a:gd name="connsiteY417" fmla="*/ 4210215 h 6721475"/>
              <a:gd name="connsiteX418" fmla="*/ 652788 w 5145137"/>
              <a:gd name="connsiteY418" fmla="*/ 4211092 h 6721475"/>
              <a:gd name="connsiteX419" fmla="*/ 573371 w 5145137"/>
              <a:gd name="connsiteY419" fmla="*/ 3783454 h 6721475"/>
              <a:gd name="connsiteX420" fmla="*/ 570445 w 5145137"/>
              <a:gd name="connsiteY420" fmla="*/ 3783627 h 6721475"/>
              <a:gd name="connsiteX421" fmla="*/ 566190 w 5145137"/>
              <a:gd name="connsiteY421" fmla="*/ 3790944 h 6721475"/>
              <a:gd name="connsiteX422" fmla="*/ 568009 w 5145137"/>
              <a:gd name="connsiteY422" fmla="*/ 3799135 h 6721475"/>
              <a:gd name="connsiteX423" fmla="*/ 573001 w 5145137"/>
              <a:gd name="connsiteY423" fmla="*/ 3797673 h 6721475"/>
              <a:gd name="connsiteX424" fmla="*/ 577326 w 5145137"/>
              <a:gd name="connsiteY424" fmla="*/ 3792548 h 6721475"/>
              <a:gd name="connsiteX425" fmla="*/ 578544 w 5145137"/>
              <a:gd name="connsiteY425" fmla="*/ 3784794 h 6721475"/>
              <a:gd name="connsiteX426" fmla="*/ 573371 w 5145137"/>
              <a:gd name="connsiteY426" fmla="*/ 3783454 h 6721475"/>
              <a:gd name="connsiteX427" fmla="*/ 4680990 w 5145137"/>
              <a:gd name="connsiteY427" fmla="*/ 3778510 h 6721475"/>
              <a:gd name="connsiteX428" fmla="*/ 4697989 w 5145137"/>
              <a:gd name="connsiteY428" fmla="*/ 3784798 h 6721475"/>
              <a:gd name="connsiteX429" fmla="*/ 4703982 w 5145137"/>
              <a:gd name="connsiteY429" fmla="*/ 3788834 h 6721475"/>
              <a:gd name="connsiteX430" fmla="*/ 4628328 w 5145137"/>
              <a:gd name="connsiteY430" fmla="*/ 3806484 h 6721475"/>
              <a:gd name="connsiteX431" fmla="*/ 4632543 w 5145137"/>
              <a:gd name="connsiteY431" fmla="*/ 3800748 h 6721475"/>
              <a:gd name="connsiteX432" fmla="*/ 4662932 w 5145137"/>
              <a:gd name="connsiteY432" fmla="*/ 3779949 h 6721475"/>
              <a:gd name="connsiteX433" fmla="*/ 4680990 w 5145137"/>
              <a:gd name="connsiteY433" fmla="*/ 3778510 h 6721475"/>
              <a:gd name="connsiteX434" fmla="*/ 583087 w 5145137"/>
              <a:gd name="connsiteY434" fmla="*/ 3766419 h 6721475"/>
              <a:gd name="connsiteX435" fmla="*/ 588734 w 5145137"/>
              <a:gd name="connsiteY435" fmla="*/ 3773972 h 6721475"/>
              <a:gd name="connsiteX436" fmla="*/ 595960 w 5145137"/>
              <a:gd name="connsiteY436" fmla="*/ 3779372 h 6721475"/>
              <a:gd name="connsiteX437" fmla="*/ 594355 w 5145137"/>
              <a:gd name="connsiteY437" fmla="*/ 3792224 h 6721475"/>
              <a:gd name="connsiteX438" fmla="*/ 600405 w 5145137"/>
              <a:gd name="connsiteY438" fmla="*/ 3803798 h 6721475"/>
              <a:gd name="connsiteX439" fmla="*/ 608504 w 5145137"/>
              <a:gd name="connsiteY439" fmla="*/ 3804965 h 6721475"/>
              <a:gd name="connsiteX440" fmla="*/ 615557 w 5145137"/>
              <a:gd name="connsiteY440" fmla="*/ 3787744 h 6721475"/>
              <a:gd name="connsiteX441" fmla="*/ 631350 w 5145137"/>
              <a:gd name="connsiteY441" fmla="*/ 3786053 h 6721475"/>
              <a:gd name="connsiteX442" fmla="*/ 673063 w 5145137"/>
              <a:gd name="connsiteY442" fmla="*/ 3784130 h 6721475"/>
              <a:gd name="connsiteX443" fmla="*/ 669177 w 5145137"/>
              <a:gd name="connsiteY443" fmla="*/ 3777227 h 6721475"/>
              <a:gd name="connsiteX444" fmla="*/ 647391 w 5145137"/>
              <a:gd name="connsiteY444" fmla="*/ 3774884 h 6721475"/>
              <a:gd name="connsiteX445" fmla="*/ 625359 w 5145137"/>
              <a:gd name="connsiteY445" fmla="*/ 3782019 h 6721475"/>
              <a:gd name="connsiteX446" fmla="*/ 603556 w 5145137"/>
              <a:gd name="connsiteY446" fmla="*/ 3770555 h 6721475"/>
              <a:gd name="connsiteX447" fmla="*/ 583087 w 5145137"/>
              <a:gd name="connsiteY447" fmla="*/ 3766419 h 6721475"/>
              <a:gd name="connsiteX448" fmla="*/ 700452 w 5145137"/>
              <a:gd name="connsiteY448" fmla="*/ 3746843 h 6721475"/>
              <a:gd name="connsiteX449" fmla="*/ 703119 w 5145137"/>
              <a:gd name="connsiteY449" fmla="*/ 3761499 h 6721475"/>
              <a:gd name="connsiteX450" fmla="*/ 706745 w 5145137"/>
              <a:gd name="connsiteY450" fmla="*/ 3762540 h 6721475"/>
              <a:gd name="connsiteX451" fmla="*/ 709833 w 5145137"/>
              <a:gd name="connsiteY451" fmla="*/ 3754777 h 6721475"/>
              <a:gd name="connsiteX452" fmla="*/ 4470200 w 5145137"/>
              <a:gd name="connsiteY452" fmla="*/ 3674300 h 6721475"/>
              <a:gd name="connsiteX453" fmla="*/ 4455781 w 5145137"/>
              <a:gd name="connsiteY453" fmla="*/ 3681738 h 6721475"/>
              <a:gd name="connsiteX454" fmla="*/ 4447350 w 5145137"/>
              <a:gd name="connsiteY454" fmla="*/ 3678740 h 6721475"/>
              <a:gd name="connsiteX455" fmla="*/ 4439582 w 5145137"/>
              <a:gd name="connsiteY455" fmla="*/ 3679406 h 6721475"/>
              <a:gd name="connsiteX456" fmla="*/ 4441361 w 5145137"/>
              <a:gd name="connsiteY456" fmla="*/ 3689176 h 6721475"/>
              <a:gd name="connsiteX457" fmla="*/ 4448975 w 5145137"/>
              <a:gd name="connsiteY457" fmla="*/ 3689480 h 6721475"/>
              <a:gd name="connsiteX458" fmla="*/ 4453674 w 5145137"/>
              <a:gd name="connsiteY458" fmla="*/ 3684606 h 6721475"/>
              <a:gd name="connsiteX459" fmla="*/ 4465711 w 5145137"/>
              <a:gd name="connsiteY459" fmla="*/ 3685744 h 6721475"/>
              <a:gd name="connsiteX460" fmla="*/ 4477082 w 5145137"/>
              <a:gd name="connsiteY460" fmla="*/ 3683219 h 6721475"/>
              <a:gd name="connsiteX461" fmla="*/ 4474431 w 5145137"/>
              <a:gd name="connsiteY461" fmla="*/ 3677683 h 6721475"/>
              <a:gd name="connsiteX462" fmla="*/ 4470200 w 5145137"/>
              <a:gd name="connsiteY462" fmla="*/ 3674300 h 6721475"/>
              <a:gd name="connsiteX463" fmla="*/ 4642609 w 5145137"/>
              <a:gd name="connsiteY463" fmla="*/ 3594586 h 6721475"/>
              <a:gd name="connsiteX464" fmla="*/ 4614068 w 5145137"/>
              <a:gd name="connsiteY464" fmla="*/ 3612551 h 6721475"/>
              <a:gd name="connsiteX465" fmla="*/ 4602154 w 5145137"/>
              <a:gd name="connsiteY465" fmla="*/ 3606674 h 6721475"/>
              <a:gd name="connsiteX466" fmla="*/ 4590660 w 5145137"/>
              <a:gd name="connsiteY466" fmla="*/ 3613939 h 6721475"/>
              <a:gd name="connsiteX467" fmla="*/ 4567492 w 5145137"/>
              <a:gd name="connsiteY467" fmla="*/ 3625667 h 6721475"/>
              <a:gd name="connsiteX468" fmla="*/ 4541410 w 5145137"/>
              <a:gd name="connsiteY468" fmla="*/ 3632221 h 6721475"/>
              <a:gd name="connsiteX469" fmla="*/ 4563004 w 5145137"/>
              <a:gd name="connsiteY469" fmla="*/ 3637113 h 6721475"/>
              <a:gd name="connsiteX470" fmla="*/ 4583682 w 5145137"/>
              <a:gd name="connsiteY470" fmla="*/ 3647822 h 6721475"/>
              <a:gd name="connsiteX471" fmla="*/ 4628719 w 5145137"/>
              <a:gd name="connsiteY471" fmla="*/ 3635277 h 6721475"/>
              <a:gd name="connsiteX472" fmla="*/ 4641350 w 5145137"/>
              <a:gd name="connsiteY472" fmla="*/ 3623418 h 6721475"/>
              <a:gd name="connsiteX473" fmla="*/ 4657558 w 5145137"/>
              <a:gd name="connsiteY473" fmla="*/ 3620398 h 6721475"/>
              <a:gd name="connsiteX474" fmla="*/ 4664768 w 5145137"/>
              <a:gd name="connsiteY474" fmla="*/ 3615685 h 6721475"/>
              <a:gd name="connsiteX475" fmla="*/ 4646704 w 5145137"/>
              <a:gd name="connsiteY475" fmla="*/ 3604878 h 6721475"/>
              <a:gd name="connsiteX476" fmla="*/ 310322 w 5145137"/>
              <a:gd name="connsiteY476" fmla="*/ 3509896 h 6721475"/>
              <a:gd name="connsiteX477" fmla="*/ 306068 w 5145137"/>
              <a:gd name="connsiteY477" fmla="*/ 3517212 h 6721475"/>
              <a:gd name="connsiteX478" fmla="*/ 307887 w 5145137"/>
              <a:gd name="connsiteY478" fmla="*/ 3525403 h 6721475"/>
              <a:gd name="connsiteX479" fmla="*/ 316875 w 5145137"/>
              <a:gd name="connsiteY479" fmla="*/ 3531454 h 6721475"/>
              <a:gd name="connsiteX480" fmla="*/ 318216 w 5145137"/>
              <a:gd name="connsiteY480" fmla="*/ 3518962 h 6721475"/>
              <a:gd name="connsiteX481" fmla="*/ 310322 w 5145137"/>
              <a:gd name="connsiteY481" fmla="*/ 3509896 h 6721475"/>
              <a:gd name="connsiteX482" fmla="*/ 333890 w 5145137"/>
              <a:gd name="connsiteY482" fmla="*/ 3307138 h 6721475"/>
              <a:gd name="connsiteX483" fmla="*/ 323022 w 5145137"/>
              <a:gd name="connsiteY483" fmla="*/ 3319645 h 6721475"/>
              <a:gd name="connsiteX484" fmla="*/ 328129 w 5145137"/>
              <a:gd name="connsiteY484" fmla="*/ 3333266 h 6721475"/>
              <a:gd name="connsiteX485" fmla="*/ 361804 w 5145137"/>
              <a:gd name="connsiteY485" fmla="*/ 3171607 h 6721475"/>
              <a:gd name="connsiteX486" fmla="*/ 358895 w 5145137"/>
              <a:gd name="connsiteY486" fmla="*/ 3180901 h 6721475"/>
              <a:gd name="connsiteX487" fmla="*/ 367467 w 5145137"/>
              <a:gd name="connsiteY487" fmla="*/ 3188280 h 6721475"/>
              <a:gd name="connsiteX488" fmla="*/ 364800 w 5145137"/>
              <a:gd name="connsiteY488" fmla="*/ 3173624 h 6721475"/>
              <a:gd name="connsiteX489" fmla="*/ 407500 w 5145137"/>
              <a:gd name="connsiteY489" fmla="*/ 3133784 h 6721475"/>
              <a:gd name="connsiteX490" fmla="*/ 403245 w 5145137"/>
              <a:gd name="connsiteY490" fmla="*/ 3141101 h 6721475"/>
              <a:gd name="connsiteX491" fmla="*/ 405064 w 5145137"/>
              <a:gd name="connsiteY491" fmla="*/ 3149292 h 6721475"/>
              <a:gd name="connsiteX492" fmla="*/ 412272 w 5145137"/>
              <a:gd name="connsiteY492" fmla="*/ 3145572 h 6721475"/>
              <a:gd name="connsiteX493" fmla="*/ 414422 w 5145137"/>
              <a:gd name="connsiteY493" fmla="*/ 3141123 h 6721475"/>
              <a:gd name="connsiteX494" fmla="*/ 410495 w 5145137"/>
              <a:gd name="connsiteY494" fmla="*/ 3135801 h 6721475"/>
              <a:gd name="connsiteX495" fmla="*/ 462181 w 5145137"/>
              <a:gd name="connsiteY495" fmla="*/ 3102012 h 6721475"/>
              <a:gd name="connsiteX496" fmla="*/ 458635 w 5145137"/>
              <a:gd name="connsiteY496" fmla="*/ 3111412 h 6721475"/>
              <a:gd name="connsiteX497" fmla="*/ 462742 w 5145137"/>
              <a:gd name="connsiteY497" fmla="*/ 3119535 h 6721475"/>
              <a:gd name="connsiteX498" fmla="*/ 469232 w 5145137"/>
              <a:gd name="connsiteY498" fmla="*/ 3119084 h 6721475"/>
              <a:gd name="connsiteX499" fmla="*/ 475055 w 5145137"/>
              <a:gd name="connsiteY499" fmla="*/ 3114967 h 6721475"/>
              <a:gd name="connsiteX500" fmla="*/ 538262 w 5145137"/>
              <a:gd name="connsiteY500" fmla="*/ 3028919 h 6721475"/>
              <a:gd name="connsiteX501" fmla="*/ 524732 w 5145137"/>
              <a:gd name="connsiteY501" fmla="*/ 3041243 h 6721475"/>
              <a:gd name="connsiteX502" fmla="*/ 526288 w 5145137"/>
              <a:gd name="connsiteY502" fmla="*/ 3049793 h 6721475"/>
              <a:gd name="connsiteX503" fmla="*/ 535499 w 5145137"/>
              <a:gd name="connsiteY503" fmla="*/ 3057065 h 6721475"/>
              <a:gd name="connsiteX504" fmla="*/ 631802 w 5145137"/>
              <a:gd name="connsiteY504" fmla="*/ 2832652 h 6721475"/>
              <a:gd name="connsiteX505" fmla="*/ 624628 w 5145137"/>
              <a:gd name="connsiteY505" fmla="*/ 2835573 h 6721475"/>
              <a:gd name="connsiteX506" fmla="*/ 618671 w 5145137"/>
              <a:gd name="connsiteY506" fmla="*/ 2842026 h 6721475"/>
              <a:gd name="connsiteX507" fmla="*/ 626600 w 5145137"/>
              <a:gd name="connsiteY507" fmla="*/ 2859510 h 6721475"/>
              <a:gd name="connsiteX508" fmla="*/ 640132 w 5145137"/>
              <a:gd name="connsiteY508" fmla="*/ 2852372 h 6721475"/>
              <a:gd name="connsiteX509" fmla="*/ 628486 w 5145137"/>
              <a:gd name="connsiteY509" fmla="*/ 2846757 h 6721475"/>
              <a:gd name="connsiteX510" fmla="*/ 631371 w 5145137"/>
              <a:gd name="connsiteY510" fmla="*/ 2840295 h 6721475"/>
              <a:gd name="connsiteX511" fmla="*/ 631802 w 5145137"/>
              <a:gd name="connsiteY511" fmla="*/ 2832652 h 6721475"/>
              <a:gd name="connsiteX512" fmla="*/ 674516 w 5145137"/>
              <a:gd name="connsiteY512" fmla="*/ 2790429 h 6721475"/>
              <a:gd name="connsiteX513" fmla="*/ 662962 w 5145137"/>
              <a:gd name="connsiteY513" fmla="*/ 2820192 h 6721475"/>
              <a:gd name="connsiteX514" fmla="*/ 682404 w 5145137"/>
              <a:gd name="connsiteY514" fmla="*/ 2829566 h 6721475"/>
              <a:gd name="connsiteX515" fmla="*/ 707038 w 5145137"/>
              <a:gd name="connsiteY515" fmla="*/ 2806107 h 6721475"/>
              <a:gd name="connsiteX516" fmla="*/ 676352 w 5145137"/>
              <a:gd name="connsiteY516" fmla="*/ 2724571 h 6721475"/>
              <a:gd name="connsiteX517" fmla="*/ 664844 w 5145137"/>
              <a:gd name="connsiteY517" fmla="*/ 2738653 h 6721475"/>
              <a:gd name="connsiteX518" fmla="*/ 661366 w 5145137"/>
              <a:gd name="connsiteY518" fmla="*/ 2737468 h 6721475"/>
              <a:gd name="connsiteX519" fmla="*/ 656654 w 5145137"/>
              <a:gd name="connsiteY519" fmla="*/ 2738631 h 6721475"/>
              <a:gd name="connsiteX520" fmla="*/ 661958 w 5145137"/>
              <a:gd name="connsiteY520" fmla="*/ 2745115 h 6721475"/>
              <a:gd name="connsiteX521" fmla="*/ 669715 w 5145137"/>
              <a:gd name="connsiteY521" fmla="*/ 2752780 h 6721475"/>
              <a:gd name="connsiteX522" fmla="*/ 706265 w 5145137"/>
              <a:gd name="connsiteY522" fmla="*/ 2786596 h 6721475"/>
              <a:gd name="connsiteX523" fmla="*/ 719084 w 5145137"/>
              <a:gd name="connsiteY523" fmla="*/ 2794635 h 6721475"/>
              <a:gd name="connsiteX524" fmla="*/ 734767 w 5145137"/>
              <a:gd name="connsiteY524" fmla="*/ 2779699 h 6721475"/>
              <a:gd name="connsiteX525" fmla="*/ 736096 w 5145137"/>
              <a:gd name="connsiteY525" fmla="*/ 2779389 h 6721475"/>
              <a:gd name="connsiteX526" fmla="*/ 726558 w 5145137"/>
              <a:gd name="connsiteY526" fmla="*/ 2779202 h 6721475"/>
              <a:gd name="connsiteX527" fmla="*/ 715536 w 5145137"/>
              <a:gd name="connsiteY527" fmla="*/ 2767019 h 6721475"/>
              <a:gd name="connsiteX528" fmla="*/ 684472 w 5145137"/>
              <a:gd name="connsiteY528" fmla="*/ 2748116 h 6721475"/>
              <a:gd name="connsiteX529" fmla="*/ 614221 w 5145137"/>
              <a:gd name="connsiteY529" fmla="*/ 2686766 h 6721475"/>
              <a:gd name="connsiteX530" fmla="*/ 615018 w 5145137"/>
              <a:gd name="connsiteY530" fmla="*/ 2694021 h 6721475"/>
              <a:gd name="connsiteX531" fmla="*/ 620740 w 5145137"/>
              <a:gd name="connsiteY531" fmla="*/ 2697761 h 6721475"/>
              <a:gd name="connsiteX532" fmla="*/ 630600 w 5145137"/>
              <a:gd name="connsiteY532" fmla="*/ 2686811 h 6721475"/>
              <a:gd name="connsiteX533" fmla="*/ 614221 w 5145137"/>
              <a:gd name="connsiteY533" fmla="*/ 2686766 h 6721475"/>
              <a:gd name="connsiteX534" fmla="*/ 574903 w 5145137"/>
              <a:gd name="connsiteY534" fmla="*/ 2620208 h 6721475"/>
              <a:gd name="connsiteX535" fmla="*/ 566893 w 5145137"/>
              <a:gd name="connsiteY535" fmla="*/ 2628615 h 6721475"/>
              <a:gd name="connsiteX536" fmla="*/ 591345 w 5145137"/>
              <a:gd name="connsiteY536" fmla="*/ 2667885 h 6721475"/>
              <a:gd name="connsiteX537" fmla="*/ 605675 w 5145137"/>
              <a:gd name="connsiteY537" fmla="*/ 2668904 h 6721475"/>
              <a:gd name="connsiteX538" fmla="*/ 622457 w 5145137"/>
              <a:gd name="connsiteY538" fmla="*/ 2671107 h 6721475"/>
              <a:gd name="connsiteX539" fmla="*/ 642133 w 5145137"/>
              <a:gd name="connsiteY539" fmla="*/ 2664889 h 6721475"/>
              <a:gd name="connsiteX540" fmla="*/ 614350 w 5145137"/>
              <a:gd name="connsiteY540" fmla="*/ 2643641 h 6721475"/>
              <a:gd name="connsiteX541" fmla="*/ 586567 w 5145137"/>
              <a:gd name="connsiteY541" fmla="*/ 2622395 h 6721475"/>
              <a:gd name="connsiteX542" fmla="*/ 574903 w 5145137"/>
              <a:gd name="connsiteY542" fmla="*/ 2620208 h 6721475"/>
              <a:gd name="connsiteX543" fmla="*/ 631643 w 5145137"/>
              <a:gd name="connsiteY543" fmla="*/ 2611737 h 6721475"/>
              <a:gd name="connsiteX544" fmla="*/ 616078 w 5145137"/>
              <a:gd name="connsiteY544" fmla="*/ 2613068 h 6721475"/>
              <a:gd name="connsiteX545" fmla="*/ 621589 w 5145137"/>
              <a:gd name="connsiteY545" fmla="*/ 2619160 h 6721475"/>
              <a:gd name="connsiteX546" fmla="*/ 630787 w 5145137"/>
              <a:gd name="connsiteY546" fmla="*/ 2624084 h 6721475"/>
              <a:gd name="connsiteX547" fmla="*/ 627079 w 5145137"/>
              <a:gd name="connsiteY547" fmla="*/ 2632112 h 6721475"/>
              <a:gd name="connsiteX548" fmla="*/ 625824 w 5145137"/>
              <a:gd name="connsiteY548" fmla="*/ 2641322 h 6721475"/>
              <a:gd name="connsiteX549" fmla="*/ 635272 w 5145137"/>
              <a:gd name="connsiteY549" fmla="*/ 2631154 h 6721475"/>
              <a:gd name="connsiteX550" fmla="*/ 647190 w 5145137"/>
              <a:gd name="connsiteY550" fmla="*/ 2616289 h 6721475"/>
              <a:gd name="connsiteX551" fmla="*/ 631643 w 5145137"/>
              <a:gd name="connsiteY551" fmla="*/ 2611737 h 6721475"/>
              <a:gd name="connsiteX552" fmla="*/ 565406 w 5145137"/>
              <a:gd name="connsiteY552" fmla="*/ 2577841 h 6721475"/>
              <a:gd name="connsiteX553" fmla="*/ 550631 w 5145137"/>
              <a:gd name="connsiteY553" fmla="*/ 2589366 h 6721475"/>
              <a:gd name="connsiteX554" fmla="*/ 544040 w 5145137"/>
              <a:gd name="connsiteY554" fmla="*/ 2601893 h 6721475"/>
              <a:gd name="connsiteX555" fmla="*/ 585036 w 5145137"/>
              <a:gd name="connsiteY555" fmla="*/ 2586324 h 6721475"/>
              <a:gd name="connsiteX556" fmla="*/ 565406 w 5145137"/>
              <a:gd name="connsiteY556" fmla="*/ 2577841 h 6721475"/>
              <a:gd name="connsiteX557" fmla="*/ 4820960 w 5145137"/>
              <a:gd name="connsiteY557" fmla="*/ 2563772 h 6721475"/>
              <a:gd name="connsiteX558" fmla="*/ 4830276 w 5145137"/>
              <a:gd name="connsiteY558" fmla="*/ 2569348 h 6721475"/>
              <a:gd name="connsiteX559" fmla="*/ 4842312 w 5145137"/>
              <a:gd name="connsiteY559" fmla="*/ 2597223 h 6721475"/>
              <a:gd name="connsiteX560" fmla="*/ 4826978 w 5145137"/>
              <a:gd name="connsiteY560" fmla="*/ 2602521 h 6721475"/>
              <a:gd name="connsiteX561" fmla="*/ 4812808 w 5145137"/>
              <a:gd name="connsiteY561" fmla="*/ 2596110 h 6721475"/>
              <a:gd name="connsiteX562" fmla="*/ 4816882 w 5145137"/>
              <a:gd name="connsiteY562" fmla="*/ 2579941 h 6721475"/>
              <a:gd name="connsiteX563" fmla="*/ 4820960 w 5145137"/>
              <a:gd name="connsiteY563" fmla="*/ 2563772 h 6721475"/>
              <a:gd name="connsiteX564" fmla="*/ 5124121 w 5145137"/>
              <a:gd name="connsiteY564" fmla="*/ 2536855 h 6721475"/>
              <a:gd name="connsiteX565" fmla="*/ 5117958 w 5145137"/>
              <a:gd name="connsiteY565" fmla="*/ 2538853 h 6721475"/>
              <a:gd name="connsiteX566" fmla="*/ 5117812 w 5145137"/>
              <a:gd name="connsiteY566" fmla="*/ 2542383 h 6721475"/>
              <a:gd name="connsiteX567" fmla="*/ 5119122 w 5145137"/>
              <a:gd name="connsiteY567" fmla="*/ 2543685 h 6721475"/>
              <a:gd name="connsiteX568" fmla="*/ 5129216 w 5145137"/>
              <a:gd name="connsiteY568" fmla="*/ 2541454 h 6721475"/>
              <a:gd name="connsiteX569" fmla="*/ 5131158 w 5145137"/>
              <a:gd name="connsiteY569" fmla="*/ 2538481 h 6721475"/>
              <a:gd name="connsiteX570" fmla="*/ 5124121 w 5145137"/>
              <a:gd name="connsiteY570" fmla="*/ 2536855 h 6721475"/>
              <a:gd name="connsiteX571" fmla="*/ 4924216 w 5145137"/>
              <a:gd name="connsiteY571" fmla="*/ 2352649 h 6721475"/>
              <a:gd name="connsiteX572" fmla="*/ 4912957 w 5145137"/>
              <a:gd name="connsiteY572" fmla="*/ 2354182 h 6721475"/>
              <a:gd name="connsiteX573" fmla="*/ 4904028 w 5145137"/>
              <a:gd name="connsiteY573" fmla="*/ 2357111 h 6721475"/>
              <a:gd name="connsiteX574" fmla="*/ 4904125 w 5145137"/>
              <a:gd name="connsiteY574" fmla="*/ 2364404 h 6721475"/>
              <a:gd name="connsiteX575" fmla="*/ 4909464 w 5145137"/>
              <a:gd name="connsiteY575" fmla="*/ 2368632 h 6721475"/>
              <a:gd name="connsiteX576" fmla="*/ 4994492 w 5145137"/>
              <a:gd name="connsiteY576" fmla="*/ 2440177 h 6721475"/>
              <a:gd name="connsiteX577" fmla="*/ 5073697 w 5145137"/>
              <a:gd name="connsiteY577" fmla="*/ 2520642 h 6721475"/>
              <a:gd name="connsiteX578" fmla="*/ 5070446 w 5145137"/>
              <a:gd name="connsiteY578" fmla="*/ 2526450 h 6721475"/>
              <a:gd name="connsiteX579" fmla="*/ 5070980 w 5145137"/>
              <a:gd name="connsiteY579" fmla="*/ 2531421 h 6721475"/>
              <a:gd name="connsiteX580" fmla="*/ 5093789 w 5145137"/>
              <a:gd name="connsiteY580" fmla="*/ 2525428 h 6721475"/>
              <a:gd name="connsiteX581" fmla="*/ 5117180 w 5145137"/>
              <a:gd name="connsiteY581" fmla="*/ 2513577 h 6721475"/>
              <a:gd name="connsiteX582" fmla="*/ 5061221 w 5145137"/>
              <a:gd name="connsiteY582" fmla="*/ 2449604 h 6721475"/>
              <a:gd name="connsiteX583" fmla="*/ 4992160 w 5145137"/>
              <a:gd name="connsiteY583" fmla="*/ 2380893 h 6721475"/>
              <a:gd name="connsiteX584" fmla="*/ 4970368 w 5145137"/>
              <a:gd name="connsiteY584" fmla="*/ 2370441 h 6721475"/>
              <a:gd name="connsiteX585" fmla="*/ 4948288 w 5145137"/>
              <a:gd name="connsiteY585" fmla="*/ 2375321 h 6721475"/>
              <a:gd name="connsiteX586" fmla="*/ 1563144 w 5145137"/>
              <a:gd name="connsiteY586" fmla="*/ 2223400 h 6721475"/>
              <a:gd name="connsiteX587" fmla="*/ 1559673 w 5145137"/>
              <a:gd name="connsiteY587" fmla="*/ 2224521 h 6721475"/>
              <a:gd name="connsiteX588" fmla="*/ 1564037 w 5145137"/>
              <a:gd name="connsiteY588" fmla="*/ 2230052 h 6721475"/>
              <a:gd name="connsiteX589" fmla="*/ 1567622 w 5145137"/>
              <a:gd name="connsiteY589" fmla="*/ 2231345 h 6721475"/>
              <a:gd name="connsiteX590" fmla="*/ 1572254 w 5145137"/>
              <a:gd name="connsiteY590" fmla="*/ 2227725 h 6721475"/>
              <a:gd name="connsiteX591" fmla="*/ 4039806 w 5145137"/>
              <a:gd name="connsiteY591" fmla="*/ 2216680 h 6721475"/>
              <a:gd name="connsiteX592" fmla="*/ 4039788 w 5145137"/>
              <a:gd name="connsiteY592" fmla="*/ 2216685 h 6721475"/>
              <a:gd name="connsiteX593" fmla="*/ 4039817 w 5145137"/>
              <a:gd name="connsiteY593" fmla="*/ 2216727 h 6721475"/>
              <a:gd name="connsiteX594" fmla="*/ 4854322 w 5145137"/>
              <a:gd name="connsiteY594" fmla="*/ 2195056 h 6721475"/>
              <a:gd name="connsiteX595" fmla="*/ 4858983 w 5145137"/>
              <a:gd name="connsiteY595" fmla="*/ 2214385 h 6721475"/>
              <a:gd name="connsiteX596" fmla="*/ 4816278 w 5145137"/>
              <a:gd name="connsiteY596" fmla="*/ 2213643 h 6721475"/>
              <a:gd name="connsiteX597" fmla="*/ 4813996 w 5145137"/>
              <a:gd name="connsiteY597" fmla="*/ 2212631 h 6721475"/>
              <a:gd name="connsiteX598" fmla="*/ 4818502 w 5145137"/>
              <a:gd name="connsiteY598" fmla="*/ 2222619 h 6721475"/>
              <a:gd name="connsiteX599" fmla="*/ 4834102 w 5145137"/>
              <a:gd name="connsiteY599" fmla="*/ 2226729 h 6721475"/>
              <a:gd name="connsiteX600" fmla="*/ 4837196 w 5145137"/>
              <a:gd name="connsiteY600" fmla="*/ 2244010 h 6721475"/>
              <a:gd name="connsiteX601" fmla="*/ 4837652 w 5145137"/>
              <a:gd name="connsiteY601" fmla="*/ 2255190 h 6721475"/>
              <a:gd name="connsiteX602" fmla="*/ 4848255 w 5145137"/>
              <a:gd name="connsiteY602" fmla="*/ 2263076 h 6721475"/>
              <a:gd name="connsiteX603" fmla="*/ 4864421 w 5145137"/>
              <a:gd name="connsiteY603" fmla="*/ 2258986 h 6721475"/>
              <a:gd name="connsiteX604" fmla="*/ 4887038 w 5145137"/>
              <a:gd name="connsiteY604" fmla="*/ 2271484 h 6721475"/>
              <a:gd name="connsiteX605" fmla="*/ 4893931 w 5145137"/>
              <a:gd name="connsiteY605" fmla="*/ 2293179 h 6721475"/>
              <a:gd name="connsiteX606" fmla="*/ 4934305 w 5145137"/>
              <a:gd name="connsiteY606" fmla="*/ 2284257 h 6721475"/>
              <a:gd name="connsiteX607" fmla="*/ 4935858 w 5145137"/>
              <a:gd name="connsiteY607" fmla="*/ 2268646 h 6721475"/>
              <a:gd name="connsiteX608" fmla="*/ 4901690 w 5145137"/>
              <a:gd name="connsiteY608" fmla="*/ 2248205 h 6721475"/>
              <a:gd name="connsiteX609" fmla="*/ 4897033 w 5145137"/>
              <a:gd name="connsiteY609" fmla="*/ 2228879 h 6721475"/>
              <a:gd name="connsiteX610" fmla="*/ 4862865 w 5145137"/>
              <a:gd name="connsiteY610" fmla="*/ 2208437 h 6721475"/>
              <a:gd name="connsiteX611" fmla="*/ 1620432 w 5145137"/>
              <a:gd name="connsiteY611" fmla="*/ 2183649 h 6721475"/>
              <a:gd name="connsiteX612" fmla="*/ 1621082 w 5145137"/>
              <a:gd name="connsiteY612" fmla="*/ 2189543 h 6721475"/>
              <a:gd name="connsiteX613" fmla="*/ 1621088 w 5145137"/>
              <a:gd name="connsiteY613" fmla="*/ 2189539 h 6721475"/>
              <a:gd name="connsiteX614" fmla="*/ 1622060 w 5145137"/>
              <a:gd name="connsiteY614" fmla="*/ 2188708 h 6721475"/>
              <a:gd name="connsiteX615" fmla="*/ 1253748 w 5145137"/>
              <a:gd name="connsiteY615" fmla="*/ 2181720 h 6721475"/>
              <a:gd name="connsiteX616" fmla="*/ 1243326 w 5145137"/>
              <a:gd name="connsiteY616" fmla="*/ 2182309 h 6721475"/>
              <a:gd name="connsiteX617" fmla="*/ 1245954 w 5145137"/>
              <a:gd name="connsiteY617" fmla="*/ 2188399 h 6721475"/>
              <a:gd name="connsiteX618" fmla="*/ 1250308 w 5145137"/>
              <a:gd name="connsiteY618" fmla="*/ 2191155 h 6721475"/>
              <a:gd name="connsiteX619" fmla="*/ 1260720 w 5145137"/>
              <a:gd name="connsiteY619" fmla="*/ 2187796 h 6721475"/>
              <a:gd name="connsiteX620" fmla="*/ 1253748 w 5145137"/>
              <a:gd name="connsiteY620" fmla="*/ 2181720 h 6721475"/>
              <a:gd name="connsiteX621" fmla="*/ 4929250 w 5145137"/>
              <a:gd name="connsiteY621" fmla="*/ 2153052 h 6721475"/>
              <a:gd name="connsiteX622" fmla="*/ 4911490 w 5145137"/>
              <a:gd name="connsiteY622" fmla="*/ 2157932 h 6721475"/>
              <a:gd name="connsiteX623" fmla="*/ 4893145 w 5145137"/>
              <a:gd name="connsiteY623" fmla="*/ 2168664 h 6721475"/>
              <a:gd name="connsiteX624" fmla="*/ 4900524 w 5145137"/>
              <a:gd name="connsiteY624" fmla="*/ 2193753 h 6721475"/>
              <a:gd name="connsiteX625" fmla="*/ 4907902 w 5145137"/>
              <a:gd name="connsiteY625" fmla="*/ 2218842 h 6721475"/>
              <a:gd name="connsiteX626" fmla="*/ 4936826 w 5145137"/>
              <a:gd name="connsiteY626" fmla="*/ 2221674 h 6721475"/>
              <a:gd name="connsiteX627" fmla="*/ 4964584 w 5145137"/>
              <a:gd name="connsiteY627" fmla="*/ 2211405 h 6721475"/>
              <a:gd name="connsiteX628" fmla="*/ 4920710 w 5145137"/>
              <a:gd name="connsiteY628" fmla="*/ 2172752 h 6721475"/>
              <a:gd name="connsiteX629" fmla="*/ 4926874 w 5145137"/>
              <a:gd name="connsiteY629" fmla="*/ 2162483 h 6721475"/>
              <a:gd name="connsiteX630" fmla="*/ 4929250 w 5145137"/>
              <a:gd name="connsiteY630" fmla="*/ 2153052 h 6721475"/>
              <a:gd name="connsiteX631" fmla="*/ 4112355 w 5145137"/>
              <a:gd name="connsiteY631" fmla="*/ 2135956 h 6721475"/>
              <a:gd name="connsiteX632" fmla="*/ 4105120 w 5145137"/>
              <a:gd name="connsiteY632" fmla="*/ 2145644 h 6721475"/>
              <a:gd name="connsiteX633" fmla="*/ 4101409 w 5145137"/>
              <a:gd name="connsiteY633" fmla="*/ 2150178 h 6721475"/>
              <a:gd name="connsiteX634" fmla="*/ 4103083 w 5145137"/>
              <a:gd name="connsiteY634" fmla="*/ 2154958 h 6721475"/>
              <a:gd name="connsiteX635" fmla="*/ 4109148 w 5145137"/>
              <a:gd name="connsiteY635" fmla="*/ 2166340 h 6721475"/>
              <a:gd name="connsiteX636" fmla="*/ 4103860 w 5145137"/>
              <a:gd name="connsiteY636" fmla="*/ 2180233 h 6721475"/>
              <a:gd name="connsiteX637" fmla="*/ 4099978 w 5145137"/>
              <a:gd name="connsiteY637" fmla="*/ 2186180 h 6721475"/>
              <a:gd name="connsiteX638" fmla="*/ 4114678 w 5145137"/>
              <a:gd name="connsiteY638" fmla="*/ 2201781 h 6721475"/>
              <a:gd name="connsiteX639" fmla="*/ 4112672 w 5145137"/>
              <a:gd name="connsiteY639" fmla="*/ 2193161 h 6721475"/>
              <a:gd name="connsiteX640" fmla="*/ 4114784 w 5145137"/>
              <a:gd name="connsiteY640" fmla="*/ 2184833 h 6721475"/>
              <a:gd name="connsiteX641" fmla="*/ 4110303 w 5145137"/>
              <a:gd name="connsiteY641" fmla="*/ 2177326 h 6721475"/>
              <a:gd name="connsiteX642" fmla="*/ 4117085 w 5145137"/>
              <a:gd name="connsiteY642" fmla="*/ 2175759 h 6721475"/>
              <a:gd name="connsiteX643" fmla="*/ 4121322 w 5145137"/>
              <a:gd name="connsiteY643" fmla="*/ 2159051 h 6721475"/>
              <a:gd name="connsiteX644" fmla="*/ 4114784 w 5145137"/>
              <a:gd name="connsiteY644" fmla="*/ 2142207 h 6721475"/>
              <a:gd name="connsiteX645" fmla="*/ 4112786 w 5145137"/>
              <a:gd name="connsiteY645" fmla="*/ 2140090 h 6721475"/>
              <a:gd name="connsiteX646" fmla="*/ 4113132 w 5145137"/>
              <a:gd name="connsiteY646" fmla="*/ 2137956 h 6721475"/>
              <a:gd name="connsiteX647" fmla="*/ 1422593 w 5145137"/>
              <a:gd name="connsiteY647" fmla="*/ 2109648 h 6721475"/>
              <a:gd name="connsiteX648" fmla="*/ 1426772 w 5145137"/>
              <a:gd name="connsiteY648" fmla="*/ 2121515 h 6721475"/>
              <a:gd name="connsiteX649" fmla="*/ 1431203 w 5145137"/>
              <a:gd name="connsiteY649" fmla="*/ 2110305 h 6721475"/>
              <a:gd name="connsiteX650" fmla="*/ 1474219 w 5145137"/>
              <a:gd name="connsiteY650" fmla="*/ 1970872 h 6721475"/>
              <a:gd name="connsiteX651" fmla="*/ 1470748 w 5145137"/>
              <a:gd name="connsiteY651" fmla="*/ 1971993 h 6721475"/>
              <a:gd name="connsiteX652" fmla="*/ 1474396 w 5145137"/>
              <a:gd name="connsiteY652" fmla="*/ 1979603 h 6721475"/>
              <a:gd name="connsiteX653" fmla="*/ 1482370 w 5145137"/>
              <a:gd name="connsiteY653" fmla="*/ 1983042 h 6721475"/>
              <a:gd name="connsiteX654" fmla="*/ 1483501 w 5145137"/>
              <a:gd name="connsiteY654" fmla="*/ 1975276 h 6721475"/>
              <a:gd name="connsiteX655" fmla="*/ 1474219 w 5145137"/>
              <a:gd name="connsiteY655" fmla="*/ 1970872 h 6721475"/>
              <a:gd name="connsiteX656" fmla="*/ 1641889 w 5145137"/>
              <a:gd name="connsiteY656" fmla="*/ 1918041 h 6721475"/>
              <a:gd name="connsiteX657" fmla="*/ 1600918 w 5145137"/>
              <a:gd name="connsiteY657" fmla="*/ 1925771 h 6721475"/>
              <a:gd name="connsiteX658" fmla="*/ 1607812 w 5145137"/>
              <a:gd name="connsiteY658" fmla="*/ 1947743 h 6721475"/>
              <a:gd name="connsiteX659" fmla="*/ 1617179 w 5145137"/>
              <a:gd name="connsiteY659" fmla="*/ 1965020 h 6721475"/>
              <a:gd name="connsiteX660" fmla="*/ 1635114 w 5145137"/>
              <a:gd name="connsiteY660" fmla="*/ 1993295 h 6721475"/>
              <a:gd name="connsiteX661" fmla="*/ 1639138 w 5145137"/>
              <a:gd name="connsiteY661" fmla="*/ 2016829 h 6721475"/>
              <a:gd name="connsiteX662" fmla="*/ 1643162 w 5145137"/>
              <a:gd name="connsiteY662" fmla="*/ 2040362 h 6721475"/>
              <a:gd name="connsiteX663" fmla="*/ 1675712 w 5145137"/>
              <a:gd name="connsiteY663" fmla="*/ 2111018 h 6721475"/>
              <a:gd name="connsiteX664" fmla="*/ 1682846 w 5145137"/>
              <a:gd name="connsiteY664" fmla="*/ 2121819 h 6721475"/>
              <a:gd name="connsiteX665" fmla="*/ 1678913 w 5145137"/>
              <a:gd name="connsiteY665" fmla="*/ 2136118 h 6721475"/>
              <a:gd name="connsiteX666" fmla="*/ 1678281 w 5145137"/>
              <a:gd name="connsiteY666" fmla="*/ 2137318 h 6721475"/>
              <a:gd name="connsiteX667" fmla="*/ 1694972 w 5145137"/>
              <a:gd name="connsiteY667" fmla="*/ 2145913 h 6721475"/>
              <a:gd name="connsiteX668" fmla="*/ 1709905 w 5145137"/>
              <a:gd name="connsiteY668" fmla="*/ 2139489 h 6721475"/>
              <a:gd name="connsiteX669" fmla="*/ 1715796 w 5145137"/>
              <a:gd name="connsiteY669" fmla="*/ 2131863 h 6721475"/>
              <a:gd name="connsiteX670" fmla="*/ 1714966 w 5145137"/>
              <a:gd name="connsiteY670" fmla="*/ 2129943 h 6721475"/>
              <a:gd name="connsiteX671" fmla="*/ 1711281 w 5145137"/>
              <a:gd name="connsiteY671" fmla="*/ 2130129 h 6721475"/>
              <a:gd name="connsiteX672" fmla="*/ 1710048 w 5145137"/>
              <a:gd name="connsiteY672" fmla="*/ 2131498 h 6721475"/>
              <a:gd name="connsiteX673" fmla="*/ 1700622 w 5145137"/>
              <a:gd name="connsiteY673" fmla="*/ 2133825 h 6721475"/>
              <a:gd name="connsiteX674" fmla="*/ 1703552 w 5145137"/>
              <a:gd name="connsiteY674" fmla="*/ 2112661 h 6721475"/>
              <a:gd name="connsiteX675" fmla="*/ 1683948 w 5145137"/>
              <a:gd name="connsiteY675" fmla="*/ 2095358 h 6721475"/>
              <a:gd name="connsiteX676" fmla="*/ 1686524 w 5145137"/>
              <a:gd name="connsiteY676" fmla="*/ 2055378 h 6721475"/>
              <a:gd name="connsiteX677" fmla="*/ 1659589 w 5145137"/>
              <a:gd name="connsiteY677" fmla="*/ 2024726 h 6721475"/>
              <a:gd name="connsiteX678" fmla="*/ 1651505 w 5145137"/>
              <a:gd name="connsiteY678" fmla="*/ 1989419 h 6721475"/>
              <a:gd name="connsiteX679" fmla="*/ 1643420 w 5145137"/>
              <a:gd name="connsiteY679" fmla="*/ 1954112 h 6721475"/>
              <a:gd name="connsiteX680" fmla="*/ 1215704 w 5145137"/>
              <a:gd name="connsiteY680" fmla="*/ 1906293 h 6721475"/>
              <a:gd name="connsiteX681" fmla="*/ 1208763 w 5145137"/>
              <a:gd name="connsiteY681" fmla="*/ 1908534 h 6721475"/>
              <a:gd name="connsiteX682" fmla="*/ 1213710 w 5145137"/>
              <a:gd name="connsiteY682" fmla="*/ 1915725 h 6721475"/>
              <a:gd name="connsiteX683" fmla="*/ 1220384 w 5145137"/>
              <a:gd name="connsiteY683" fmla="*/ 1919583 h 6721475"/>
              <a:gd name="connsiteX684" fmla="*/ 1225727 w 5145137"/>
              <a:gd name="connsiteY684" fmla="*/ 1915548 h 6721475"/>
              <a:gd name="connsiteX685" fmla="*/ 1224986 w 5145137"/>
              <a:gd name="connsiteY685" fmla="*/ 1910699 h 6721475"/>
              <a:gd name="connsiteX686" fmla="*/ 1215704 w 5145137"/>
              <a:gd name="connsiteY686" fmla="*/ 1906293 h 6721475"/>
              <a:gd name="connsiteX687" fmla="*/ 1527042 w 5145137"/>
              <a:gd name="connsiteY687" fmla="*/ 1878696 h 6721475"/>
              <a:gd name="connsiteX688" fmla="*/ 1533452 w 5145137"/>
              <a:gd name="connsiteY688" fmla="*/ 1894860 h 6721475"/>
              <a:gd name="connsiteX689" fmla="*/ 1523821 w 5145137"/>
              <a:gd name="connsiteY689" fmla="*/ 1914158 h 6721475"/>
              <a:gd name="connsiteX690" fmla="*/ 1527336 w 5145137"/>
              <a:gd name="connsiteY690" fmla="*/ 1925512 h 6721475"/>
              <a:gd name="connsiteX691" fmla="*/ 1527370 w 5145137"/>
              <a:gd name="connsiteY691" fmla="*/ 1935215 h 6721475"/>
              <a:gd name="connsiteX692" fmla="*/ 1516071 w 5145137"/>
              <a:gd name="connsiteY692" fmla="*/ 1933311 h 6721475"/>
              <a:gd name="connsiteX693" fmla="*/ 1499566 w 5145137"/>
              <a:gd name="connsiteY693" fmla="*/ 1933088 h 6721475"/>
              <a:gd name="connsiteX694" fmla="*/ 1496215 w 5145137"/>
              <a:gd name="connsiteY694" fmla="*/ 1967474 h 6721475"/>
              <a:gd name="connsiteX695" fmla="*/ 1514777 w 5145137"/>
              <a:gd name="connsiteY695" fmla="*/ 1976283 h 6721475"/>
              <a:gd name="connsiteX696" fmla="*/ 1524138 w 5145137"/>
              <a:gd name="connsiteY696" fmla="*/ 2002865 h 6721475"/>
              <a:gd name="connsiteX697" fmla="*/ 1519872 w 5145137"/>
              <a:gd name="connsiteY697" fmla="*/ 2025056 h 6721475"/>
              <a:gd name="connsiteX698" fmla="*/ 1524295 w 5145137"/>
              <a:gd name="connsiteY698" fmla="*/ 2047219 h 6721475"/>
              <a:gd name="connsiteX699" fmla="*/ 1516243 w 5145137"/>
              <a:gd name="connsiteY699" fmla="*/ 2062769 h 6721475"/>
              <a:gd name="connsiteX700" fmla="*/ 1508191 w 5145137"/>
              <a:gd name="connsiteY700" fmla="*/ 2078319 h 6721475"/>
              <a:gd name="connsiteX701" fmla="*/ 1512710 w 5145137"/>
              <a:gd name="connsiteY701" fmla="*/ 2087036 h 6721475"/>
              <a:gd name="connsiteX702" fmla="*/ 1523283 w 5145137"/>
              <a:gd name="connsiteY702" fmla="*/ 2088250 h 6721475"/>
              <a:gd name="connsiteX703" fmla="*/ 1533413 w 5145137"/>
              <a:gd name="connsiteY703" fmla="*/ 2086831 h 6721475"/>
              <a:gd name="connsiteX704" fmla="*/ 1541846 w 5145137"/>
              <a:gd name="connsiteY704" fmla="*/ 2097060 h 6721475"/>
              <a:gd name="connsiteX705" fmla="*/ 1554174 w 5145137"/>
              <a:gd name="connsiteY705" fmla="*/ 2103257 h 6721475"/>
              <a:gd name="connsiteX706" fmla="*/ 1567350 w 5145137"/>
              <a:gd name="connsiteY706" fmla="*/ 2103630 h 6721475"/>
              <a:gd name="connsiteX707" fmla="*/ 1574398 w 5145137"/>
              <a:gd name="connsiteY707" fmla="*/ 2090717 h 6721475"/>
              <a:gd name="connsiteX708" fmla="*/ 1568402 w 5145137"/>
              <a:gd name="connsiteY708" fmla="*/ 2073687 h 6721475"/>
              <a:gd name="connsiteX709" fmla="*/ 1561694 w 5145137"/>
              <a:gd name="connsiteY709" fmla="*/ 2060128 h 6721475"/>
              <a:gd name="connsiteX710" fmla="*/ 1546328 w 5145137"/>
              <a:gd name="connsiteY710" fmla="*/ 2054911 h 6721475"/>
              <a:gd name="connsiteX711" fmla="*/ 1546288 w 5145137"/>
              <a:gd name="connsiteY711" fmla="*/ 2002654 h 6721475"/>
              <a:gd name="connsiteX712" fmla="*/ 1546632 w 5145137"/>
              <a:gd name="connsiteY712" fmla="*/ 1997748 h 6721475"/>
              <a:gd name="connsiteX713" fmla="*/ 1540314 w 5145137"/>
              <a:gd name="connsiteY713" fmla="*/ 1994212 h 6721475"/>
              <a:gd name="connsiteX714" fmla="*/ 1535211 w 5145137"/>
              <a:gd name="connsiteY714" fmla="*/ 1988317 h 6721475"/>
              <a:gd name="connsiteX715" fmla="*/ 1544439 w 5145137"/>
              <a:gd name="connsiteY715" fmla="*/ 1983442 h 6721475"/>
              <a:gd name="connsiteX716" fmla="*/ 1547664 w 5145137"/>
              <a:gd name="connsiteY716" fmla="*/ 1983028 h 6721475"/>
              <a:gd name="connsiteX717" fmla="*/ 1548475 w 5145137"/>
              <a:gd name="connsiteY717" fmla="*/ 1971478 h 6721475"/>
              <a:gd name="connsiteX718" fmla="*/ 1551485 w 5145137"/>
              <a:gd name="connsiteY718" fmla="*/ 1963280 h 6721475"/>
              <a:gd name="connsiteX719" fmla="*/ 1546626 w 5145137"/>
              <a:gd name="connsiteY719" fmla="*/ 1936403 h 6721475"/>
              <a:gd name="connsiteX720" fmla="*/ 1542058 w 5145137"/>
              <a:gd name="connsiteY720" fmla="*/ 1889542 h 6721475"/>
              <a:gd name="connsiteX721" fmla="*/ 1584069 w 5145137"/>
              <a:gd name="connsiteY721" fmla="*/ 1876917 h 6721475"/>
              <a:gd name="connsiteX722" fmla="*/ 1576488 w 5145137"/>
              <a:gd name="connsiteY722" fmla="*/ 1878659 h 6721475"/>
              <a:gd name="connsiteX723" fmla="*/ 1577285 w 5145137"/>
              <a:gd name="connsiteY723" fmla="*/ 1885914 h 6721475"/>
              <a:gd name="connsiteX724" fmla="*/ 1583007 w 5145137"/>
              <a:gd name="connsiteY724" fmla="*/ 1889655 h 6721475"/>
              <a:gd name="connsiteX725" fmla="*/ 1592867 w 5145137"/>
              <a:gd name="connsiteY725" fmla="*/ 1878705 h 6721475"/>
              <a:gd name="connsiteX726" fmla="*/ 1584069 w 5145137"/>
              <a:gd name="connsiteY726" fmla="*/ 1876917 h 6721475"/>
              <a:gd name="connsiteX727" fmla="*/ 1507319 w 5145137"/>
              <a:gd name="connsiteY727" fmla="*/ 1857902 h 6721475"/>
              <a:gd name="connsiteX728" fmla="*/ 1505100 w 5145137"/>
              <a:gd name="connsiteY728" fmla="*/ 1860994 h 6721475"/>
              <a:gd name="connsiteX729" fmla="*/ 1508669 w 5145137"/>
              <a:gd name="connsiteY729" fmla="*/ 1863189 h 6721475"/>
              <a:gd name="connsiteX730" fmla="*/ 1651984 w 5145137"/>
              <a:gd name="connsiteY730" fmla="*/ 1828684 h 6721475"/>
              <a:gd name="connsiteX731" fmla="*/ 1625720 w 5145137"/>
              <a:gd name="connsiteY731" fmla="*/ 1847430 h 6721475"/>
              <a:gd name="connsiteX732" fmla="*/ 1636546 w 5145137"/>
              <a:gd name="connsiteY732" fmla="*/ 1856085 h 6721475"/>
              <a:gd name="connsiteX733" fmla="*/ 1638758 w 5145137"/>
              <a:gd name="connsiteY733" fmla="*/ 1869420 h 6721475"/>
              <a:gd name="connsiteX734" fmla="*/ 1664976 w 5145137"/>
              <a:gd name="connsiteY734" fmla="*/ 1866356 h 6721475"/>
              <a:gd name="connsiteX735" fmla="*/ 1659706 w 5145137"/>
              <a:gd name="connsiteY735" fmla="*/ 1848111 h 6721475"/>
              <a:gd name="connsiteX736" fmla="*/ 1651984 w 5145137"/>
              <a:gd name="connsiteY736" fmla="*/ 1828684 h 6721475"/>
              <a:gd name="connsiteX737" fmla="*/ 1188674 w 5145137"/>
              <a:gd name="connsiteY737" fmla="*/ 1796604 h 6721475"/>
              <a:gd name="connsiteX738" fmla="*/ 1184092 w 5145137"/>
              <a:gd name="connsiteY738" fmla="*/ 1811034 h 6721475"/>
              <a:gd name="connsiteX739" fmla="*/ 1189924 w 5145137"/>
              <a:gd name="connsiteY739" fmla="*/ 1822104 h 6721475"/>
              <a:gd name="connsiteX740" fmla="*/ 1193354 w 5145137"/>
              <a:gd name="connsiteY740" fmla="*/ 1809894 h 6721475"/>
              <a:gd name="connsiteX741" fmla="*/ 1197834 w 5145137"/>
              <a:gd name="connsiteY741" fmla="*/ 1807524 h 6721475"/>
              <a:gd name="connsiteX742" fmla="*/ 1197956 w 5145137"/>
              <a:gd name="connsiteY742" fmla="*/ 1801010 h 6721475"/>
              <a:gd name="connsiteX743" fmla="*/ 1195479 w 5145137"/>
              <a:gd name="connsiteY743" fmla="*/ 1796720 h 6721475"/>
              <a:gd name="connsiteX744" fmla="*/ 1188674 w 5145137"/>
              <a:gd name="connsiteY744" fmla="*/ 1796604 h 6721475"/>
              <a:gd name="connsiteX745" fmla="*/ 1589924 w 5145137"/>
              <a:gd name="connsiteY745" fmla="*/ 1767357 h 6721475"/>
              <a:gd name="connsiteX746" fmla="*/ 1573506 w 5145137"/>
              <a:gd name="connsiteY746" fmla="*/ 1780053 h 6721475"/>
              <a:gd name="connsiteX747" fmla="*/ 1572909 w 5145137"/>
              <a:gd name="connsiteY747" fmla="*/ 1782152 h 6721475"/>
              <a:gd name="connsiteX748" fmla="*/ 1574317 w 5145137"/>
              <a:gd name="connsiteY748" fmla="*/ 1783148 h 6721475"/>
              <a:gd name="connsiteX749" fmla="*/ 1574974 w 5145137"/>
              <a:gd name="connsiteY749" fmla="*/ 1790719 h 6721475"/>
              <a:gd name="connsiteX750" fmla="*/ 1257890 w 5145137"/>
              <a:gd name="connsiteY750" fmla="*/ 1718758 h 6721475"/>
              <a:gd name="connsiteX751" fmla="*/ 1253270 w 5145137"/>
              <a:gd name="connsiteY751" fmla="*/ 1722100 h 6721475"/>
              <a:gd name="connsiteX752" fmla="*/ 1248649 w 5145137"/>
              <a:gd name="connsiteY752" fmla="*/ 1725442 h 6721475"/>
              <a:gd name="connsiteX753" fmla="*/ 1262570 w 5145137"/>
              <a:gd name="connsiteY753" fmla="*/ 1732049 h 6721475"/>
              <a:gd name="connsiteX754" fmla="*/ 1267173 w 5145137"/>
              <a:gd name="connsiteY754" fmla="*/ 1723164 h 6721475"/>
              <a:gd name="connsiteX755" fmla="*/ 1257890 w 5145137"/>
              <a:gd name="connsiteY755" fmla="*/ 1718758 h 6721475"/>
              <a:gd name="connsiteX756" fmla="*/ 1474442 w 5145137"/>
              <a:gd name="connsiteY756" fmla="*/ 1708072 h 6721475"/>
              <a:gd name="connsiteX757" fmla="*/ 1471588 w 5145137"/>
              <a:gd name="connsiteY757" fmla="*/ 1711610 h 6721475"/>
              <a:gd name="connsiteX758" fmla="*/ 1471642 w 5145137"/>
              <a:gd name="connsiteY758" fmla="*/ 1711804 h 6721475"/>
              <a:gd name="connsiteX759" fmla="*/ 1470859 w 5145137"/>
              <a:gd name="connsiteY759" fmla="*/ 1728360 h 6721475"/>
              <a:gd name="connsiteX760" fmla="*/ 1474505 w 5145137"/>
              <a:gd name="connsiteY760" fmla="*/ 1726091 h 6721475"/>
              <a:gd name="connsiteX761" fmla="*/ 1484894 w 5145137"/>
              <a:gd name="connsiteY761" fmla="*/ 1715800 h 6721475"/>
              <a:gd name="connsiteX762" fmla="*/ 1474481 w 5145137"/>
              <a:gd name="connsiteY762" fmla="*/ 1719161 h 6721475"/>
              <a:gd name="connsiteX763" fmla="*/ 3725368 w 5145137"/>
              <a:gd name="connsiteY763" fmla="*/ 1654370 h 6721475"/>
              <a:gd name="connsiteX764" fmla="*/ 3725113 w 5145137"/>
              <a:gd name="connsiteY764" fmla="*/ 1655000 h 6721475"/>
              <a:gd name="connsiteX765" fmla="*/ 3710762 w 5145137"/>
              <a:gd name="connsiteY765" fmla="*/ 1660468 h 6721475"/>
              <a:gd name="connsiteX766" fmla="*/ 3703542 w 5145137"/>
              <a:gd name="connsiteY766" fmla="*/ 1661654 h 6721475"/>
              <a:gd name="connsiteX767" fmla="*/ 3700656 w 5145137"/>
              <a:gd name="connsiteY767" fmla="*/ 1687031 h 6721475"/>
              <a:gd name="connsiteX768" fmla="*/ 3703700 w 5145137"/>
              <a:gd name="connsiteY768" fmla="*/ 1693647 h 6721475"/>
              <a:gd name="connsiteX769" fmla="*/ 3685081 w 5145137"/>
              <a:gd name="connsiteY769" fmla="*/ 1703818 h 6721475"/>
              <a:gd name="connsiteX770" fmla="*/ 3673221 w 5145137"/>
              <a:gd name="connsiteY770" fmla="*/ 1741342 h 6721475"/>
              <a:gd name="connsiteX771" fmla="*/ 3665794 w 5145137"/>
              <a:gd name="connsiteY771" fmla="*/ 1744178 h 6721475"/>
              <a:gd name="connsiteX772" fmla="*/ 3657856 w 5145137"/>
              <a:gd name="connsiteY772" fmla="*/ 1750842 h 6721475"/>
              <a:gd name="connsiteX773" fmla="*/ 3652096 w 5145137"/>
              <a:gd name="connsiteY773" fmla="*/ 1752702 h 6721475"/>
              <a:gd name="connsiteX774" fmla="*/ 3650003 w 5145137"/>
              <a:gd name="connsiteY774" fmla="*/ 1763453 h 6721475"/>
              <a:gd name="connsiteX775" fmla="*/ 3648983 w 5145137"/>
              <a:gd name="connsiteY775" fmla="*/ 1775041 h 6721475"/>
              <a:gd name="connsiteX776" fmla="*/ 3637629 w 5145137"/>
              <a:gd name="connsiteY776" fmla="*/ 1803163 h 6721475"/>
              <a:gd name="connsiteX777" fmla="*/ 3626975 w 5145137"/>
              <a:gd name="connsiteY777" fmla="*/ 1860720 h 6721475"/>
              <a:gd name="connsiteX778" fmla="*/ 3628096 w 5145137"/>
              <a:gd name="connsiteY778" fmla="*/ 1878909 h 6721475"/>
              <a:gd name="connsiteX779" fmla="*/ 3633104 w 5145137"/>
              <a:gd name="connsiteY779" fmla="*/ 1864886 h 6721475"/>
              <a:gd name="connsiteX780" fmla="*/ 3632795 w 5145137"/>
              <a:gd name="connsiteY780" fmla="*/ 1847593 h 6721475"/>
              <a:gd name="connsiteX781" fmla="*/ 3642064 w 5145137"/>
              <a:gd name="connsiteY781" fmla="*/ 1834510 h 6721475"/>
              <a:gd name="connsiteX782" fmla="*/ 3642282 w 5145137"/>
              <a:gd name="connsiteY782" fmla="*/ 1817574 h 6721475"/>
              <a:gd name="connsiteX783" fmla="*/ 3660230 w 5145137"/>
              <a:gd name="connsiteY783" fmla="*/ 1793282 h 6721475"/>
              <a:gd name="connsiteX784" fmla="*/ 3702398 w 5145137"/>
              <a:gd name="connsiteY784" fmla="*/ 1735663 h 6721475"/>
              <a:gd name="connsiteX785" fmla="*/ 3737374 w 5145137"/>
              <a:gd name="connsiteY785" fmla="*/ 1684561 h 6721475"/>
              <a:gd name="connsiteX786" fmla="*/ 3735027 w 5145137"/>
              <a:gd name="connsiteY786" fmla="*/ 1681833 h 6721475"/>
              <a:gd name="connsiteX787" fmla="*/ 3733145 w 5145137"/>
              <a:gd name="connsiteY787" fmla="*/ 1681698 h 6721475"/>
              <a:gd name="connsiteX788" fmla="*/ 3725589 w 5145137"/>
              <a:gd name="connsiteY788" fmla="*/ 1675823 h 6721475"/>
              <a:gd name="connsiteX789" fmla="*/ 3742075 w 5145137"/>
              <a:gd name="connsiteY789" fmla="*/ 1667107 h 6721475"/>
              <a:gd name="connsiteX790" fmla="*/ 3742086 w 5145137"/>
              <a:gd name="connsiteY790" fmla="*/ 1660750 h 6721475"/>
              <a:gd name="connsiteX791" fmla="*/ 1497083 w 5145137"/>
              <a:gd name="connsiteY791" fmla="*/ 1616045 h 6721475"/>
              <a:gd name="connsiteX792" fmla="*/ 1502090 w 5145137"/>
              <a:gd name="connsiteY792" fmla="*/ 1665845 h 6721475"/>
              <a:gd name="connsiteX793" fmla="*/ 1487115 w 5145137"/>
              <a:gd name="connsiteY793" fmla="*/ 1689179 h 6721475"/>
              <a:gd name="connsiteX794" fmla="*/ 1498776 w 5145137"/>
              <a:gd name="connsiteY794" fmla="*/ 1711320 h 6721475"/>
              <a:gd name="connsiteX795" fmla="*/ 1513062 w 5145137"/>
              <a:gd name="connsiteY795" fmla="*/ 1827023 h 6721475"/>
              <a:gd name="connsiteX796" fmla="*/ 1529138 w 5145137"/>
              <a:gd name="connsiteY796" fmla="*/ 1828349 h 6721475"/>
              <a:gd name="connsiteX797" fmla="*/ 1541497 w 5145137"/>
              <a:gd name="connsiteY797" fmla="*/ 1802900 h 6721475"/>
              <a:gd name="connsiteX798" fmla="*/ 1542422 w 5145137"/>
              <a:gd name="connsiteY798" fmla="*/ 1791843 h 6721475"/>
              <a:gd name="connsiteX799" fmla="*/ 1541981 w 5145137"/>
              <a:gd name="connsiteY799" fmla="*/ 1788837 h 6721475"/>
              <a:gd name="connsiteX800" fmla="*/ 1534195 w 5145137"/>
              <a:gd name="connsiteY800" fmla="*/ 1779750 h 6721475"/>
              <a:gd name="connsiteX801" fmla="*/ 1539158 w 5145137"/>
              <a:gd name="connsiteY801" fmla="*/ 1763493 h 6721475"/>
              <a:gd name="connsiteX802" fmla="*/ 1534288 w 5145137"/>
              <a:gd name="connsiteY802" fmla="*/ 1748387 h 6721475"/>
              <a:gd name="connsiteX803" fmla="*/ 1521998 w 5145137"/>
              <a:gd name="connsiteY803" fmla="*/ 1682099 h 6721475"/>
              <a:gd name="connsiteX804" fmla="*/ 1508469 w 5145137"/>
              <a:gd name="connsiteY804" fmla="*/ 1618160 h 6721475"/>
              <a:gd name="connsiteX805" fmla="*/ 1444742 w 5145137"/>
              <a:gd name="connsiteY805" fmla="*/ 1541166 h 6721475"/>
              <a:gd name="connsiteX806" fmla="*/ 1439103 w 5145137"/>
              <a:gd name="connsiteY806" fmla="*/ 1541858 h 6721475"/>
              <a:gd name="connsiteX807" fmla="*/ 1444923 w 5145137"/>
              <a:gd name="connsiteY807" fmla="*/ 1550156 h 6721475"/>
              <a:gd name="connsiteX808" fmla="*/ 1448974 w 5145137"/>
              <a:gd name="connsiteY808" fmla="*/ 1550869 h 6721475"/>
              <a:gd name="connsiteX809" fmla="*/ 951482 w 5145137"/>
              <a:gd name="connsiteY809" fmla="*/ 1540124 h 6721475"/>
              <a:gd name="connsiteX810" fmla="*/ 962013 w 5145137"/>
              <a:gd name="connsiteY810" fmla="*/ 1570028 h 6721475"/>
              <a:gd name="connsiteX811" fmla="*/ 977065 w 5145137"/>
              <a:gd name="connsiteY811" fmla="*/ 1568871 h 6721475"/>
              <a:gd name="connsiteX812" fmla="*/ 967705 w 5145137"/>
              <a:gd name="connsiteY812" fmla="*/ 1542289 h 6721475"/>
              <a:gd name="connsiteX813" fmla="*/ 3823857 w 5145137"/>
              <a:gd name="connsiteY813" fmla="*/ 1530747 h 6721475"/>
              <a:gd name="connsiteX814" fmla="*/ 3809974 w 5145137"/>
              <a:gd name="connsiteY814" fmla="*/ 1535227 h 6721475"/>
              <a:gd name="connsiteX815" fmla="*/ 3793870 w 5145137"/>
              <a:gd name="connsiteY815" fmla="*/ 1566328 h 6721475"/>
              <a:gd name="connsiteX816" fmla="*/ 3794291 w 5145137"/>
              <a:gd name="connsiteY816" fmla="*/ 1552123 h 6721475"/>
              <a:gd name="connsiteX817" fmla="*/ 3787340 w 5145137"/>
              <a:gd name="connsiteY817" fmla="*/ 1558955 h 6721475"/>
              <a:gd name="connsiteX818" fmla="*/ 3771475 w 5145137"/>
              <a:gd name="connsiteY818" fmla="*/ 1574551 h 6721475"/>
              <a:gd name="connsiteX819" fmla="*/ 3777686 w 5145137"/>
              <a:gd name="connsiteY819" fmla="*/ 1575251 h 6721475"/>
              <a:gd name="connsiteX820" fmla="*/ 3779942 w 5145137"/>
              <a:gd name="connsiteY820" fmla="*/ 1620317 h 6721475"/>
              <a:gd name="connsiteX821" fmla="*/ 3783115 w 5145137"/>
              <a:gd name="connsiteY821" fmla="*/ 1618350 h 6721475"/>
              <a:gd name="connsiteX822" fmla="*/ 3792859 w 5145137"/>
              <a:gd name="connsiteY822" fmla="*/ 1579396 h 6721475"/>
              <a:gd name="connsiteX823" fmla="*/ 3799409 w 5145137"/>
              <a:gd name="connsiteY823" fmla="*/ 1564090 h 6721475"/>
              <a:gd name="connsiteX824" fmla="*/ 3815399 w 5145137"/>
              <a:gd name="connsiteY824" fmla="*/ 1553696 h 6721475"/>
              <a:gd name="connsiteX825" fmla="*/ 3815825 w 5145137"/>
              <a:gd name="connsiteY825" fmla="*/ 1551841 h 6721475"/>
              <a:gd name="connsiteX826" fmla="*/ 3825062 w 5145137"/>
              <a:gd name="connsiteY826" fmla="*/ 1543772 h 6721475"/>
              <a:gd name="connsiteX827" fmla="*/ 3823857 w 5145137"/>
              <a:gd name="connsiteY827" fmla="*/ 1530747 h 6721475"/>
              <a:gd name="connsiteX828" fmla="*/ 1251408 w 5145137"/>
              <a:gd name="connsiteY828" fmla="*/ 1524729 h 6721475"/>
              <a:gd name="connsiteX829" fmla="*/ 1238945 w 5145137"/>
              <a:gd name="connsiteY829" fmla="*/ 1562056 h 6721475"/>
              <a:gd name="connsiteX830" fmla="*/ 1237802 w 5145137"/>
              <a:gd name="connsiteY830" fmla="*/ 1606829 h 6721475"/>
              <a:gd name="connsiteX831" fmla="*/ 1231588 w 5145137"/>
              <a:gd name="connsiteY831" fmla="*/ 1609760 h 6721475"/>
              <a:gd name="connsiteX832" fmla="*/ 1229730 w 5145137"/>
              <a:gd name="connsiteY832" fmla="*/ 1616835 h 6721475"/>
              <a:gd name="connsiteX833" fmla="*/ 1240469 w 5145137"/>
              <a:gd name="connsiteY833" fmla="*/ 1624008 h 6721475"/>
              <a:gd name="connsiteX834" fmla="*/ 1252935 w 5145137"/>
              <a:gd name="connsiteY834" fmla="*/ 1627848 h 6721475"/>
              <a:gd name="connsiteX835" fmla="*/ 1261602 w 5145137"/>
              <a:gd name="connsiteY835" fmla="*/ 1622276 h 6721475"/>
              <a:gd name="connsiteX836" fmla="*/ 1263306 w 5145137"/>
              <a:gd name="connsiteY836" fmla="*/ 1613399 h 6721475"/>
              <a:gd name="connsiteX837" fmla="*/ 1256003 w 5145137"/>
              <a:gd name="connsiteY837" fmla="*/ 1595404 h 6721475"/>
              <a:gd name="connsiteX838" fmla="*/ 1267828 w 5145137"/>
              <a:gd name="connsiteY838" fmla="*/ 1582337 h 6721475"/>
              <a:gd name="connsiteX839" fmla="*/ 1258390 w 5145137"/>
              <a:gd name="connsiteY839" fmla="*/ 1533577 h 6721475"/>
              <a:gd name="connsiteX840" fmla="*/ 1255762 w 5145137"/>
              <a:gd name="connsiteY840" fmla="*/ 1527488 h 6721475"/>
              <a:gd name="connsiteX841" fmla="*/ 1251408 w 5145137"/>
              <a:gd name="connsiteY841" fmla="*/ 1524729 h 6721475"/>
              <a:gd name="connsiteX842" fmla="*/ 1513668 w 5145137"/>
              <a:gd name="connsiteY842" fmla="*/ 1522516 h 6721475"/>
              <a:gd name="connsiteX843" fmla="*/ 1521811 w 5145137"/>
              <a:gd name="connsiteY843" fmla="*/ 1538219 h 6721475"/>
              <a:gd name="connsiteX844" fmla="*/ 1517071 w 5145137"/>
              <a:gd name="connsiteY844" fmla="*/ 1549184 h 6721475"/>
              <a:gd name="connsiteX845" fmla="*/ 1518470 w 5145137"/>
              <a:gd name="connsiteY845" fmla="*/ 1560165 h 6721475"/>
              <a:gd name="connsiteX846" fmla="*/ 1527696 w 5145137"/>
              <a:gd name="connsiteY846" fmla="*/ 1556270 h 6721475"/>
              <a:gd name="connsiteX847" fmla="*/ 1533249 w 5145137"/>
              <a:gd name="connsiteY847" fmla="*/ 1547661 h 6721475"/>
              <a:gd name="connsiteX848" fmla="*/ 1528374 w 5145137"/>
              <a:gd name="connsiteY848" fmla="*/ 1534513 h 6721475"/>
              <a:gd name="connsiteX849" fmla="*/ 1513668 w 5145137"/>
              <a:gd name="connsiteY849" fmla="*/ 1522516 h 6721475"/>
              <a:gd name="connsiteX850" fmla="*/ 1431623 w 5145137"/>
              <a:gd name="connsiteY850" fmla="*/ 1496917 h 6721475"/>
              <a:gd name="connsiteX851" fmla="*/ 1432003 w 5145137"/>
              <a:gd name="connsiteY851" fmla="*/ 1499745 h 6721475"/>
              <a:gd name="connsiteX852" fmla="*/ 1435983 w 5145137"/>
              <a:gd name="connsiteY852" fmla="*/ 1503191 h 6721475"/>
              <a:gd name="connsiteX853" fmla="*/ 1433479 w 5145137"/>
              <a:gd name="connsiteY853" fmla="*/ 1498578 h 6721475"/>
              <a:gd name="connsiteX854" fmla="*/ 1476081 w 5145137"/>
              <a:gd name="connsiteY854" fmla="*/ 1493598 h 6721475"/>
              <a:gd name="connsiteX855" fmla="*/ 1462975 w 5145137"/>
              <a:gd name="connsiteY855" fmla="*/ 1494150 h 6721475"/>
              <a:gd name="connsiteX856" fmla="*/ 1466026 w 5145137"/>
              <a:gd name="connsiteY856" fmla="*/ 1501019 h 6721475"/>
              <a:gd name="connsiteX857" fmla="*/ 1472766 w 5145137"/>
              <a:gd name="connsiteY857" fmla="*/ 1506723 h 6721475"/>
              <a:gd name="connsiteX858" fmla="*/ 1469057 w 5145137"/>
              <a:gd name="connsiteY858" fmla="*/ 1514749 h 6721475"/>
              <a:gd name="connsiteX859" fmla="*/ 1467801 w 5145137"/>
              <a:gd name="connsiteY859" fmla="*/ 1523958 h 6721475"/>
              <a:gd name="connsiteX860" fmla="*/ 1489168 w 5145137"/>
              <a:gd name="connsiteY860" fmla="*/ 1498927 h 6721475"/>
              <a:gd name="connsiteX861" fmla="*/ 1476081 w 5145137"/>
              <a:gd name="connsiteY861" fmla="*/ 1493598 h 6721475"/>
              <a:gd name="connsiteX862" fmla="*/ 1474184 w 5145137"/>
              <a:gd name="connsiteY862" fmla="*/ 1443608 h 6721475"/>
              <a:gd name="connsiteX863" fmla="*/ 1466388 w 5145137"/>
              <a:gd name="connsiteY863" fmla="*/ 1448683 h 6721475"/>
              <a:gd name="connsiteX864" fmla="*/ 1467802 w 5145137"/>
              <a:gd name="connsiteY864" fmla="*/ 1454765 h 6721475"/>
              <a:gd name="connsiteX865" fmla="*/ 1472906 w 5145137"/>
              <a:gd name="connsiteY865" fmla="*/ 1459678 h 6721475"/>
              <a:gd name="connsiteX866" fmla="*/ 1484415 w 5145137"/>
              <a:gd name="connsiteY866" fmla="*/ 1445596 h 6721475"/>
              <a:gd name="connsiteX867" fmla="*/ 1474184 w 5145137"/>
              <a:gd name="connsiteY867" fmla="*/ 1443608 h 6721475"/>
              <a:gd name="connsiteX868" fmla="*/ 1450195 w 5145137"/>
              <a:gd name="connsiteY868" fmla="*/ 1385913 h 6721475"/>
              <a:gd name="connsiteX869" fmla="*/ 1443844 w 5145137"/>
              <a:gd name="connsiteY869" fmla="*/ 1387268 h 6721475"/>
              <a:gd name="connsiteX870" fmla="*/ 1438711 w 5145137"/>
              <a:gd name="connsiteY870" fmla="*/ 1392154 h 6721475"/>
              <a:gd name="connsiteX871" fmla="*/ 1439096 w 5145137"/>
              <a:gd name="connsiteY871" fmla="*/ 1400191 h 6721475"/>
              <a:gd name="connsiteX872" fmla="*/ 1441934 w 5145137"/>
              <a:gd name="connsiteY872" fmla="*/ 1409412 h 6721475"/>
              <a:gd name="connsiteX873" fmla="*/ 1454005 w 5145137"/>
              <a:gd name="connsiteY873" fmla="*/ 1412777 h 6721475"/>
              <a:gd name="connsiteX874" fmla="*/ 1464857 w 5145137"/>
              <a:gd name="connsiteY874" fmla="*/ 1412611 h 6721475"/>
              <a:gd name="connsiteX875" fmla="*/ 1457712 w 5145137"/>
              <a:gd name="connsiteY875" fmla="*/ 1405731 h 6721475"/>
              <a:gd name="connsiteX876" fmla="*/ 1446876 w 5145137"/>
              <a:gd name="connsiteY876" fmla="*/ 1400017 h 6721475"/>
              <a:gd name="connsiteX877" fmla="*/ 1450382 w 5145137"/>
              <a:gd name="connsiteY877" fmla="*/ 1392382 h 6721475"/>
              <a:gd name="connsiteX878" fmla="*/ 1450195 w 5145137"/>
              <a:gd name="connsiteY878" fmla="*/ 1385913 h 6721475"/>
              <a:gd name="connsiteX879" fmla="*/ 3442106 w 5145137"/>
              <a:gd name="connsiteY879" fmla="*/ 1335725 h 6721475"/>
              <a:gd name="connsiteX880" fmla="*/ 3439123 w 5145137"/>
              <a:gd name="connsiteY880" fmla="*/ 1351952 h 6721475"/>
              <a:gd name="connsiteX881" fmla="*/ 3442224 w 5145137"/>
              <a:gd name="connsiteY881" fmla="*/ 1368991 h 6721475"/>
              <a:gd name="connsiteX882" fmla="*/ 3443315 w 5145137"/>
              <a:gd name="connsiteY882" fmla="*/ 1350137 h 6721475"/>
              <a:gd name="connsiteX883" fmla="*/ 3446176 w 5145137"/>
              <a:gd name="connsiteY883" fmla="*/ 1340424 h 6721475"/>
              <a:gd name="connsiteX884" fmla="*/ 3442106 w 5145137"/>
              <a:gd name="connsiteY884" fmla="*/ 1335725 h 6721475"/>
              <a:gd name="connsiteX885" fmla="*/ 1435626 w 5145137"/>
              <a:gd name="connsiteY885" fmla="*/ 1327851 h 6721475"/>
              <a:gd name="connsiteX886" fmla="*/ 1420871 w 5145137"/>
              <a:gd name="connsiteY886" fmla="*/ 1332514 h 6721475"/>
              <a:gd name="connsiteX887" fmla="*/ 1420693 w 5145137"/>
              <a:gd name="connsiteY887" fmla="*/ 1333681 h 6721475"/>
              <a:gd name="connsiteX888" fmla="*/ 1420933 w 5145137"/>
              <a:gd name="connsiteY888" fmla="*/ 1349455 h 6721475"/>
              <a:gd name="connsiteX889" fmla="*/ 3832270 w 5145137"/>
              <a:gd name="connsiteY889" fmla="*/ 1291206 h 6721475"/>
              <a:gd name="connsiteX890" fmla="*/ 3834610 w 5145137"/>
              <a:gd name="connsiteY890" fmla="*/ 1297852 h 6721475"/>
              <a:gd name="connsiteX891" fmla="*/ 3828722 w 5145137"/>
              <a:gd name="connsiteY891" fmla="*/ 1311315 h 6721475"/>
              <a:gd name="connsiteX892" fmla="*/ 3828917 w 5145137"/>
              <a:gd name="connsiteY892" fmla="*/ 1325591 h 6721475"/>
              <a:gd name="connsiteX893" fmla="*/ 3835303 w 5145137"/>
              <a:gd name="connsiteY893" fmla="*/ 1330006 h 6721475"/>
              <a:gd name="connsiteX894" fmla="*/ 3840650 w 5145137"/>
              <a:gd name="connsiteY894" fmla="*/ 1328784 h 6721475"/>
              <a:gd name="connsiteX895" fmla="*/ 3835145 w 5145137"/>
              <a:gd name="connsiteY895" fmla="*/ 1308270 h 6721475"/>
              <a:gd name="connsiteX896" fmla="*/ 3845480 w 5145137"/>
              <a:gd name="connsiteY896" fmla="*/ 1299125 h 6721475"/>
              <a:gd name="connsiteX897" fmla="*/ 3843584 w 5145137"/>
              <a:gd name="connsiteY897" fmla="*/ 1297267 h 6721475"/>
              <a:gd name="connsiteX898" fmla="*/ 3832270 w 5145137"/>
              <a:gd name="connsiteY898" fmla="*/ 1291206 h 6721475"/>
              <a:gd name="connsiteX899" fmla="*/ 2564224 w 5145137"/>
              <a:gd name="connsiteY899" fmla="*/ 1275899 h 6721475"/>
              <a:gd name="connsiteX900" fmla="*/ 2532352 w 5145137"/>
              <a:gd name="connsiteY900" fmla="*/ 1284688 h 6721475"/>
              <a:gd name="connsiteX901" fmla="*/ 2538542 w 5145137"/>
              <a:gd name="connsiteY901" fmla="*/ 1319248 h 6721475"/>
              <a:gd name="connsiteX902" fmla="*/ 2571032 w 5145137"/>
              <a:gd name="connsiteY902" fmla="*/ 1313915 h 6721475"/>
              <a:gd name="connsiteX903" fmla="*/ 2487691 w 5145137"/>
              <a:gd name="connsiteY903" fmla="*/ 1263559 h 6721475"/>
              <a:gd name="connsiteX904" fmla="*/ 2482839 w 5145137"/>
              <a:gd name="connsiteY904" fmla="*/ 1271580 h 6721475"/>
              <a:gd name="connsiteX905" fmla="*/ 2489929 w 5145137"/>
              <a:gd name="connsiteY905" fmla="*/ 1276056 h 6721475"/>
              <a:gd name="connsiteX906" fmla="*/ 2489548 w 5145137"/>
              <a:gd name="connsiteY906" fmla="*/ 1273927 h 6721475"/>
              <a:gd name="connsiteX907" fmla="*/ 2496690 w 5145137"/>
              <a:gd name="connsiteY907" fmla="*/ 1272309 h 6721475"/>
              <a:gd name="connsiteX908" fmla="*/ 2503370 w 5145137"/>
              <a:gd name="connsiteY908" fmla="*/ 1268100 h 6721475"/>
              <a:gd name="connsiteX909" fmla="*/ 2496651 w 5145137"/>
              <a:gd name="connsiteY909" fmla="*/ 1264311 h 6721475"/>
              <a:gd name="connsiteX910" fmla="*/ 2487691 w 5145137"/>
              <a:gd name="connsiteY910" fmla="*/ 1263559 h 6721475"/>
              <a:gd name="connsiteX911" fmla="*/ 3499086 w 5145137"/>
              <a:gd name="connsiteY911" fmla="*/ 1236851 h 6721475"/>
              <a:gd name="connsiteX912" fmla="*/ 3489248 w 5145137"/>
              <a:gd name="connsiteY912" fmla="*/ 1239100 h 6721475"/>
              <a:gd name="connsiteX913" fmla="*/ 3485779 w 5145137"/>
              <a:gd name="connsiteY913" fmla="*/ 1240221 h 6721475"/>
              <a:gd name="connsiteX914" fmla="*/ 3491160 w 5145137"/>
              <a:gd name="connsiteY914" fmla="*/ 1247272 h 6721475"/>
              <a:gd name="connsiteX915" fmla="*/ 3500869 w 5145137"/>
              <a:gd name="connsiteY915" fmla="*/ 1250151 h 6721475"/>
              <a:gd name="connsiteX916" fmla="*/ 3506213 w 5145137"/>
              <a:gd name="connsiteY916" fmla="*/ 1246115 h 6721475"/>
              <a:gd name="connsiteX917" fmla="*/ 3505471 w 5145137"/>
              <a:gd name="connsiteY917" fmla="*/ 1241266 h 6721475"/>
              <a:gd name="connsiteX918" fmla="*/ 3499086 w 5145137"/>
              <a:gd name="connsiteY918" fmla="*/ 1236851 h 6721475"/>
              <a:gd name="connsiteX919" fmla="*/ 2597124 w 5145137"/>
              <a:gd name="connsiteY919" fmla="*/ 1231363 h 6721475"/>
              <a:gd name="connsiteX920" fmla="*/ 2594829 w 5145137"/>
              <a:gd name="connsiteY920" fmla="*/ 1239301 h 6721475"/>
              <a:gd name="connsiteX921" fmla="*/ 2592998 w 5145137"/>
              <a:gd name="connsiteY921" fmla="*/ 1249829 h 6721475"/>
              <a:gd name="connsiteX922" fmla="*/ 2586309 w 5145137"/>
              <a:gd name="connsiteY922" fmla="*/ 1298067 h 6721475"/>
              <a:gd name="connsiteX923" fmla="*/ 2575984 w 5145137"/>
              <a:gd name="connsiteY923" fmla="*/ 1341564 h 6721475"/>
              <a:gd name="connsiteX924" fmla="*/ 2561111 w 5145137"/>
              <a:gd name="connsiteY924" fmla="*/ 1363477 h 6721475"/>
              <a:gd name="connsiteX925" fmla="*/ 2568978 w 5145137"/>
              <a:gd name="connsiteY925" fmla="*/ 1371721 h 6721475"/>
              <a:gd name="connsiteX926" fmla="*/ 2572208 w 5145137"/>
              <a:gd name="connsiteY926" fmla="*/ 1387019 h 6721475"/>
              <a:gd name="connsiteX927" fmla="*/ 2580582 w 5145137"/>
              <a:gd name="connsiteY927" fmla="*/ 1392313 h 6721475"/>
              <a:gd name="connsiteX928" fmla="*/ 2584030 w 5145137"/>
              <a:gd name="connsiteY928" fmla="*/ 1386492 h 6721475"/>
              <a:gd name="connsiteX929" fmla="*/ 2593725 w 5145137"/>
              <a:gd name="connsiteY929" fmla="*/ 1383568 h 6721475"/>
              <a:gd name="connsiteX930" fmla="*/ 2596614 w 5145137"/>
              <a:gd name="connsiteY930" fmla="*/ 1373754 h 6721475"/>
              <a:gd name="connsiteX931" fmla="*/ 2608578 w 5145137"/>
              <a:gd name="connsiteY931" fmla="*/ 1357559 h 6721475"/>
              <a:gd name="connsiteX932" fmla="*/ 2618066 w 5145137"/>
              <a:gd name="connsiteY932" fmla="*/ 1327541 h 6721475"/>
              <a:gd name="connsiteX933" fmla="*/ 2604578 w 5145137"/>
              <a:gd name="connsiteY933" fmla="*/ 1309298 h 6721475"/>
              <a:gd name="connsiteX934" fmla="*/ 2608265 w 5145137"/>
              <a:gd name="connsiteY934" fmla="*/ 1293573 h 6721475"/>
              <a:gd name="connsiteX935" fmla="*/ 2605686 w 5145137"/>
              <a:gd name="connsiteY935" fmla="*/ 1258419 h 6721475"/>
              <a:gd name="connsiteX936" fmla="*/ 2620640 w 5145137"/>
              <a:gd name="connsiteY936" fmla="*/ 1238176 h 6721475"/>
              <a:gd name="connsiteX937" fmla="*/ 2601971 w 5145137"/>
              <a:gd name="connsiteY937" fmla="*/ 1237683 h 6721475"/>
              <a:gd name="connsiteX938" fmla="*/ 2600902 w 5145137"/>
              <a:gd name="connsiteY938" fmla="*/ 1234302 h 6721475"/>
              <a:gd name="connsiteX939" fmla="*/ 2597124 w 5145137"/>
              <a:gd name="connsiteY939" fmla="*/ 1231363 h 6721475"/>
              <a:gd name="connsiteX940" fmla="*/ 1398276 w 5145137"/>
              <a:gd name="connsiteY940" fmla="*/ 1219546 h 6721475"/>
              <a:gd name="connsiteX941" fmla="*/ 1391294 w 5145137"/>
              <a:gd name="connsiteY941" fmla="*/ 1225994 h 6721475"/>
              <a:gd name="connsiteX942" fmla="*/ 1386767 w 5145137"/>
              <a:gd name="connsiteY942" fmla="*/ 1233627 h 6721475"/>
              <a:gd name="connsiteX943" fmla="*/ 1373253 w 5145137"/>
              <a:gd name="connsiteY943" fmla="*/ 1233983 h 6721475"/>
              <a:gd name="connsiteX944" fmla="*/ 1362175 w 5145137"/>
              <a:gd name="connsiteY944" fmla="*/ 1241402 h 6721475"/>
              <a:gd name="connsiteX945" fmla="*/ 1362151 w 5145137"/>
              <a:gd name="connsiteY945" fmla="*/ 1249241 h 6721475"/>
              <a:gd name="connsiteX946" fmla="*/ 1380976 w 5145137"/>
              <a:gd name="connsiteY946" fmla="*/ 1253410 h 6721475"/>
              <a:gd name="connsiteX947" fmla="*/ 1385027 w 5145137"/>
              <a:gd name="connsiteY947" fmla="*/ 1268122 h 6721475"/>
              <a:gd name="connsiteX948" fmla="*/ 1388340 w 5145137"/>
              <a:gd name="connsiteY948" fmla="*/ 1284218 h 6721475"/>
              <a:gd name="connsiteX949" fmla="*/ 1396074 w 5145137"/>
              <a:gd name="connsiteY949" fmla="*/ 1276376 h 6721475"/>
              <a:gd name="connsiteX950" fmla="*/ 1388321 w 5145137"/>
              <a:gd name="connsiteY950" fmla="*/ 1261859 h 6721475"/>
              <a:gd name="connsiteX951" fmla="*/ 1396988 w 5145137"/>
              <a:gd name="connsiteY951" fmla="*/ 1239537 h 6721475"/>
              <a:gd name="connsiteX952" fmla="*/ 1398276 w 5145137"/>
              <a:gd name="connsiteY952" fmla="*/ 1219546 h 6721475"/>
              <a:gd name="connsiteX953" fmla="*/ 4894811 w 5145137"/>
              <a:gd name="connsiteY953" fmla="*/ 1217059 h 6721475"/>
              <a:gd name="connsiteX954" fmla="*/ 4892439 w 5145137"/>
              <a:gd name="connsiteY954" fmla="*/ 1224563 h 6721475"/>
              <a:gd name="connsiteX955" fmla="*/ 4894192 w 5145137"/>
              <a:gd name="connsiteY955" fmla="*/ 1229167 h 6721475"/>
              <a:gd name="connsiteX956" fmla="*/ 4900898 w 5145137"/>
              <a:gd name="connsiteY956" fmla="*/ 1230290 h 6721475"/>
              <a:gd name="connsiteX957" fmla="*/ 4904507 w 5145137"/>
              <a:gd name="connsiteY957" fmla="*/ 1229697 h 6721475"/>
              <a:gd name="connsiteX958" fmla="*/ 4902134 w 5145137"/>
              <a:gd name="connsiteY958" fmla="*/ 1221638 h 6721475"/>
              <a:gd name="connsiteX959" fmla="*/ 4894811 w 5145137"/>
              <a:gd name="connsiteY959" fmla="*/ 1217059 h 6721475"/>
              <a:gd name="connsiteX960" fmla="*/ 1370467 w 5145137"/>
              <a:gd name="connsiteY960" fmla="*/ 1207121 h 6721475"/>
              <a:gd name="connsiteX961" fmla="*/ 1362268 w 5145137"/>
              <a:gd name="connsiteY961" fmla="*/ 1210038 h 6721475"/>
              <a:gd name="connsiteX962" fmla="*/ 1364507 w 5145137"/>
              <a:gd name="connsiteY962" fmla="*/ 1214553 h 6721475"/>
              <a:gd name="connsiteX963" fmla="*/ 1370435 w 5145137"/>
              <a:gd name="connsiteY963" fmla="*/ 1217901 h 6721475"/>
              <a:gd name="connsiteX964" fmla="*/ 1378624 w 5145137"/>
              <a:gd name="connsiteY964" fmla="*/ 1217923 h 6721475"/>
              <a:gd name="connsiteX965" fmla="*/ 1379254 w 5145137"/>
              <a:gd name="connsiteY965" fmla="*/ 1212829 h 6721475"/>
              <a:gd name="connsiteX966" fmla="*/ 1378648 w 5145137"/>
              <a:gd name="connsiteY966" fmla="*/ 1210083 h 6721475"/>
              <a:gd name="connsiteX967" fmla="*/ 1370467 w 5145137"/>
              <a:gd name="connsiteY967" fmla="*/ 1207121 h 6721475"/>
              <a:gd name="connsiteX968" fmla="*/ 3833124 w 5145137"/>
              <a:gd name="connsiteY968" fmla="*/ 1205821 h 6721475"/>
              <a:gd name="connsiteX969" fmla="*/ 3828523 w 5145137"/>
              <a:gd name="connsiteY969" fmla="*/ 1214706 h 6721475"/>
              <a:gd name="connsiteX970" fmla="*/ 3820490 w 5145137"/>
              <a:gd name="connsiteY970" fmla="*/ 1235803 h 6721475"/>
              <a:gd name="connsiteX971" fmla="*/ 3846222 w 5145137"/>
              <a:gd name="connsiteY971" fmla="*/ 1227497 h 6721475"/>
              <a:gd name="connsiteX972" fmla="*/ 3836640 w 5145137"/>
              <a:gd name="connsiteY972" fmla="*/ 1206198 h 6721475"/>
              <a:gd name="connsiteX973" fmla="*/ 2615480 w 5145137"/>
              <a:gd name="connsiteY973" fmla="*/ 1167871 h 6721475"/>
              <a:gd name="connsiteX974" fmla="*/ 2609859 w 5145137"/>
              <a:gd name="connsiteY974" fmla="*/ 1172794 h 6721475"/>
              <a:gd name="connsiteX975" fmla="*/ 2610118 w 5145137"/>
              <a:gd name="connsiteY975" fmla="*/ 1179423 h 6721475"/>
              <a:gd name="connsiteX976" fmla="*/ 2625176 w 5145137"/>
              <a:gd name="connsiteY976" fmla="*/ 1180508 h 6721475"/>
              <a:gd name="connsiteX977" fmla="*/ 2615480 w 5145137"/>
              <a:gd name="connsiteY977" fmla="*/ 1167871 h 6721475"/>
              <a:gd name="connsiteX978" fmla="*/ 4904260 w 5145137"/>
              <a:gd name="connsiteY978" fmla="*/ 1163477 h 6721475"/>
              <a:gd name="connsiteX979" fmla="*/ 4892746 w 5145137"/>
              <a:gd name="connsiteY979" fmla="*/ 1164033 h 6721475"/>
              <a:gd name="connsiteX980" fmla="*/ 4905434 w 5145137"/>
              <a:gd name="connsiteY980" fmla="*/ 1172624 h 6721475"/>
              <a:gd name="connsiteX981" fmla="*/ 4909042 w 5145137"/>
              <a:gd name="connsiteY981" fmla="*/ 1172030 h 6721475"/>
              <a:gd name="connsiteX982" fmla="*/ 4904260 w 5145137"/>
              <a:gd name="connsiteY982" fmla="*/ 1163477 h 6721475"/>
              <a:gd name="connsiteX983" fmla="*/ 2678497 w 5145137"/>
              <a:gd name="connsiteY983" fmla="*/ 1125507 h 6721475"/>
              <a:gd name="connsiteX984" fmla="*/ 2676655 w 5145137"/>
              <a:gd name="connsiteY984" fmla="*/ 1133369 h 6721475"/>
              <a:gd name="connsiteX985" fmla="*/ 2677983 w 5145137"/>
              <a:gd name="connsiteY985" fmla="*/ 1143379 h 6721475"/>
              <a:gd name="connsiteX986" fmla="*/ 2669036 w 5145137"/>
              <a:gd name="connsiteY986" fmla="*/ 1145292 h 6721475"/>
              <a:gd name="connsiteX987" fmla="*/ 2660553 w 5145137"/>
              <a:gd name="connsiteY987" fmla="*/ 1149798 h 6721475"/>
              <a:gd name="connsiteX988" fmla="*/ 2674709 w 5145137"/>
              <a:gd name="connsiteY988" fmla="*/ 1151032 h 6721475"/>
              <a:gd name="connsiteX989" fmla="*/ 2694279 w 5145137"/>
              <a:gd name="connsiteY989" fmla="*/ 1151376 h 6721475"/>
              <a:gd name="connsiteX990" fmla="*/ 2688864 w 5145137"/>
              <a:gd name="connsiteY990" fmla="*/ 1136700 h 6721475"/>
              <a:gd name="connsiteX991" fmla="*/ 2678497 w 5145137"/>
              <a:gd name="connsiteY991" fmla="*/ 1125507 h 6721475"/>
              <a:gd name="connsiteX992" fmla="*/ 2636209 w 5145137"/>
              <a:gd name="connsiteY992" fmla="*/ 1096872 h 6721475"/>
              <a:gd name="connsiteX993" fmla="*/ 2617747 w 5145137"/>
              <a:gd name="connsiteY993" fmla="*/ 1139036 h 6721475"/>
              <a:gd name="connsiteX994" fmla="*/ 2625408 w 5145137"/>
              <a:gd name="connsiteY994" fmla="*/ 1150676 h 6721475"/>
              <a:gd name="connsiteX995" fmla="*/ 2633530 w 5145137"/>
              <a:gd name="connsiteY995" fmla="*/ 1164906 h 6721475"/>
              <a:gd name="connsiteX996" fmla="*/ 2650446 w 5145137"/>
              <a:gd name="connsiteY996" fmla="*/ 1176360 h 6721475"/>
              <a:gd name="connsiteX997" fmla="*/ 2651785 w 5145137"/>
              <a:gd name="connsiteY997" fmla="*/ 1142342 h 6721475"/>
              <a:gd name="connsiteX998" fmla="*/ 2653124 w 5145137"/>
              <a:gd name="connsiteY998" fmla="*/ 1108325 h 6721475"/>
              <a:gd name="connsiteX999" fmla="*/ 2636209 w 5145137"/>
              <a:gd name="connsiteY999" fmla="*/ 1096872 h 6721475"/>
              <a:gd name="connsiteX1000" fmla="*/ 3562789 w 5145137"/>
              <a:gd name="connsiteY1000" fmla="*/ 1074750 h 6721475"/>
              <a:gd name="connsiteX1001" fmla="*/ 3528281 w 5145137"/>
              <a:gd name="connsiteY1001" fmla="*/ 1141395 h 6721475"/>
              <a:gd name="connsiteX1002" fmla="*/ 3525007 w 5145137"/>
              <a:gd name="connsiteY1002" fmla="*/ 1197956 h 6721475"/>
              <a:gd name="connsiteX1003" fmla="*/ 3518067 w 5145137"/>
              <a:gd name="connsiteY1003" fmla="*/ 1200197 h 6721475"/>
              <a:gd name="connsiteX1004" fmla="*/ 3526176 w 5145137"/>
              <a:gd name="connsiteY1004" fmla="*/ 1201279 h 6721475"/>
              <a:gd name="connsiteX1005" fmla="*/ 3551642 w 5145137"/>
              <a:gd name="connsiteY1005" fmla="*/ 1196760 h 6721475"/>
              <a:gd name="connsiteX1006" fmla="*/ 3545767 w 5145137"/>
              <a:gd name="connsiteY1006" fmla="*/ 1173217 h 6721475"/>
              <a:gd name="connsiteX1007" fmla="*/ 3543372 w 5145137"/>
              <a:gd name="connsiteY1007" fmla="*/ 1151325 h 6721475"/>
              <a:gd name="connsiteX1008" fmla="*/ 3553775 w 5145137"/>
              <a:gd name="connsiteY1008" fmla="*/ 1145192 h 6721475"/>
              <a:gd name="connsiteX1009" fmla="*/ 3557216 w 5145137"/>
              <a:gd name="connsiteY1009" fmla="*/ 1135756 h 6721475"/>
              <a:gd name="connsiteX1010" fmla="*/ 3554715 w 5145137"/>
              <a:gd name="connsiteY1010" fmla="*/ 1124536 h 6721475"/>
              <a:gd name="connsiteX1011" fmla="*/ 3561777 w 5145137"/>
              <a:gd name="connsiteY1011" fmla="*/ 1115780 h 6721475"/>
              <a:gd name="connsiteX1012" fmla="*/ 3565248 w 5145137"/>
              <a:gd name="connsiteY1012" fmla="*/ 1114660 h 6721475"/>
              <a:gd name="connsiteX1013" fmla="*/ 3568230 w 5145137"/>
              <a:gd name="connsiteY1013" fmla="*/ 1098433 h 6721475"/>
              <a:gd name="connsiteX1014" fmla="*/ 3565130 w 5145137"/>
              <a:gd name="connsiteY1014" fmla="*/ 1081394 h 6721475"/>
              <a:gd name="connsiteX1015" fmla="*/ 2659517 w 5145137"/>
              <a:gd name="connsiteY1015" fmla="*/ 1061027 h 6721475"/>
              <a:gd name="connsiteX1016" fmla="*/ 2645078 w 5145137"/>
              <a:gd name="connsiteY1016" fmla="*/ 1063397 h 6721475"/>
              <a:gd name="connsiteX1017" fmla="*/ 2682518 w 5145137"/>
              <a:gd name="connsiteY1017" fmla="*/ 1085710 h 6721475"/>
              <a:gd name="connsiteX1018" fmla="*/ 2677980 w 5145137"/>
              <a:gd name="connsiteY1018" fmla="*/ 1065555 h 6721475"/>
              <a:gd name="connsiteX1019" fmla="*/ 2659517 w 5145137"/>
              <a:gd name="connsiteY1019" fmla="*/ 1061027 h 6721475"/>
              <a:gd name="connsiteX1020" fmla="*/ 2139123 w 5145137"/>
              <a:gd name="connsiteY1020" fmla="*/ 1058483 h 6721475"/>
              <a:gd name="connsiteX1021" fmla="*/ 2130516 w 5145137"/>
              <a:gd name="connsiteY1021" fmla="*/ 1061204 h 6721475"/>
              <a:gd name="connsiteX1022" fmla="*/ 2124344 w 5145137"/>
              <a:gd name="connsiteY1022" fmla="*/ 1070988 h 6721475"/>
              <a:gd name="connsiteX1023" fmla="*/ 2153832 w 5145137"/>
              <a:gd name="connsiteY1023" fmla="*/ 1069500 h 6721475"/>
              <a:gd name="connsiteX1024" fmla="*/ 3523104 w 5145137"/>
              <a:gd name="connsiteY1024" fmla="*/ 1029278 h 6721475"/>
              <a:gd name="connsiteX1025" fmla="*/ 3516303 w 5145137"/>
              <a:gd name="connsiteY1025" fmla="*/ 1030548 h 6721475"/>
              <a:gd name="connsiteX1026" fmla="*/ 3509362 w 5145137"/>
              <a:gd name="connsiteY1026" fmla="*/ 1032787 h 6721475"/>
              <a:gd name="connsiteX1027" fmla="*/ 3515184 w 5145137"/>
              <a:gd name="connsiteY1027" fmla="*/ 1041086 h 6721475"/>
              <a:gd name="connsiteX1028" fmla="*/ 3524454 w 5145137"/>
              <a:gd name="connsiteY1028" fmla="*/ 1042718 h 6721475"/>
              <a:gd name="connsiteX1029" fmla="*/ 3529055 w 5145137"/>
              <a:gd name="connsiteY1029" fmla="*/ 1033832 h 6721475"/>
              <a:gd name="connsiteX1030" fmla="*/ 3523104 w 5145137"/>
              <a:gd name="connsiteY1030" fmla="*/ 1029278 h 6721475"/>
              <a:gd name="connsiteX1031" fmla="*/ 4002413 w 5145137"/>
              <a:gd name="connsiteY1031" fmla="*/ 1016671 h 6721475"/>
              <a:gd name="connsiteX1032" fmla="*/ 3999243 w 5145137"/>
              <a:gd name="connsiteY1032" fmla="*/ 1018991 h 6721475"/>
              <a:gd name="connsiteX1033" fmla="*/ 3992934 w 5145137"/>
              <a:gd name="connsiteY1033" fmla="*/ 1042757 h 6721475"/>
              <a:gd name="connsiteX1034" fmla="*/ 4021094 w 5145137"/>
              <a:gd name="connsiteY1034" fmla="*/ 1043245 h 6721475"/>
              <a:gd name="connsiteX1035" fmla="*/ 2056970 w 5145137"/>
              <a:gd name="connsiteY1035" fmla="*/ 1006117 h 6721475"/>
              <a:gd name="connsiteX1036" fmla="*/ 2049176 w 5145137"/>
              <a:gd name="connsiteY1036" fmla="*/ 1011192 h 6721475"/>
              <a:gd name="connsiteX1037" fmla="*/ 2050591 w 5145137"/>
              <a:gd name="connsiteY1037" fmla="*/ 1017273 h 6721475"/>
              <a:gd name="connsiteX1038" fmla="*/ 2055695 w 5145137"/>
              <a:gd name="connsiteY1038" fmla="*/ 1022186 h 6721475"/>
              <a:gd name="connsiteX1039" fmla="*/ 2067203 w 5145137"/>
              <a:gd name="connsiteY1039" fmla="*/ 1008105 h 6721475"/>
              <a:gd name="connsiteX1040" fmla="*/ 2056970 w 5145137"/>
              <a:gd name="connsiteY1040" fmla="*/ 1006117 h 6721475"/>
              <a:gd name="connsiteX1041" fmla="*/ 4157264 w 5145137"/>
              <a:gd name="connsiteY1041" fmla="*/ 964486 h 6721475"/>
              <a:gd name="connsiteX1042" fmla="*/ 4148820 w 5145137"/>
              <a:gd name="connsiteY1042" fmla="*/ 966670 h 6721475"/>
              <a:gd name="connsiteX1043" fmla="*/ 4142996 w 5145137"/>
              <a:gd name="connsiteY1043" fmla="*/ 975591 h 6721475"/>
              <a:gd name="connsiteX1044" fmla="*/ 4151767 w 5145137"/>
              <a:gd name="connsiteY1044" fmla="*/ 975995 h 6721475"/>
              <a:gd name="connsiteX1045" fmla="*/ 4158610 w 5145137"/>
              <a:gd name="connsiteY1045" fmla="*/ 965114 h 6721475"/>
              <a:gd name="connsiteX1046" fmla="*/ 2018212 w 5145137"/>
              <a:gd name="connsiteY1046" fmla="*/ 957986 h 6721475"/>
              <a:gd name="connsiteX1047" fmla="*/ 2010014 w 5145137"/>
              <a:gd name="connsiteY1047" fmla="*/ 960904 h 6721475"/>
              <a:gd name="connsiteX1048" fmla="*/ 2014909 w 5145137"/>
              <a:gd name="connsiteY1048" fmla="*/ 967190 h 6721475"/>
              <a:gd name="connsiteX1049" fmla="*/ 2019818 w 5145137"/>
              <a:gd name="connsiteY1049" fmla="*/ 968575 h 6721475"/>
              <a:gd name="connsiteX1050" fmla="*/ 2024746 w 5145137"/>
              <a:gd name="connsiteY1050" fmla="*/ 964081 h 6721475"/>
              <a:gd name="connsiteX1051" fmla="*/ 2026394 w 5145137"/>
              <a:gd name="connsiteY1051" fmla="*/ 960949 h 6721475"/>
              <a:gd name="connsiteX1052" fmla="*/ 2018212 w 5145137"/>
              <a:gd name="connsiteY1052" fmla="*/ 957986 h 6721475"/>
              <a:gd name="connsiteX1053" fmla="*/ 1970615 w 5145137"/>
              <a:gd name="connsiteY1053" fmla="*/ 921789 h 6721475"/>
              <a:gd name="connsiteX1054" fmla="*/ 1964240 w 5145137"/>
              <a:gd name="connsiteY1054" fmla="*/ 930983 h 6721475"/>
              <a:gd name="connsiteX1055" fmla="*/ 1978995 w 5145137"/>
              <a:gd name="connsiteY1055" fmla="*/ 926320 h 6721475"/>
              <a:gd name="connsiteX1056" fmla="*/ 1980643 w 5145137"/>
              <a:gd name="connsiteY1056" fmla="*/ 923188 h 6721475"/>
              <a:gd name="connsiteX1057" fmla="*/ 1970615 w 5145137"/>
              <a:gd name="connsiteY1057" fmla="*/ 921789 h 6721475"/>
              <a:gd name="connsiteX1058" fmla="*/ 3590041 w 5145137"/>
              <a:gd name="connsiteY1058" fmla="*/ 921640 h 6721475"/>
              <a:gd name="connsiteX1059" fmla="*/ 3594722 w 5145137"/>
              <a:gd name="connsiteY1059" fmla="*/ 934929 h 6721475"/>
              <a:gd name="connsiteX1060" fmla="*/ 3574693 w 5145137"/>
              <a:gd name="connsiteY1060" fmla="*/ 961745 h 6721475"/>
              <a:gd name="connsiteX1061" fmla="*/ 3552062 w 5145137"/>
              <a:gd name="connsiteY1061" fmla="*/ 989403 h 6721475"/>
              <a:gd name="connsiteX1062" fmla="*/ 3554481 w 5145137"/>
              <a:gd name="connsiteY1062" fmla="*/ 1018226 h 6721475"/>
              <a:gd name="connsiteX1063" fmla="*/ 3569996 w 5145137"/>
              <a:gd name="connsiteY1063" fmla="*/ 1025244 h 6721475"/>
              <a:gd name="connsiteX1064" fmla="*/ 3563841 w 5145137"/>
              <a:gd name="connsiteY1064" fmla="*/ 1044808 h 6721475"/>
              <a:gd name="connsiteX1065" fmla="*/ 3574253 w 5145137"/>
              <a:gd name="connsiteY1065" fmla="*/ 1041447 h 6721475"/>
              <a:gd name="connsiteX1066" fmla="*/ 3586953 w 5145137"/>
              <a:gd name="connsiteY1066" fmla="*/ 1029485 h 6721475"/>
              <a:gd name="connsiteX1067" fmla="*/ 3582246 w 5145137"/>
              <a:gd name="connsiteY1067" fmla="*/ 1009263 h 6721475"/>
              <a:gd name="connsiteX1068" fmla="*/ 3601664 w 5145137"/>
              <a:gd name="connsiteY1068" fmla="*/ 932689 h 6721475"/>
              <a:gd name="connsiteX1069" fmla="*/ 3596716 w 5145137"/>
              <a:gd name="connsiteY1069" fmla="*/ 925497 h 6721475"/>
              <a:gd name="connsiteX1070" fmla="*/ 3590041 w 5145137"/>
              <a:gd name="connsiteY1070" fmla="*/ 921640 h 6721475"/>
              <a:gd name="connsiteX1071" fmla="*/ 1615380 w 5145137"/>
              <a:gd name="connsiteY1071" fmla="*/ 920817 h 6721475"/>
              <a:gd name="connsiteX1072" fmla="*/ 1607181 w 5145137"/>
              <a:gd name="connsiteY1072" fmla="*/ 923735 h 6721475"/>
              <a:gd name="connsiteX1073" fmla="*/ 1602239 w 5145137"/>
              <a:gd name="connsiteY1073" fmla="*/ 933131 h 6721475"/>
              <a:gd name="connsiteX1074" fmla="*/ 1615345 w 5145137"/>
              <a:gd name="connsiteY1074" fmla="*/ 932579 h 6721475"/>
              <a:gd name="connsiteX1075" fmla="*/ 1623561 w 5145137"/>
              <a:gd name="connsiteY1075" fmla="*/ 923780 h 6721475"/>
              <a:gd name="connsiteX1076" fmla="*/ 1615380 w 5145137"/>
              <a:gd name="connsiteY1076" fmla="*/ 920817 h 6721475"/>
              <a:gd name="connsiteX1077" fmla="*/ 3869856 w 5145137"/>
              <a:gd name="connsiteY1077" fmla="*/ 909498 h 6721475"/>
              <a:gd name="connsiteX1078" fmla="*/ 3864504 w 5145137"/>
              <a:gd name="connsiteY1078" fmla="*/ 910762 h 6721475"/>
              <a:gd name="connsiteX1079" fmla="*/ 3862242 w 5145137"/>
              <a:gd name="connsiteY1079" fmla="*/ 926295 h 6721475"/>
              <a:gd name="connsiteX1080" fmla="*/ 3854730 w 5145137"/>
              <a:gd name="connsiteY1080" fmla="*/ 931032 h 6721475"/>
              <a:gd name="connsiteX1081" fmla="*/ 3850700 w 5145137"/>
              <a:gd name="connsiteY1081" fmla="*/ 937421 h 6721475"/>
              <a:gd name="connsiteX1082" fmla="*/ 3859982 w 5145137"/>
              <a:gd name="connsiteY1082" fmla="*/ 941826 h 6721475"/>
              <a:gd name="connsiteX1083" fmla="*/ 3864739 w 5145137"/>
              <a:gd name="connsiteY1083" fmla="*/ 936127 h 6721475"/>
              <a:gd name="connsiteX1084" fmla="*/ 3863412 w 5145137"/>
              <a:gd name="connsiteY1084" fmla="*/ 929617 h 6721475"/>
              <a:gd name="connsiteX1085" fmla="*/ 3871490 w 5145137"/>
              <a:gd name="connsiteY1085" fmla="*/ 920997 h 6721475"/>
              <a:gd name="connsiteX1086" fmla="*/ 3876086 w 5145137"/>
              <a:gd name="connsiteY1086" fmla="*/ 910725 h 6721475"/>
              <a:gd name="connsiteX1087" fmla="*/ 3869856 w 5145137"/>
              <a:gd name="connsiteY1087" fmla="*/ 909498 h 6721475"/>
              <a:gd name="connsiteX1088" fmla="*/ 1822008 w 5145137"/>
              <a:gd name="connsiteY1088" fmla="*/ 908053 h 6721475"/>
              <a:gd name="connsiteX1089" fmla="*/ 1808681 w 5145137"/>
              <a:gd name="connsiteY1089" fmla="*/ 914877 h 6721475"/>
              <a:gd name="connsiteX1090" fmla="*/ 1836520 w 5145137"/>
              <a:gd name="connsiteY1090" fmla="*/ 916521 h 6721475"/>
              <a:gd name="connsiteX1091" fmla="*/ 1822008 w 5145137"/>
              <a:gd name="connsiteY1091" fmla="*/ 908053 h 6721475"/>
              <a:gd name="connsiteX1092" fmla="*/ 4686658 w 5145137"/>
              <a:gd name="connsiteY1092" fmla="*/ 884790 h 6721475"/>
              <a:gd name="connsiteX1093" fmla="*/ 4675828 w 5145137"/>
              <a:gd name="connsiteY1093" fmla="*/ 886567 h 6721475"/>
              <a:gd name="connsiteX1094" fmla="*/ 4684080 w 5145137"/>
              <a:gd name="connsiteY1094" fmla="*/ 896331 h 6721475"/>
              <a:gd name="connsiteX1095" fmla="*/ 4696354 w 5145137"/>
              <a:gd name="connsiteY1095" fmla="*/ 897429 h 6721475"/>
              <a:gd name="connsiteX1096" fmla="*/ 4693982 w 5145137"/>
              <a:gd name="connsiteY1096" fmla="*/ 889369 h 6721475"/>
              <a:gd name="connsiteX1097" fmla="*/ 4686658 w 5145137"/>
              <a:gd name="connsiteY1097" fmla="*/ 884790 h 6721475"/>
              <a:gd name="connsiteX1098" fmla="*/ 3619831 w 5145137"/>
              <a:gd name="connsiteY1098" fmla="*/ 830615 h 6721475"/>
              <a:gd name="connsiteX1099" fmla="*/ 3604778 w 5145137"/>
              <a:gd name="connsiteY1099" fmla="*/ 831773 h 6721475"/>
              <a:gd name="connsiteX1100" fmla="*/ 3609726 w 5145137"/>
              <a:gd name="connsiteY1100" fmla="*/ 838965 h 6721475"/>
              <a:gd name="connsiteX1101" fmla="*/ 3616402 w 5145137"/>
              <a:gd name="connsiteY1101" fmla="*/ 842824 h 6721475"/>
              <a:gd name="connsiteX1102" fmla="*/ 3621159 w 5145137"/>
              <a:gd name="connsiteY1102" fmla="*/ 837125 h 6721475"/>
              <a:gd name="connsiteX1103" fmla="*/ 3619831 w 5145137"/>
              <a:gd name="connsiteY1103" fmla="*/ 830615 h 6721475"/>
              <a:gd name="connsiteX1104" fmla="*/ 3592630 w 5145137"/>
              <a:gd name="connsiteY1104" fmla="*/ 794528 h 6721475"/>
              <a:gd name="connsiteX1105" fmla="*/ 3580326 w 5145137"/>
              <a:gd name="connsiteY1105" fmla="*/ 795261 h 6721475"/>
              <a:gd name="connsiteX1106" fmla="*/ 3587892 w 5145137"/>
              <a:gd name="connsiteY1106" fmla="*/ 805771 h 6721475"/>
              <a:gd name="connsiteX1107" fmla="*/ 3602359 w 5145137"/>
              <a:gd name="connsiteY1107" fmla="*/ 802951 h 6721475"/>
              <a:gd name="connsiteX1108" fmla="*/ 3592630 w 5145137"/>
              <a:gd name="connsiteY1108" fmla="*/ 794528 h 6721475"/>
              <a:gd name="connsiteX1109" fmla="*/ 3621934 w 5145137"/>
              <a:gd name="connsiteY1109" fmla="*/ 770729 h 6721475"/>
              <a:gd name="connsiteX1110" fmla="*/ 3622580 w 5145137"/>
              <a:gd name="connsiteY1110" fmla="*/ 789024 h 6721475"/>
              <a:gd name="connsiteX1111" fmla="*/ 3623223 w 5145137"/>
              <a:gd name="connsiteY1111" fmla="*/ 807318 h 6721475"/>
              <a:gd name="connsiteX1112" fmla="*/ 3629887 w 5145137"/>
              <a:gd name="connsiteY1112" fmla="*/ 808405 h 6721475"/>
              <a:gd name="connsiteX1113" fmla="*/ 3638276 w 5145137"/>
              <a:gd name="connsiteY1113" fmla="*/ 806160 h 6721475"/>
              <a:gd name="connsiteX1114" fmla="*/ 3646944 w 5145137"/>
              <a:gd name="connsiteY1114" fmla="*/ 800588 h 6721475"/>
              <a:gd name="connsiteX1115" fmla="*/ 3648648 w 5145137"/>
              <a:gd name="connsiteY1115" fmla="*/ 791711 h 6721475"/>
              <a:gd name="connsiteX1116" fmla="*/ 3637456 w 5145137"/>
              <a:gd name="connsiteY1116" fmla="*/ 779135 h 6721475"/>
              <a:gd name="connsiteX1117" fmla="*/ 3621934 w 5145137"/>
              <a:gd name="connsiteY1117" fmla="*/ 770729 h 6721475"/>
              <a:gd name="connsiteX1118" fmla="*/ 3927198 w 5145137"/>
              <a:gd name="connsiteY1118" fmla="*/ 627799 h 6721475"/>
              <a:gd name="connsiteX1119" fmla="*/ 3890348 w 5145137"/>
              <a:gd name="connsiteY1119" fmla="*/ 687798 h 6721475"/>
              <a:gd name="connsiteX1120" fmla="*/ 3899602 w 5145137"/>
              <a:gd name="connsiteY1120" fmla="*/ 725053 h 6721475"/>
              <a:gd name="connsiteX1121" fmla="*/ 3897566 w 5145137"/>
              <a:gd name="connsiteY1121" fmla="*/ 763177 h 6721475"/>
              <a:gd name="connsiteX1122" fmla="*/ 3885570 w 5145137"/>
              <a:gd name="connsiteY1122" fmla="*/ 768899 h 6721475"/>
              <a:gd name="connsiteX1123" fmla="*/ 3884893 w 5145137"/>
              <a:gd name="connsiteY1123" fmla="*/ 782069 h 6721475"/>
              <a:gd name="connsiteX1124" fmla="*/ 3881072 w 5145137"/>
              <a:gd name="connsiteY1124" fmla="*/ 806892 h 6721475"/>
              <a:gd name="connsiteX1125" fmla="*/ 3871168 w 5145137"/>
              <a:gd name="connsiteY1125" fmla="*/ 830904 h 6721475"/>
              <a:gd name="connsiteX1126" fmla="*/ 3888058 w 5145137"/>
              <a:gd name="connsiteY1126" fmla="*/ 817126 h 6721475"/>
              <a:gd name="connsiteX1127" fmla="*/ 3909308 w 5145137"/>
              <a:gd name="connsiteY1127" fmla="*/ 807494 h 6721475"/>
              <a:gd name="connsiteX1128" fmla="*/ 3925371 w 5145137"/>
              <a:gd name="connsiteY1128" fmla="*/ 765303 h 6721475"/>
              <a:gd name="connsiteX1129" fmla="*/ 3922850 w 5145137"/>
              <a:gd name="connsiteY1129" fmla="*/ 748540 h 6721475"/>
              <a:gd name="connsiteX1130" fmla="*/ 3929893 w 5145137"/>
              <a:gd name="connsiteY1130" fmla="*/ 734241 h 6721475"/>
              <a:gd name="connsiteX1131" fmla="*/ 3930419 w 5145137"/>
              <a:gd name="connsiteY1131" fmla="*/ 719269 h 6721475"/>
              <a:gd name="connsiteX1132" fmla="*/ 3930946 w 5145137"/>
              <a:gd name="connsiteY1132" fmla="*/ 704299 h 6721475"/>
              <a:gd name="connsiteX1133" fmla="*/ 3922794 w 5145137"/>
              <a:gd name="connsiteY1133" fmla="*/ 692127 h 6721475"/>
              <a:gd name="connsiteX1134" fmla="*/ 3941279 w 5145137"/>
              <a:gd name="connsiteY1134" fmla="*/ 678762 h 6721475"/>
              <a:gd name="connsiteX1135" fmla="*/ 3959762 w 5145137"/>
              <a:gd name="connsiteY1135" fmla="*/ 665395 h 6721475"/>
              <a:gd name="connsiteX1136" fmla="*/ 3958592 w 5145137"/>
              <a:gd name="connsiteY1136" fmla="*/ 662072 h 6721475"/>
              <a:gd name="connsiteX1137" fmla="*/ 3950441 w 5145137"/>
              <a:gd name="connsiteY1137" fmla="*/ 649901 h 6721475"/>
              <a:gd name="connsiteX1138" fmla="*/ 3670011 w 5145137"/>
              <a:gd name="connsiteY1138" fmla="*/ 610897 h 6721475"/>
              <a:gd name="connsiteX1139" fmla="*/ 3668876 w 5145137"/>
              <a:gd name="connsiteY1139" fmla="*/ 617276 h 6721475"/>
              <a:gd name="connsiteX1140" fmla="*/ 3671221 w 5145137"/>
              <a:gd name="connsiteY1140" fmla="*/ 625309 h 6721475"/>
              <a:gd name="connsiteX1141" fmla="*/ 3646964 w 5145137"/>
              <a:gd name="connsiteY1141" fmla="*/ 644238 h 6721475"/>
              <a:gd name="connsiteX1142" fmla="*/ 3623801 w 5145137"/>
              <a:gd name="connsiteY1142" fmla="*/ 644314 h 6721475"/>
              <a:gd name="connsiteX1143" fmla="*/ 3629730 w 5145137"/>
              <a:gd name="connsiteY1143" fmla="*/ 683106 h 6721475"/>
              <a:gd name="connsiteX1144" fmla="*/ 3617176 w 5145137"/>
              <a:gd name="connsiteY1144" fmla="*/ 735261 h 6721475"/>
              <a:gd name="connsiteX1145" fmla="*/ 3628797 w 5145137"/>
              <a:gd name="connsiteY1145" fmla="*/ 746313 h 6721475"/>
              <a:gd name="connsiteX1146" fmla="*/ 3669275 w 5145137"/>
              <a:gd name="connsiteY1146" fmla="*/ 729547 h 6721475"/>
              <a:gd name="connsiteX1147" fmla="*/ 3677454 w 5145137"/>
              <a:gd name="connsiteY1147" fmla="*/ 708868 h 6721475"/>
              <a:gd name="connsiteX1148" fmla="*/ 3696923 w 5145137"/>
              <a:gd name="connsiteY1148" fmla="*/ 687321 h 6721475"/>
              <a:gd name="connsiteX1149" fmla="*/ 3696884 w 5145137"/>
              <a:gd name="connsiteY1149" fmla="*/ 676232 h 6721475"/>
              <a:gd name="connsiteX1150" fmla="*/ 3683502 w 5145137"/>
              <a:gd name="connsiteY1150" fmla="*/ 658811 h 6721475"/>
              <a:gd name="connsiteX1151" fmla="*/ 3663188 w 5145137"/>
              <a:gd name="connsiteY1151" fmla="*/ 646404 h 6721475"/>
              <a:gd name="connsiteX1152" fmla="*/ 3674691 w 5145137"/>
              <a:gd name="connsiteY1152" fmla="*/ 624189 h 6721475"/>
              <a:gd name="connsiteX1153" fmla="*/ 3687876 w 5145137"/>
              <a:gd name="connsiteY1153" fmla="*/ 627334 h 6721475"/>
              <a:gd name="connsiteX1154" fmla="*/ 3703666 w 5145137"/>
              <a:gd name="connsiteY1154" fmla="*/ 629638 h 6721475"/>
              <a:gd name="connsiteX1155" fmla="*/ 3688564 w 5145137"/>
              <a:gd name="connsiteY1155" fmla="*/ 616936 h 6721475"/>
              <a:gd name="connsiteX1156" fmla="*/ 3670011 w 5145137"/>
              <a:gd name="connsiteY1156" fmla="*/ 610897 h 6721475"/>
              <a:gd name="connsiteX1157" fmla="*/ 3947666 w 5145137"/>
              <a:gd name="connsiteY1157" fmla="*/ 521283 h 6721475"/>
              <a:gd name="connsiteX1158" fmla="*/ 3942186 w 5145137"/>
              <a:gd name="connsiteY1158" fmla="*/ 567457 h 6721475"/>
              <a:gd name="connsiteX1159" fmla="*/ 3944512 w 5145137"/>
              <a:gd name="connsiteY1159" fmla="*/ 611110 h 6721475"/>
              <a:gd name="connsiteX1160" fmla="*/ 3952623 w 5145137"/>
              <a:gd name="connsiteY1160" fmla="*/ 612193 h 6721475"/>
              <a:gd name="connsiteX1161" fmla="*/ 3969977 w 5145137"/>
              <a:gd name="connsiteY1161" fmla="*/ 606592 h 6721475"/>
              <a:gd name="connsiteX1162" fmla="*/ 3991774 w 5145137"/>
              <a:gd name="connsiteY1162" fmla="*/ 547752 h 6721475"/>
              <a:gd name="connsiteX1163" fmla="*/ 3965216 w 5145137"/>
              <a:gd name="connsiteY1163" fmla="*/ 407845 h 6721475"/>
              <a:gd name="connsiteX1164" fmla="*/ 3983188 w 5145137"/>
              <a:gd name="connsiteY1164" fmla="*/ 413607 h 6721475"/>
              <a:gd name="connsiteX1165" fmla="*/ 3979060 w 5145137"/>
              <a:gd name="connsiteY1165" fmla="*/ 433442 h 6721475"/>
              <a:gd name="connsiteX1166" fmla="*/ 3963614 w 5145137"/>
              <a:gd name="connsiteY1166" fmla="*/ 445828 h 6721475"/>
              <a:gd name="connsiteX1167" fmla="*/ 3967255 w 5145137"/>
              <a:gd name="connsiteY1167" fmla="*/ 452054 h 6721475"/>
              <a:gd name="connsiteX1168" fmla="*/ 3968294 w 5145137"/>
              <a:gd name="connsiteY1168" fmla="*/ 459119 h 6721475"/>
              <a:gd name="connsiteX1169" fmla="*/ 3956097 w 5145137"/>
              <a:gd name="connsiteY1169" fmla="*/ 449179 h 6721475"/>
              <a:gd name="connsiteX1170" fmla="*/ 3947352 w 5145137"/>
              <a:gd name="connsiteY1170" fmla="*/ 432575 h 6721475"/>
              <a:gd name="connsiteX1171" fmla="*/ 3947750 w 5145137"/>
              <a:gd name="connsiteY1171" fmla="*/ 422733 h 6721475"/>
              <a:gd name="connsiteX1172" fmla="*/ 3947272 w 5145137"/>
              <a:gd name="connsiteY1172" fmla="*/ 410398 h 6721475"/>
              <a:gd name="connsiteX1173" fmla="*/ 3965216 w 5145137"/>
              <a:gd name="connsiteY1173" fmla="*/ 407845 h 6721475"/>
              <a:gd name="connsiteX1174" fmla="*/ 4215580 w 5145137"/>
              <a:gd name="connsiteY1174" fmla="*/ 0 h 6721475"/>
              <a:gd name="connsiteX1175" fmla="*/ 4292122 w 5145137"/>
              <a:gd name="connsiteY1175" fmla="*/ 0 h 6721475"/>
              <a:gd name="connsiteX1176" fmla="*/ 4292146 w 5145137"/>
              <a:gd name="connsiteY1176" fmla="*/ 6757 h 6721475"/>
              <a:gd name="connsiteX1177" fmla="*/ 4292934 w 5145137"/>
              <a:gd name="connsiteY1177" fmla="*/ 25466 h 6721475"/>
              <a:gd name="connsiteX1178" fmla="*/ 4280681 w 5145137"/>
              <a:gd name="connsiteY1178" fmla="*/ 40060 h 6721475"/>
              <a:gd name="connsiteX1179" fmla="*/ 4272688 w 5145137"/>
              <a:gd name="connsiteY1179" fmla="*/ 72244 h 6721475"/>
              <a:gd name="connsiteX1180" fmla="*/ 4263126 w 5145137"/>
              <a:gd name="connsiteY1180" fmla="*/ 110945 h 6721475"/>
              <a:gd name="connsiteX1181" fmla="*/ 4226596 w 5145137"/>
              <a:gd name="connsiteY1181" fmla="*/ 138924 h 6721475"/>
              <a:gd name="connsiteX1182" fmla="*/ 4219931 w 5145137"/>
              <a:gd name="connsiteY1182" fmla="*/ 218785 h 6721475"/>
              <a:gd name="connsiteX1183" fmla="*/ 4207317 w 5145137"/>
              <a:gd name="connsiteY1183" fmla="*/ 254310 h 6721475"/>
              <a:gd name="connsiteX1184" fmla="*/ 4194704 w 5145137"/>
              <a:gd name="connsiteY1184" fmla="*/ 289833 h 6721475"/>
              <a:gd name="connsiteX1185" fmla="*/ 4195874 w 5145137"/>
              <a:gd name="connsiteY1185" fmla="*/ 293156 h 6721475"/>
              <a:gd name="connsiteX1186" fmla="*/ 4194862 w 5145137"/>
              <a:gd name="connsiteY1186" fmla="*/ 334188 h 6721475"/>
              <a:gd name="connsiteX1187" fmla="*/ 4182310 w 5145137"/>
              <a:gd name="connsiteY1187" fmla="*/ 346565 h 6721475"/>
              <a:gd name="connsiteX1188" fmla="*/ 4174116 w 5145137"/>
              <a:gd name="connsiteY1188" fmla="*/ 363086 h 6721475"/>
              <a:gd name="connsiteX1189" fmla="*/ 4178090 w 5145137"/>
              <a:gd name="connsiteY1189" fmla="*/ 381230 h 6721475"/>
              <a:gd name="connsiteX1190" fmla="*/ 4167293 w 5145137"/>
              <a:gd name="connsiteY1190" fmla="*/ 398591 h 6721475"/>
              <a:gd name="connsiteX1191" fmla="*/ 4161995 w 5145137"/>
              <a:gd name="connsiteY1191" fmla="*/ 415102 h 6721475"/>
              <a:gd name="connsiteX1192" fmla="*/ 4148888 w 5145137"/>
              <a:gd name="connsiteY1192" fmla="*/ 434135 h 6721475"/>
              <a:gd name="connsiteX1193" fmla="*/ 4169870 w 5145137"/>
              <a:gd name="connsiteY1193" fmla="*/ 471767 h 6721475"/>
              <a:gd name="connsiteX1194" fmla="*/ 4144485 w 5145137"/>
              <a:gd name="connsiteY1194" fmla="*/ 498463 h 6721475"/>
              <a:gd name="connsiteX1195" fmla="*/ 4140005 w 5145137"/>
              <a:gd name="connsiteY1195" fmla="*/ 500834 h 6721475"/>
              <a:gd name="connsiteX1196" fmla="*/ 4139883 w 5145137"/>
              <a:gd name="connsiteY1196" fmla="*/ 507349 h 6721475"/>
              <a:gd name="connsiteX1197" fmla="*/ 4145139 w 5145137"/>
              <a:gd name="connsiteY1197" fmla="*/ 519530 h 6721475"/>
              <a:gd name="connsiteX1198" fmla="*/ 4133020 w 5145137"/>
              <a:gd name="connsiteY1198" fmla="*/ 531765 h 6721475"/>
              <a:gd name="connsiteX1199" fmla="*/ 4114616 w 5145137"/>
              <a:gd name="connsiteY1199" fmla="*/ 567310 h 6721475"/>
              <a:gd name="connsiteX1200" fmla="*/ 4121676 w 5145137"/>
              <a:gd name="connsiteY1200" fmla="*/ 598335 h 6721475"/>
              <a:gd name="connsiteX1201" fmla="*/ 4088024 w 5145137"/>
              <a:gd name="connsiteY1201" fmla="*/ 661926 h 6721475"/>
              <a:gd name="connsiteX1202" fmla="*/ 4076938 w 5145137"/>
              <a:gd name="connsiteY1202" fmla="*/ 695576 h 6721475"/>
              <a:gd name="connsiteX1203" fmla="*/ 4149968 w 5145137"/>
              <a:gd name="connsiteY1203" fmla="*/ 706861 h 6721475"/>
              <a:gd name="connsiteX1204" fmla="*/ 4230336 w 5145137"/>
              <a:gd name="connsiteY1204" fmla="*/ 742538 h 6721475"/>
              <a:gd name="connsiteX1205" fmla="*/ 4316525 w 5145137"/>
              <a:gd name="connsiteY1205" fmla="*/ 769295 h 6721475"/>
              <a:gd name="connsiteX1206" fmla="*/ 4341761 w 5145137"/>
              <a:gd name="connsiteY1206" fmla="*/ 763718 h 6721475"/>
              <a:gd name="connsiteX1207" fmla="*/ 4347973 w 5145137"/>
              <a:gd name="connsiteY1207" fmla="*/ 767435 h 6721475"/>
              <a:gd name="connsiteX1208" fmla="*/ 4378254 w 5145137"/>
              <a:gd name="connsiteY1208" fmla="*/ 760743 h 6721475"/>
              <a:gd name="connsiteX1209" fmla="*/ 4406209 w 5145137"/>
              <a:gd name="connsiteY1209" fmla="*/ 777467 h 6721475"/>
              <a:gd name="connsiteX1210" fmla="*/ 4445566 w 5145137"/>
              <a:gd name="connsiteY1210" fmla="*/ 768451 h 6721475"/>
              <a:gd name="connsiteX1211" fmla="*/ 4482303 w 5145137"/>
              <a:gd name="connsiteY1211" fmla="*/ 773374 h 6721475"/>
              <a:gd name="connsiteX1212" fmla="*/ 4535930 w 5145137"/>
              <a:gd name="connsiteY1212" fmla="*/ 802874 h 6721475"/>
              <a:gd name="connsiteX1213" fmla="*/ 4550161 w 5145137"/>
              <a:gd name="connsiteY1213" fmla="*/ 813725 h 6721475"/>
              <a:gd name="connsiteX1214" fmla="*/ 4555845 w 5145137"/>
              <a:gd name="connsiteY1214" fmla="*/ 792420 h 6721475"/>
              <a:gd name="connsiteX1215" fmla="*/ 4575157 w 5145137"/>
              <a:gd name="connsiteY1215" fmla="*/ 739441 h 6721475"/>
              <a:gd name="connsiteX1216" fmla="*/ 4589658 w 5145137"/>
              <a:gd name="connsiteY1216" fmla="*/ 719272 h 6721475"/>
              <a:gd name="connsiteX1217" fmla="*/ 4588768 w 5145137"/>
              <a:gd name="connsiteY1217" fmla="*/ 690957 h 6721475"/>
              <a:gd name="connsiteX1218" fmla="*/ 4664358 w 5145137"/>
              <a:gd name="connsiteY1218" fmla="*/ 679882 h 6721475"/>
              <a:gd name="connsiteX1219" fmla="*/ 4670254 w 5145137"/>
              <a:gd name="connsiteY1219" fmla="*/ 730946 h 6721475"/>
              <a:gd name="connsiteX1220" fmla="*/ 4678748 w 5145137"/>
              <a:gd name="connsiteY1220" fmla="*/ 729106 h 6721475"/>
              <a:gd name="connsiteX1221" fmla="*/ 4684072 w 5145137"/>
              <a:gd name="connsiteY1221" fmla="*/ 725119 h 6721475"/>
              <a:gd name="connsiteX1222" fmla="*/ 4685606 w 5145137"/>
              <a:gd name="connsiteY1222" fmla="*/ 715529 h 6721475"/>
              <a:gd name="connsiteX1223" fmla="*/ 4696656 w 5145137"/>
              <a:gd name="connsiteY1223" fmla="*/ 712380 h 6721475"/>
              <a:gd name="connsiteX1224" fmla="*/ 4722453 w 5145137"/>
              <a:gd name="connsiteY1224" fmla="*/ 693025 h 6721475"/>
              <a:gd name="connsiteX1225" fmla="*/ 4744616 w 5145137"/>
              <a:gd name="connsiteY1225" fmla="*/ 668932 h 6721475"/>
              <a:gd name="connsiteX1226" fmla="*/ 4745440 w 5145137"/>
              <a:gd name="connsiteY1226" fmla="*/ 652786 h 6721475"/>
              <a:gd name="connsiteX1227" fmla="*/ 4758950 w 5145137"/>
              <a:gd name="connsiteY1227" fmla="*/ 645232 h 6721475"/>
              <a:gd name="connsiteX1228" fmla="*/ 4787830 w 5145137"/>
              <a:gd name="connsiteY1228" fmla="*/ 640491 h 6721475"/>
              <a:gd name="connsiteX1229" fmla="*/ 4811758 w 5145137"/>
              <a:gd name="connsiteY1229" fmla="*/ 608101 h 6721475"/>
              <a:gd name="connsiteX1230" fmla="*/ 4857552 w 5145137"/>
              <a:gd name="connsiteY1230" fmla="*/ 614814 h 6721475"/>
              <a:gd name="connsiteX1231" fmla="*/ 4857721 w 5145137"/>
              <a:gd name="connsiteY1231" fmla="*/ 633909 h 6721475"/>
              <a:gd name="connsiteX1232" fmla="*/ 4849304 w 5145137"/>
              <a:gd name="connsiteY1232" fmla="*/ 651746 h 6721475"/>
              <a:gd name="connsiteX1233" fmla="*/ 4889943 w 5145137"/>
              <a:gd name="connsiteY1233" fmla="*/ 712669 h 6721475"/>
              <a:gd name="connsiteX1234" fmla="*/ 4915628 w 5145137"/>
              <a:gd name="connsiteY1234" fmla="*/ 793837 h 6721475"/>
              <a:gd name="connsiteX1235" fmla="*/ 4952144 w 5145137"/>
              <a:gd name="connsiteY1235" fmla="*/ 873227 h 6721475"/>
              <a:gd name="connsiteX1236" fmla="*/ 4973289 w 5145137"/>
              <a:gd name="connsiteY1236" fmla="*/ 887544 h 6721475"/>
              <a:gd name="connsiteX1237" fmla="*/ 4974527 w 5145137"/>
              <a:gd name="connsiteY1237" fmla="*/ 894456 h 6721475"/>
              <a:gd name="connsiteX1238" fmla="*/ 4999900 w 5145137"/>
              <a:gd name="connsiteY1238" fmla="*/ 911637 h 6721475"/>
              <a:gd name="connsiteX1239" fmla="*/ 5005473 w 5145137"/>
              <a:gd name="connsiteY1239" fmla="*/ 942742 h 6721475"/>
              <a:gd name="connsiteX1240" fmla="*/ 5038697 w 5145137"/>
              <a:gd name="connsiteY1240" fmla="*/ 964859 h 6721475"/>
              <a:gd name="connsiteX1241" fmla="*/ 5059313 w 5145137"/>
              <a:gd name="connsiteY1241" fmla="*/ 994383 h 6721475"/>
              <a:gd name="connsiteX1242" fmla="*/ 5072015 w 5145137"/>
              <a:gd name="connsiteY1242" fmla="*/ 1052333 h 6721475"/>
              <a:gd name="connsiteX1243" fmla="*/ 5063444 w 5145137"/>
              <a:gd name="connsiteY1243" fmla="*/ 1100434 h 6721475"/>
              <a:gd name="connsiteX1244" fmla="*/ 5059833 w 5145137"/>
              <a:gd name="connsiteY1244" fmla="*/ 1101027 h 6721475"/>
              <a:gd name="connsiteX1245" fmla="*/ 5060995 w 5145137"/>
              <a:gd name="connsiteY1245" fmla="*/ 1138637 h 6721475"/>
              <a:gd name="connsiteX1246" fmla="*/ 5062622 w 5145137"/>
              <a:gd name="connsiteY1246" fmla="*/ 1178838 h 6721475"/>
              <a:gd name="connsiteX1247" fmla="*/ 5050658 w 5145137"/>
              <a:gd name="connsiteY1247" fmla="*/ 1195032 h 6721475"/>
              <a:gd name="connsiteX1248" fmla="*/ 5042782 w 5145137"/>
              <a:gd name="connsiteY1248" fmla="*/ 1231458 h 6721475"/>
              <a:gd name="connsiteX1249" fmla="*/ 5013632 w 5145137"/>
              <a:gd name="connsiteY1249" fmla="*/ 1258033 h 6721475"/>
              <a:gd name="connsiteX1250" fmla="*/ 4997132 w 5145137"/>
              <a:gd name="connsiteY1250" fmla="*/ 1331895 h 6721475"/>
              <a:gd name="connsiteX1251" fmla="*/ 5004560 w 5145137"/>
              <a:gd name="connsiteY1251" fmla="*/ 1373369 h 6721475"/>
              <a:gd name="connsiteX1252" fmla="*/ 4994350 w 5145137"/>
              <a:gd name="connsiteY1252" fmla="*/ 1378601 h 6721475"/>
              <a:gd name="connsiteX1253" fmla="*/ 4983146 w 5145137"/>
              <a:gd name="connsiteY1253" fmla="*/ 1380886 h 6721475"/>
              <a:gd name="connsiteX1254" fmla="*/ 4982832 w 5145137"/>
              <a:gd name="connsiteY1254" fmla="*/ 1386608 h 6721475"/>
              <a:gd name="connsiteX1255" fmla="*/ 4994864 w 5145137"/>
              <a:gd name="connsiteY1255" fmla="*/ 1395828 h 6721475"/>
              <a:gd name="connsiteX1256" fmla="*/ 5013841 w 5145137"/>
              <a:gd name="connsiteY1256" fmla="*/ 1434576 h 6721475"/>
              <a:gd name="connsiteX1257" fmla="*/ 5063540 w 5145137"/>
              <a:gd name="connsiteY1257" fmla="*/ 1497387 h 6721475"/>
              <a:gd name="connsiteX1258" fmla="*/ 5065288 w 5145137"/>
              <a:gd name="connsiteY1258" fmla="*/ 1512905 h 6721475"/>
              <a:gd name="connsiteX1259" fmla="*/ 5077518 w 5145137"/>
              <a:gd name="connsiteY1259" fmla="*/ 1522290 h 6721475"/>
              <a:gd name="connsiteX1260" fmla="*/ 5106005 w 5145137"/>
              <a:gd name="connsiteY1260" fmla="*/ 1539850 h 6721475"/>
              <a:gd name="connsiteX1261" fmla="*/ 5122557 w 5145137"/>
              <a:gd name="connsiteY1261" fmla="*/ 1565775 h 6721475"/>
              <a:gd name="connsiteX1262" fmla="*/ 5145137 w 5145137"/>
              <a:gd name="connsiteY1262" fmla="*/ 1593248 h 6721475"/>
              <a:gd name="connsiteX1263" fmla="*/ 5145137 w 5145137"/>
              <a:gd name="connsiteY1263" fmla="*/ 2377314 h 6721475"/>
              <a:gd name="connsiteX1264" fmla="*/ 5120664 w 5145137"/>
              <a:gd name="connsiteY1264" fmla="*/ 2362672 h 6721475"/>
              <a:gd name="connsiteX1265" fmla="*/ 5095818 w 5145137"/>
              <a:gd name="connsiteY1265" fmla="*/ 2380887 h 6721475"/>
              <a:gd name="connsiteX1266" fmla="*/ 5115232 w 5145137"/>
              <a:gd name="connsiteY1266" fmla="*/ 2400771 h 6721475"/>
              <a:gd name="connsiteX1267" fmla="*/ 5134645 w 5145137"/>
              <a:gd name="connsiteY1267" fmla="*/ 2420655 h 6721475"/>
              <a:gd name="connsiteX1268" fmla="*/ 5145137 w 5145137"/>
              <a:gd name="connsiteY1268" fmla="*/ 2425618 h 6721475"/>
              <a:gd name="connsiteX1269" fmla="*/ 5145137 w 5145137"/>
              <a:gd name="connsiteY1269" fmla="*/ 2634505 h 6721475"/>
              <a:gd name="connsiteX1270" fmla="*/ 5111944 w 5145137"/>
              <a:gd name="connsiteY1270" fmla="*/ 2607615 h 6721475"/>
              <a:gd name="connsiteX1271" fmla="*/ 5010414 w 5145137"/>
              <a:gd name="connsiteY1271" fmla="*/ 2511726 h 6721475"/>
              <a:gd name="connsiteX1272" fmla="*/ 5007114 w 5145137"/>
              <a:gd name="connsiteY1272" fmla="*/ 2495278 h 6721475"/>
              <a:gd name="connsiteX1273" fmla="*/ 4993330 w 5145137"/>
              <a:gd name="connsiteY1273" fmla="*/ 2484964 h 6721475"/>
              <a:gd name="connsiteX1274" fmla="*/ 4947419 w 5145137"/>
              <a:gd name="connsiteY1274" fmla="*/ 2446127 h 6721475"/>
              <a:gd name="connsiteX1275" fmla="*/ 4913736 w 5145137"/>
              <a:gd name="connsiteY1275" fmla="*/ 2408402 h 6721475"/>
              <a:gd name="connsiteX1276" fmla="*/ 4886850 w 5145137"/>
              <a:gd name="connsiteY1276" fmla="*/ 2393350 h 6721475"/>
              <a:gd name="connsiteX1277" fmla="*/ 4878017 w 5145137"/>
              <a:gd name="connsiteY1277" fmla="*/ 2370491 h 6721475"/>
              <a:gd name="connsiteX1278" fmla="*/ 4850645 w 5145137"/>
              <a:gd name="connsiteY1278" fmla="*/ 2343778 h 6721475"/>
              <a:gd name="connsiteX1279" fmla="*/ 4831454 w 5145137"/>
              <a:gd name="connsiteY1279" fmla="*/ 2309590 h 6721475"/>
              <a:gd name="connsiteX1280" fmla="*/ 4826112 w 5145137"/>
              <a:gd name="connsiteY1280" fmla="*/ 2316983 h 6721475"/>
              <a:gd name="connsiteX1281" fmla="*/ 4805742 w 5145137"/>
              <a:gd name="connsiteY1281" fmla="*/ 2338115 h 6721475"/>
              <a:gd name="connsiteX1282" fmla="*/ 4807600 w 5145137"/>
              <a:gd name="connsiteY1282" fmla="*/ 2348484 h 6721475"/>
              <a:gd name="connsiteX1283" fmla="*/ 4791642 w 5145137"/>
              <a:gd name="connsiteY1283" fmla="*/ 2425369 h 6721475"/>
              <a:gd name="connsiteX1284" fmla="*/ 4788744 w 5145137"/>
              <a:gd name="connsiteY1284" fmla="*/ 2440443 h 6721475"/>
              <a:gd name="connsiteX1285" fmla="*/ 4793000 w 5145137"/>
              <a:gd name="connsiteY1285" fmla="*/ 2447808 h 6721475"/>
              <a:gd name="connsiteX1286" fmla="*/ 4798336 w 5145137"/>
              <a:gd name="connsiteY1286" fmla="*/ 2452035 h 6721475"/>
              <a:gd name="connsiteX1287" fmla="*/ 4798434 w 5145137"/>
              <a:gd name="connsiteY1287" fmla="*/ 2459330 h 6721475"/>
              <a:gd name="connsiteX1288" fmla="*/ 4787030 w 5145137"/>
              <a:gd name="connsiteY1288" fmla="*/ 2468530 h 6721475"/>
              <a:gd name="connsiteX1289" fmla="*/ 4783132 w 5145137"/>
              <a:gd name="connsiteY1289" fmla="*/ 2469646 h 6721475"/>
              <a:gd name="connsiteX1290" fmla="*/ 4781062 w 5145137"/>
              <a:gd name="connsiteY1290" fmla="*/ 2480414 h 6721475"/>
              <a:gd name="connsiteX1291" fmla="*/ 4778246 w 5145137"/>
              <a:gd name="connsiteY1291" fmla="*/ 2501333 h 6721475"/>
              <a:gd name="connsiteX1292" fmla="*/ 4786792 w 5145137"/>
              <a:gd name="connsiteY1292" fmla="*/ 2543332 h 6721475"/>
              <a:gd name="connsiteX1293" fmla="*/ 4808341 w 5145137"/>
              <a:gd name="connsiteY1293" fmla="*/ 2583102 h 6721475"/>
              <a:gd name="connsiteX1294" fmla="*/ 4829891 w 5145137"/>
              <a:gd name="connsiteY1294" fmla="*/ 2622870 h 6721475"/>
              <a:gd name="connsiteX1295" fmla="*/ 4873382 w 5145137"/>
              <a:gd name="connsiteY1295" fmla="*/ 2748127 h 6721475"/>
              <a:gd name="connsiteX1296" fmla="*/ 4888378 w 5145137"/>
              <a:gd name="connsiteY1296" fmla="*/ 2760717 h 6721475"/>
              <a:gd name="connsiteX1297" fmla="*/ 4896678 w 5145137"/>
              <a:gd name="connsiteY1297" fmla="*/ 2778604 h 6721475"/>
              <a:gd name="connsiteX1298" fmla="*/ 4906044 w 5145137"/>
              <a:gd name="connsiteY1298" fmla="*/ 2785757 h 6721475"/>
              <a:gd name="connsiteX1299" fmla="*/ 4906385 w 5145137"/>
              <a:gd name="connsiteY1299" fmla="*/ 2796816 h 6721475"/>
              <a:gd name="connsiteX1300" fmla="*/ 4919878 w 5145137"/>
              <a:gd name="connsiteY1300" fmla="*/ 2843137 h 6721475"/>
              <a:gd name="connsiteX1301" fmla="*/ 4947932 w 5145137"/>
              <a:gd name="connsiteY1301" fmla="*/ 2891965 h 6721475"/>
              <a:gd name="connsiteX1302" fmla="*/ 4963076 w 5145137"/>
              <a:gd name="connsiteY1302" fmla="*/ 2921700 h 6721475"/>
              <a:gd name="connsiteX1303" fmla="*/ 4981180 w 5145137"/>
              <a:gd name="connsiteY1303" fmla="*/ 2956822 h 6721475"/>
              <a:gd name="connsiteX1304" fmla="*/ 5000738 w 5145137"/>
              <a:gd name="connsiteY1304" fmla="*/ 2989716 h 6721475"/>
              <a:gd name="connsiteX1305" fmla="*/ 5009670 w 5145137"/>
              <a:gd name="connsiteY1305" fmla="*/ 3015734 h 6721475"/>
              <a:gd name="connsiteX1306" fmla="*/ 5022288 w 5145137"/>
              <a:gd name="connsiteY1306" fmla="*/ 3029485 h 6721475"/>
              <a:gd name="connsiteX1307" fmla="*/ 5019766 w 5145137"/>
              <a:gd name="connsiteY1307" fmla="*/ 3046584 h 6721475"/>
              <a:gd name="connsiteX1308" fmla="*/ 5015884 w 5145137"/>
              <a:gd name="connsiteY1308" fmla="*/ 3052530 h 6721475"/>
              <a:gd name="connsiteX1309" fmla="*/ 5046556 w 5145137"/>
              <a:gd name="connsiteY1309" fmla="*/ 3091555 h 6721475"/>
              <a:gd name="connsiteX1310" fmla="*/ 5040736 w 5145137"/>
              <a:gd name="connsiteY1310" fmla="*/ 3133557 h 6721475"/>
              <a:gd name="connsiteX1311" fmla="*/ 5052967 w 5145137"/>
              <a:gd name="connsiteY1311" fmla="*/ 3151211 h 6721475"/>
              <a:gd name="connsiteX1312" fmla="*/ 5065198 w 5145137"/>
              <a:gd name="connsiteY1312" fmla="*/ 3168866 h 6721475"/>
              <a:gd name="connsiteX1313" fmla="*/ 5071410 w 5145137"/>
              <a:gd name="connsiteY1313" fmla="*/ 3205663 h 6721475"/>
              <a:gd name="connsiteX1314" fmla="*/ 5079032 w 5145137"/>
              <a:gd name="connsiteY1314" fmla="*/ 3246920 h 6721475"/>
              <a:gd name="connsiteX1315" fmla="*/ 5088110 w 5145137"/>
              <a:gd name="connsiteY1315" fmla="*/ 3285946 h 6721475"/>
              <a:gd name="connsiteX1316" fmla="*/ 5115145 w 5145137"/>
              <a:gd name="connsiteY1316" fmla="*/ 3347087 h 6721475"/>
              <a:gd name="connsiteX1317" fmla="*/ 5122672 w 5145137"/>
              <a:gd name="connsiteY1317" fmla="*/ 3418264 h 6721475"/>
              <a:gd name="connsiteX1318" fmla="*/ 5141502 w 5145137"/>
              <a:gd name="connsiteY1318" fmla="*/ 3439867 h 6721475"/>
              <a:gd name="connsiteX1319" fmla="*/ 5145137 w 5145137"/>
              <a:gd name="connsiteY1319" fmla="*/ 3445215 h 6721475"/>
              <a:gd name="connsiteX1320" fmla="*/ 5145137 w 5145137"/>
              <a:gd name="connsiteY1320" fmla="*/ 3611941 h 6721475"/>
              <a:gd name="connsiteX1321" fmla="*/ 5117248 w 5145137"/>
              <a:gd name="connsiteY1321" fmla="*/ 3605224 h 6721475"/>
              <a:gd name="connsiteX1322" fmla="*/ 5108318 w 5145137"/>
              <a:gd name="connsiteY1322" fmla="*/ 3612286 h 6721475"/>
              <a:gd name="connsiteX1323" fmla="*/ 5105700 w 5145137"/>
              <a:gd name="connsiteY1323" fmla="*/ 3622089 h 6721475"/>
              <a:gd name="connsiteX1324" fmla="*/ 5112978 w 5145137"/>
              <a:gd name="connsiteY1324" fmla="*/ 3631614 h 6721475"/>
              <a:gd name="connsiteX1325" fmla="*/ 5095898 w 5145137"/>
              <a:gd name="connsiteY1325" fmla="*/ 3671013 h 6721475"/>
              <a:gd name="connsiteX1326" fmla="*/ 5077360 w 5145137"/>
              <a:gd name="connsiteY1326" fmla="*/ 3663023 h 6721475"/>
              <a:gd name="connsiteX1327" fmla="*/ 5059405 w 5145137"/>
              <a:gd name="connsiteY1327" fmla="*/ 3673989 h 6721475"/>
              <a:gd name="connsiteX1328" fmla="*/ 5042662 w 5145137"/>
              <a:gd name="connsiteY1328" fmla="*/ 3666556 h 6721475"/>
              <a:gd name="connsiteX1329" fmla="*/ 5027958 w 5145137"/>
              <a:gd name="connsiteY1329" fmla="*/ 3675849 h 6721475"/>
              <a:gd name="connsiteX1330" fmla="*/ 4983699 w 5145137"/>
              <a:gd name="connsiteY1330" fmla="*/ 3690719 h 6721475"/>
              <a:gd name="connsiteX1331" fmla="*/ 4931338 w 5145137"/>
              <a:gd name="connsiteY1331" fmla="*/ 3714696 h 6721475"/>
              <a:gd name="connsiteX1332" fmla="*/ 4882760 w 5145137"/>
              <a:gd name="connsiteY1332" fmla="*/ 3713026 h 6721475"/>
              <a:gd name="connsiteX1333" fmla="*/ 4867460 w 5145137"/>
              <a:gd name="connsiteY1333" fmla="*/ 3690941 h 6721475"/>
              <a:gd name="connsiteX1334" fmla="*/ 4820000 w 5145137"/>
              <a:gd name="connsiteY1334" fmla="*/ 3698451 h 6721475"/>
              <a:gd name="connsiteX1335" fmla="*/ 4804724 w 5145137"/>
              <a:gd name="connsiteY1335" fmla="*/ 3720093 h 6721475"/>
              <a:gd name="connsiteX1336" fmla="*/ 4775572 w 5145137"/>
              <a:gd name="connsiteY1336" fmla="*/ 3708988 h 6721475"/>
              <a:gd name="connsiteX1337" fmla="*/ 4772566 w 5145137"/>
              <a:gd name="connsiteY1337" fmla="*/ 3709755 h 6721475"/>
              <a:gd name="connsiteX1338" fmla="*/ 4744342 w 5145137"/>
              <a:gd name="connsiteY1338" fmla="*/ 3721697 h 6721475"/>
              <a:gd name="connsiteX1339" fmla="*/ 4728486 w 5145137"/>
              <a:gd name="connsiteY1339" fmla="*/ 3750138 h 6721475"/>
              <a:gd name="connsiteX1340" fmla="*/ 4698976 w 5145137"/>
              <a:gd name="connsiteY1340" fmla="*/ 3746882 h 6721475"/>
              <a:gd name="connsiteX1341" fmla="*/ 4695981 w 5145137"/>
              <a:gd name="connsiteY1341" fmla="*/ 3744865 h 6721475"/>
              <a:gd name="connsiteX1342" fmla="*/ 4647816 w 5145137"/>
              <a:gd name="connsiteY1342" fmla="*/ 3779953 h 6721475"/>
              <a:gd name="connsiteX1343" fmla="*/ 4593826 w 5145137"/>
              <a:gd name="connsiteY1343" fmla="*/ 3804688 h 6721475"/>
              <a:gd name="connsiteX1344" fmla="*/ 4557257 w 5145137"/>
              <a:gd name="connsiteY1344" fmla="*/ 3804182 h 6721475"/>
              <a:gd name="connsiteX1345" fmla="*/ 4526270 w 5145137"/>
              <a:gd name="connsiteY1345" fmla="*/ 3823506 h 6721475"/>
              <a:gd name="connsiteX1346" fmla="*/ 4499538 w 5145137"/>
              <a:gd name="connsiteY1346" fmla="*/ 3835516 h 6721475"/>
              <a:gd name="connsiteX1347" fmla="*/ 4481916 w 5145137"/>
              <a:gd name="connsiteY1347" fmla="*/ 3848836 h 6721475"/>
              <a:gd name="connsiteX1348" fmla="*/ 4458716 w 5145137"/>
              <a:gd name="connsiteY1348" fmla="*/ 3842324 h 6721475"/>
              <a:gd name="connsiteX1349" fmla="*/ 4458428 w 5145137"/>
              <a:gd name="connsiteY1349" fmla="*/ 3842436 h 6721475"/>
              <a:gd name="connsiteX1350" fmla="*/ 4460420 w 5145137"/>
              <a:gd name="connsiteY1350" fmla="*/ 3863831 h 6721475"/>
              <a:gd name="connsiteX1351" fmla="*/ 4465741 w 5145137"/>
              <a:gd name="connsiteY1351" fmla="*/ 3917713 h 6721475"/>
              <a:gd name="connsiteX1352" fmla="*/ 4476960 w 5145137"/>
              <a:gd name="connsiteY1352" fmla="*/ 4002841 h 6721475"/>
              <a:gd name="connsiteX1353" fmla="*/ 4489324 w 5145137"/>
              <a:gd name="connsiteY1353" fmla="*/ 4026816 h 6721475"/>
              <a:gd name="connsiteX1354" fmla="*/ 4488185 w 5145137"/>
              <a:gd name="connsiteY1354" fmla="*/ 4048373 h 6721475"/>
              <a:gd name="connsiteX1355" fmla="*/ 4484902 w 5145137"/>
              <a:gd name="connsiteY1355" fmla="*/ 4049924 h 6721475"/>
              <a:gd name="connsiteX1356" fmla="*/ 4504118 w 5145137"/>
              <a:gd name="connsiteY1356" fmla="*/ 4094123 h 6721475"/>
              <a:gd name="connsiteX1357" fmla="*/ 4487730 w 5145137"/>
              <a:gd name="connsiteY1357" fmla="*/ 4134620 h 6721475"/>
              <a:gd name="connsiteX1358" fmla="*/ 4503080 w 5145137"/>
              <a:gd name="connsiteY1358" fmla="*/ 4212907 h 6721475"/>
              <a:gd name="connsiteX1359" fmla="*/ 4524605 w 5145137"/>
              <a:gd name="connsiteY1359" fmla="*/ 4285343 h 6721475"/>
              <a:gd name="connsiteX1360" fmla="*/ 4507708 w 5145137"/>
              <a:gd name="connsiteY1360" fmla="*/ 4295897 h 6721475"/>
              <a:gd name="connsiteX1361" fmla="*/ 4507134 w 5145137"/>
              <a:gd name="connsiteY1361" fmla="*/ 4303027 h 6721475"/>
              <a:gd name="connsiteX1362" fmla="*/ 4526786 w 5145137"/>
              <a:gd name="connsiteY1362" fmla="*/ 4331164 h 6721475"/>
              <a:gd name="connsiteX1363" fmla="*/ 4529892 w 5145137"/>
              <a:gd name="connsiteY1363" fmla="*/ 4333021 h 6721475"/>
              <a:gd name="connsiteX1364" fmla="*/ 4545426 w 5145137"/>
              <a:gd name="connsiteY1364" fmla="*/ 4408473 h 6721475"/>
              <a:gd name="connsiteX1365" fmla="*/ 4585027 w 5145137"/>
              <a:gd name="connsiteY1365" fmla="*/ 4440436 h 6721475"/>
              <a:gd name="connsiteX1366" fmla="*/ 4584980 w 5145137"/>
              <a:gd name="connsiteY1366" fmla="*/ 4463666 h 6721475"/>
              <a:gd name="connsiteX1367" fmla="*/ 4589300 w 5145137"/>
              <a:gd name="connsiteY1367" fmla="*/ 4480206 h 6721475"/>
              <a:gd name="connsiteX1368" fmla="*/ 4597067 w 5145137"/>
              <a:gd name="connsiteY1368" fmla="*/ 4501393 h 6721475"/>
              <a:gd name="connsiteX1369" fmla="*/ 4578432 w 5145137"/>
              <a:gd name="connsiteY1369" fmla="*/ 4523323 h 6721475"/>
              <a:gd name="connsiteX1370" fmla="*/ 4606388 w 5145137"/>
              <a:gd name="connsiteY1370" fmla="*/ 4540047 h 6721475"/>
              <a:gd name="connsiteX1371" fmla="*/ 4617889 w 5145137"/>
              <a:gd name="connsiteY1371" fmla="*/ 4562951 h 6721475"/>
              <a:gd name="connsiteX1372" fmla="*/ 4633178 w 5145137"/>
              <a:gd name="connsiteY1372" fmla="*/ 4585019 h 6721475"/>
              <a:gd name="connsiteX1373" fmla="*/ 4626626 w 5145137"/>
              <a:gd name="connsiteY1373" fmla="*/ 4599190 h 6721475"/>
              <a:gd name="connsiteX1374" fmla="*/ 4623862 w 5145137"/>
              <a:gd name="connsiteY1374" fmla="*/ 4612525 h 6721475"/>
              <a:gd name="connsiteX1375" fmla="*/ 4639344 w 5145137"/>
              <a:gd name="connsiteY1375" fmla="*/ 4616102 h 6721475"/>
              <a:gd name="connsiteX1376" fmla="*/ 4640557 w 5145137"/>
              <a:gd name="connsiteY1376" fmla="*/ 4626648 h 6721475"/>
              <a:gd name="connsiteX1377" fmla="*/ 4675890 w 5145137"/>
              <a:gd name="connsiteY1377" fmla="*/ 4685001 h 6721475"/>
              <a:gd name="connsiteX1378" fmla="*/ 4697004 w 5145137"/>
              <a:gd name="connsiteY1378" fmla="*/ 4743633 h 6721475"/>
              <a:gd name="connsiteX1379" fmla="*/ 4715498 w 5145137"/>
              <a:gd name="connsiteY1379" fmla="*/ 4816204 h 6721475"/>
              <a:gd name="connsiteX1380" fmla="*/ 4720159 w 5145137"/>
              <a:gd name="connsiteY1380" fmla="*/ 4835532 h 6721475"/>
              <a:gd name="connsiteX1381" fmla="*/ 4714674 w 5145137"/>
              <a:gd name="connsiteY1381" fmla="*/ 4847241 h 6721475"/>
              <a:gd name="connsiteX1382" fmla="*/ 4722879 w 5145137"/>
              <a:gd name="connsiteY1382" fmla="*/ 4857833 h 6721475"/>
              <a:gd name="connsiteX1383" fmla="*/ 4743068 w 5145137"/>
              <a:gd name="connsiteY1383" fmla="*/ 4886452 h 6721475"/>
              <a:gd name="connsiteX1384" fmla="*/ 4738653 w 5145137"/>
              <a:gd name="connsiteY1384" fmla="*/ 4903968 h 6721475"/>
              <a:gd name="connsiteX1385" fmla="*/ 4738023 w 5145137"/>
              <a:gd name="connsiteY1385" fmla="*/ 4920646 h 6721475"/>
              <a:gd name="connsiteX1386" fmla="*/ 4753555 w 5145137"/>
              <a:gd name="connsiteY1386" fmla="*/ 4963019 h 6721475"/>
              <a:gd name="connsiteX1387" fmla="*/ 4757971 w 5145137"/>
              <a:gd name="connsiteY1387" fmla="*/ 4966178 h 6721475"/>
              <a:gd name="connsiteX1388" fmla="*/ 4760932 w 5145137"/>
              <a:gd name="connsiteY1388" fmla="*/ 4971567 h 6721475"/>
              <a:gd name="connsiteX1389" fmla="*/ 4748848 w 5145137"/>
              <a:gd name="connsiteY1389" fmla="*/ 4975192 h 6721475"/>
              <a:gd name="connsiteX1390" fmla="*/ 4736472 w 5145137"/>
              <a:gd name="connsiteY1390" fmla="*/ 4969338 h 6721475"/>
              <a:gd name="connsiteX1391" fmla="*/ 4731424 w 5145137"/>
              <a:gd name="connsiteY1391" fmla="*/ 4937374 h 6721475"/>
              <a:gd name="connsiteX1392" fmla="*/ 4699489 w 5145137"/>
              <a:gd name="connsiteY1392" fmla="*/ 4906898 h 6721475"/>
              <a:gd name="connsiteX1393" fmla="*/ 4670466 w 5145137"/>
              <a:gd name="connsiteY1393" fmla="*/ 4871961 h 6721475"/>
              <a:gd name="connsiteX1394" fmla="*/ 4628921 w 5145137"/>
              <a:gd name="connsiteY1394" fmla="*/ 4809891 h 6721475"/>
              <a:gd name="connsiteX1395" fmla="*/ 4624892 w 5145137"/>
              <a:gd name="connsiteY1395" fmla="*/ 4794559 h 6721475"/>
              <a:gd name="connsiteX1396" fmla="*/ 4611838 w 5145137"/>
              <a:gd name="connsiteY1396" fmla="*/ 4783130 h 6721475"/>
              <a:gd name="connsiteX1397" fmla="*/ 4610476 w 5145137"/>
              <a:gd name="connsiteY1397" fmla="*/ 4763710 h 6721475"/>
              <a:gd name="connsiteX1398" fmla="*/ 4604458 w 5145137"/>
              <a:gd name="connsiteY1398" fmla="*/ 4741501 h 6721475"/>
              <a:gd name="connsiteX1399" fmla="*/ 4583880 w 5145137"/>
              <a:gd name="connsiteY1399" fmla="*/ 4700246 h 6721475"/>
              <a:gd name="connsiteX1400" fmla="*/ 4578272 w 5145137"/>
              <a:gd name="connsiteY1400" fmla="*/ 4701617 h 6721475"/>
              <a:gd name="connsiteX1401" fmla="*/ 4588962 w 5145137"/>
              <a:gd name="connsiteY1401" fmla="*/ 4736896 h 6721475"/>
              <a:gd name="connsiteX1402" fmla="*/ 4590667 w 5145137"/>
              <a:gd name="connsiteY1402" fmla="*/ 4801593 h 6721475"/>
              <a:gd name="connsiteX1403" fmla="*/ 4604789 w 5145137"/>
              <a:gd name="connsiteY1403" fmla="*/ 4846182 h 6721475"/>
              <a:gd name="connsiteX1404" fmla="*/ 4604745 w 5145137"/>
              <a:gd name="connsiteY1404" fmla="*/ 4850586 h 6721475"/>
              <a:gd name="connsiteX1405" fmla="*/ 4622714 w 5145137"/>
              <a:gd name="connsiteY1405" fmla="*/ 4872334 h 6721475"/>
              <a:gd name="connsiteX1406" fmla="*/ 4603304 w 5145137"/>
              <a:gd name="connsiteY1406" fmla="*/ 4902071 h 6721475"/>
              <a:gd name="connsiteX1407" fmla="*/ 4622720 w 5145137"/>
              <a:gd name="connsiteY1407" fmla="*/ 4971575 h 6721475"/>
              <a:gd name="connsiteX1408" fmla="*/ 4605590 w 5145137"/>
              <a:gd name="connsiteY1408" fmla="*/ 4968044 h 6721475"/>
              <a:gd name="connsiteX1409" fmla="*/ 4590496 w 5145137"/>
              <a:gd name="connsiteY1409" fmla="*/ 4981241 h 6721475"/>
              <a:gd name="connsiteX1410" fmla="*/ 4586614 w 5145137"/>
              <a:gd name="connsiteY1410" fmla="*/ 4987188 h 6721475"/>
              <a:gd name="connsiteX1411" fmla="*/ 4602242 w 5145137"/>
              <a:gd name="connsiteY1411" fmla="*/ 5007909 h 6721475"/>
              <a:gd name="connsiteX1412" fmla="*/ 4595159 w 5145137"/>
              <a:gd name="connsiteY1412" fmla="*/ 5033648 h 6721475"/>
              <a:gd name="connsiteX1413" fmla="*/ 4589336 w 5145137"/>
              <a:gd name="connsiteY1413" fmla="*/ 5042569 h 6721475"/>
              <a:gd name="connsiteX1414" fmla="*/ 4618842 w 5145137"/>
              <a:gd name="connsiteY1414" fmla="*/ 5043683 h 6721475"/>
              <a:gd name="connsiteX1415" fmla="*/ 4614524 w 5145137"/>
              <a:gd name="connsiteY1415" fmla="*/ 5056088 h 6721475"/>
              <a:gd name="connsiteX1416" fmla="*/ 4606422 w 5145137"/>
              <a:gd name="connsiteY1416" fmla="*/ 5069329 h 6721475"/>
              <a:gd name="connsiteX1417" fmla="*/ 4580022 w 5145137"/>
              <a:gd name="connsiteY1417" fmla="*/ 5103155 h 6721475"/>
              <a:gd name="connsiteX1418" fmla="*/ 4569296 w 5145137"/>
              <a:gd name="connsiteY1418" fmla="*/ 5097254 h 6721475"/>
              <a:gd name="connsiteX1419" fmla="*/ 4559444 w 5145137"/>
              <a:gd name="connsiteY1419" fmla="*/ 5094979 h 6721475"/>
              <a:gd name="connsiteX1420" fmla="*/ 4569054 w 5145137"/>
              <a:gd name="connsiteY1420" fmla="*/ 5118302 h 6721475"/>
              <a:gd name="connsiteX1421" fmla="*/ 4586236 w 5145137"/>
              <a:gd name="connsiteY1421" fmla="*/ 5139952 h 6721475"/>
              <a:gd name="connsiteX1422" fmla="*/ 4588565 w 5145137"/>
              <a:gd name="connsiteY1422" fmla="*/ 5149615 h 6721475"/>
              <a:gd name="connsiteX1423" fmla="*/ 4600214 w 5145137"/>
              <a:gd name="connsiteY1423" fmla="*/ 5164854 h 6721475"/>
              <a:gd name="connsiteX1424" fmla="*/ 4597498 w 5145137"/>
              <a:gd name="connsiteY1424" fmla="*/ 5208713 h 6721475"/>
              <a:gd name="connsiteX1425" fmla="*/ 4601770 w 5145137"/>
              <a:gd name="connsiteY1425" fmla="*/ 5215403 h 6721475"/>
              <a:gd name="connsiteX1426" fmla="*/ 4590366 w 5145137"/>
              <a:gd name="connsiteY1426" fmla="*/ 5224602 h 6721475"/>
              <a:gd name="connsiteX1427" fmla="*/ 4575759 w 5145137"/>
              <a:gd name="connsiteY1427" fmla="*/ 5228785 h 6721475"/>
              <a:gd name="connsiteX1428" fmla="*/ 4613032 w 5145137"/>
              <a:gd name="connsiteY1428" fmla="*/ 5251085 h 6721475"/>
              <a:gd name="connsiteX1429" fmla="*/ 4618518 w 5145137"/>
              <a:gd name="connsiteY1429" fmla="*/ 5297267 h 6721475"/>
              <a:gd name="connsiteX1430" fmla="*/ 4626624 w 5145137"/>
              <a:gd name="connsiteY1430" fmla="*/ 5329510 h 6721475"/>
              <a:gd name="connsiteX1431" fmla="*/ 4658850 w 5145137"/>
              <a:gd name="connsiteY1431" fmla="*/ 5352925 h 6721475"/>
              <a:gd name="connsiteX1432" fmla="*/ 4633616 w 5145137"/>
              <a:gd name="connsiteY1432" fmla="*/ 5391581 h 6721475"/>
              <a:gd name="connsiteX1433" fmla="*/ 4646818 w 5145137"/>
              <a:gd name="connsiteY1433" fmla="*/ 5424289 h 6721475"/>
              <a:gd name="connsiteX1434" fmla="*/ 4644878 w 5145137"/>
              <a:gd name="connsiteY1434" fmla="*/ 5427263 h 6721475"/>
              <a:gd name="connsiteX1435" fmla="*/ 4627796 w 5145137"/>
              <a:gd name="connsiteY1435" fmla="*/ 5433583 h 6721475"/>
              <a:gd name="connsiteX1436" fmla="*/ 4621292 w 5145137"/>
              <a:gd name="connsiteY1436" fmla="*/ 5424523 h 6721475"/>
              <a:gd name="connsiteX1437" fmla="*/ 4620029 w 5145137"/>
              <a:gd name="connsiteY1437" fmla="*/ 5412396 h 6721475"/>
              <a:gd name="connsiteX1438" fmla="*/ 4604789 w 5145137"/>
              <a:gd name="connsiteY1438" fmla="*/ 5379503 h 6721475"/>
              <a:gd name="connsiteX1439" fmla="*/ 4616919 w 5145137"/>
              <a:gd name="connsiteY1439" fmla="*/ 5344379 h 6721475"/>
              <a:gd name="connsiteX1440" fmla="*/ 4605708 w 5145137"/>
              <a:gd name="connsiteY1440" fmla="*/ 5335085 h 6721475"/>
              <a:gd name="connsiteX1441" fmla="*/ 4595952 w 5145137"/>
              <a:gd name="connsiteY1441" fmla="*/ 5323564 h 6721475"/>
              <a:gd name="connsiteX1442" fmla="*/ 4569940 w 5145137"/>
              <a:gd name="connsiteY1442" fmla="*/ 5291461 h 6721475"/>
              <a:gd name="connsiteX1443" fmla="*/ 4546255 w 5145137"/>
              <a:gd name="connsiteY1443" fmla="*/ 5260752 h 6721475"/>
              <a:gd name="connsiteX1444" fmla="*/ 4549700 w 5145137"/>
              <a:gd name="connsiteY1444" fmla="*/ 5244724 h 6721475"/>
              <a:gd name="connsiteX1445" fmla="*/ 4549360 w 5145137"/>
              <a:gd name="connsiteY1445" fmla="*/ 5229530 h 6721475"/>
              <a:gd name="connsiteX1446" fmla="*/ 4547418 w 5145137"/>
              <a:gd name="connsiteY1446" fmla="*/ 5232504 h 6721475"/>
              <a:gd name="connsiteX1447" fmla="*/ 4521408 w 5145137"/>
              <a:gd name="connsiteY1447" fmla="*/ 5278967 h 6721475"/>
              <a:gd name="connsiteX1448" fmla="*/ 4481033 w 5145137"/>
              <a:gd name="connsiteY1448" fmla="*/ 5287889 h 6721475"/>
              <a:gd name="connsiteX1449" fmla="*/ 4474288 w 5145137"/>
              <a:gd name="connsiteY1449" fmla="*/ 5304012 h 6721475"/>
              <a:gd name="connsiteX1450" fmla="*/ 4475987 w 5145137"/>
              <a:gd name="connsiteY1450" fmla="*/ 5322084 h 6721475"/>
              <a:gd name="connsiteX1451" fmla="*/ 4486860 w 5145137"/>
              <a:gd name="connsiteY1451" fmla="*/ 5345129 h 6721475"/>
              <a:gd name="connsiteX1452" fmla="*/ 4478756 w 5145137"/>
              <a:gd name="connsiteY1452" fmla="*/ 5345966 h 6721475"/>
              <a:gd name="connsiteX1453" fmla="*/ 4467448 w 5145137"/>
              <a:gd name="connsiteY1453" fmla="*/ 5341784 h 6721475"/>
              <a:gd name="connsiteX1454" fmla="*/ 4450366 w 5145137"/>
              <a:gd name="connsiteY1454" fmla="*/ 5348105 h 6721475"/>
              <a:gd name="connsiteX1455" fmla="*/ 4451627 w 5145137"/>
              <a:gd name="connsiteY1455" fmla="*/ 5339556 h 6721475"/>
              <a:gd name="connsiteX1456" fmla="*/ 4449976 w 5145137"/>
              <a:gd name="connsiteY1456" fmla="*/ 5335466 h 6721475"/>
              <a:gd name="connsiteX1457" fmla="*/ 4434836 w 5145137"/>
              <a:gd name="connsiteY1457" fmla="*/ 5338814 h 6721475"/>
              <a:gd name="connsiteX1458" fmla="*/ 4432895 w 5145137"/>
              <a:gd name="connsiteY1458" fmla="*/ 5341787 h 6721475"/>
              <a:gd name="connsiteX1459" fmla="*/ 4415424 w 5145137"/>
              <a:gd name="connsiteY1459" fmla="*/ 5335469 h 6721475"/>
              <a:gd name="connsiteX1460" fmla="*/ 4391744 w 5145137"/>
              <a:gd name="connsiteY1460" fmla="*/ 5358515 h 6721475"/>
              <a:gd name="connsiteX1461" fmla="*/ 4425084 w 5145137"/>
              <a:gd name="connsiteY1461" fmla="*/ 5385181 h 6721475"/>
              <a:gd name="connsiteX1462" fmla="*/ 4431347 w 5145137"/>
              <a:gd name="connsiteY1462" fmla="*/ 5423557 h 6721475"/>
              <a:gd name="connsiteX1463" fmla="*/ 4453480 w 5145137"/>
              <a:gd name="connsiteY1463" fmla="*/ 5449202 h 6721475"/>
              <a:gd name="connsiteX1464" fmla="*/ 4449210 w 5145137"/>
              <a:gd name="connsiteY1464" fmla="*/ 5471458 h 6721475"/>
              <a:gd name="connsiteX1465" fmla="*/ 4457752 w 5145137"/>
              <a:gd name="connsiteY1465" fmla="*/ 5488973 h 6721475"/>
              <a:gd name="connsiteX1466" fmla="*/ 4448968 w 5145137"/>
              <a:gd name="connsiteY1466" fmla="*/ 5509045 h 6721475"/>
              <a:gd name="connsiteX1467" fmla="*/ 4453870 w 5145137"/>
              <a:gd name="connsiteY1467" fmla="*/ 5528001 h 6721475"/>
              <a:gd name="connsiteX1468" fmla="*/ 4455476 w 5145137"/>
              <a:gd name="connsiteY1468" fmla="*/ 5563589 h 6721475"/>
              <a:gd name="connsiteX1469" fmla="*/ 4453875 w 5145137"/>
              <a:gd name="connsiteY1469" fmla="*/ 5594161 h 6721475"/>
              <a:gd name="connsiteX1470" fmla="*/ 4477512 w 5145137"/>
              <a:gd name="connsiteY1470" fmla="*/ 5643967 h 6721475"/>
              <a:gd name="connsiteX1471" fmla="*/ 4499694 w 5145137"/>
              <a:gd name="connsiteY1471" fmla="*/ 5696001 h 6721475"/>
              <a:gd name="connsiteX1472" fmla="*/ 4507900 w 5145137"/>
              <a:gd name="connsiteY1472" fmla="*/ 5772753 h 6721475"/>
              <a:gd name="connsiteX1473" fmla="*/ 4547844 w 5145137"/>
              <a:gd name="connsiteY1473" fmla="*/ 5840584 h 6721475"/>
              <a:gd name="connsiteX1474" fmla="*/ 4539546 w 5145137"/>
              <a:gd name="connsiteY1474" fmla="*/ 5851643 h 6721475"/>
              <a:gd name="connsiteX1475" fmla="*/ 4537364 w 5145137"/>
              <a:gd name="connsiteY1475" fmla="*/ 5863259 h 6721475"/>
              <a:gd name="connsiteX1476" fmla="*/ 4551729 w 5145137"/>
              <a:gd name="connsiteY1476" fmla="*/ 5867717 h 6721475"/>
              <a:gd name="connsiteX1477" fmla="*/ 4551730 w 5145137"/>
              <a:gd name="connsiteY1477" fmla="*/ 5900798 h 6721475"/>
              <a:gd name="connsiteX1478" fmla="*/ 4566242 w 5145137"/>
              <a:gd name="connsiteY1478" fmla="*/ 5922400 h 6721475"/>
              <a:gd name="connsiteX1479" fmla="*/ 4566486 w 5145137"/>
              <a:gd name="connsiteY1479" fmla="*/ 5950974 h 6721475"/>
              <a:gd name="connsiteX1480" fmla="*/ 4613470 w 5145137"/>
              <a:gd name="connsiteY1480" fmla="*/ 6057647 h 6721475"/>
              <a:gd name="connsiteX1481" fmla="*/ 4623906 w 5145137"/>
              <a:gd name="connsiteY1481" fmla="*/ 6107823 h 6721475"/>
              <a:gd name="connsiteX1482" fmla="*/ 4632888 w 5145137"/>
              <a:gd name="connsiteY1482" fmla="*/ 6160231 h 6721475"/>
              <a:gd name="connsiteX1483" fmla="*/ 4605710 w 5145137"/>
              <a:gd name="connsiteY1483" fmla="*/ 6135702 h 6721475"/>
              <a:gd name="connsiteX1484" fmla="*/ 4610756 w 5145137"/>
              <a:gd name="connsiteY1484" fmla="*/ 6101505 h 6721475"/>
              <a:gd name="connsiteX1485" fmla="*/ 4592409 w 5145137"/>
              <a:gd name="connsiteY1485" fmla="*/ 6066754 h 6721475"/>
              <a:gd name="connsiteX1486" fmla="*/ 4576974 w 5145137"/>
              <a:gd name="connsiteY1486" fmla="*/ 6027541 h 6721475"/>
              <a:gd name="connsiteX1487" fmla="*/ 4553240 w 5145137"/>
              <a:gd name="connsiteY1487" fmla="*/ 5986983 h 6721475"/>
              <a:gd name="connsiteX1488" fmla="*/ 4535039 w 5145137"/>
              <a:gd name="connsiteY1488" fmla="*/ 5952835 h 6721475"/>
              <a:gd name="connsiteX1489" fmla="*/ 4536980 w 5145137"/>
              <a:gd name="connsiteY1489" fmla="*/ 5945726 h 6721475"/>
              <a:gd name="connsiteX1490" fmla="*/ 4536592 w 5145137"/>
              <a:gd name="connsiteY1490" fmla="*/ 5937223 h 6721475"/>
              <a:gd name="connsiteX1491" fmla="*/ 4525478 w 5145137"/>
              <a:gd name="connsiteY1491" fmla="*/ 5939361 h 6721475"/>
              <a:gd name="connsiteX1492" fmla="*/ 4517568 w 5145137"/>
              <a:gd name="connsiteY1492" fmla="*/ 5946517 h 6721475"/>
              <a:gd name="connsiteX1493" fmla="*/ 4488060 w 5145137"/>
              <a:gd name="connsiteY1493" fmla="*/ 5912323 h 6721475"/>
              <a:gd name="connsiteX1494" fmla="*/ 4475052 w 5145137"/>
              <a:gd name="connsiteY1494" fmla="*/ 5898340 h 6721475"/>
              <a:gd name="connsiteX1495" fmla="*/ 4474858 w 5145137"/>
              <a:gd name="connsiteY1495" fmla="*/ 5879616 h 6721475"/>
              <a:gd name="connsiteX1496" fmla="*/ 4459716 w 5145137"/>
              <a:gd name="connsiteY1496" fmla="*/ 5849882 h 6721475"/>
              <a:gd name="connsiteX1497" fmla="*/ 4441465 w 5145137"/>
              <a:gd name="connsiteY1497" fmla="*/ 5814155 h 6721475"/>
              <a:gd name="connsiteX1498" fmla="*/ 4451169 w 5145137"/>
              <a:gd name="connsiteY1498" fmla="*/ 5770341 h 6721475"/>
              <a:gd name="connsiteX1499" fmla="*/ 4403410 w 5145137"/>
              <a:gd name="connsiteY1499" fmla="*/ 5704556 h 6721475"/>
              <a:gd name="connsiteX1500" fmla="*/ 4389626 w 5145137"/>
              <a:gd name="connsiteY1500" fmla="*/ 5669432 h 6721475"/>
              <a:gd name="connsiteX1501" fmla="*/ 4375842 w 5145137"/>
              <a:gd name="connsiteY1501" fmla="*/ 5634308 h 6721475"/>
              <a:gd name="connsiteX1502" fmla="*/ 4372736 w 5145137"/>
              <a:gd name="connsiteY1502" fmla="*/ 5632450 h 6721475"/>
              <a:gd name="connsiteX1503" fmla="*/ 4346334 w 5145137"/>
              <a:gd name="connsiteY1503" fmla="*/ 5600114 h 6721475"/>
              <a:gd name="connsiteX1504" fmla="*/ 4347837 w 5145137"/>
              <a:gd name="connsiteY1504" fmla="*/ 5582924 h 6721475"/>
              <a:gd name="connsiteX1505" fmla="*/ 4343226 w 5145137"/>
              <a:gd name="connsiteY1505" fmla="*/ 5565176 h 6721475"/>
              <a:gd name="connsiteX1506" fmla="*/ 4328132 w 5145137"/>
              <a:gd name="connsiteY1506" fmla="*/ 5553562 h 6721475"/>
              <a:gd name="connsiteX1507" fmla="*/ 4324976 w 5145137"/>
              <a:gd name="connsiteY1507" fmla="*/ 5533583 h 6721475"/>
              <a:gd name="connsiteX1508" fmla="*/ 4318134 w 5145137"/>
              <a:gd name="connsiteY1508" fmla="*/ 5517601 h 6721475"/>
              <a:gd name="connsiteX1509" fmla="*/ 4315656 w 5145137"/>
              <a:gd name="connsiteY1509" fmla="*/ 5494928 h 6721475"/>
              <a:gd name="connsiteX1510" fmla="*/ 4274502 w 5145137"/>
              <a:gd name="connsiteY1510" fmla="*/ 5478577 h 6721475"/>
              <a:gd name="connsiteX1511" fmla="*/ 4276442 w 5145137"/>
              <a:gd name="connsiteY1511" fmla="*/ 5442523 h 6721475"/>
              <a:gd name="connsiteX1512" fmla="*/ 4278334 w 5145137"/>
              <a:gd name="connsiteY1512" fmla="*/ 5437969 h 6721475"/>
              <a:gd name="connsiteX1513" fmla="*/ 4274112 w 5145137"/>
              <a:gd name="connsiteY1513" fmla="*/ 5432859 h 6721475"/>
              <a:gd name="connsiteX1514" fmla="*/ 4261980 w 5145137"/>
              <a:gd name="connsiteY1514" fmla="*/ 5426634 h 6721475"/>
              <a:gd name="connsiteX1515" fmla="*/ 4263239 w 5145137"/>
              <a:gd name="connsiteY1515" fmla="*/ 5409815 h 6721475"/>
              <a:gd name="connsiteX1516" fmla="*/ 4253919 w 5145137"/>
              <a:gd name="connsiteY1516" fmla="*/ 5371159 h 6721475"/>
              <a:gd name="connsiteX1517" fmla="*/ 4227906 w 5145137"/>
              <a:gd name="connsiteY1517" fmla="*/ 5351462 h 6721475"/>
              <a:gd name="connsiteX1518" fmla="*/ 4211789 w 5145137"/>
              <a:gd name="connsiteY1518" fmla="*/ 5281865 h 6721475"/>
              <a:gd name="connsiteX1519" fmla="*/ 4185192 w 5145137"/>
              <a:gd name="connsiteY1519" fmla="*/ 5218400 h 6721475"/>
              <a:gd name="connsiteX1520" fmla="*/ 4176937 w 5145137"/>
              <a:gd name="connsiteY1520" fmla="*/ 5214719 h 6721475"/>
              <a:gd name="connsiteX1521" fmla="*/ 4170747 w 5145137"/>
              <a:gd name="connsiteY1521" fmla="*/ 5222961 h 6721475"/>
              <a:gd name="connsiteX1522" fmla="*/ 4160724 w 5145137"/>
              <a:gd name="connsiteY1522" fmla="*/ 5221343 h 6721475"/>
              <a:gd name="connsiteX1523" fmla="*/ 4154410 w 5145137"/>
              <a:gd name="connsiteY1523" fmla="*/ 5215040 h 6721475"/>
              <a:gd name="connsiteX1524" fmla="*/ 4142525 w 5145137"/>
              <a:gd name="connsiteY1524" fmla="*/ 5178131 h 6721475"/>
              <a:gd name="connsiteX1525" fmla="*/ 4138264 w 5145137"/>
              <a:gd name="connsiteY1525" fmla="*/ 5150764 h 6721475"/>
              <a:gd name="connsiteX1526" fmla="*/ 4119187 w 5145137"/>
              <a:gd name="connsiteY1526" fmla="*/ 5129292 h 6721475"/>
              <a:gd name="connsiteX1527" fmla="*/ 4090453 w 5145137"/>
              <a:gd name="connsiteY1527" fmla="*/ 5079024 h 6721475"/>
              <a:gd name="connsiteX1528" fmla="*/ 4088995 w 5145137"/>
              <a:gd name="connsiteY1528" fmla="*/ 5044039 h 6721475"/>
              <a:gd name="connsiteX1529" fmla="*/ 4067156 w 5145137"/>
              <a:gd name="connsiteY1529" fmla="*/ 5015466 h 6721475"/>
              <a:gd name="connsiteX1530" fmla="*/ 4053176 w 5145137"/>
              <a:gd name="connsiteY1530" fmla="*/ 4990563 h 6721475"/>
              <a:gd name="connsiteX1531" fmla="*/ 4038325 w 5145137"/>
              <a:gd name="connsiteY1531" fmla="*/ 4974442 h 6721475"/>
              <a:gd name="connsiteX1532" fmla="*/ 4042779 w 5145137"/>
              <a:gd name="connsiteY1532" fmla="*/ 4956297 h 6721475"/>
              <a:gd name="connsiteX1533" fmla="*/ 4039502 w 5145137"/>
              <a:gd name="connsiteY1533" fmla="*/ 4952598 h 6721475"/>
              <a:gd name="connsiteX1534" fmla="*/ 4034844 w 5145137"/>
              <a:gd name="connsiteY1534" fmla="*/ 4933496 h 6721475"/>
              <a:gd name="connsiteX1535" fmla="*/ 4009154 w 5145137"/>
              <a:gd name="connsiteY1535" fmla="*/ 4881012 h 6721475"/>
              <a:gd name="connsiteX1536" fmla="*/ 3965426 w 5145137"/>
              <a:gd name="connsiteY1536" fmla="*/ 4814017 h 6721475"/>
              <a:gd name="connsiteX1537" fmla="*/ 3973771 w 5145137"/>
              <a:gd name="connsiteY1537" fmla="*/ 4796269 h 6721475"/>
              <a:gd name="connsiteX1538" fmla="*/ 3962316 w 5145137"/>
              <a:gd name="connsiteY1538" fmla="*/ 4779079 h 6721475"/>
              <a:gd name="connsiteX1539" fmla="*/ 3940186 w 5145137"/>
              <a:gd name="connsiteY1539" fmla="*/ 4778243 h 6721475"/>
              <a:gd name="connsiteX1540" fmla="*/ 3922716 w 5145137"/>
              <a:gd name="connsiteY1540" fmla="*/ 4780196 h 6721475"/>
              <a:gd name="connsiteX1541" fmla="*/ 3921939 w 5145137"/>
              <a:gd name="connsiteY1541" fmla="*/ 4775597 h 6721475"/>
              <a:gd name="connsiteX1542" fmla="*/ 3923492 w 5145137"/>
              <a:gd name="connsiteY1542" fmla="*/ 4772391 h 6721475"/>
              <a:gd name="connsiteX1543" fmla="*/ 3897136 w 5145137"/>
              <a:gd name="connsiteY1543" fmla="*/ 4712690 h 6721475"/>
              <a:gd name="connsiteX1544" fmla="*/ 3893607 w 5145137"/>
              <a:gd name="connsiteY1544" fmla="*/ 4703700 h 6721475"/>
              <a:gd name="connsiteX1545" fmla="*/ 3887733 w 5145137"/>
              <a:gd name="connsiteY1545" fmla="*/ 4726524 h 6721475"/>
              <a:gd name="connsiteX1546" fmla="*/ 3863308 w 5145137"/>
              <a:gd name="connsiteY1546" fmla="*/ 4738108 h 6721475"/>
              <a:gd name="connsiteX1547" fmla="*/ 3844994 w 5145137"/>
              <a:gd name="connsiteY1547" fmla="*/ 4758820 h 6721475"/>
              <a:gd name="connsiteX1548" fmla="*/ 3802216 w 5145137"/>
              <a:gd name="connsiteY1548" fmla="*/ 4780028 h 6721475"/>
              <a:gd name="connsiteX1549" fmla="*/ 3759436 w 5145137"/>
              <a:gd name="connsiteY1549" fmla="*/ 4801236 h 6721475"/>
              <a:gd name="connsiteX1550" fmla="*/ 3746804 w 5145137"/>
              <a:gd name="connsiteY1550" fmla="*/ 4831217 h 6721475"/>
              <a:gd name="connsiteX1551" fmla="*/ 3736400 w 5145137"/>
              <a:gd name="connsiteY1551" fmla="*/ 4837349 h 6721475"/>
              <a:gd name="connsiteX1552" fmla="*/ 3732958 w 5145137"/>
              <a:gd name="connsiteY1552" fmla="*/ 4846786 h 6721475"/>
              <a:gd name="connsiteX1553" fmla="*/ 3734129 w 5145137"/>
              <a:gd name="connsiteY1553" fmla="*/ 4850109 h 6721475"/>
              <a:gd name="connsiteX1554" fmla="*/ 3689030 w 5145137"/>
              <a:gd name="connsiteY1554" fmla="*/ 4870216 h 6721475"/>
              <a:gd name="connsiteX1555" fmla="*/ 3643931 w 5145137"/>
              <a:gd name="connsiteY1555" fmla="*/ 4890322 h 6721475"/>
              <a:gd name="connsiteX1556" fmla="*/ 3627854 w 5145137"/>
              <a:gd name="connsiteY1556" fmla="*/ 4888573 h 6721475"/>
              <a:gd name="connsiteX1557" fmla="*/ 3619557 w 5145137"/>
              <a:gd name="connsiteY1557" fmla="*/ 4875988 h 6721475"/>
              <a:gd name="connsiteX1558" fmla="*/ 3591303 w 5145137"/>
              <a:gd name="connsiteY1558" fmla="*/ 4869840 h 6721475"/>
              <a:gd name="connsiteX1559" fmla="*/ 3577790 w 5145137"/>
              <a:gd name="connsiteY1559" fmla="*/ 4856162 h 6721475"/>
              <a:gd name="connsiteX1560" fmla="*/ 3570299 w 5145137"/>
              <a:gd name="connsiteY1560" fmla="*/ 4866445 h 6721475"/>
              <a:gd name="connsiteX1561" fmla="*/ 3566286 w 5145137"/>
              <a:gd name="connsiteY1561" fmla="*/ 4878378 h 6721475"/>
              <a:gd name="connsiteX1562" fmla="*/ 3517716 w 5145137"/>
              <a:gd name="connsiteY1562" fmla="*/ 4899605 h 6721475"/>
              <a:gd name="connsiteX1563" fmla="*/ 3469147 w 5145137"/>
              <a:gd name="connsiteY1563" fmla="*/ 4920832 h 6721475"/>
              <a:gd name="connsiteX1564" fmla="*/ 3454790 w 5145137"/>
              <a:gd name="connsiteY1564" fmla="*/ 4914364 h 6721475"/>
              <a:gd name="connsiteX1565" fmla="*/ 3448243 w 5145137"/>
              <a:gd name="connsiteY1565" fmla="*/ 4905377 h 6721475"/>
              <a:gd name="connsiteX1566" fmla="*/ 3434562 w 5145137"/>
              <a:gd name="connsiteY1566" fmla="*/ 4925519 h 6721475"/>
              <a:gd name="connsiteX1567" fmla="*/ 3431391 w 5145137"/>
              <a:gd name="connsiteY1567" fmla="*/ 4933778 h 6721475"/>
              <a:gd name="connsiteX1568" fmla="*/ 3431210 w 5145137"/>
              <a:gd name="connsiteY1568" fmla="*/ 4939233 h 6721475"/>
              <a:gd name="connsiteX1569" fmla="*/ 3421419 w 5145137"/>
              <a:gd name="connsiteY1569" fmla="*/ 4980766 h 6721475"/>
              <a:gd name="connsiteX1570" fmla="*/ 3388728 w 5145137"/>
              <a:gd name="connsiteY1570" fmla="*/ 5045099 h 6721475"/>
              <a:gd name="connsiteX1571" fmla="*/ 3392880 w 5145137"/>
              <a:gd name="connsiteY1571" fmla="*/ 5072954 h 6721475"/>
              <a:gd name="connsiteX1572" fmla="*/ 3393384 w 5145137"/>
              <a:gd name="connsiteY1572" fmla="*/ 5093735 h 6721475"/>
              <a:gd name="connsiteX1573" fmla="*/ 3381702 w 5145137"/>
              <a:gd name="connsiteY1573" fmla="*/ 5134451 h 6721475"/>
              <a:gd name="connsiteX1574" fmla="*/ 3356037 w 5145137"/>
              <a:gd name="connsiteY1574" fmla="*/ 5186664 h 6721475"/>
              <a:gd name="connsiteX1575" fmla="*/ 3320551 w 5145137"/>
              <a:gd name="connsiteY1575" fmla="*/ 5237653 h 6721475"/>
              <a:gd name="connsiteX1576" fmla="*/ 3302206 w 5145137"/>
              <a:gd name="connsiteY1576" fmla="*/ 5221882 h 6721475"/>
              <a:gd name="connsiteX1577" fmla="*/ 3281430 w 5145137"/>
              <a:gd name="connsiteY1577" fmla="*/ 5201396 h 6721475"/>
              <a:gd name="connsiteX1578" fmla="*/ 3269957 w 5145137"/>
              <a:gd name="connsiteY1578" fmla="*/ 5202907 h 6721475"/>
              <a:gd name="connsiteX1579" fmla="*/ 3262343 w 5145137"/>
              <a:gd name="connsiteY1579" fmla="*/ 5209927 h 6721475"/>
              <a:gd name="connsiteX1580" fmla="*/ 3263305 w 5145137"/>
              <a:gd name="connsiteY1580" fmla="*/ 5221693 h 6721475"/>
              <a:gd name="connsiteX1581" fmla="*/ 3227138 w 5145137"/>
              <a:gd name="connsiteY1581" fmla="*/ 5246609 h 6721475"/>
              <a:gd name="connsiteX1582" fmla="*/ 3215758 w 5145137"/>
              <a:gd name="connsiteY1582" fmla="*/ 5230480 h 6721475"/>
              <a:gd name="connsiteX1583" fmla="*/ 3194462 w 5145137"/>
              <a:gd name="connsiteY1583" fmla="*/ 5230768 h 6721475"/>
              <a:gd name="connsiteX1584" fmla="*/ 3184302 w 5145137"/>
              <a:gd name="connsiteY1584" fmla="*/ 5216017 h 6721475"/>
              <a:gd name="connsiteX1585" fmla="*/ 3166692 w 5145137"/>
              <a:gd name="connsiteY1585" fmla="*/ 5216520 h 6721475"/>
              <a:gd name="connsiteX1586" fmla="*/ 3120877 w 5145137"/>
              <a:gd name="connsiteY1586" fmla="*/ 5206889 h 6721475"/>
              <a:gd name="connsiteX1587" fmla="*/ 3063170 w 5145137"/>
              <a:gd name="connsiteY1587" fmla="*/ 5200923 h 6721475"/>
              <a:gd name="connsiteX1588" fmla="*/ 3022768 w 5145137"/>
              <a:gd name="connsiteY1588" fmla="*/ 5175049 h 6721475"/>
              <a:gd name="connsiteX1589" fmla="*/ 3021353 w 5145137"/>
              <a:gd name="connsiteY1589" fmla="*/ 5132701 h 6721475"/>
              <a:gd name="connsiteX1590" fmla="*/ 2987602 w 5145137"/>
              <a:gd name="connsiteY1590" fmla="*/ 5126658 h 6721475"/>
              <a:gd name="connsiteX1591" fmla="*/ 2952510 w 5145137"/>
              <a:gd name="connsiteY1591" fmla="*/ 5141776 h 6721475"/>
              <a:gd name="connsiteX1592" fmla="*/ 2928107 w 5145137"/>
              <a:gd name="connsiteY1592" fmla="*/ 5110295 h 6721475"/>
              <a:gd name="connsiteX1593" fmla="*/ 2929894 w 5145137"/>
              <a:gd name="connsiteY1593" fmla="*/ 5082077 h 6721475"/>
              <a:gd name="connsiteX1594" fmla="*/ 2916315 w 5145137"/>
              <a:gd name="connsiteY1594" fmla="*/ 5055743 h 6721475"/>
              <a:gd name="connsiteX1595" fmla="*/ 2913805 w 5145137"/>
              <a:gd name="connsiteY1595" fmla="*/ 5027112 h 6721475"/>
              <a:gd name="connsiteX1596" fmla="*/ 2881378 w 5145137"/>
              <a:gd name="connsiteY1596" fmla="*/ 4964229 h 6721475"/>
              <a:gd name="connsiteX1597" fmla="*/ 2884952 w 5145137"/>
              <a:gd name="connsiteY1597" fmla="*/ 4946407 h 6721475"/>
              <a:gd name="connsiteX1598" fmla="*/ 2879923 w 5145137"/>
              <a:gd name="connsiteY1598" fmla="*/ 4929721 h 6721475"/>
              <a:gd name="connsiteX1599" fmla="*/ 2869347 w 5145137"/>
              <a:gd name="connsiteY1599" fmla="*/ 4916145 h 6721475"/>
              <a:gd name="connsiteX1600" fmla="*/ 2853814 w 5145137"/>
              <a:gd name="connsiteY1600" fmla="*/ 4910777 h 6721475"/>
              <a:gd name="connsiteX1601" fmla="*/ 2849675 w 5145137"/>
              <a:gd name="connsiteY1601" fmla="*/ 4895187 h 6721475"/>
              <a:gd name="connsiteX1602" fmla="*/ 2832048 w 5145137"/>
              <a:gd name="connsiteY1602" fmla="*/ 4905377 h 6721475"/>
              <a:gd name="connsiteX1603" fmla="*/ 2784435 w 5145137"/>
              <a:gd name="connsiteY1603" fmla="*/ 4912390 h 6721475"/>
              <a:gd name="connsiteX1604" fmla="*/ 2736820 w 5145137"/>
              <a:gd name="connsiteY1604" fmla="*/ 4919403 h 6721475"/>
              <a:gd name="connsiteX1605" fmla="*/ 2714844 w 5145137"/>
              <a:gd name="connsiteY1605" fmla="*/ 4943948 h 6721475"/>
              <a:gd name="connsiteX1606" fmla="*/ 2702940 w 5145137"/>
              <a:gd name="connsiteY1606" fmla="*/ 4946578 h 6721475"/>
              <a:gd name="connsiteX1607" fmla="*/ 2696531 w 5145137"/>
              <a:gd name="connsiteY1607" fmla="*/ 4954468 h 6721475"/>
              <a:gd name="connsiteX1608" fmla="*/ 2696531 w 5145137"/>
              <a:gd name="connsiteY1608" fmla="*/ 4957973 h 6721475"/>
              <a:gd name="connsiteX1609" fmla="*/ 2647086 w 5145137"/>
              <a:gd name="connsiteY1609" fmla="*/ 4963234 h 6721475"/>
              <a:gd name="connsiteX1610" fmla="*/ 2597640 w 5145137"/>
              <a:gd name="connsiteY1610" fmla="*/ 4968494 h 6721475"/>
              <a:gd name="connsiteX1611" fmla="*/ 2582990 w 5145137"/>
              <a:gd name="connsiteY1611" fmla="*/ 4961918 h 6721475"/>
              <a:gd name="connsiteX1612" fmla="*/ 2579327 w 5145137"/>
              <a:gd name="connsiteY1612" fmla="*/ 4947455 h 6721475"/>
              <a:gd name="connsiteX1613" fmla="*/ 2554605 w 5145137"/>
              <a:gd name="connsiteY1613" fmla="*/ 4932990 h 6721475"/>
              <a:gd name="connsiteX1614" fmla="*/ 2546364 w 5145137"/>
              <a:gd name="connsiteY1614" fmla="*/ 4915896 h 6721475"/>
              <a:gd name="connsiteX1615" fmla="*/ 2535835 w 5145137"/>
              <a:gd name="connsiteY1615" fmla="*/ 4923348 h 6721475"/>
              <a:gd name="connsiteX1616" fmla="*/ 2528050 w 5145137"/>
              <a:gd name="connsiteY1616" fmla="*/ 4933429 h 6721475"/>
              <a:gd name="connsiteX1617" fmla="*/ 2480342 w 5145137"/>
              <a:gd name="connsiteY1617" fmla="*/ 4938154 h 6721475"/>
              <a:gd name="connsiteX1618" fmla="*/ 2475174 w 5145137"/>
              <a:gd name="connsiteY1618" fmla="*/ 4960689 h 6721475"/>
              <a:gd name="connsiteX1619" fmla="*/ 2474280 w 5145137"/>
              <a:gd name="connsiteY1619" fmla="*/ 4974799 h 6721475"/>
              <a:gd name="connsiteX1620" fmla="*/ 2473387 w 5145137"/>
              <a:gd name="connsiteY1620" fmla="*/ 4988907 h 6721475"/>
              <a:gd name="connsiteX1621" fmla="*/ 2477024 w 5145137"/>
              <a:gd name="connsiteY1621" fmla="*/ 4997941 h 6721475"/>
              <a:gd name="connsiteX1622" fmla="*/ 2473304 w 5145137"/>
              <a:gd name="connsiteY1622" fmla="*/ 5004588 h 6721475"/>
              <a:gd name="connsiteX1623" fmla="*/ 2460784 w 5145137"/>
              <a:gd name="connsiteY1623" fmla="*/ 5010016 h 6721475"/>
              <a:gd name="connsiteX1624" fmla="*/ 2456841 w 5145137"/>
              <a:gd name="connsiteY1624" fmla="*/ 5020190 h 6721475"/>
              <a:gd name="connsiteX1625" fmla="*/ 2445891 w 5145137"/>
              <a:gd name="connsiteY1625" fmla="*/ 5038563 h 6721475"/>
              <a:gd name="connsiteX1626" fmla="*/ 2444562 w 5145137"/>
              <a:gd name="connsiteY1626" fmla="*/ 5044304 h 6721475"/>
              <a:gd name="connsiteX1627" fmla="*/ 2445289 w 5145137"/>
              <a:gd name="connsiteY1627" fmla="*/ 5046413 h 6721475"/>
              <a:gd name="connsiteX1628" fmla="*/ 2453431 w 5145137"/>
              <a:gd name="connsiteY1628" fmla="*/ 5045264 h 6721475"/>
              <a:gd name="connsiteX1629" fmla="*/ 2479456 w 5145137"/>
              <a:gd name="connsiteY1629" fmla="*/ 5079891 h 6721475"/>
              <a:gd name="connsiteX1630" fmla="*/ 2472394 w 5145137"/>
              <a:gd name="connsiteY1630" fmla="*/ 5098871 h 6721475"/>
              <a:gd name="connsiteX1631" fmla="*/ 2462870 w 5145137"/>
              <a:gd name="connsiteY1631" fmla="*/ 5119015 h 6721475"/>
              <a:gd name="connsiteX1632" fmla="*/ 2463420 w 5145137"/>
              <a:gd name="connsiteY1632" fmla="*/ 5130974 h 6721475"/>
              <a:gd name="connsiteX1633" fmla="*/ 2455729 w 5145137"/>
              <a:gd name="connsiteY1633" fmla="*/ 5137119 h 6721475"/>
              <a:gd name="connsiteX1634" fmla="*/ 2480728 w 5145137"/>
              <a:gd name="connsiteY1634" fmla="*/ 5149170 h 6721475"/>
              <a:gd name="connsiteX1635" fmla="*/ 2490624 w 5145137"/>
              <a:gd name="connsiteY1635" fmla="*/ 5194673 h 6721475"/>
              <a:gd name="connsiteX1636" fmla="*/ 2501792 w 5145137"/>
              <a:gd name="connsiteY1636" fmla="*/ 5226068 h 6721475"/>
              <a:gd name="connsiteX1637" fmla="*/ 2536127 w 5145137"/>
              <a:gd name="connsiteY1637" fmla="*/ 5246548 h 6721475"/>
              <a:gd name="connsiteX1638" fmla="*/ 2514712 w 5145137"/>
              <a:gd name="connsiteY1638" fmla="*/ 5287262 h 6721475"/>
              <a:gd name="connsiteX1639" fmla="*/ 2530998 w 5145137"/>
              <a:gd name="connsiteY1639" fmla="*/ 5318669 h 6721475"/>
              <a:gd name="connsiteX1640" fmla="*/ 2529350 w 5145137"/>
              <a:gd name="connsiteY1640" fmla="*/ 5321801 h 6721475"/>
              <a:gd name="connsiteX1641" fmla="*/ 2512948 w 5145137"/>
              <a:gd name="connsiteY1641" fmla="*/ 5329597 h 6721475"/>
              <a:gd name="connsiteX1642" fmla="*/ 2505603 w 5145137"/>
              <a:gd name="connsiteY1642" fmla="*/ 5321147 h 6721475"/>
              <a:gd name="connsiteX1643" fmla="*/ 2503180 w 5145137"/>
              <a:gd name="connsiteY1643" fmla="*/ 5309183 h 6721475"/>
              <a:gd name="connsiteX1644" fmla="*/ 2484848 w 5145137"/>
              <a:gd name="connsiteY1644" fmla="*/ 5277771 h 6721475"/>
              <a:gd name="connsiteX1645" fmla="*/ 2493555 w 5145137"/>
              <a:gd name="connsiteY1645" fmla="*/ 5241726 h 6721475"/>
              <a:gd name="connsiteX1646" fmla="*/ 2481499 w 5145137"/>
              <a:gd name="connsiteY1646" fmla="*/ 5233460 h 6721475"/>
              <a:gd name="connsiteX1647" fmla="*/ 2470680 w 5145137"/>
              <a:gd name="connsiteY1647" fmla="*/ 5222846 h 6721475"/>
              <a:gd name="connsiteX1648" fmla="*/ 2441694 w 5145137"/>
              <a:gd name="connsiteY1648" fmla="*/ 5193169 h 6721475"/>
              <a:gd name="connsiteX1649" fmla="*/ 2433496 w 5145137"/>
              <a:gd name="connsiteY1649" fmla="*/ 5178419 h 6721475"/>
              <a:gd name="connsiteX1650" fmla="*/ 2419746 w 5145137"/>
              <a:gd name="connsiteY1650" fmla="*/ 5168111 h 6721475"/>
              <a:gd name="connsiteX1651" fmla="*/ 2418694 w 5145137"/>
              <a:gd name="connsiteY1651" fmla="*/ 5186818 h 6721475"/>
              <a:gd name="connsiteX1652" fmla="*/ 2409949 w 5145137"/>
              <a:gd name="connsiteY1652" fmla="*/ 5214415 h 6721475"/>
              <a:gd name="connsiteX1653" fmla="*/ 2404435 w 5145137"/>
              <a:gd name="connsiteY1653" fmla="*/ 5250260 h 6721475"/>
              <a:gd name="connsiteX1654" fmla="*/ 2416102 w 5145137"/>
              <a:gd name="connsiteY1654" fmla="*/ 5289718 h 6721475"/>
              <a:gd name="connsiteX1655" fmla="*/ 2406208 w 5145137"/>
              <a:gd name="connsiteY1655" fmla="*/ 5302216 h 6721475"/>
              <a:gd name="connsiteX1656" fmla="*/ 2411254 w 5145137"/>
              <a:gd name="connsiteY1656" fmla="*/ 5315961 h 6721475"/>
              <a:gd name="connsiteX1657" fmla="*/ 2402798 w 5145137"/>
              <a:gd name="connsiteY1657" fmla="*/ 5327290 h 6721475"/>
              <a:gd name="connsiteX1658" fmla="*/ 2379810 w 5145137"/>
              <a:gd name="connsiteY1658" fmla="*/ 5338155 h 6721475"/>
              <a:gd name="connsiteX1659" fmla="*/ 2397644 w 5145137"/>
              <a:gd name="connsiteY1659" fmla="*/ 5372741 h 6721475"/>
              <a:gd name="connsiteX1660" fmla="*/ 2377606 w 5145137"/>
              <a:gd name="connsiteY1660" fmla="*/ 5444780 h 6721475"/>
              <a:gd name="connsiteX1661" fmla="*/ 2379041 w 5145137"/>
              <a:gd name="connsiteY1661" fmla="*/ 5483207 h 6721475"/>
              <a:gd name="connsiteX1662" fmla="*/ 2380476 w 5145137"/>
              <a:gd name="connsiteY1662" fmla="*/ 5521635 h 6721475"/>
              <a:gd name="connsiteX1663" fmla="*/ 2382097 w 5145137"/>
              <a:gd name="connsiteY1663" fmla="*/ 5524778 h 6721475"/>
              <a:gd name="connsiteX1664" fmla="*/ 2376141 w 5145137"/>
              <a:gd name="connsiteY1664" fmla="*/ 5539970 h 6721475"/>
              <a:gd name="connsiteX1665" fmla="*/ 2383498 w 5145137"/>
              <a:gd name="connsiteY1665" fmla="*/ 5552313 h 6721475"/>
              <a:gd name="connsiteX1666" fmla="*/ 2410580 w 5145137"/>
              <a:gd name="connsiteY1666" fmla="*/ 5602176 h 6721475"/>
              <a:gd name="connsiteX1667" fmla="*/ 2426120 w 5145137"/>
              <a:gd name="connsiteY1667" fmla="*/ 5677882 h 6721475"/>
              <a:gd name="connsiteX1668" fmla="*/ 2472406 w 5145137"/>
              <a:gd name="connsiteY1668" fmla="*/ 5741911 h 6721475"/>
              <a:gd name="connsiteX1669" fmla="*/ 2465206 w 5145137"/>
              <a:gd name="connsiteY1669" fmla="*/ 5753653 h 6721475"/>
              <a:gd name="connsiteX1670" fmla="*/ 2464147 w 5145137"/>
              <a:gd name="connsiteY1670" fmla="*/ 5765411 h 6721475"/>
              <a:gd name="connsiteX1671" fmla="*/ 2478879 w 5145137"/>
              <a:gd name="connsiteY1671" fmla="*/ 5768588 h 6721475"/>
              <a:gd name="connsiteX1672" fmla="*/ 2482057 w 5145137"/>
              <a:gd name="connsiteY1672" fmla="*/ 5801528 h 6721475"/>
              <a:gd name="connsiteX1673" fmla="*/ 2498581 w 5145137"/>
              <a:gd name="connsiteY1673" fmla="*/ 5821763 h 6721475"/>
              <a:gd name="connsiteX1674" fmla="*/ 2501568 w 5145137"/>
              <a:gd name="connsiteY1674" fmla="*/ 5850194 h 6721475"/>
              <a:gd name="connsiteX1675" fmla="*/ 2558593 w 5145137"/>
              <a:gd name="connsiteY1675" fmla="*/ 5952280 h 6721475"/>
              <a:gd name="connsiteX1676" fmla="*/ 2573803 w 5145137"/>
              <a:gd name="connsiteY1676" fmla="*/ 6001326 h 6721475"/>
              <a:gd name="connsiteX1677" fmla="*/ 2587777 w 5145137"/>
              <a:gd name="connsiteY1677" fmla="*/ 6052721 h 6721475"/>
              <a:gd name="connsiteX1678" fmla="*/ 2558358 w 5145137"/>
              <a:gd name="connsiteY1678" fmla="*/ 6030687 h 6721475"/>
              <a:gd name="connsiteX1679" fmla="*/ 2560099 w 5145137"/>
              <a:gd name="connsiteY1679" fmla="*/ 5996193 h 6721475"/>
              <a:gd name="connsiteX1680" fmla="*/ 2538495 w 5145137"/>
              <a:gd name="connsiteY1680" fmla="*/ 5963202 h 6721475"/>
              <a:gd name="connsiteX1681" fmla="*/ 2519360 w 5145137"/>
              <a:gd name="connsiteY1681" fmla="*/ 5925514 h 6721475"/>
              <a:gd name="connsiteX1682" fmla="*/ 2491834 w 5145137"/>
              <a:gd name="connsiteY1682" fmla="*/ 5887215 h 6721475"/>
              <a:gd name="connsiteX1683" fmla="*/ 2470432 w 5145137"/>
              <a:gd name="connsiteY1683" fmla="*/ 5854813 h 6721475"/>
              <a:gd name="connsiteX1684" fmla="*/ 2471682 w 5145137"/>
              <a:gd name="connsiteY1684" fmla="*/ 5847564 h 6721475"/>
              <a:gd name="connsiteX1685" fmla="*/ 2470479 w 5145137"/>
              <a:gd name="connsiteY1685" fmla="*/ 5839132 h 6721475"/>
              <a:gd name="connsiteX1686" fmla="*/ 2459618 w 5145137"/>
              <a:gd name="connsiteY1686" fmla="*/ 5842238 h 6721475"/>
              <a:gd name="connsiteX1687" fmla="*/ 2452429 w 5145137"/>
              <a:gd name="connsiteY1687" fmla="*/ 5850060 h 6721475"/>
              <a:gd name="connsiteX1688" fmla="*/ 2419763 w 5145137"/>
              <a:gd name="connsiteY1688" fmla="*/ 5818608 h 6721475"/>
              <a:gd name="connsiteX1689" fmla="*/ 2405469 w 5145137"/>
              <a:gd name="connsiteY1689" fmla="*/ 5805826 h 6721475"/>
              <a:gd name="connsiteX1690" fmla="*/ 2403476 w 5145137"/>
              <a:gd name="connsiteY1690" fmla="*/ 5787199 h 6721475"/>
              <a:gd name="connsiteX1691" fmla="*/ 2385543 w 5145137"/>
              <a:gd name="connsiteY1691" fmla="*/ 5758924 h 6721475"/>
              <a:gd name="connsiteX1692" fmla="*/ 2363941 w 5145137"/>
              <a:gd name="connsiteY1692" fmla="*/ 5724953 h 6721475"/>
              <a:gd name="connsiteX1693" fmla="*/ 2369398 w 5145137"/>
              <a:gd name="connsiteY1693" fmla="*/ 5680472 h 6721475"/>
              <a:gd name="connsiteX1694" fmla="*/ 2356488 w 5145137"/>
              <a:gd name="connsiteY1694" fmla="*/ 5665781 h 6721475"/>
              <a:gd name="connsiteX1695" fmla="*/ 2351792 w 5145137"/>
              <a:gd name="connsiteY1695" fmla="*/ 5679881 h 6721475"/>
              <a:gd name="connsiteX1696" fmla="*/ 2346762 w 5145137"/>
              <a:gd name="connsiteY1696" fmla="*/ 5701810 h 6721475"/>
              <a:gd name="connsiteX1697" fmla="*/ 2318867 w 5145137"/>
              <a:gd name="connsiteY1697" fmla="*/ 5711084 h 6721475"/>
              <a:gd name="connsiteX1698" fmla="*/ 2333459 w 5145137"/>
              <a:gd name="connsiteY1698" fmla="*/ 5739381 h 6721475"/>
              <a:gd name="connsiteX1699" fmla="*/ 2330664 w 5145137"/>
              <a:gd name="connsiteY1699" fmla="*/ 5764655 h 6721475"/>
              <a:gd name="connsiteX1700" fmla="*/ 2331547 w 5145137"/>
              <a:gd name="connsiteY1700" fmla="*/ 5791122 h 6721475"/>
              <a:gd name="connsiteX1701" fmla="*/ 2318192 w 5145137"/>
              <a:gd name="connsiteY1701" fmla="*/ 5799878 h 6721475"/>
              <a:gd name="connsiteX1702" fmla="*/ 2308517 w 5145137"/>
              <a:gd name="connsiteY1702" fmla="*/ 5809829 h 6721475"/>
              <a:gd name="connsiteX1703" fmla="*/ 2319720 w 5145137"/>
              <a:gd name="connsiteY1703" fmla="*/ 5820664 h 6721475"/>
              <a:gd name="connsiteX1704" fmla="*/ 2314961 w 5145137"/>
              <a:gd name="connsiteY1704" fmla="*/ 5830246 h 6721475"/>
              <a:gd name="connsiteX1705" fmla="*/ 2312965 w 5145137"/>
              <a:gd name="connsiteY1705" fmla="*/ 5897668 h 6721475"/>
              <a:gd name="connsiteX1706" fmla="*/ 2298722 w 5145137"/>
              <a:gd name="connsiteY1706" fmla="*/ 5958171 h 6721475"/>
              <a:gd name="connsiteX1707" fmla="*/ 2274595 w 5145137"/>
              <a:gd name="connsiteY1707" fmla="*/ 6029208 h 6721475"/>
              <a:gd name="connsiteX1708" fmla="*/ 2267943 w 5145137"/>
              <a:gd name="connsiteY1708" fmla="*/ 6047994 h 6721475"/>
              <a:gd name="connsiteX1709" fmla="*/ 2256849 w 5145137"/>
              <a:gd name="connsiteY1709" fmla="*/ 6055193 h 6721475"/>
              <a:gd name="connsiteX1710" fmla="*/ 2258008 w 5145137"/>
              <a:gd name="connsiteY1710" fmla="*/ 6068332 h 6721475"/>
              <a:gd name="connsiteX1711" fmla="*/ 2259463 w 5145137"/>
              <a:gd name="connsiteY1711" fmla="*/ 6102839 h 6721475"/>
              <a:gd name="connsiteX1712" fmla="*/ 2246086 w 5145137"/>
              <a:gd name="connsiteY1712" fmla="*/ 6115515 h 6721475"/>
              <a:gd name="connsiteX1713" fmla="*/ 2236390 w 5145137"/>
              <a:gd name="connsiteY1713" fmla="*/ 6129386 h 6721475"/>
              <a:gd name="connsiteX1714" fmla="*/ 2226330 w 5145137"/>
              <a:gd name="connsiteY1714" fmla="*/ 6173246 h 6721475"/>
              <a:gd name="connsiteX1715" fmla="*/ 2228351 w 5145137"/>
              <a:gd name="connsiteY1715" fmla="*/ 6178156 h 6721475"/>
              <a:gd name="connsiteX1716" fmla="*/ 2227910 w 5145137"/>
              <a:gd name="connsiteY1716" fmla="*/ 6184230 h 6721475"/>
              <a:gd name="connsiteX1717" fmla="*/ 2215641 w 5145137"/>
              <a:gd name="connsiteY1717" fmla="*/ 6181231 h 6721475"/>
              <a:gd name="connsiteX1718" fmla="*/ 2208330 w 5145137"/>
              <a:gd name="connsiteY1718" fmla="*/ 6170022 h 6721475"/>
              <a:gd name="connsiteX1719" fmla="*/ 2221591 w 5145137"/>
              <a:gd name="connsiteY1719" fmla="*/ 6140291 h 6721475"/>
              <a:gd name="connsiteX1720" fmla="*/ 2211166 w 5145137"/>
              <a:gd name="connsiteY1720" fmla="*/ 6098292 h 6721475"/>
              <a:gd name="connsiteX1721" fmla="*/ 2205667 w 5145137"/>
              <a:gd name="connsiteY1721" fmla="*/ 6053965 h 6721475"/>
              <a:gd name="connsiteX1722" fmla="*/ 2204420 w 5145137"/>
              <a:gd name="connsiteY1722" fmla="*/ 5980254 h 6721475"/>
              <a:gd name="connsiteX1723" fmla="*/ 2209414 w 5145137"/>
              <a:gd name="connsiteY1723" fmla="*/ 5965185 h 6721475"/>
              <a:gd name="connsiteX1724" fmla="*/ 2204586 w 5145137"/>
              <a:gd name="connsiteY1724" fmla="*/ 5948891 h 6721475"/>
              <a:gd name="connsiteX1725" fmla="*/ 2214095 w 5145137"/>
              <a:gd name="connsiteY1725" fmla="*/ 5931688 h 6721475"/>
              <a:gd name="connsiteX1726" fmla="*/ 2221174 w 5145137"/>
              <a:gd name="connsiteY1726" fmla="*/ 5909768 h 6721475"/>
              <a:gd name="connsiteX1727" fmla="*/ 2226328 w 5145137"/>
              <a:gd name="connsiteY1727" fmla="*/ 5864316 h 6721475"/>
              <a:gd name="connsiteX1728" fmla="*/ 2213041 w 5145137"/>
              <a:gd name="connsiteY1728" fmla="*/ 5860331 h 6721475"/>
              <a:gd name="connsiteX1729" fmla="*/ 2198474 w 5145137"/>
              <a:gd name="connsiteY1729" fmla="*/ 5865749 h 6721475"/>
              <a:gd name="connsiteX1730" fmla="*/ 2191906 w 5145137"/>
              <a:gd name="connsiteY1730" fmla="*/ 5868854 h 6721475"/>
              <a:gd name="connsiteX1731" fmla="*/ 2185900 w 5145137"/>
              <a:gd name="connsiteY1731" fmla="*/ 5881958 h 6721475"/>
              <a:gd name="connsiteX1732" fmla="*/ 2173781 w 5145137"/>
              <a:gd name="connsiteY1732" fmla="*/ 5889152 h 6721475"/>
              <a:gd name="connsiteX1733" fmla="*/ 2172315 w 5145137"/>
              <a:gd name="connsiteY1733" fmla="*/ 5933837 h 6721475"/>
              <a:gd name="connsiteX1734" fmla="*/ 2158566 w 5145137"/>
              <a:gd name="connsiteY1734" fmla="*/ 5978464 h 6721475"/>
              <a:gd name="connsiteX1735" fmla="*/ 2164844 w 5145137"/>
              <a:gd name="connsiteY1735" fmla="*/ 6030244 h 6721475"/>
              <a:gd name="connsiteX1736" fmla="*/ 2132002 w 5145137"/>
              <a:gd name="connsiteY1736" fmla="*/ 6045765 h 6721475"/>
              <a:gd name="connsiteX1737" fmla="*/ 2110343 w 5145137"/>
              <a:gd name="connsiteY1737" fmla="*/ 6114661 h 6721475"/>
              <a:gd name="connsiteX1738" fmla="*/ 2097710 w 5145137"/>
              <a:gd name="connsiteY1738" fmla="*/ 6103034 h 6721475"/>
              <a:gd name="connsiteX1739" fmla="*/ 2077625 w 5145137"/>
              <a:gd name="connsiteY1739" fmla="*/ 6106660 h 6721475"/>
              <a:gd name="connsiteX1740" fmla="*/ 2071057 w 5145137"/>
              <a:gd name="connsiteY1740" fmla="*/ 6109765 h 6721475"/>
              <a:gd name="connsiteX1741" fmla="*/ 2072970 w 5145137"/>
              <a:gd name="connsiteY1741" fmla="*/ 6135257 h 6721475"/>
              <a:gd name="connsiteX1742" fmla="*/ 2052807 w 5145137"/>
              <a:gd name="connsiteY1742" fmla="*/ 6153585 h 6721475"/>
              <a:gd name="connsiteX1743" fmla="*/ 2042954 w 5145137"/>
              <a:gd name="connsiteY1743" fmla="*/ 6158242 h 6721475"/>
              <a:gd name="connsiteX1744" fmla="*/ 2067440 w 5145137"/>
              <a:gd name="connsiteY1744" fmla="*/ 6174042 h 6721475"/>
              <a:gd name="connsiteX1745" fmla="*/ 2056954 w 5145137"/>
              <a:gd name="connsiteY1745" fmla="*/ 6182420 h 6721475"/>
              <a:gd name="connsiteX1746" fmla="*/ 2042788 w 5145137"/>
              <a:gd name="connsiteY1746" fmla="*/ 6189605 h 6721475"/>
              <a:gd name="connsiteX1747" fmla="*/ 2001757 w 5145137"/>
              <a:gd name="connsiteY1747" fmla="*/ 6205087 h 6721475"/>
              <a:gd name="connsiteX1748" fmla="*/ 1995876 w 5145137"/>
              <a:gd name="connsiteY1748" fmla="*/ 6194669 h 6721475"/>
              <a:gd name="connsiteX1749" fmla="*/ 1988744 w 5145137"/>
              <a:gd name="connsiteY1749" fmla="*/ 6187775 h 6721475"/>
              <a:gd name="connsiteX1750" fmla="*/ 1984109 w 5145137"/>
              <a:gd name="connsiteY1750" fmla="*/ 6212450 h 6721475"/>
              <a:gd name="connsiteX1751" fmla="*/ 1986833 w 5145137"/>
              <a:gd name="connsiteY1751" fmla="*/ 6239515 h 6721475"/>
              <a:gd name="connsiteX1752" fmla="*/ 1983507 w 5145137"/>
              <a:gd name="connsiteY1752" fmla="*/ 6248908 h 6721475"/>
              <a:gd name="connsiteX1753" fmla="*/ 1985045 w 5145137"/>
              <a:gd name="connsiteY1753" fmla="*/ 6267734 h 6721475"/>
              <a:gd name="connsiteX1754" fmla="*/ 1958647 w 5145137"/>
              <a:gd name="connsiteY1754" fmla="*/ 6303673 h 6721475"/>
              <a:gd name="connsiteX1755" fmla="*/ 1958605 w 5145137"/>
              <a:gd name="connsiteY1755" fmla="*/ 6311514 h 6721475"/>
              <a:gd name="connsiteX1756" fmla="*/ 1943853 w 5145137"/>
              <a:gd name="connsiteY1756" fmla="*/ 6313597 h 6721475"/>
              <a:gd name="connsiteX1757" fmla="*/ 1929131 w 5145137"/>
              <a:gd name="connsiteY1757" fmla="*/ 6309803 h 6721475"/>
              <a:gd name="connsiteX1758" fmla="*/ 1948587 w 5145137"/>
              <a:gd name="connsiteY1758" fmla="*/ 6347532 h 6721475"/>
              <a:gd name="connsiteX1759" fmla="*/ 1927890 w 5145137"/>
              <a:gd name="connsiteY1759" fmla="*/ 6389577 h 6721475"/>
              <a:gd name="connsiteX1760" fmla="*/ 1917074 w 5145137"/>
              <a:gd name="connsiteY1760" fmla="*/ 6421085 h 6721475"/>
              <a:gd name="connsiteX1761" fmla="*/ 1931626 w 5145137"/>
              <a:gd name="connsiteY1761" fmla="*/ 6457222 h 6721475"/>
              <a:gd name="connsiteX1762" fmla="*/ 1888932 w 5145137"/>
              <a:gd name="connsiteY1762" fmla="*/ 6477402 h 6721475"/>
              <a:gd name="connsiteX1763" fmla="*/ 1882197 w 5145137"/>
              <a:gd name="connsiteY1763" fmla="*/ 6511868 h 6721475"/>
              <a:gd name="connsiteX1764" fmla="*/ 1878913 w 5145137"/>
              <a:gd name="connsiteY1764" fmla="*/ 6513421 h 6721475"/>
              <a:gd name="connsiteX1765" fmla="*/ 1860911 w 5145137"/>
              <a:gd name="connsiteY1765" fmla="*/ 6510197 h 6721475"/>
              <a:gd name="connsiteX1766" fmla="*/ 1860355 w 5145137"/>
              <a:gd name="connsiteY1766" fmla="*/ 6499217 h 6721475"/>
              <a:gd name="connsiteX1767" fmla="*/ 1865942 w 5145137"/>
              <a:gd name="connsiteY1767" fmla="*/ 6488267 h 6721475"/>
              <a:gd name="connsiteX1768" fmla="*/ 1871044 w 5145137"/>
              <a:gd name="connsiteY1768" fmla="*/ 6452616 h 6721475"/>
              <a:gd name="connsiteX1769" fmla="*/ 1900653 w 5145137"/>
              <a:gd name="connsiteY1769" fmla="*/ 6428846 h 6721475"/>
              <a:gd name="connsiteX1770" fmla="*/ 1896221 w 5145137"/>
              <a:gd name="connsiteY1770" fmla="*/ 6415298 h 6721475"/>
              <a:gd name="connsiteX1771" fmla="*/ 1894252 w 5145137"/>
              <a:gd name="connsiteY1771" fmla="*/ 6400587 h 6721475"/>
              <a:gd name="connsiteX1772" fmla="*/ 1889757 w 5145137"/>
              <a:gd name="connsiteY1772" fmla="*/ 6360185 h 6721475"/>
              <a:gd name="connsiteX1773" fmla="*/ 1886477 w 5145137"/>
              <a:gd name="connsiteY1773" fmla="*/ 6322141 h 6721475"/>
              <a:gd name="connsiteX1774" fmla="*/ 1898211 w 5145137"/>
              <a:gd name="connsiteY1774" fmla="*/ 6310241 h 6721475"/>
              <a:gd name="connsiteX1775" fmla="*/ 1906266 w 5145137"/>
              <a:gd name="connsiteY1775" fmla="*/ 6297146 h 6721475"/>
              <a:gd name="connsiteX1776" fmla="*/ 1902981 w 5145137"/>
              <a:gd name="connsiteY1776" fmla="*/ 6298698 h 6721475"/>
              <a:gd name="connsiteX1777" fmla="*/ 1855340 w 5145137"/>
              <a:gd name="connsiteY1777" fmla="*/ 6325126 h 6721475"/>
              <a:gd name="connsiteX1778" fmla="*/ 1816095 w 5145137"/>
              <a:gd name="connsiteY1778" fmla="*/ 6312390 h 6721475"/>
              <a:gd name="connsiteX1779" fmla="*/ 1801503 w 5145137"/>
              <a:gd name="connsiteY1779" fmla="*/ 6322709 h 6721475"/>
              <a:gd name="connsiteX1780" fmla="*/ 1793022 w 5145137"/>
              <a:gd name="connsiteY1780" fmla="*/ 6338938 h 6721475"/>
              <a:gd name="connsiteX1781" fmla="*/ 1789614 w 5145137"/>
              <a:gd name="connsiteY1781" fmla="*/ 6364011 h 6721475"/>
              <a:gd name="connsiteX1782" fmla="*/ 1782261 w 5145137"/>
              <a:gd name="connsiteY1782" fmla="*/ 6360643 h 6721475"/>
              <a:gd name="connsiteX1783" fmla="*/ 1774938 w 5145137"/>
              <a:gd name="connsiteY1783" fmla="*/ 6351395 h 6721475"/>
              <a:gd name="connsiteX1784" fmla="*/ 1756938 w 5145137"/>
              <a:gd name="connsiteY1784" fmla="*/ 6348171 h 6721475"/>
              <a:gd name="connsiteX1785" fmla="*/ 1762706 w 5145137"/>
              <a:gd name="connsiteY1785" fmla="*/ 6341534 h 6721475"/>
              <a:gd name="connsiteX1786" fmla="*/ 1763548 w 5145137"/>
              <a:gd name="connsiteY1786" fmla="*/ 6337226 h 6721475"/>
              <a:gd name="connsiteX1787" fmla="*/ 1748832 w 5145137"/>
              <a:gd name="connsiteY1787" fmla="*/ 6332450 h 6721475"/>
              <a:gd name="connsiteX1788" fmla="*/ 1745547 w 5145137"/>
              <a:gd name="connsiteY1788" fmla="*/ 6334002 h 6721475"/>
              <a:gd name="connsiteX1789" fmla="*/ 1734156 w 5145137"/>
              <a:gd name="connsiteY1789" fmla="*/ 6319833 h 6721475"/>
              <a:gd name="connsiteX1790" fmla="*/ 1701356 w 5145137"/>
              <a:gd name="connsiteY1790" fmla="*/ 6327515 h 6721475"/>
              <a:gd name="connsiteX1791" fmla="*/ 1715070 w 5145137"/>
              <a:gd name="connsiteY1791" fmla="*/ 6366981 h 6721475"/>
              <a:gd name="connsiteX1792" fmla="*/ 1699319 w 5145137"/>
              <a:gd name="connsiteY1792" fmla="*/ 6402777 h 6721475"/>
              <a:gd name="connsiteX1793" fmla="*/ 1704059 w 5145137"/>
              <a:gd name="connsiteY1793" fmla="*/ 6435732 h 6721475"/>
              <a:gd name="connsiteX1794" fmla="*/ 1688203 w 5145137"/>
              <a:gd name="connsiteY1794" fmla="*/ 6452513 h 6721475"/>
              <a:gd name="connsiteX1795" fmla="*/ 1685850 w 5145137"/>
              <a:gd name="connsiteY1795" fmla="*/ 6471712 h 6721475"/>
              <a:gd name="connsiteX1796" fmla="*/ 1667355 w 5145137"/>
              <a:gd name="connsiteY1796" fmla="*/ 6484363 h 6721475"/>
              <a:gd name="connsiteX1797" fmla="*/ 1661114 w 5145137"/>
              <a:gd name="connsiteY1797" fmla="*/ 6502955 h 6721475"/>
              <a:gd name="connsiteX1798" fmla="*/ 1642932 w 5145137"/>
              <a:gd name="connsiteY1798" fmla="*/ 6534034 h 6721475"/>
              <a:gd name="connsiteX1799" fmla="*/ 1624781 w 5145137"/>
              <a:gd name="connsiteY1799" fmla="*/ 6559233 h 6721475"/>
              <a:gd name="connsiteX1800" fmla="*/ 1617532 w 5145137"/>
              <a:gd name="connsiteY1800" fmla="*/ 6613496 h 6721475"/>
              <a:gd name="connsiteX1801" fmla="*/ 1607820 w 5145137"/>
              <a:gd name="connsiteY1801" fmla="*/ 6668923 h 6721475"/>
              <a:gd name="connsiteX1802" fmla="*/ 1583777 w 5145137"/>
              <a:gd name="connsiteY1802" fmla="*/ 6704850 h 6721475"/>
              <a:gd name="connsiteX1803" fmla="*/ 1578251 w 5145137"/>
              <a:gd name="connsiteY1803" fmla="*/ 6721475 h 6721475"/>
              <a:gd name="connsiteX1804" fmla="*/ 1511995 w 5145137"/>
              <a:gd name="connsiteY1804" fmla="*/ 6721475 h 6721475"/>
              <a:gd name="connsiteX1805" fmla="*/ 1525714 w 5145137"/>
              <a:gd name="connsiteY1805" fmla="*/ 6707728 h 6721475"/>
              <a:gd name="connsiteX1806" fmla="*/ 1521224 w 5145137"/>
              <a:gd name="connsiteY1806" fmla="*/ 6627729 h 6721475"/>
              <a:gd name="connsiteX1807" fmla="*/ 1528792 w 5145137"/>
              <a:gd name="connsiteY1807" fmla="*/ 6590915 h 6721475"/>
              <a:gd name="connsiteX1808" fmla="*/ 1536356 w 5145137"/>
              <a:gd name="connsiteY1808" fmla="*/ 6554100 h 6721475"/>
              <a:gd name="connsiteX1809" fmla="*/ 1534735 w 5145137"/>
              <a:gd name="connsiteY1809" fmla="*/ 6550955 h 6721475"/>
              <a:gd name="connsiteX1810" fmla="*/ 1530036 w 5145137"/>
              <a:gd name="connsiteY1810" fmla="*/ 6510160 h 6721475"/>
              <a:gd name="connsiteX1811" fmla="*/ 1540757 w 5145137"/>
              <a:gd name="connsiteY1811" fmla="*/ 6496294 h 6721475"/>
              <a:gd name="connsiteX1812" fmla="*/ 1546582 w 5145137"/>
              <a:gd name="connsiteY1812" fmla="*/ 6478876 h 6721475"/>
              <a:gd name="connsiteX1813" fmla="*/ 1540123 w 5145137"/>
              <a:gd name="connsiteY1813" fmla="*/ 6461399 h 6721475"/>
              <a:gd name="connsiteX1814" fmla="*/ 1548412 w 5145137"/>
              <a:gd name="connsiteY1814" fmla="*/ 6442817 h 6721475"/>
              <a:gd name="connsiteX1815" fmla="*/ 1551368 w 5145137"/>
              <a:gd name="connsiteY1815" fmla="*/ 6425779 h 6721475"/>
              <a:gd name="connsiteX1816" fmla="*/ 1561714 w 5145137"/>
              <a:gd name="connsiteY1816" fmla="*/ 6405245 h 6721475"/>
              <a:gd name="connsiteX1817" fmla="*/ 1535690 w 5145137"/>
              <a:gd name="connsiteY1817" fmla="*/ 6370620 h 6721475"/>
              <a:gd name="connsiteX1818" fmla="*/ 1557141 w 5145137"/>
              <a:gd name="connsiteY1818" fmla="*/ 6340929 h 6721475"/>
              <a:gd name="connsiteX1819" fmla="*/ 1561251 w 5145137"/>
              <a:gd name="connsiteY1819" fmla="*/ 6338008 h 6721475"/>
              <a:gd name="connsiteX1820" fmla="*/ 1560467 w 5145137"/>
              <a:gd name="connsiteY1820" fmla="*/ 6331536 h 6721475"/>
              <a:gd name="connsiteX1821" fmla="*/ 1553565 w 5145137"/>
              <a:gd name="connsiteY1821" fmla="*/ 6320132 h 6721475"/>
              <a:gd name="connsiteX1822" fmla="*/ 1563874 w 5145137"/>
              <a:gd name="connsiteY1822" fmla="*/ 6306462 h 6721475"/>
              <a:gd name="connsiteX1823" fmla="*/ 1577179 w 5145137"/>
              <a:gd name="connsiteY1823" fmla="*/ 6268890 h 6721475"/>
              <a:gd name="connsiteX1824" fmla="*/ 1565870 w 5145137"/>
              <a:gd name="connsiteY1824" fmla="*/ 6239040 h 6721475"/>
              <a:gd name="connsiteX1825" fmla="*/ 1590386 w 5145137"/>
              <a:gd name="connsiteY1825" fmla="*/ 6171727 h 6721475"/>
              <a:gd name="connsiteX1826" fmla="*/ 1602620 w 5145137"/>
              <a:gd name="connsiteY1826" fmla="*/ 6104355 h 6721475"/>
              <a:gd name="connsiteX1827" fmla="*/ 1584129 w 5145137"/>
              <a:gd name="connsiteY1827" fmla="*/ 6077411 h 6721475"/>
              <a:gd name="connsiteX1828" fmla="*/ 1601247 w 5145137"/>
              <a:gd name="connsiteY1828" fmla="*/ 6054168 h 6721475"/>
              <a:gd name="connsiteX1829" fmla="*/ 1604531 w 5145137"/>
              <a:gd name="connsiteY1829" fmla="*/ 6052615 h 6721475"/>
              <a:gd name="connsiteX1830" fmla="*/ 1595416 w 5145137"/>
              <a:gd name="connsiteY1830" fmla="*/ 5995332 h 6721475"/>
              <a:gd name="connsiteX1831" fmla="*/ 1598586 w 5145137"/>
              <a:gd name="connsiteY1831" fmla="*/ 5938110 h 6721475"/>
              <a:gd name="connsiteX1832" fmla="*/ 1616560 w 5145137"/>
              <a:gd name="connsiteY1832" fmla="*/ 5907617 h 6721475"/>
              <a:gd name="connsiteX1833" fmla="*/ 1613676 w 5145137"/>
              <a:gd name="connsiteY1833" fmla="*/ 5872319 h 6721475"/>
              <a:gd name="connsiteX1834" fmla="*/ 1615463 w 5145137"/>
              <a:gd name="connsiteY1834" fmla="*/ 5844102 h 6721475"/>
              <a:gd name="connsiteX1835" fmla="*/ 1611685 w 5145137"/>
              <a:gd name="connsiteY1835" fmla="*/ 5822913 h 6721475"/>
              <a:gd name="connsiteX1836" fmla="*/ 1628766 w 5145137"/>
              <a:gd name="connsiteY1836" fmla="*/ 5806530 h 6721475"/>
              <a:gd name="connsiteX1837" fmla="*/ 1638186 w 5145137"/>
              <a:gd name="connsiteY1837" fmla="*/ 5728755 h 6721475"/>
              <a:gd name="connsiteX1838" fmla="*/ 1637786 w 5145137"/>
              <a:gd name="connsiteY1838" fmla="*/ 5649757 h 6721475"/>
              <a:gd name="connsiteX1839" fmla="*/ 1654632 w 5145137"/>
              <a:gd name="connsiteY1839" fmla="*/ 5638862 h 6721475"/>
              <a:gd name="connsiteX1840" fmla="*/ 1654331 w 5145137"/>
              <a:gd name="connsiteY1840" fmla="*/ 5618474 h 6721475"/>
              <a:gd name="connsiteX1841" fmla="*/ 1635966 w 5145137"/>
              <a:gd name="connsiteY1841" fmla="*/ 5606623 h 6721475"/>
              <a:gd name="connsiteX1842" fmla="*/ 1620034 w 5145137"/>
              <a:gd name="connsiteY1842" fmla="*/ 5599489 h 6721475"/>
              <a:gd name="connsiteX1843" fmla="*/ 1621900 w 5145137"/>
              <a:gd name="connsiteY1843" fmla="*/ 5595186 h 6721475"/>
              <a:gd name="connsiteX1844" fmla="*/ 1624981 w 5145137"/>
              <a:gd name="connsiteY1844" fmla="*/ 5593240 h 6721475"/>
              <a:gd name="connsiteX1845" fmla="*/ 1635353 w 5145137"/>
              <a:gd name="connsiteY1845" fmla="*/ 5529191 h 6721475"/>
              <a:gd name="connsiteX1846" fmla="*/ 1651836 w 5145137"/>
              <a:gd name="connsiteY1846" fmla="*/ 5471053 h 6721475"/>
              <a:gd name="connsiteX1847" fmla="*/ 1647164 w 5145137"/>
              <a:gd name="connsiteY1847" fmla="*/ 5463974 h 6721475"/>
              <a:gd name="connsiteX1848" fmla="*/ 1638782 w 5145137"/>
              <a:gd name="connsiteY1848" fmla="*/ 5461581 h 6721475"/>
              <a:gd name="connsiteX1849" fmla="*/ 1632214 w 5145137"/>
              <a:gd name="connsiteY1849" fmla="*/ 5464685 h 6721475"/>
              <a:gd name="connsiteX1850" fmla="*/ 1636338 w 5145137"/>
              <a:gd name="connsiteY1850" fmla="*/ 5421565 h 6721475"/>
              <a:gd name="connsiteX1851" fmla="*/ 1635132 w 5145137"/>
              <a:gd name="connsiteY1851" fmla="*/ 5420261 h 6721475"/>
              <a:gd name="connsiteX1852" fmla="*/ 1596638 w 5145137"/>
              <a:gd name="connsiteY1852" fmla="*/ 5343875 h 6721475"/>
              <a:gd name="connsiteX1853" fmla="*/ 1547732 w 5145137"/>
              <a:gd name="connsiteY1853" fmla="*/ 5270851 h 6721475"/>
              <a:gd name="connsiteX1854" fmla="*/ 1524529 w 5145137"/>
              <a:gd name="connsiteY1854" fmla="*/ 5259836 h 6721475"/>
              <a:gd name="connsiteX1855" fmla="*/ 1522189 w 5145137"/>
              <a:gd name="connsiteY1855" fmla="*/ 5253192 h 6721475"/>
              <a:gd name="connsiteX1856" fmla="*/ 1494345 w 5145137"/>
              <a:gd name="connsiteY1856" fmla="*/ 5239977 h 6721475"/>
              <a:gd name="connsiteX1857" fmla="*/ 1483814 w 5145137"/>
              <a:gd name="connsiteY1857" fmla="*/ 5210072 h 6721475"/>
              <a:gd name="connsiteX1858" fmla="*/ 1447414 w 5145137"/>
              <a:gd name="connsiteY1858" fmla="*/ 5193141 h 6721475"/>
              <a:gd name="connsiteX1859" fmla="*/ 1422275 w 5145137"/>
              <a:gd name="connsiteY1859" fmla="*/ 5167026 h 6721475"/>
              <a:gd name="connsiteX1860" fmla="*/ 1400360 w 5145137"/>
              <a:gd name="connsiteY1860" fmla="*/ 5111656 h 6721475"/>
              <a:gd name="connsiteX1861" fmla="*/ 1401056 w 5145137"/>
              <a:gd name="connsiteY1861" fmla="*/ 5062863 h 6721475"/>
              <a:gd name="connsiteX1862" fmla="*/ 1404526 w 5145137"/>
              <a:gd name="connsiteY1862" fmla="*/ 5061744 h 6721475"/>
              <a:gd name="connsiteX1863" fmla="*/ 1397300 w 5145137"/>
              <a:gd name="connsiteY1863" fmla="*/ 5024759 h 6721475"/>
              <a:gd name="connsiteX1864" fmla="*/ 1389197 w 5145137"/>
              <a:gd name="connsiteY1864" fmla="*/ 4985282 h 6721475"/>
              <a:gd name="connsiteX1865" fmla="*/ 1398399 w 5145137"/>
              <a:gd name="connsiteY1865" fmla="*/ 4967511 h 6721475"/>
              <a:gd name="connsiteX1866" fmla="*/ 1400293 w 5145137"/>
              <a:gd name="connsiteY1866" fmla="*/ 4930359 h 6721475"/>
              <a:gd name="connsiteX1867" fmla="*/ 1424796 w 5145137"/>
              <a:gd name="connsiteY1867" fmla="*/ 4899784 h 6721475"/>
              <a:gd name="connsiteX1868" fmla="*/ 1429162 w 5145137"/>
              <a:gd name="connsiteY1868" fmla="*/ 4824369 h 6721475"/>
              <a:gd name="connsiteX1869" fmla="*/ 1415120 w 5145137"/>
              <a:gd name="connsiteY1869" fmla="*/ 4784495 h 6721475"/>
              <a:gd name="connsiteX1870" fmla="*/ 1424363 w 5145137"/>
              <a:gd name="connsiteY1870" fmla="*/ 4777812 h 6721475"/>
              <a:gd name="connsiteX1871" fmla="*/ 1435062 w 5145137"/>
              <a:gd name="connsiteY1871" fmla="*/ 4773896 h 6721475"/>
              <a:gd name="connsiteX1872" fmla="*/ 1433565 w 5145137"/>
              <a:gd name="connsiteY1872" fmla="*/ 4760040 h 6721475"/>
              <a:gd name="connsiteX1873" fmla="*/ 1414256 w 5145137"/>
              <a:gd name="connsiteY1873" fmla="*/ 4744995 h 6721475"/>
              <a:gd name="connsiteX1874" fmla="*/ 1414923 w 5145137"/>
              <a:gd name="connsiteY1874" fmla="*/ 4729053 h 6721475"/>
              <a:gd name="connsiteX1875" fmla="*/ 1431029 w 5145137"/>
              <a:gd name="connsiteY1875" fmla="*/ 4697953 h 6721475"/>
              <a:gd name="connsiteX1876" fmla="*/ 1424998 w 5145137"/>
              <a:gd name="connsiteY1876" fmla="*/ 4641385 h 6721475"/>
              <a:gd name="connsiteX1877" fmla="*/ 1430250 w 5145137"/>
              <a:gd name="connsiteY1877" fmla="*/ 4611862 h 6721475"/>
              <a:gd name="connsiteX1878" fmla="*/ 1428807 w 5145137"/>
              <a:gd name="connsiteY1878" fmla="*/ 4613023 h 6721475"/>
              <a:gd name="connsiteX1879" fmla="*/ 1414615 w 5145137"/>
              <a:gd name="connsiteY1879" fmla="*/ 4614338 h 6721475"/>
              <a:gd name="connsiteX1880" fmla="*/ 1409120 w 5145137"/>
              <a:gd name="connsiteY1880" fmla="*/ 4622665 h 6721475"/>
              <a:gd name="connsiteX1881" fmla="*/ 1403626 w 5145137"/>
              <a:gd name="connsiteY1881" fmla="*/ 4628363 h 6721475"/>
              <a:gd name="connsiteX1882" fmla="*/ 1397216 w 5145137"/>
              <a:gd name="connsiteY1882" fmla="*/ 4622665 h 6721475"/>
              <a:gd name="connsiteX1883" fmla="*/ 1396300 w 5145137"/>
              <a:gd name="connsiteY1883" fmla="*/ 4614337 h 6721475"/>
              <a:gd name="connsiteX1884" fmla="*/ 1420565 w 5145137"/>
              <a:gd name="connsiteY1884" fmla="*/ 4604257 h 6721475"/>
              <a:gd name="connsiteX1885" fmla="*/ 1434353 w 5145137"/>
              <a:gd name="connsiteY1885" fmla="*/ 4588795 h 6721475"/>
              <a:gd name="connsiteX1886" fmla="*/ 1435236 w 5145137"/>
              <a:gd name="connsiteY1886" fmla="*/ 4583824 h 6721475"/>
              <a:gd name="connsiteX1887" fmla="*/ 1432011 w 5145137"/>
              <a:gd name="connsiteY1887" fmla="*/ 4577957 h 6721475"/>
              <a:gd name="connsiteX1888" fmla="*/ 1421939 w 5145137"/>
              <a:gd name="connsiteY1888" fmla="*/ 4572260 h 6721475"/>
              <a:gd name="connsiteX1889" fmla="*/ 1419192 w 5145137"/>
              <a:gd name="connsiteY1889" fmla="*/ 4563931 h 6721475"/>
              <a:gd name="connsiteX1890" fmla="*/ 1410952 w 5145137"/>
              <a:gd name="connsiteY1890" fmla="*/ 4558234 h 6721475"/>
              <a:gd name="connsiteX1891" fmla="*/ 1410952 w 5145137"/>
              <a:gd name="connsiteY1891" fmla="*/ 4565247 h 6721475"/>
              <a:gd name="connsiteX1892" fmla="*/ 1388975 w 5145137"/>
              <a:gd name="connsiteY1892" fmla="*/ 4589793 h 6721475"/>
              <a:gd name="connsiteX1893" fmla="*/ 1362421 w 5145137"/>
              <a:gd name="connsiteY1893" fmla="*/ 4609516 h 6721475"/>
              <a:gd name="connsiteX1894" fmla="*/ 1352349 w 5145137"/>
              <a:gd name="connsiteY1894" fmla="*/ 4642390 h 6721475"/>
              <a:gd name="connsiteX1895" fmla="*/ 1328084 w 5145137"/>
              <a:gd name="connsiteY1895" fmla="*/ 4655101 h 6721475"/>
              <a:gd name="connsiteX1896" fmla="*/ 1323048 w 5145137"/>
              <a:gd name="connsiteY1896" fmla="*/ 4680961 h 6721475"/>
              <a:gd name="connsiteX1897" fmla="*/ 1271314 w 5145137"/>
              <a:gd name="connsiteY1897" fmla="*/ 4738380 h 6721475"/>
              <a:gd name="connsiteX1898" fmla="*/ 1216832 w 5145137"/>
              <a:gd name="connsiteY1898" fmla="*/ 4793169 h 6721475"/>
              <a:gd name="connsiteX1899" fmla="*/ 1176543 w 5145137"/>
              <a:gd name="connsiteY1899" fmla="*/ 4782649 h 6721475"/>
              <a:gd name="connsiteX1900" fmla="*/ 1202183 w 5145137"/>
              <a:gd name="connsiteY1900" fmla="*/ 4807195 h 6721475"/>
              <a:gd name="connsiteX1901" fmla="*/ 1161893 w 5145137"/>
              <a:gd name="connsiteY1901" fmla="*/ 4810702 h 6721475"/>
              <a:gd name="connsiteX1902" fmla="*/ 1143580 w 5145137"/>
              <a:gd name="connsiteY1902" fmla="*/ 4821221 h 6721475"/>
              <a:gd name="connsiteX1903" fmla="*/ 1110616 w 5145137"/>
              <a:gd name="connsiteY1903" fmla="*/ 4866806 h 6721475"/>
              <a:gd name="connsiteX1904" fmla="*/ 1050183 w 5145137"/>
              <a:gd name="connsiteY1904" fmla="*/ 4860230 h 6721475"/>
              <a:gd name="connsiteX1905" fmla="*/ 978762 w 5145137"/>
              <a:gd name="connsiteY1905" fmla="*/ 4856285 h 6721475"/>
              <a:gd name="connsiteX1906" fmla="*/ 978304 w 5145137"/>
              <a:gd name="connsiteY1906" fmla="*/ 4862861 h 6721475"/>
              <a:gd name="connsiteX1907" fmla="*/ 975099 w 5145137"/>
              <a:gd name="connsiteY1907" fmla="*/ 4866806 h 6721475"/>
              <a:gd name="connsiteX1908" fmla="*/ 954039 w 5145137"/>
              <a:gd name="connsiteY1908" fmla="*/ 4848396 h 6721475"/>
              <a:gd name="connsiteX1909" fmla="*/ 938473 w 5145137"/>
              <a:gd name="connsiteY1909" fmla="*/ 4824728 h 6721475"/>
              <a:gd name="connsiteX1910" fmla="*/ 905509 w 5145137"/>
              <a:gd name="connsiteY1910" fmla="*/ 4817715 h 6721475"/>
              <a:gd name="connsiteX1911" fmla="*/ 883534 w 5145137"/>
              <a:gd name="connsiteY1911" fmla="*/ 4782650 h 6721475"/>
              <a:gd name="connsiteX1912" fmla="*/ 860642 w 5145137"/>
              <a:gd name="connsiteY1912" fmla="*/ 4831741 h 6721475"/>
              <a:gd name="connsiteX1913" fmla="*/ 832257 w 5145137"/>
              <a:gd name="connsiteY1913" fmla="*/ 4880830 h 6721475"/>
              <a:gd name="connsiteX1914" fmla="*/ 814402 w 5145137"/>
              <a:gd name="connsiteY1914" fmla="*/ 4898363 h 6721475"/>
              <a:gd name="connsiteX1915" fmla="*/ 810281 w 5145137"/>
              <a:gd name="connsiteY1915" fmla="*/ 4926416 h 6721475"/>
              <a:gd name="connsiteX1916" fmla="*/ 733824 w 5145137"/>
              <a:gd name="connsiteY1916" fmla="*/ 4925099 h 6721475"/>
              <a:gd name="connsiteX1917" fmla="*/ 737029 w 5145137"/>
              <a:gd name="connsiteY1917" fmla="*/ 4873819 h 6721475"/>
              <a:gd name="connsiteX1918" fmla="*/ 728330 w 5145137"/>
              <a:gd name="connsiteY1918" fmla="*/ 4874256 h 6721475"/>
              <a:gd name="connsiteX1919" fmla="*/ 722378 w 5145137"/>
              <a:gd name="connsiteY1919" fmla="*/ 4877325 h 6721475"/>
              <a:gd name="connsiteX1920" fmla="*/ 719174 w 5145137"/>
              <a:gd name="connsiteY1920" fmla="*/ 4886529 h 6721475"/>
              <a:gd name="connsiteX1921" fmla="*/ 707729 w 5145137"/>
              <a:gd name="connsiteY1921" fmla="*/ 4887844 h 6721475"/>
              <a:gd name="connsiteX1922" fmla="*/ 678885 w 5145137"/>
              <a:gd name="connsiteY1922" fmla="*/ 4902746 h 6721475"/>
              <a:gd name="connsiteX1923" fmla="*/ 652788 w 5145137"/>
              <a:gd name="connsiteY1923" fmla="*/ 4922909 h 6721475"/>
              <a:gd name="connsiteX1924" fmla="*/ 649127 w 5145137"/>
              <a:gd name="connsiteY1924" fmla="*/ 4938688 h 6721475"/>
              <a:gd name="connsiteX1925" fmla="*/ 634475 w 5145137"/>
              <a:gd name="connsiteY1925" fmla="*/ 4943947 h 6721475"/>
              <a:gd name="connsiteX1926" fmla="*/ 605174 w 5145137"/>
              <a:gd name="connsiteY1926" fmla="*/ 4943947 h 6721475"/>
              <a:gd name="connsiteX1927" fmla="*/ 575873 w 5145137"/>
              <a:gd name="connsiteY1927" fmla="*/ 4972000 h 6721475"/>
              <a:gd name="connsiteX1928" fmla="*/ 531922 w 5145137"/>
              <a:gd name="connsiteY1928" fmla="*/ 4957974 h 6721475"/>
              <a:gd name="connsiteX1929" fmla="*/ 535127 w 5145137"/>
              <a:gd name="connsiteY1929" fmla="*/ 4939127 h 6721475"/>
              <a:gd name="connsiteX1930" fmla="*/ 546572 w 5145137"/>
              <a:gd name="connsiteY1930" fmla="*/ 4922909 h 6721475"/>
              <a:gd name="connsiteX1931" fmla="*/ 517271 w 5145137"/>
              <a:gd name="connsiteY1931" fmla="*/ 4856285 h 6721475"/>
              <a:gd name="connsiteX1932" fmla="*/ 506284 w 5145137"/>
              <a:gd name="connsiteY1932" fmla="*/ 4772130 h 6721475"/>
              <a:gd name="connsiteX1933" fmla="*/ 484309 w 5145137"/>
              <a:gd name="connsiteY1933" fmla="*/ 4687974 h 6721475"/>
              <a:gd name="connsiteX1934" fmla="*/ 465995 w 5145137"/>
              <a:gd name="connsiteY1934" fmla="*/ 4670442 h 6721475"/>
              <a:gd name="connsiteX1935" fmla="*/ 465995 w 5145137"/>
              <a:gd name="connsiteY1935" fmla="*/ 4663429 h 6721475"/>
              <a:gd name="connsiteX1936" fmla="*/ 444019 w 5145137"/>
              <a:gd name="connsiteY1936" fmla="*/ 4642390 h 6721475"/>
              <a:gd name="connsiteX1937" fmla="*/ 444019 w 5145137"/>
              <a:gd name="connsiteY1937" fmla="*/ 4610832 h 6721475"/>
              <a:gd name="connsiteX1938" fmla="*/ 415177 w 5145137"/>
              <a:gd name="connsiteY1938" fmla="*/ 4583657 h 6721475"/>
              <a:gd name="connsiteX1939" fmla="*/ 400069 w 5145137"/>
              <a:gd name="connsiteY1939" fmla="*/ 4551221 h 6721475"/>
              <a:gd name="connsiteX1940" fmla="*/ 397779 w 5145137"/>
              <a:gd name="connsiteY1940" fmla="*/ 4492049 h 6721475"/>
              <a:gd name="connsiteX1941" fmla="*/ 414718 w 5145137"/>
              <a:gd name="connsiteY1941" fmla="*/ 4446026 h 6721475"/>
              <a:gd name="connsiteX1942" fmla="*/ 418381 w 5145137"/>
              <a:gd name="connsiteY1942" fmla="*/ 4446026 h 6721475"/>
              <a:gd name="connsiteX1943" fmla="*/ 423875 w 5145137"/>
              <a:gd name="connsiteY1943" fmla="*/ 4408769 h 6721475"/>
              <a:gd name="connsiteX1944" fmla="*/ 429369 w 5145137"/>
              <a:gd name="connsiteY1944" fmla="*/ 4368883 h 6721475"/>
              <a:gd name="connsiteX1945" fmla="*/ 444019 w 5145137"/>
              <a:gd name="connsiteY1945" fmla="*/ 4354857 h 6721475"/>
              <a:gd name="connsiteX1946" fmla="*/ 458212 w 5145137"/>
              <a:gd name="connsiteY1946" fmla="*/ 4320231 h 6721475"/>
              <a:gd name="connsiteX1947" fmla="*/ 491633 w 5145137"/>
              <a:gd name="connsiteY1947" fmla="*/ 4298754 h 6721475"/>
              <a:gd name="connsiteX1948" fmla="*/ 520935 w 5145137"/>
              <a:gd name="connsiteY1948" fmla="*/ 4228624 h 6721475"/>
              <a:gd name="connsiteX1949" fmla="*/ 520934 w 5145137"/>
              <a:gd name="connsiteY1949" fmla="*/ 4186545 h 6721475"/>
              <a:gd name="connsiteX1950" fmla="*/ 531922 w 5145137"/>
              <a:gd name="connsiteY1950" fmla="*/ 4183040 h 6721475"/>
              <a:gd name="connsiteX1951" fmla="*/ 543369 w 5145137"/>
              <a:gd name="connsiteY1951" fmla="*/ 4182600 h 6721475"/>
              <a:gd name="connsiteX1952" fmla="*/ 546572 w 5145137"/>
              <a:gd name="connsiteY1952" fmla="*/ 4169014 h 6721475"/>
              <a:gd name="connsiteX1953" fmla="*/ 533296 w 5145137"/>
              <a:gd name="connsiteY1953" fmla="*/ 4148852 h 6721475"/>
              <a:gd name="connsiteX1954" fmla="*/ 539247 w 5145137"/>
              <a:gd name="connsiteY1954" fmla="*/ 4133948 h 6721475"/>
              <a:gd name="connsiteX1955" fmla="*/ 564886 w 5145137"/>
              <a:gd name="connsiteY1955" fmla="*/ 4109403 h 6721475"/>
              <a:gd name="connsiteX1956" fmla="*/ 607006 w 5145137"/>
              <a:gd name="connsiteY1956" fmla="*/ 4002455 h 6721475"/>
              <a:gd name="connsiteX1957" fmla="*/ 649126 w 5145137"/>
              <a:gd name="connsiteY1957" fmla="*/ 3874467 h 6721475"/>
              <a:gd name="connsiteX1958" fmla="*/ 674764 w 5145137"/>
              <a:gd name="connsiteY1958" fmla="*/ 3846415 h 6721475"/>
              <a:gd name="connsiteX1959" fmla="*/ 675749 w 5145137"/>
              <a:gd name="connsiteY1959" fmla="*/ 3838354 h 6721475"/>
              <a:gd name="connsiteX1960" fmla="*/ 647121 w 5145137"/>
              <a:gd name="connsiteY1960" fmla="*/ 3843826 h 6721475"/>
              <a:gd name="connsiteX1961" fmla="*/ 620487 w 5145137"/>
              <a:gd name="connsiteY1961" fmla="*/ 3813033 h 6721475"/>
              <a:gd name="connsiteX1962" fmla="*/ 626709 w 5145137"/>
              <a:gd name="connsiteY1962" fmla="*/ 3847230 h 6721475"/>
              <a:gd name="connsiteX1963" fmla="*/ 591648 w 5145137"/>
              <a:gd name="connsiteY1963" fmla="*/ 3827912 h 6721475"/>
              <a:gd name="connsiteX1964" fmla="*/ 570348 w 5145137"/>
              <a:gd name="connsiteY1964" fmla="*/ 3826431 h 6721475"/>
              <a:gd name="connsiteX1965" fmla="*/ 515994 w 5145137"/>
              <a:gd name="connsiteY1965" fmla="*/ 3845563 h 6721475"/>
              <a:gd name="connsiteX1966" fmla="*/ 470511 w 5145137"/>
              <a:gd name="connsiteY1966" fmla="*/ 3806903 h 6721475"/>
              <a:gd name="connsiteX1967" fmla="*/ 414461 w 5145137"/>
              <a:gd name="connsiteY1967" fmla="*/ 3764342 h 6721475"/>
              <a:gd name="connsiteX1968" fmla="*/ 410136 w 5145137"/>
              <a:gd name="connsiteY1968" fmla="*/ 3769468 h 6721475"/>
              <a:gd name="connsiteX1969" fmla="*/ 405143 w 5145137"/>
              <a:gd name="connsiteY1969" fmla="*/ 3770930 h 6721475"/>
              <a:gd name="connsiteX1970" fmla="*/ 398979 w 5145137"/>
              <a:gd name="connsiteY1970" fmla="*/ 3744273 h 6721475"/>
              <a:gd name="connsiteX1971" fmla="*/ 400468 w 5145137"/>
              <a:gd name="connsiteY1971" fmla="*/ 3716339 h 6721475"/>
              <a:gd name="connsiteX1972" fmla="*/ 377718 w 5145137"/>
              <a:gd name="connsiteY1972" fmla="*/ 3692449 h 6721475"/>
              <a:gd name="connsiteX1973" fmla="*/ 380812 w 5145137"/>
              <a:gd name="connsiteY1973" fmla="*/ 3651665 h 6721475"/>
              <a:gd name="connsiteX1974" fmla="*/ 332590 w 5145137"/>
              <a:gd name="connsiteY1974" fmla="*/ 3679212 h 6721475"/>
              <a:gd name="connsiteX1975" fmla="*/ 279875 w 5145137"/>
              <a:gd name="connsiteY1975" fmla="*/ 3703735 h 6721475"/>
              <a:gd name="connsiteX1976" fmla="*/ 254735 w 5145137"/>
              <a:gd name="connsiteY1976" fmla="*/ 3708243 h 6721475"/>
              <a:gd name="connsiteX1977" fmla="*/ 234509 w 5145137"/>
              <a:gd name="connsiteY1977" fmla="*/ 3728919 h 6721475"/>
              <a:gd name="connsiteX1978" fmla="*/ 172759 w 5145137"/>
              <a:gd name="connsiteY1978" fmla="*/ 3685736 h 6721475"/>
              <a:gd name="connsiteX1979" fmla="*/ 206196 w 5145137"/>
              <a:gd name="connsiteY1979" fmla="*/ 3645553 h 6721475"/>
              <a:gd name="connsiteX1980" fmla="*/ 198816 w 5145137"/>
              <a:gd name="connsiteY1980" fmla="*/ 3641121 h 6721475"/>
              <a:gd name="connsiteX1981" fmla="*/ 192103 w 5145137"/>
              <a:gd name="connsiteY1981" fmla="*/ 3640353 h 6721475"/>
              <a:gd name="connsiteX1982" fmla="*/ 183951 w 5145137"/>
              <a:gd name="connsiteY1982" fmla="*/ 3646118 h 6721475"/>
              <a:gd name="connsiteX1983" fmla="*/ 173800 w 5145137"/>
              <a:gd name="connsiteY1983" fmla="*/ 3640889 h 6721475"/>
              <a:gd name="connsiteX1984" fmla="*/ 141252 w 5145137"/>
              <a:gd name="connsiteY1984" fmla="*/ 3637194 h 6721475"/>
              <a:gd name="connsiteX1985" fmla="*/ 107790 w 5145137"/>
              <a:gd name="connsiteY1985" fmla="*/ 3639315 h 6721475"/>
              <a:gd name="connsiteX1986" fmla="*/ 95313 w 5145137"/>
              <a:gd name="connsiteY1986" fmla="*/ 3650205 h 6721475"/>
              <a:gd name="connsiteX1987" fmla="*/ 80169 w 5145137"/>
              <a:gd name="connsiteY1987" fmla="*/ 3646439 h 6721475"/>
              <a:gd name="connsiteX1988" fmla="*/ 56203 w 5145137"/>
              <a:gd name="connsiteY1988" fmla="*/ 3630301 h 6721475"/>
              <a:gd name="connsiteX1989" fmla="*/ 15380 w 5145137"/>
              <a:gd name="connsiteY1989" fmla="*/ 3637111 h 6721475"/>
              <a:gd name="connsiteX1990" fmla="*/ 0 w 5145137"/>
              <a:gd name="connsiteY1990" fmla="*/ 3617174 h 6721475"/>
              <a:gd name="connsiteX1991" fmla="*/ 0 w 5145137"/>
              <a:gd name="connsiteY1991" fmla="*/ 3589545 h 6721475"/>
              <a:gd name="connsiteX1992" fmla="*/ 1802 w 5145137"/>
              <a:gd name="connsiteY1992" fmla="*/ 3587781 h 6721475"/>
              <a:gd name="connsiteX1993" fmla="*/ 20908 w 5145137"/>
              <a:gd name="connsiteY1993" fmla="*/ 3580819 h 6721475"/>
              <a:gd name="connsiteX1994" fmla="*/ 36973 w 5145137"/>
              <a:gd name="connsiteY1994" fmla="*/ 3510186 h 6721475"/>
              <a:gd name="connsiteX1995" fmla="*/ 78551 w 5145137"/>
              <a:gd name="connsiteY1995" fmla="*/ 3435297 h 6721475"/>
              <a:gd name="connsiteX1996" fmla="*/ 111142 w 5145137"/>
              <a:gd name="connsiteY1996" fmla="*/ 3354357 h 6721475"/>
              <a:gd name="connsiteX1997" fmla="*/ 106697 w 5145137"/>
              <a:gd name="connsiteY1997" fmla="*/ 3329929 h 6721475"/>
              <a:gd name="connsiteX1998" fmla="*/ 110911 w 5145137"/>
              <a:gd name="connsiteY1998" fmla="*/ 3324193 h 6721475"/>
              <a:gd name="connsiteX1999" fmla="*/ 105577 w 5145137"/>
              <a:gd name="connsiteY1999" fmla="*/ 3294881 h 6721475"/>
              <a:gd name="connsiteX2000" fmla="*/ 124539 w 5145137"/>
              <a:gd name="connsiteY2000" fmla="*/ 3269067 h 6721475"/>
              <a:gd name="connsiteX2001" fmla="*/ 117276 w 5145137"/>
              <a:gd name="connsiteY2001" fmla="*/ 3230953 h 6721475"/>
              <a:gd name="connsiteX2002" fmla="*/ 124405 w 5145137"/>
              <a:gd name="connsiteY2002" fmla="*/ 3196103 h 6721475"/>
              <a:gd name="connsiteX2003" fmla="*/ 158088 w 5145137"/>
              <a:gd name="connsiteY2003" fmla="*/ 3146439 h 6721475"/>
              <a:gd name="connsiteX2004" fmla="*/ 199597 w 5145137"/>
              <a:gd name="connsiteY2004" fmla="*/ 3118124 h 6721475"/>
              <a:gd name="connsiteX2005" fmla="*/ 202593 w 5145137"/>
              <a:gd name="connsiteY2005" fmla="*/ 3120141 h 6721475"/>
              <a:gd name="connsiteX2006" fmla="*/ 229474 w 5145137"/>
              <a:gd name="connsiteY2006" fmla="*/ 3092692 h 6721475"/>
              <a:gd name="connsiteX2007" fmla="*/ 257934 w 5145137"/>
              <a:gd name="connsiteY2007" fmla="*/ 3063091 h 6721475"/>
              <a:gd name="connsiteX2008" fmla="*/ 278345 w 5145137"/>
              <a:gd name="connsiteY2008" fmla="*/ 3059687 h 6721475"/>
              <a:gd name="connsiteX2009" fmla="*/ 310760 w 5145137"/>
              <a:gd name="connsiteY2009" fmla="*/ 3039179 h 6721475"/>
              <a:gd name="connsiteX2010" fmla="*/ 351003 w 5145137"/>
              <a:gd name="connsiteY2010" fmla="*/ 3040018 h 6721475"/>
              <a:gd name="connsiteX2011" fmla="*/ 417109 w 5145137"/>
              <a:gd name="connsiteY2011" fmla="*/ 2998790 h 6721475"/>
              <a:gd name="connsiteX2012" fmla="*/ 442392 w 5145137"/>
              <a:gd name="connsiteY2012" fmla="*/ 2964372 h 6721475"/>
              <a:gd name="connsiteX2013" fmla="*/ 453489 w 5145137"/>
              <a:gd name="connsiteY2013" fmla="*/ 2967555 h 6721475"/>
              <a:gd name="connsiteX2014" fmla="*/ 463113 w 5145137"/>
              <a:gd name="connsiteY2014" fmla="*/ 2973500 h 6721475"/>
              <a:gd name="connsiteX2015" fmla="*/ 473899 w 5145137"/>
              <a:gd name="connsiteY2015" fmla="*/ 2964151 h 6721475"/>
              <a:gd name="connsiteX2016" fmla="*/ 475153 w 5145137"/>
              <a:gd name="connsiteY2016" fmla="*/ 2940345 h 6721475"/>
              <a:gd name="connsiteX2017" fmla="*/ 488978 w 5145137"/>
              <a:gd name="connsiteY2017" fmla="*/ 2931434 h 6721475"/>
              <a:gd name="connsiteX2018" fmla="*/ 524696 w 5145137"/>
              <a:gd name="connsiteY2018" fmla="*/ 2925477 h 6721475"/>
              <a:gd name="connsiteX2019" fmla="*/ 568779 w 5145137"/>
              <a:gd name="connsiteY2019" fmla="*/ 2887371 h 6721475"/>
              <a:gd name="connsiteX2020" fmla="*/ 604660 w 5145137"/>
              <a:gd name="connsiteY2020" fmla="*/ 2870177 h 6721475"/>
              <a:gd name="connsiteX2021" fmla="*/ 599777 w 5145137"/>
              <a:gd name="connsiteY2021" fmla="*/ 2861380 h 6721475"/>
              <a:gd name="connsiteX2022" fmla="*/ 607258 w 5145137"/>
              <a:gd name="connsiteY2022" fmla="*/ 2824745 h 6721475"/>
              <a:gd name="connsiteX2023" fmla="*/ 579699 w 5145137"/>
              <a:gd name="connsiteY2023" fmla="*/ 2797226 h 6721475"/>
              <a:gd name="connsiteX2024" fmla="*/ 558281 w 5145137"/>
              <a:gd name="connsiteY2024" fmla="*/ 2769726 h 6721475"/>
              <a:gd name="connsiteX2025" fmla="*/ 532574 w 5145137"/>
              <a:gd name="connsiteY2025" fmla="*/ 2739665 h 6721475"/>
              <a:gd name="connsiteX2026" fmla="*/ 514226 w 5145137"/>
              <a:gd name="connsiteY2026" fmla="*/ 2713150 h 6721475"/>
              <a:gd name="connsiteX2027" fmla="*/ 489772 w 5145137"/>
              <a:gd name="connsiteY2027" fmla="*/ 2673881 h 6721475"/>
              <a:gd name="connsiteX2028" fmla="*/ 498650 w 5145137"/>
              <a:gd name="connsiteY2028" fmla="*/ 2649206 h 6721475"/>
              <a:gd name="connsiteX2029" fmla="*/ 496479 w 5145137"/>
              <a:gd name="connsiteY2029" fmla="*/ 2622149 h 6721475"/>
              <a:gd name="connsiteX2030" fmla="*/ 511351 w 5145137"/>
              <a:gd name="connsiteY2030" fmla="*/ 2578281 h 6721475"/>
              <a:gd name="connsiteX2031" fmla="*/ 526223 w 5145137"/>
              <a:gd name="connsiteY2031" fmla="*/ 2534414 h 6721475"/>
              <a:gd name="connsiteX2032" fmla="*/ 513210 w 5145137"/>
              <a:gd name="connsiteY2032" fmla="*/ 2504584 h 6721475"/>
              <a:gd name="connsiteX2033" fmla="*/ 516110 w 5145137"/>
              <a:gd name="connsiteY2033" fmla="*/ 2493223 h 6721475"/>
              <a:gd name="connsiteX2034" fmla="*/ 511633 w 5145137"/>
              <a:gd name="connsiteY2034" fmla="*/ 2484192 h 6721475"/>
              <a:gd name="connsiteX2035" fmla="*/ 508362 w 5145137"/>
              <a:gd name="connsiteY2035" fmla="*/ 2482616 h 6721475"/>
              <a:gd name="connsiteX2036" fmla="*/ 525693 w 5145137"/>
              <a:gd name="connsiteY2036" fmla="*/ 2437972 h 6721475"/>
              <a:gd name="connsiteX2037" fmla="*/ 543024 w 5145137"/>
              <a:gd name="connsiteY2037" fmla="*/ 2393326 h 6721475"/>
              <a:gd name="connsiteX2038" fmla="*/ 555748 w 5145137"/>
              <a:gd name="connsiteY2038" fmla="*/ 2383756 h 6721475"/>
              <a:gd name="connsiteX2039" fmla="*/ 570889 w 5145137"/>
              <a:gd name="connsiteY2039" fmla="*/ 2387129 h 6721475"/>
              <a:gd name="connsiteX2040" fmla="*/ 595503 w 5145137"/>
              <a:gd name="connsiteY2040" fmla="*/ 2372496 h 6721475"/>
              <a:gd name="connsiteX2041" fmla="*/ 615156 w 5145137"/>
              <a:gd name="connsiteY2041" fmla="*/ 2373138 h 6721475"/>
              <a:gd name="connsiteX2042" fmla="*/ 612940 w 5145137"/>
              <a:gd name="connsiteY2042" fmla="*/ 2360782 h 6721475"/>
              <a:gd name="connsiteX2043" fmla="*/ 607036 w 5145137"/>
              <a:gd name="connsiteY2043" fmla="*/ 2349593 h 6721475"/>
              <a:gd name="connsiteX2044" fmla="*/ 626015 w 5145137"/>
              <a:gd name="connsiteY2044" fmla="*/ 2301815 h 6721475"/>
              <a:gd name="connsiteX2045" fmla="*/ 644995 w 5145137"/>
              <a:gd name="connsiteY2045" fmla="*/ 2254038 h 6721475"/>
              <a:gd name="connsiteX2046" fmla="*/ 659957 w 5145137"/>
              <a:gd name="connsiteY2046" fmla="*/ 2248984 h 6721475"/>
              <a:gd name="connsiteX2047" fmla="*/ 671212 w 5145137"/>
              <a:gd name="connsiteY2047" fmla="*/ 2250975 h 6721475"/>
              <a:gd name="connsiteX2048" fmla="*/ 666164 w 5145137"/>
              <a:gd name="connsiteY2048" fmla="*/ 2227438 h 6721475"/>
              <a:gd name="connsiteX2049" fmla="*/ 654972 w 5145137"/>
              <a:gd name="connsiteY2049" fmla="*/ 2203884 h 6721475"/>
              <a:gd name="connsiteX2050" fmla="*/ 676083 w 5145137"/>
              <a:gd name="connsiteY2050" fmla="*/ 2196886 h 6721475"/>
              <a:gd name="connsiteX2051" fmla="*/ 686178 w 5145137"/>
              <a:gd name="connsiteY2051" fmla="*/ 2175743 h 6721475"/>
              <a:gd name="connsiteX2052" fmla="*/ 703344 w 5145137"/>
              <a:gd name="connsiteY2052" fmla="*/ 2186964 h 6721475"/>
              <a:gd name="connsiteX2053" fmla="*/ 720561 w 5145137"/>
              <a:gd name="connsiteY2053" fmla="*/ 2180541 h 6721475"/>
              <a:gd name="connsiteX2054" fmla="*/ 753344 w 5145137"/>
              <a:gd name="connsiteY2054" fmla="*/ 2172792 h 6721475"/>
              <a:gd name="connsiteX2055" fmla="*/ 782774 w 5145137"/>
              <a:gd name="connsiteY2055" fmla="*/ 2190905 h 6721475"/>
              <a:gd name="connsiteX2056" fmla="*/ 812203 w 5145137"/>
              <a:gd name="connsiteY2056" fmla="*/ 2209019 h 6721475"/>
              <a:gd name="connsiteX2057" fmla="*/ 841738 w 5145137"/>
              <a:gd name="connsiteY2057" fmla="*/ 2191850 h 6721475"/>
              <a:gd name="connsiteX2058" fmla="*/ 903985 w 5145137"/>
              <a:gd name="connsiteY2058" fmla="*/ 2190452 h 6721475"/>
              <a:gd name="connsiteX2059" fmla="*/ 907893 w 5145137"/>
              <a:gd name="connsiteY2059" fmla="*/ 2184974 h 6721475"/>
              <a:gd name="connsiteX2060" fmla="*/ 915470 w 5145137"/>
              <a:gd name="connsiteY2060" fmla="*/ 2184211 h 6721475"/>
              <a:gd name="connsiteX2061" fmla="*/ 924075 w 5145137"/>
              <a:gd name="connsiteY2061" fmla="*/ 2199524 h 6721475"/>
              <a:gd name="connsiteX2062" fmla="*/ 917776 w 5145137"/>
              <a:gd name="connsiteY2062" fmla="*/ 2157867 h 6721475"/>
              <a:gd name="connsiteX2063" fmla="*/ 939410 w 5145137"/>
              <a:gd name="connsiteY2063" fmla="*/ 2134233 h 6721475"/>
              <a:gd name="connsiteX2064" fmla="*/ 927991 w 5145137"/>
              <a:gd name="connsiteY2064" fmla="*/ 2099064 h 6721475"/>
              <a:gd name="connsiteX2065" fmla="*/ 944136 w 5145137"/>
              <a:gd name="connsiteY2065" fmla="*/ 2079053 h 6721475"/>
              <a:gd name="connsiteX2066" fmla="*/ 925368 w 5145137"/>
              <a:gd name="connsiteY2066" fmla="*/ 1972248 h 6721475"/>
              <a:gd name="connsiteX2067" fmla="*/ 924823 w 5145137"/>
              <a:gd name="connsiteY2067" fmla="*/ 1859562 h 6721475"/>
              <a:gd name="connsiteX2068" fmla="*/ 922135 w 5145137"/>
              <a:gd name="connsiteY2068" fmla="*/ 1836840 h 6721475"/>
              <a:gd name="connsiteX2069" fmla="*/ 928134 w 5145137"/>
              <a:gd name="connsiteY2069" fmla="*/ 1814088 h 6721475"/>
              <a:gd name="connsiteX2070" fmla="*/ 923566 w 5145137"/>
              <a:gd name="connsiteY2070" fmla="*/ 1791510 h 6721475"/>
              <a:gd name="connsiteX2071" fmla="*/ 926807 w 5145137"/>
              <a:gd name="connsiteY2071" fmla="*/ 1766411 h 6721475"/>
              <a:gd name="connsiteX2072" fmla="*/ 916732 w 5145137"/>
              <a:gd name="connsiteY2072" fmla="*/ 1702131 h 6721475"/>
              <a:gd name="connsiteX2073" fmla="*/ 924032 w 5145137"/>
              <a:gd name="connsiteY2073" fmla="*/ 1637793 h 6721475"/>
              <a:gd name="connsiteX2074" fmla="*/ 923408 w 5145137"/>
              <a:gd name="connsiteY2074" fmla="*/ 1544097 h 6721475"/>
              <a:gd name="connsiteX2075" fmla="*/ 987162 w 5145137"/>
              <a:gd name="connsiteY2075" fmla="*/ 1476803 h 6721475"/>
              <a:gd name="connsiteX2076" fmla="*/ 1002702 w 5145137"/>
              <a:gd name="connsiteY2076" fmla="*/ 1490751 h 6721475"/>
              <a:gd name="connsiteX2077" fmla="*/ 1020817 w 5145137"/>
              <a:gd name="connsiteY2077" fmla="*/ 1495543 h 6721475"/>
              <a:gd name="connsiteX2078" fmla="*/ 1032370 w 5145137"/>
              <a:gd name="connsiteY2078" fmla="*/ 1487189 h 6721475"/>
              <a:gd name="connsiteX2079" fmla="*/ 1036961 w 5145137"/>
              <a:gd name="connsiteY2079" fmla="*/ 1475532 h 6721475"/>
              <a:gd name="connsiteX2080" fmla="*/ 1047041 w 5145137"/>
              <a:gd name="connsiteY2080" fmla="*/ 1460251 h 6721475"/>
              <a:gd name="connsiteX2081" fmla="*/ 1044954 w 5145137"/>
              <a:gd name="connsiteY2081" fmla="*/ 1443348 h 6721475"/>
              <a:gd name="connsiteX2082" fmla="*/ 1053024 w 5145137"/>
              <a:gd name="connsiteY2082" fmla="*/ 1392176 h 6721475"/>
              <a:gd name="connsiteX2083" fmla="*/ 1055010 w 5145137"/>
              <a:gd name="connsiteY2083" fmla="*/ 1340192 h 6721475"/>
              <a:gd name="connsiteX2084" fmla="*/ 1091936 w 5145137"/>
              <a:gd name="connsiteY2084" fmla="*/ 1342150 h 6721475"/>
              <a:gd name="connsiteX2085" fmla="*/ 1121111 w 5145137"/>
              <a:gd name="connsiteY2085" fmla="*/ 1363261 h 6721475"/>
              <a:gd name="connsiteX2086" fmla="*/ 1168533 w 5145137"/>
              <a:gd name="connsiteY2086" fmla="*/ 1344257 h 6721475"/>
              <a:gd name="connsiteX2087" fmla="*/ 1163811 w 5145137"/>
              <a:gd name="connsiteY2087" fmla="*/ 1319877 h 6721475"/>
              <a:gd name="connsiteX2088" fmla="*/ 1186936 w 5145137"/>
              <a:gd name="connsiteY2088" fmla="*/ 1308713 h 6721475"/>
              <a:gd name="connsiteX2089" fmla="*/ 1185030 w 5145137"/>
              <a:gd name="connsiteY2089" fmla="*/ 1301927 h 6721475"/>
              <a:gd name="connsiteX2090" fmla="*/ 1185727 w 5145137"/>
              <a:gd name="connsiteY2090" fmla="*/ 1294301 h 6721475"/>
              <a:gd name="connsiteX2091" fmla="*/ 1198947 w 5145137"/>
              <a:gd name="connsiteY2091" fmla="*/ 1307148 h 6721475"/>
              <a:gd name="connsiteX2092" fmla="*/ 1207840 w 5145137"/>
              <a:gd name="connsiteY2092" fmla="*/ 1324168 h 6721475"/>
              <a:gd name="connsiteX2093" fmla="*/ 1204926 w 5145137"/>
              <a:gd name="connsiteY2093" fmla="*/ 1359800 h 6721475"/>
              <a:gd name="connsiteX2094" fmla="*/ 1204646 w 5145137"/>
              <a:gd name="connsiteY2094" fmla="*/ 1402908 h 6721475"/>
              <a:gd name="connsiteX2095" fmla="*/ 1230387 w 5145137"/>
              <a:gd name="connsiteY2095" fmla="*/ 1476008 h 6721475"/>
              <a:gd name="connsiteX2096" fmla="*/ 1242277 w 5145137"/>
              <a:gd name="connsiteY2096" fmla="*/ 1480959 h 6721475"/>
              <a:gd name="connsiteX2097" fmla="*/ 1255890 w 5145137"/>
              <a:gd name="connsiteY2097" fmla="*/ 1482578 h 6721475"/>
              <a:gd name="connsiteX2098" fmla="*/ 1260064 w 5145137"/>
              <a:gd name="connsiteY2098" fmla="*/ 1475218 h 6721475"/>
              <a:gd name="connsiteX2099" fmla="*/ 1258152 w 5145137"/>
              <a:gd name="connsiteY2099" fmla="*/ 1467047 h 6721475"/>
              <a:gd name="connsiteX2100" fmla="*/ 1268680 w 5145137"/>
              <a:gd name="connsiteY2100" fmla="*/ 1414620 h 6721475"/>
              <a:gd name="connsiteX2101" fmla="*/ 1291373 w 5145137"/>
              <a:gd name="connsiteY2101" fmla="*/ 1363814 h 6721475"/>
              <a:gd name="connsiteX2102" fmla="*/ 1312794 w 5145137"/>
              <a:gd name="connsiteY2102" fmla="*/ 1361527 h 6721475"/>
              <a:gd name="connsiteX2103" fmla="*/ 1323858 w 5145137"/>
              <a:gd name="connsiteY2103" fmla="*/ 1379232 h 6721475"/>
              <a:gd name="connsiteX2104" fmla="*/ 1311185 w 5145137"/>
              <a:gd name="connsiteY2104" fmla="*/ 1398125 h 6721475"/>
              <a:gd name="connsiteX2105" fmla="*/ 1324056 w 5145137"/>
              <a:gd name="connsiteY2105" fmla="*/ 1434675 h 6721475"/>
              <a:gd name="connsiteX2106" fmla="*/ 1316024 w 5145137"/>
              <a:gd name="connsiteY2106" fmla="*/ 1455770 h 6721475"/>
              <a:gd name="connsiteX2107" fmla="*/ 1318546 w 5145137"/>
              <a:gd name="connsiteY2107" fmla="*/ 1472534 h 6721475"/>
              <a:gd name="connsiteX2108" fmla="*/ 1311501 w 5145137"/>
              <a:gd name="connsiteY2108" fmla="*/ 1486832 h 6721475"/>
              <a:gd name="connsiteX2109" fmla="*/ 1315733 w 5145137"/>
              <a:gd name="connsiteY2109" fmla="*/ 1496106 h 6721475"/>
              <a:gd name="connsiteX2110" fmla="*/ 1324293 w 5145137"/>
              <a:gd name="connsiteY2110" fmla="*/ 1501206 h 6721475"/>
              <a:gd name="connsiteX2111" fmla="*/ 1325408 w 5145137"/>
              <a:gd name="connsiteY2111" fmla="*/ 1489283 h 6721475"/>
              <a:gd name="connsiteX2112" fmla="*/ 1323044 w 5145137"/>
              <a:gd name="connsiteY2112" fmla="*/ 1475706 h 6721475"/>
              <a:gd name="connsiteX2113" fmla="*/ 1342581 w 5145137"/>
              <a:gd name="connsiteY2113" fmla="*/ 1432397 h 6721475"/>
              <a:gd name="connsiteX2114" fmla="*/ 1343606 w 5145137"/>
              <a:gd name="connsiteY2114" fmla="*/ 1395524 h 6721475"/>
              <a:gd name="connsiteX2115" fmla="*/ 1348114 w 5145137"/>
              <a:gd name="connsiteY2115" fmla="*/ 1360302 h 6721475"/>
              <a:gd name="connsiteX2116" fmla="*/ 1352775 w 5145137"/>
              <a:gd name="connsiteY2116" fmla="*/ 1358799 h 6721475"/>
              <a:gd name="connsiteX2117" fmla="*/ 1327629 w 5145137"/>
              <a:gd name="connsiteY2117" fmla="*/ 1291488 h 6721475"/>
              <a:gd name="connsiteX2118" fmla="*/ 1355562 w 5145137"/>
              <a:gd name="connsiteY2118" fmla="*/ 1261769 h 6721475"/>
              <a:gd name="connsiteX2119" fmla="*/ 1321132 w 5145137"/>
              <a:gd name="connsiteY2119" fmla="*/ 1272652 h 6721475"/>
              <a:gd name="connsiteX2120" fmla="*/ 1335981 w 5145137"/>
              <a:gd name="connsiteY2120" fmla="*/ 1236624 h 6721475"/>
              <a:gd name="connsiteX2121" fmla="*/ 1334404 w 5145137"/>
              <a:gd name="connsiteY2121" fmla="*/ 1216235 h 6721475"/>
              <a:gd name="connsiteX2122" fmla="*/ 1306703 w 5145137"/>
              <a:gd name="connsiteY2122" fmla="*/ 1167546 h 6721475"/>
              <a:gd name="connsiteX2123" fmla="*/ 1340018 w 5145137"/>
              <a:gd name="connsiteY2123" fmla="*/ 1118828 h 6721475"/>
              <a:gd name="connsiteX2124" fmla="*/ 1375821 w 5145137"/>
              <a:gd name="connsiteY2124" fmla="*/ 1059533 h 6721475"/>
              <a:gd name="connsiteX2125" fmla="*/ 1369893 w 5145137"/>
              <a:gd name="connsiteY2125" fmla="*/ 1056184 h 6721475"/>
              <a:gd name="connsiteX2126" fmla="*/ 1367655 w 5145137"/>
              <a:gd name="connsiteY2126" fmla="*/ 1051669 h 6721475"/>
              <a:gd name="connsiteX2127" fmla="*/ 1394300 w 5145137"/>
              <a:gd name="connsiteY2127" fmla="*/ 1041941 h 6721475"/>
              <a:gd name="connsiteX2128" fmla="*/ 1423382 w 5145137"/>
              <a:gd name="connsiteY2128" fmla="*/ 1039276 h 6721475"/>
              <a:gd name="connsiteX2129" fmla="*/ 1444751 w 5145137"/>
              <a:gd name="connsiteY2129" fmla="*/ 1014244 h 6721475"/>
              <a:gd name="connsiteX2130" fmla="*/ 1487348 w 5145137"/>
              <a:gd name="connsiteY2130" fmla="*/ 1011225 h 6721475"/>
              <a:gd name="connsiteX2131" fmla="*/ 1451846 w 5145137"/>
              <a:gd name="connsiteY2131" fmla="*/ 969571 h 6721475"/>
              <a:gd name="connsiteX2132" fmla="*/ 1418816 w 5145137"/>
              <a:gd name="connsiteY2132" fmla="*/ 923221 h 6721475"/>
              <a:gd name="connsiteX2133" fmla="*/ 1410490 w 5145137"/>
              <a:gd name="connsiteY2133" fmla="*/ 900066 h 6721475"/>
              <a:gd name="connsiteX2134" fmla="*/ 1386172 w 5145137"/>
              <a:gd name="connsiteY2134" fmla="*/ 883926 h 6721475"/>
              <a:gd name="connsiteX2135" fmla="*/ 1421788 w 5145137"/>
              <a:gd name="connsiteY2135" fmla="*/ 819141 h 6721475"/>
              <a:gd name="connsiteX2136" fmla="*/ 1468188 w 5145137"/>
              <a:gd name="connsiteY2136" fmla="*/ 844948 h 6721475"/>
              <a:gd name="connsiteX2137" fmla="*/ 1471692 w 5145137"/>
              <a:gd name="connsiteY2137" fmla="*/ 837312 h 6721475"/>
              <a:gd name="connsiteX2138" fmla="*/ 1471507 w 5145137"/>
              <a:gd name="connsiteY2138" fmla="*/ 830843 h 6721475"/>
              <a:gd name="connsiteX2139" fmla="*/ 1464360 w 5145137"/>
              <a:gd name="connsiteY2139" fmla="*/ 823963 h 6721475"/>
              <a:gd name="connsiteX2140" fmla="*/ 1468282 w 5145137"/>
              <a:gd name="connsiteY2140" fmla="*/ 813585 h 6721475"/>
              <a:gd name="connsiteX2141" fmla="*/ 1467351 w 5145137"/>
              <a:gd name="connsiteY2141" fmla="*/ 782218 h 6721475"/>
              <a:gd name="connsiteX2142" fmla="*/ 1460278 w 5145137"/>
              <a:gd name="connsiteY2142" fmla="*/ 750837 h 6721475"/>
              <a:gd name="connsiteX2143" fmla="*/ 1447207 w 5145137"/>
              <a:gd name="connsiteY2143" fmla="*/ 740608 h 6721475"/>
              <a:gd name="connsiteX2144" fmla="*/ 1448888 w 5145137"/>
              <a:gd name="connsiteY2144" fmla="*/ 725715 h 6721475"/>
              <a:gd name="connsiteX2145" fmla="*/ 1462066 w 5145137"/>
              <a:gd name="connsiteY2145" fmla="*/ 700660 h 6721475"/>
              <a:gd name="connsiteX2146" fmla="*/ 1449075 w 5145137"/>
              <a:gd name="connsiteY2146" fmla="*/ 662989 h 6721475"/>
              <a:gd name="connsiteX2147" fmla="*/ 1481929 w 5145137"/>
              <a:gd name="connsiteY2147" fmla="*/ 631716 h 6721475"/>
              <a:gd name="connsiteX2148" fmla="*/ 1498070 w 5145137"/>
              <a:gd name="connsiteY2148" fmla="*/ 642933 h 6721475"/>
              <a:gd name="connsiteX2149" fmla="*/ 1508052 w 5145137"/>
              <a:gd name="connsiteY2149" fmla="*/ 660014 h 6721475"/>
              <a:gd name="connsiteX2150" fmla="*/ 1583384 w 5145137"/>
              <a:gd name="connsiteY2150" fmla="*/ 664925 h 6721475"/>
              <a:gd name="connsiteX2151" fmla="*/ 1666835 w 5145137"/>
              <a:gd name="connsiteY2151" fmla="*/ 693379 h 6721475"/>
              <a:gd name="connsiteX2152" fmla="*/ 1755230 w 5145137"/>
              <a:gd name="connsiteY2152" fmla="*/ 712439 h 6721475"/>
              <a:gd name="connsiteX2153" fmla="*/ 1779823 w 5145137"/>
              <a:gd name="connsiteY2153" fmla="*/ 704665 h 6721475"/>
              <a:gd name="connsiteX2154" fmla="*/ 1786366 w 5145137"/>
              <a:gd name="connsiteY2154" fmla="*/ 707819 h 6721475"/>
              <a:gd name="connsiteX2155" fmla="*/ 1815877 w 5145137"/>
              <a:gd name="connsiteY2155" fmla="*/ 698491 h 6721475"/>
              <a:gd name="connsiteX2156" fmla="*/ 1845318 w 5145137"/>
              <a:gd name="connsiteY2156" fmla="*/ 712685 h 6721475"/>
              <a:gd name="connsiteX2157" fmla="*/ 1883643 w 5145137"/>
              <a:gd name="connsiteY2157" fmla="*/ 700245 h 6721475"/>
              <a:gd name="connsiteX2158" fmla="*/ 1920697 w 5145137"/>
              <a:gd name="connsiteY2158" fmla="*/ 701914 h 6721475"/>
              <a:gd name="connsiteX2159" fmla="*/ 1976929 w 5145137"/>
              <a:gd name="connsiteY2159" fmla="*/ 726571 h 6721475"/>
              <a:gd name="connsiteX2160" fmla="*/ 2012246 w 5145137"/>
              <a:gd name="connsiteY2160" fmla="*/ 761755 h 6721475"/>
              <a:gd name="connsiteX2161" fmla="*/ 2010599 w 5145137"/>
              <a:gd name="connsiteY2161" fmla="*/ 764886 h 6721475"/>
              <a:gd name="connsiteX2162" fmla="*/ 2042885 w 5145137"/>
              <a:gd name="connsiteY2162" fmla="*/ 786341 h 6721475"/>
              <a:gd name="connsiteX2163" fmla="*/ 2077624 w 5145137"/>
              <a:gd name="connsiteY2163" fmla="*/ 808978 h 6721475"/>
              <a:gd name="connsiteX2164" fmla="*/ 2084120 w 5145137"/>
              <a:gd name="connsiteY2164" fmla="*/ 827814 h 6721475"/>
              <a:gd name="connsiteX2165" fmla="*/ 2110040 w 5145137"/>
              <a:gd name="connsiteY2165" fmla="*/ 855523 h 6721475"/>
              <a:gd name="connsiteX2166" fmla="*/ 2115044 w 5145137"/>
              <a:gd name="connsiteY2166" fmla="*/ 893760 h 6721475"/>
              <a:gd name="connsiteX2167" fmla="*/ 2167291 w 5145137"/>
              <a:gd name="connsiteY2167" fmla="*/ 950357 h 6721475"/>
              <a:gd name="connsiteX2168" fmla="*/ 2206546 w 5145137"/>
              <a:gd name="connsiteY2168" fmla="*/ 969283 h 6721475"/>
              <a:gd name="connsiteX2169" fmla="*/ 2204876 w 5145137"/>
              <a:gd name="connsiteY2169" fmla="*/ 980255 h 6721475"/>
              <a:gd name="connsiteX2170" fmla="*/ 2200137 w 5145137"/>
              <a:gd name="connsiteY2170" fmla="*/ 990238 h 6721475"/>
              <a:gd name="connsiteX2171" fmla="*/ 2211372 w 5145137"/>
              <a:gd name="connsiteY2171" fmla="*/ 999090 h 6721475"/>
              <a:gd name="connsiteX2172" fmla="*/ 2236153 w 5145137"/>
              <a:gd name="connsiteY2172" fmla="*/ 996806 h 6721475"/>
              <a:gd name="connsiteX2173" fmla="*/ 2247378 w 5145137"/>
              <a:gd name="connsiteY2173" fmla="*/ 1008599 h 6721475"/>
              <a:gd name="connsiteX2174" fmla="*/ 2258746 w 5145137"/>
              <a:gd name="connsiteY2174" fmla="*/ 1041560 h 6721475"/>
              <a:gd name="connsiteX2175" fmla="*/ 2339575 w 5145137"/>
              <a:gd name="connsiteY2175" fmla="*/ 1125677 h 6721475"/>
              <a:gd name="connsiteX2176" fmla="*/ 2440032 w 5145137"/>
              <a:gd name="connsiteY2176" fmla="*/ 1219258 h 6721475"/>
              <a:gd name="connsiteX2177" fmla="*/ 2454670 w 5145137"/>
              <a:gd name="connsiteY2177" fmla="*/ 1253797 h 6721475"/>
              <a:gd name="connsiteX2178" fmla="*/ 2463170 w 5145137"/>
              <a:gd name="connsiteY2178" fmla="*/ 1259163 h 6721475"/>
              <a:gd name="connsiteX2179" fmla="*/ 2495426 w 5145137"/>
              <a:gd name="connsiteY2179" fmla="*/ 1244500 h 6721475"/>
              <a:gd name="connsiteX2180" fmla="*/ 2502168 w 5145137"/>
              <a:gd name="connsiteY2180" fmla="*/ 1206928 h 6721475"/>
              <a:gd name="connsiteX2181" fmla="*/ 2512546 w 5145137"/>
              <a:gd name="connsiteY2181" fmla="*/ 1174095 h 6721475"/>
              <a:gd name="connsiteX2182" fmla="*/ 2522522 w 5145137"/>
              <a:gd name="connsiteY2182" fmla="*/ 1136435 h 6721475"/>
              <a:gd name="connsiteX2183" fmla="*/ 2533894 w 5145137"/>
              <a:gd name="connsiteY2183" fmla="*/ 1106553 h 6721475"/>
              <a:gd name="connsiteX2184" fmla="*/ 2552353 w 5145137"/>
              <a:gd name="connsiteY2184" fmla="*/ 1064388 h 6721475"/>
              <a:gd name="connsiteX2185" fmla="*/ 2578357 w 5145137"/>
              <a:gd name="connsiteY2185" fmla="*/ 1056561 h 6721475"/>
              <a:gd name="connsiteX2186" fmla="*/ 2599798 w 5145137"/>
              <a:gd name="connsiteY2186" fmla="*/ 1038811 h 6721475"/>
              <a:gd name="connsiteX2187" fmla="*/ 2645490 w 5145137"/>
              <a:gd name="connsiteY2187" fmla="*/ 1024195 h 6721475"/>
              <a:gd name="connsiteX2188" fmla="*/ 2691180 w 5145137"/>
              <a:gd name="connsiteY2188" fmla="*/ 1009579 h 6721475"/>
              <a:gd name="connsiteX2189" fmla="*/ 2708506 w 5145137"/>
              <a:gd name="connsiteY2189" fmla="*/ 981831 h 6721475"/>
              <a:gd name="connsiteX2190" fmla="*/ 2719774 w 5145137"/>
              <a:gd name="connsiteY2190" fmla="*/ 977313 h 6721475"/>
              <a:gd name="connsiteX2191" fmla="*/ 2724699 w 5145137"/>
              <a:gd name="connsiteY2191" fmla="*/ 968500 h 6721475"/>
              <a:gd name="connsiteX2192" fmla="*/ 2724080 w 5145137"/>
              <a:gd name="connsiteY2192" fmla="*/ 965043 h 6721475"/>
              <a:gd name="connsiteX2193" fmla="*/ 2771885 w 5145137"/>
              <a:gd name="connsiteY2193" fmla="*/ 951860 h 6721475"/>
              <a:gd name="connsiteX2194" fmla="*/ 2819691 w 5145137"/>
              <a:gd name="connsiteY2194" fmla="*/ 938675 h 6721475"/>
              <a:gd name="connsiteX2195" fmla="*/ 2835293 w 5145137"/>
              <a:gd name="connsiteY2195" fmla="*/ 942785 h 6721475"/>
              <a:gd name="connsiteX2196" fmla="*/ 2841454 w 5145137"/>
              <a:gd name="connsiteY2196" fmla="*/ 956448 h 6721475"/>
              <a:gd name="connsiteX2197" fmla="*/ 2868376 w 5145137"/>
              <a:gd name="connsiteY2197" fmla="*/ 966705 h 6721475"/>
              <a:gd name="connsiteX2198" fmla="*/ 2879516 w 5145137"/>
              <a:gd name="connsiteY2198" fmla="*/ 982220 h 6721475"/>
              <a:gd name="connsiteX2199" fmla="*/ 2888578 w 5145137"/>
              <a:gd name="connsiteY2199" fmla="*/ 973171 h 6721475"/>
              <a:gd name="connsiteX2200" fmla="*/ 2894470 w 5145137"/>
              <a:gd name="connsiteY2200" fmla="*/ 961976 h 6721475"/>
              <a:gd name="connsiteX2201" fmla="*/ 2945886 w 5145137"/>
              <a:gd name="connsiteY2201" fmla="*/ 948200 h 6721475"/>
              <a:gd name="connsiteX2202" fmla="*/ 2997301 w 5145137"/>
              <a:gd name="connsiteY2202" fmla="*/ 934422 h 6721475"/>
              <a:gd name="connsiteX2203" fmla="*/ 3010439 w 5145137"/>
              <a:gd name="connsiteY2203" fmla="*/ 942938 h 6721475"/>
              <a:gd name="connsiteX2204" fmla="*/ 3015455 w 5145137"/>
              <a:gd name="connsiteY2204" fmla="*/ 952788 h 6721475"/>
              <a:gd name="connsiteX2205" fmla="*/ 3032228 w 5145137"/>
              <a:gd name="connsiteY2205" fmla="*/ 934915 h 6721475"/>
              <a:gd name="connsiteX2206" fmla="*/ 3045364 w 5145137"/>
              <a:gd name="connsiteY2206" fmla="*/ 912302 h 6721475"/>
              <a:gd name="connsiteX2207" fmla="*/ 3063789 w 5145137"/>
              <a:gd name="connsiteY2207" fmla="*/ 924397 h 6721475"/>
              <a:gd name="connsiteX2208" fmla="*/ 3087550 w 5145137"/>
              <a:gd name="connsiteY2208" fmla="*/ 919608 h 6721475"/>
              <a:gd name="connsiteX2209" fmla="*/ 3088324 w 5145137"/>
              <a:gd name="connsiteY2209" fmla="*/ 939491 h 6721475"/>
              <a:gd name="connsiteX2210" fmla="*/ 3103951 w 5145137"/>
              <a:gd name="connsiteY2210" fmla="*/ 948934 h 6721475"/>
              <a:gd name="connsiteX2211" fmla="*/ 3129943 w 5145137"/>
              <a:gd name="connsiteY2211" fmla="*/ 969570 h 6721475"/>
              <a:gd name="connsiteX2212" fmla="*/ 3132214 w 5145137"/>
              <a:gd name="connsiteY2212" fmla="*/ 1002996 h 6721475"/>
              <a:gd name="connsiteX2213" fmla="*/ 3134484 w 5145137"/>
              <a:gd name="connsiteY2213" fmla="*/ 1036421 h 6721475"/>
              <a:gd name="connsiteX2214" fmla="*/ 3166460 w 5145137"/>
              <a:gd name="connsiteY2214" fmla="*/ 1048960 h 6721475"/>
              <a:gd name="connsiteX2215" fmla="*/ 3204622 w 5145137"/>
              <a:gd name="connsiteY2215" fmla="*/ 1096060 h 6721475"/>
              <a:gd name="connsiteX2216" fmla="*/ 3211546 w 5145137"/>
              <a:gd name="connsiteY2216" fmla="*/ 1095814 h 6721475"/>
              <a:gd name="connsiteX2217" fmla="*/ 3216690 w 5145137"/>
              <a:gd name="connsiteY2217" fmla="*/ 1101194 h 6721475"/>
              <a:gd name="connsiteX2218" fmla="*/ 3207152 w 5145137"/>
              <a:gd name="connsiteY2218" fmla="*/ 1120549 h 6721475"/>
              <a:gd name="connsiteX2219" fmla="*/ 3197611 w 5145137"/>
              <a:gd name="connsiteY2219" fmla="*/ 1139904 h 6721475"/>
              <a:gd name="connsiteX2220" fmla="*/ 3203206 w 5145137"/>
              <a:gd name="connsiteY2220" fmla="*/ 1145210 h 6721475"/>
              <a:gd name="connsiteX2221" fmla="*/ 3213288 w 5145137"/>
              <a:gd name="connsiteY2221" fmla="*/ 1144445 h 6721475"/>
              <a:gd name="connsiteX2222" fmla="*/ 3233643 w 5145137"/>
              <a:gd name="connsiteY2222" fmla="*/ 1166289 h 6721475"/>
              <a:gd name="connsiteX2223" fmla="*/ 3251440 w 5145137"/>
              <a:gd name="connsiteY2223" fmla="*/ 1134536 h 6721475"/>
              <a:gd name="connsiteX2224" fmla="*/ 3241999 w 5145137"/>
              <a:gd name="connsiteY2224" fmla="*/ 1085777 h 6721475"/>
              <a:gd name="connsiteX2225" fmla="*/ 3257427 w 5145137"/>
              <a:gd name="connsiteY2225" fmla="*/ 1067847 h 6721475"/>
              <a:gd name="connsiteX2226" fmla="*/ 3265045 w 5145137"/>
              <a:gd name="connsiteY2226" fmla="*/ 1052436 h 6721475"/>
              <a:gd name="connsiteX2227" fmla="*/ 3273077 w 5145137"/>
              <a:gd name="connsiteY2227" fmla="*/ 1031342 h 6721475"/>
              <a:gd name="connsiteX2228" fmla="*/ 3302012 w 5145137"/>
              <a:gd name="connsiteY2228" fmla="*/ 1025702 h 6721475"/>
              <a:gd name="connsiteX2229" fmla="*/ 3291483 w 5145137"/>
              <a:gd name="connsiteY2229" fmla="*/ 995798 h 6721475"/>
              <a:gd name="connsiteX2230" fmla="*/ 3297765 w 5145137"/>
              <a:gd name="connsiteY2230" fmla="*/ 971105 h 6721475"/>
              <a:gd name="connsiteX2231" fmla="*/ 3300566 w 5145137"/>
              <a:gd name="connsiteY2231" fmla="*/ 944762 h 6721475"/>
              <a:gd name="connsiteX2232" fmla="*/ 3315020 w 5145137"/>
              <a:gd name="connsiteY2232" fmla="*/ 937783 h 6721475"/>
              <a:gd name="connsiteX2233" fmla="*/ 3325992 w 5145137"/>
              <a:gd name="connsiteY2233" fmla="*/ 929154 h 6721475"/>
              <a:gd name="connsiteX2234" fmla="*/ 3316393 w 5145137"/>
              <a:gd name="connsiteY2234" fmla="*/ 916988 h 6721475"/>
              <a:gd name="connsiteX2235" fmla="*/ 3322442 w 5145137"/>
              <a:gd name="connsiteY2235" fmla="*/ 908098 h 6721475"/>
              <a:gd name="connsiteX2236" fmla="*/ 3333787 w 5145137"/>
              <a:gd name="connsiteY2236" fmla="*/ 841529 h 6721475"/>
              <a:gd name="connsiteX2237" fmla="*/ 3356310 w 5145137"/>
              <a:gd name="connsiteY2237" fmla="*/ 783379 h 6721475"/>
              <a:gd name="connsiteX2238" fmla="*/ 3390094 w 5145137"/>
              <a:gd name="connsiteY2238" fmla="*/ 716044 h 6721475"/>
              <a:gd name="connsiteX2239" fmla="*/ 3399296 w 5145137"/>
              <a:gd name="connsiteY2239" fmla="*/ 698272 h 6721475"/>
              <a:gd name="connsiteX2240" fmla="*/ 3411292 w 5145137"/>
              <a:gd name="connsiteY2240" fmla="*/ 692550 h 6721475"/>
              <a:gd name="connsiteX2241" fmla="*/ 3411970 w 5145137"/>
              <a:gd name="connsiteY2241" fmla="*/ 679380 h 6721475"/>
              <a:gd name="connsiteX2242" fmla="*/ 3415323 w 5145137"/>
              <a:gd name="connsiteY2242" fmla="*/ 644995 h 6721475"/>
              <a:gd name="connsiteX2243" fmla="*/ 3430340 w 5145137"/>
              <a:gd name="connsiteY2243" fmla="*/ 634135 h 6721475"/>
              <a:gd name="connsiteX2244" fmla="*/ 3441878 w 5145137"/>
              <a:gd name="connsiteY2244" fmla="*/ 621622 h 6721475"/>
              <a:gd name="connsiteX2245" fmla="*/ 3457942 w 5145137"/>
              <a:gd name="connsiteY2245" fmla="*/ 579434 h 6721475"/>
              <a:gd name="connsiteX2246" fmla="*/ 3456621 w 5145137"/>
              <a:gd name="connsiteY2246" fmla="*/ 574309 h 6721475"/>
              <a:gd name="connsiteX2247" fmla="*/ 3457903 w 5145137"/>
              <a:gd name="connsiteY2247" fmla="*/ 568344 h 6721475"/>
              <a:gd name="connsiteX2248" fmla="*/ 3469646 w 5145137"/>
              <a:gd name="connsiteY2248" fmla="*/ 572880 h 6721475"/>
              <a:gd name="connsiteX2249" fmla="*/ 3475336 w 5145137"/>
              <a:gd name="connsiteY2249" fmla="*/ 584920 h 6721475"/>
              <a:gd name="connsiteX2250" fmla="*/ 3458061 w 5145137"/>
              <a:gd name="connsiteY2250" fmla="*/ 612699 h 6721475"/>
              <a:gd name="connsiteX2251" fmla="*/ 3462558 w 5145137"/>
              <a:gd name="connsiteY2251" fmla="*/ 655652 h 6721475"/>
              <a:gd name="connsiteX2252" fmla="*/ 3461848 w 5145137"/>
              <a:gd name="connsiteY2252" fmla="*/ 700287 h 6721475"/>
              <a:gd name="connsiteX2253" fmla="*/ 3452843 w 5145137"/>
              <a:gd name="connsiteY2253" fmla="*/ 773499 h 6721475"/>
              <a:gd name="connsiteX2254" fmla="*/ 3445800 w 5145137"/>
              <a:gd name="connsiteY2254" fmla="*/ 787799 h 6721475"/>
              <a:gd name="connsiteX2255" fmla="*/ 3448320 w 5145137"/>
              <a:gd name="connsiteY2255" fmla="*/ 804563 h 6721475"/>
              <a:gd name="connsiteX2256" fmla="*/ 3436506 w 5145137"/>
              <a:gd name="connsiteY2256" fmla="*/ 820402 h 6721475"/>
              <a:gd name="connsiteX2257" fmla="*/ 3426445 w 5145137"/>
              <a:gd name="connsiteY2257" fmla="*/ 841226 h 6721475"/>
              <a:gd name="connsiteX2258" fmla="*/ 3415022 w 5145137"/>
              <a:gd name="connsiteY2258" fmla="*/ 885618 h 6721475"/>
              <a:gd name="connsiteX2259" fmla="*/ 3427636 w 5145137"/>
              <a:gd name="connsiteY2259" fmla="*/ 891260 h 6721475"/>
              <a:gd name="connsiteX2260" fmla="*/ 3442826 w 5145137"/>
              <a:gd name="connsiteY2260" fmla="*/ 887744 h 6721475"/>
              <a:gd name="connsiteX2261" fmla="*/ 3449767 w 5145137"/>
              <a:gd name="connsiteY2261" fmla="*/ 885505 h 6721475"/>
              <a:gd name="connsiteX2262" fmla="*/ 3457542 w 5145137"/>
              <a:gd name="connsiteY2262" fmla="*/ 873282 h 6721475"/>
              <a:gd name="connsiteX2263" fmla="*/ 3470552 w 5145137"/>
              <a:gd name="connsiteY2263" fmla="*/ 867695 h 6721475"/>
              <a:gd name="connsiteX2264" fmla="*/ 3478213 w 5145137"/>
              <a:gd name="connsiteY2264" fmla="*/ 823593 h 6721475"/>
              <a:gd name="connsiteX2265" fmla="*/ 3498041 w 5145137"/>
              <a:gd name="connsiteY2265" fmla="*/ 781115 h 6721475"/>
              <a:gd name="connsiteX2266" fmla="*/ 3499013 w 5145137"/>
              <a:gd name="connsiteY2266" fmla="*/ 728995 h 6721475"/>
              <a:gd name="connsiteX2267" fmla="*/ 3533721 w 5145137"/>
              <a:gd name="connsiteY2267" fmla="*/ 717793 h 6721475"/>
              <a:gd name="connsiteX2268" fmla="*/ 3564759 w 5145137"/>
              <a:gd name="connsiteY2268" fmla="*/ 652269 h 6721475"/>
              <a:gd name="connsiteX2269" fmla="*/ 3575665 w 5145137"/>
              <a:gd name="connsiteY2269" fmla="*/ 665401 h 6721475"/>
              <a:gd name="connsiteX2270" fmla="*/ 3596074 w 5145137"/>
              <a:gd name="connsiteY2270" fmla="*/ 664364 h 6721475"/>
              <a:gd name="connsiteX2271" fmla="*/ 3603016 w 5145137"/>
              <a:gd name="connsiteY2271" fmla="*/ 662124 h 6721475"/>
              <a:gd name="connsiteX2272" fmla="*/ 3604664 w 5145137"/>
              <a:gd name="connsiteY2272" fmla="*/ 636614 h 6721475"/>
              <a:gd name="connsiteX2273" fmla="*/ 3627192 w 5145137"/>
              <a:gd name="connsiteY2273" fmla="*/ 621017 h 6721475"/>
              <a:gd name="connsiteX2274" fmla="*/ 3637604 w 5145137"/>
              <a:gd name="connsiteY2274" fmla="*/ 617656 h 6721475"/>
              <a:gd name="connsiteX2275" fmla="*/ 3615531 w 5145137"/>
              <a:gd name="connsiteY2275" fmla="*/ 598878 h 6721475"/>
              <a:gd name="connsiteX2276" fmla="*/ 3627088 w 5145137"/>
              <a:gd name="connsiteY2276" fmla="*/ 591910 h 6721475"/>
              <a:gd name="connsiteX2277" fmla="*/ 3642128 w 5145137"/>
              <a:gd name="connsiteY2277" fmla="*/ 586594 h 6721475"/>
              <a:gd name="connsiteX2278" fmla="*/ 3684945 w 5145137"/>
              <a:gd name="connsiteY2278" fmla="*/ 576474 h 6721475"/>
              <a:gd name="connsiteX2279" fmla="*/ 3689328 w 5145137"/>
              <a:gd name="connsiteY2279" fmla="*/ 587548 h 6721475"/>
              <a:gd name="connsiteX2280" fmla="*/ 3695437 w 5145137"/>
              <a:gd name="connsiteY2280" fmla="*/ 595291 h 6721475"/>
              <a:gd name="connsiteX2281" fmla="*/ 3703459 w 5145137"/>
              <a:gd name="connsiteY2281" fmla="*/ 571423 h 6721475"/>
              <a:gd name="connsiteX2282" fmla="*/ 3704520 w 5145137"/>
              <a:gd name="connsiteY2282" fmla="*/ 544254 h 6721475"/>
              <a:gd name="connsiteX2283" fmla="*/ 3709122 w 5145137"/>
              <a:gd name="connsiteY2283" fmla="*/ 535368 h 6721475"/>
              <a:gd name="connsiteX2284" fmla="*/ 3710213 w 5145137"/>
              <a:gd name="connsiteY2284" fmla="*/ 516513 h 6721475"/>
              <a:gd name="connsiteX2285" fmla="*/ 3741370 w 5145137"/>
              <a:gd name="connsiteY2285" fmla="*/ 484255 h 6721475"/>
              <a:gd name="connsiteX2286" fmla="*/ 3742501 w 5145137"/>
              <a:gd name="connsiteY2286" fmla="*/ 476490 h 6721475"/>
              <a:gd name="connsiteX2287" fmla="*/ 3757412 w 5145137"/>
              <a:gd name="connsiteY2287" fmla="*/ 476303 h 6721475"/>
              <a:gd name="connsiteX2288" fmla="*/ 3771475 w 5145137"/>
              <a:gd name="connsiteY2288" fmla="*/ 481939 h 6721475"/>
              <a:gd name="connsiteX2289" fmla="*/ 3757435 w 5145137"/>
              <a:gd name="connsiteY2289" fmla="*/ 442066 h 6721475"/>
              <a:gd name="connsiteX2290" fmla="*/ 3783790 w 5145137"/>
              <a:gd name="connsiteY2290" fmla="*/ 403031 h 6721475"/>
              <a:gd name="connsiteX2291" fmla="*/ 3798886 w 5145137"/>
              <a:gd name="connsiteY2291" fmla="*/ 373182 h 6721475"/>
              <a:gd name="connsiteX2292" fmla="*/ 3789486 w 5145137"/>
              <a:gd name="connsiteY2292" fmla="*/ 335511 h 6721475"/>
              <a:gd name="connsiteX2293" fmla="*/ 3834605 w 5145137"/>
              <a:gd name="connsiteY2293" fmla="*/ 320948 h 6721475"/>
              <a:gd name="connsiteX2294" fmla="*/ 3846068 w 5145137"/>
              <a:gd name="connsiteY2294" fmla="*/ 287646 h 6721475"/>
              <a:gd name="connsiteX2295" fmla="*/ 3849539 w 5145137"/>
              <a:gd name="connsiteY2295" fmla="*/ 286525 h 6721475"/>
              <a:gd name="connsiteX2296" fmla="*/ 3866932 w 5145137"/>
              <a:gd name="connsiteY2296" fmla="*/ 292013 h 6721475"/>
              <a:gd name="connsiteX2297" fmla="*/ 3865958 w 5145137"/>
              <a:gd name="connsiteY2297" fmla="*/ 302966 h 6721475"/>
              <a:gd name="connsiteX2298" fmla="*/ 3858900 w 5145137"/>
              <a:gd name="connsiteY2298" fmla="*/ 313108 h 6721475"/>
              <a:gd name="connsiteX2299" fmla="*/ 3848890 w 5145137"/>
              <a:gd name="connsiteY2299" fmla="*/ 347792 h 6721475"/>
              <a:gd name="connsiteX2300" fmla="*/ 3816240 w 5145137"/>
              <a:gd name="connsiteY2300" fmla="*/ 367581 h 6721475"/>
              <a:gd name="connsiteX2301" fmla="*/ 3818750 w 5145137"/>
              <a:gd name="connsiteY2301" fmla="*/ 381573 h 6721475"/>
              <a:gd name="connsiteX2302" fmla="*/ 3818658 w 5145137"/>
              <a:gd name="connsiteY2302" fmla="*/ 396403 h 6721475"/>
              <a:gd name="connsiteX2303" fmla="*/ 3817501 w 5145137"/>
              <a:gd name="connsiteY2303" fmla="*/ 437018 h 6721475"/>
              <a:gd name="connsiteX2304" fmla="*/ 3815465 w 5145137"/>
              <a:gd name="connsiteY2304" fmla="*/ 475142 h 6721475"/>
              <a:gd name="connsiteX2305" fmla="*/ 3802181 w 5145137"/>
              <a:gd name="connsiteY2305" fmla="*/ 485443 h 6721475"/>
              <a:gd name="connsiteX2306" fmla="*/ 3792379 w 5145137"/>
              <a:gd name="connsiteY2306" fmla="*/ 497395 h 6721475"/>
              <a:gd name="connsiteX2307" fmla="*/ 3795849 w 5145137"/>
              <a:gd name="connsiteY2307" fmla="*/ 496274 h 6721475"/>
              <a:gd name="connsiteX2308" fmla="*/ 3846741 w 5145137"/>
              <a:gd name="connsiteY2308" fmla="*/ 476148 h 6721475"/>
              <a:gd name="connsiteX2309" fmla="*/ 3883866 w 5145137"/>
              <a:gd name="connsiteY2309" fmla="*/ 493769 h 6721475"/>
              <a:gd name="connsiteX2310" fmla="*/ 3899762 w 5145137"/>
              <a:gd name="connsiteY2310" fmla="*/ 485401 h 6721475"/>
              <a:gd name="connsiteX2311" fmla="*/ 3910422 w 5145137"/>
              <a:gd name="connsiteY2311" fmla="*/ 470397 h 6721475"/>
              <a:gd name="connsiteX2312" fmla="*/ 3917284 w 5145137"/>
              <a:gd name="connsiteY2312" fmla="*/ 445979 h 6721475"/>
              <a:gd name="connsiteX2313" fmla="*/ 3924104 w 5145137"/>
              <a:gd name="connsiteY2313" fmla="*/ 450253 h 6721475"/>
              <a:gd name="connsiteX2314" fmla="*/ 3930076 w 5145137"/>
              <a:gd name="connsiteY2314" fmla="*/ 460353 h 6721475"/>
              <a:gd name="connsiteX2315" fmla="*/ 3947469 w 5145137"/>
              <a:gd name="connsiteY2315" fmla="*/ 465840 h 6721475"/>
              <a:gd name="connsiteX2316" fmla="*/ 3940830 w 5145137"/>
              <a:gd name="connsiteY2316" fmla="*/ 471684 h 6721475"/>
              <a:gd name="connsiteX2317" fmla="*/ 3939398 w 5145137"/>
              <a:gd name="connsiteY2317" fmla="*/ 475847 h 6721475"/>
              <a:gd name="connsiteX2318" fmla="*/ 3953321 w 5145137"/>
              <a:gd name="connsiteY2318" fmla="*/ 482454 h 6721475"/>
              <a:gd name="connsiteX2319" fmla="*/ 3956790 w 5145137"/>
              <a:gd name="connsiteY2319" fmla="*/ 481334 h 6721475"/>
              <a:gd name="connsiteX2320" fmla="*/ 3966111 w 5145137"/>
              <a:gd name="connsiteY2320" fmla="*/ 496827 h 6721475"/>
              <a:gd name="connsiteX2321" fmla="*/ 3999687 w 5145137"/>
              <a:gd name="connsiteY2321" fmla="*/ 493392 h 6721475"/>
              <a:gd name="connsiteX2322" fmla="*/ 3991580 w 5145137"/>
              <a:gd name="connsiteY2322" fmla="*/ 452529 h 6721475"/>
              <a:gd name="connsiteX2323" fmla="*/ 4012164 w 5145137"/>
              <a:gd name="connsiteY2323" fmla="*/ 419057 h 6721475"/>
              <a:gd name="connsiteX2324" fmla="*/ 4012046 w 5145137"/>
              <a:gd name="connsiteY2324" fmla="*/ 385792 h 6721475"/>
              <a:gd name="connsiteX2325" fmla="*/ 4030091 w 5145137"/>
              <a:gd name="connsiteY2325" fmla="*/ 371179 h 6721475"/>
              <a:gd name="connsiteX2326" fmla="*/ 4035090 w 5145137"/>
              <a:gd name="connsiteY2326" fmla="*/ 352450 h 6721475"/>
              <a:gd name="connsiteX2327" fmla="*/ 4055179 w 5145137"/>
              <a:gd name="connsiteY2327" fmla="*/ 342268 h 6721475"/>
              <a:gd name="connsiteX2328" fmla="*/ 4063948 w 5145137"/>
              <a:gd name="connsiteY2328" fmla="*/ 324636 h 6721475"/>
              <a:gd name="connsiteX2329" fmla="*/ 4086286 w 5145137"/>
              <a:gd name="connsiteY2329" fmla="*/ 296148 h 6721475"/>
              <a:gd name="connsiteX2330" fmla="*/ 4107778 w 5145137"/>
              <a:gd name="connsiteY2330" fmla="*/ 273485 h 6721475"/>
              <a:gd name="connsiteX2331" fmla="*/ 4122502 w 5145137"/>
              <a:gd name="connsiteY2331" fmla="*/ 220627 h 6721475"/>
              <a:gd name="connsiteX2332" fmla="*/ 4139829 w 5145137"/>
              <a:gd name="connsiteY2332" fmla="*/ 166931 h 6721475"/>
              <a:gd name="connsiteX2333" fmla="*/ 4184336 w 5145137"/>
              <a:gd name="connsiteY2333" fmla="*/ 102609 h 6721475"/>
              <a:gd name="connsiteX2334" fmla="*/ 4198396 w 5145137"/>
              <a:gd name="connsiteY2334" fmla="*/ 25914 h 6721475"/>
              <a:gd name="connsiteX2335" fmla="*/ 4212138 w 5145137"/>
              <a:gd name="connsiteY2335" fmla="*/ 22404 h 6721475"/>
              <a:gd name="connsiteX2336" fmla="*/ 4221521 w 5145137"/>
              <a:gd name="connsiteY2336" fmla="*/ 14750 h 6721475"/>
              <a:gd name="connsiteX2337" fmla="*/ 4213370 w 5145137"/>
              <a:gd name="connsiteY2337" fmla="*/ 2579 h 67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Lst>
            <a:rect l="l" t="t" r="r" b="b"/>
            <a:pathLst>
              <a:path w="5145137" h="6721475">
                <a:moveTo>
                  <a:pt x="1737232" y="6357484"/>
                </a:moveTo>
                <a:cubicBezTo>
                  <a:pt x="1740922" y="6356718"/>
                  <a:pt x="1745411" y="6359484"/>
                  <a:pt x="1750702" y="6365783"/>
                </a:cubicBezTo>
                <a:cubicBezTo>
                  <a:pt x="1755992" y="6372081"/>
                  <a:pt x="1759651" y="6377195"/>
                  <a:pt x="1761678" y="6381125"/>
                </a:cubicBezTo>
                <a:cubicBezTo>
                  <a:pt x="1762924" y="6384202"/>
                  <a:pt x="1763248" y="6387470"/>
                  <a:pt x="1762649" y="6390931"/>
                </a:cubicBezTo>
                <a:cubicBezTo>
                  <a:pt x="1762050" y="6394391"/>
                  <a:pt x="1762780" y="6398447"/>
                  <a:pt x="1764838" y="6403095"/>
                </a:cubicBezTo>
                <a:cubicBezTo>
                  <a:pt x="1759739" y="6405586"/>
                  <a:pt x="1753929" y="6407191"/>
                  <a:pt x="1747408" y="6407912"/>
                </a:cubicBezTo>
                <a:cubicBezTo>
                  <a:pt x="1740886" y="6408630"/>
                  <a:pt x="1734681" y="6407490"/>
                  <a:pt x="1728794" y="6404489"/>
                </a:cubicBezTo>
                <a:cubicBezTo>
                  <a:pt x="1725963" y="6397843"/>
                  <a:pt x="1726407" y="6391116"/>
                  <a:pt x="1730129" y="6384305"/>
                </a:cubicBezTo>
                <a:cubicBezTo>
                  <a:pt x="1733850" y="6377495"/>
                  <a:pt x="1738380" y="6372747"/>
                  <a:pt x="1743718" y="6370061"/>
                </a:cubicBezTo>
                <a:cubicBezTo>
                  <a:pt x="1743244" y="6369634"/>
                  <a:pt x="1741751" y="6367732"/>
                  <a:pt x="1739244" y="6364355"/>
                </a:cubicBezTo>
                <a:cubicBezTo>
                  <a:pt x="1736736" y="6360978"/>
                  <a:pt x="1736066" y="6358687"/>
                  <a:pt x="1737232" y="6357484"/>
                </a:cubicBezTo>
                <a:close/>
                <a:moveTo>
                  <a:pt x="1731494" y="6203776"/>
                </a:moveTo>
                <a:lnTo>
                  <a:pt x="1715073" y="6211537"/>
                </a:lnTo>
                <a:lnTo>
                  <a:pt x="1701647" y="6272631"/>
                </a:lnTo>
                <a:lnTo>
                  <a:pt x="1749039" y="6293246"/>
                </a:lnTo>
                <a:cubicBezTo>
                  <a:pt x="1748096" y="6278050"/>
                  <a:pt x="1747768" y="6262563"/>
                  <a:pt x="1748056" y="6246784"/>
                </a:cubicBezTo>
                <a:cubicBezTo>
                  <a:pt x="1748345" y="6231007"/>
                  <a:pt x="1745554" y="6216683"/>
                  <a:pt x="1739684" y="6203816"/>
                </a:cubicBezTo>
                <a:cubicBezTo>
                  <a:pt x="1737786" y="6201454"/>
                  <a:pt x="1735056" y="6201442"/>
                  <a:pt x="1731494" y="6203776"/>
                </a:cubicBezTo>
                <a:close/>
                <a:moveTo>
                  <a:pt x="2033807" y="6029608"/>
                </a:moveTo>
                <a:lnTo>
                  <a:pt x="1996018" y="6051379"/>
                </a:lnTo>
                <a:cubicBezTo>
                  <a:pt x="2003995" y="6059584"/>
                  <a:pt x="2002249" y="6066765"/>
                  <a:pt x="1990786" y="6072915"/>
                </a:cubicBezTo>
                <a:cubicBezTo>
                  <a:pt x="1979321" y="6079068"/>
                  <a:pt x="1973887" y="6087013"/>
                  <a:pt x="1974485" y="6096751"/>
                </a:cubicBezTo>
                <a:cubicBezTo>
                  <a:pt x="1973368" y="6101189"/>
                  <a:pt x="1973895" y="6104850"/>
                  <a:pt x="1976064" y="6107736"/>
                </a:cubicBezTo>
                <a:cubicBezTo>
                  <a:pt x="1979546" y="6113993"/>
                  <a:pt x="1984774" y="6119180"/>
                  <a:pt x="1991747" y="6123298"/>
                </a:cubicBezTo>
                <a:cubicBezTo>
                  <a:pt x="1998723" y="6127415"/>
                  <a:pt x="2006009" y="6130652"/>
                  <a:pt x="2013604" y="6133009"/>
                </a:cubicBezTo>
                <a:lnTo>
                  <a:pt x="2005290" y="6156491"/>
                </a:lnTo>
                <a:cubicBezTo>
                  <a:pt x="1998109" y="6159233"/>
                  <a:pt x="1993607" y="6158754"/>
                  <a:pt x="1991784" y="6155053"/>
                </a:cubicBezTo>
                <a:cubicBezTo>
                  <a:pt x="1989961" y="6151352"/>
                  <a:pt x="1984640" y="6151262"/>
                  <a:pt x="1975815" y="6154780"/>
                </a:cubicBezTo>
                <a:cubicBezTo>
                  <a:pt x="1979554" y="6157738"/>
                  <a:pt x="1985130" y="6161293"/>
                  <a:pt x="1992548" y="6165447"/>
                </a:cubicBezTo>
                <a:cubicBezTo>
                  <a:pt x="1999965" y="6169599"/>
                  <a:pt x="2006374" y="6170806"/>
                  <a:pt x="2011776" y="6169068"/>
                </a:cubicBezTo>
                <a:cubicBezTo>
                  <a:pt x="2013179" y="6167997"/>
                  <a:pt x="2013259" y="6165841"/>
                  <a:pt x="2012014" y="6162601"/>
                </a:cubicBezTo>
                <a:cubicBezTo>
                  <a:pt x="2010770" y="6159360"/>
                  <a:pt x="2009622" y="6156806"/>
                  <a:pt x="2008574" y="6154939"/>
                </a:cubicBezTo>
                <a:lnTo>
                  <a:pt x="2029984" y="6133089"/>
                </a:lnTo>
                <a:lnTo>
                  <a:pt x="2052932" y="6130064"/>
                </a:lnTo>
                <a:lnTo>
                  <a:pt x="2041666" y="6092373"/>
                </a:lnTo>
                <a:lnTo>
                  <a:pt x="2046862" y="6039080"/>
                </a:lnTo>
                <a:close/>
                <a:moveTo>
                  <a:pt x="1781837" y="5976635"/>
                </a:moveTo>
                <a:cubicBezTo>
                  <a:pt x="1778326" y="5982205"/>
                  <a:pt x="1773384" y="5987473"/>
                  <a:pt x="1767011" y="5992441"/>
                </a:cubicBezTo>
                <a:cubicBezTo>
                  <a:pt x="1760637" y="5997409"/>
                  <a:pt x="1754064" y="6001493"/>
                  <a:pt x="1747290" y="6004695"/>
                </a:cubicBezTo>
                <a:lnTo>
                  <a:pt x="1737230" y="6048555"/>
                </a:lnTo>
                <a:cubicBezTo>
                  <a:pt x="1739866" y="6053501"/>
                  <a:pt x="1741475" y="6058932"/>
                  <a:pt x="1742058" y="6064847"/>
                </a:cubicBezTo>
                <a:cubicBezTo>
                  <a:pt x="1742640" y="6070764"/>
                  <a:pt x="1740976" y="6075788"/>
                  <a:pt x="1737064" y="6079917"/>
                </a:cubicBezTo>
                <a:cubicBezTo>
                  <a:pt x="1739018" y="6084697"/>
                  <a:pt x="1739537" y="6089666"/>
                  <a:pt x="1738624" y="6094822"/>
                </a:cubicBezTo>
                <a:cubicBezTo>
                  <a:pt x="1737708" y="6099980"/>
                  <a:pt x="1738230" y="6104948"/>
                  <a:pt x="1740182" y="6109727"/>
                </a:cubicBezTo>
                <a:lnTo>
                  <a:pt x="1749952" y="6120752"/>
                </a:lnTo>
                <a:cubicBezTo>
                  <a:pt x="1742422" y="6124964"/>
                  <a:pt x="1736936" y="6130163"/>
                  <a:pt x="1733489" y="6136354"/>
                </a:cubicBezTo>
                <a:cubicBezTo>
                  <a:pt x="1730044" y="6142545"/>
                  <a:pt x="1724557" y="6147745"/>
                  <a:pt x="1717027" y="6151956"/>
                </a:cubicBezTo>
                <a:lnTo>
                  <a:pt x="1718648" y="6155101"/>
                </a:lnTo>
                <a:lnTo>
                  <a:pt x="1728418" y="6166125"/>
                </a:lnTo>
                <a:lnTo>
                  <a:pt x="1754524" y="6185070"/>
                </a:lnTo>
                <a:lnTo>
                  <a:pt x="1782711" y="6120912"/>
                </a:lnTo>
                <a:cubicBezTo>
                  <a:pt x="1775567" y="6110357"/>
                  <a:pt x="1770784" y="6098441"/>
                  <a:pt x="1768363" y="6085166"/>
                </a:cubicBezTo>
                <a:cubicBezTo>
                  <a:pt x="1765943" y="6071889"/>
                  <a:pt x="1764849" y="6059208"/>
                  <a:pt x="1765083" y="6047122"/>
                </a:cubicBezTo>
                <a:cubicBezTo>
                  <a:pt x="1770821" y="6046202"/>
                  <a:pt x="1774520" y="6043803"/>
                  <a:pt x="1776178" y="6039923"/>
                </a:cubicBezTo>
                <a:cubicBezTo>
                  <a:pt x="1777836" y="6036043"/>
                  <a:pt x="1777451" y="6031663"/>
                  <a:pt x="1775019" y="6026784"/>
                </a:cubicBezTo>
                <a:cubicBezTo>
                  <a:pt x="1773591" y="6019393"/>
                  <a:pt x="1773704" y="6011031"/>
                  <a:pt x="1775357" y="6001695"/>
                </a:cubicBezTo>
                <a:cubicBezTo>
                  <a:pt x="1777010" y="5992359"/>
                  <a:pt x="1779171" y="5984006"/>
                  <a:pt x="1781837" y="5976635"/>
                </a:cubicBezTo>
                <a:close/>
                <a:moveTo>
                  <a:pt x="2024100" y="5968206"/>
                </a:moveTo>
                <a:cubicBezTo>
                  <a:pt x="2020715" y="5969399"/>
                  <a:pt x="2018048" y="5970497"/>
                  <a:pt x="2016098" y="5971500"/>
                </a:cubicBezTo>
                <a:cubicBezTo>
                  <a:pt x="2012675" y="5973115"/>
                  <a:pt x="2010070" y="5975324"/>
                  <a:pt x="2008281" y="5978126"/>
                </a:cubicBezTo>
                <a:cubicBezTo>
                  <a:pt x="2006492" y="5980928"/>
                  <a:pt x="2006340" y="5983932"/>
                  <a:pt x="2007824" y="5987141"/>
                </a:cubicBezTo>
                <a:cubicBezTo>
                  <a:pt x="2010564" y="5991793"/>
                  <a:pt x="2014845" y="5995473"/>
                  <a:pt x="2020665" y="5998181"/>
                </a:cubicBezTo>
                <a:cubicBezTo>
                  <a:pt x="2026486" y="6000887"/>
                  <a:pt x="2032004" y="6003005"/>
                  <a:pt x="2037217" y="6004534"/>
                </a:cubicBezTo>
                <a:cubicBezTo>
                  <a:pt x="2034520" y="5998314"/>
                  <a:pt x="2033459" y="5992297"/>
                  <a:pt x="2034036" y="5986484"/>
                </a:cubicBezTo>
                <a:cubicBezTo>
                  <a:pt x="2034612" y="5980672"/>
                  <a:pt x="2033553" y="5974656"/>
                  <a:pt x="2030856" y="5968435"/>
                </a:cubicBezTo>
                <a:cubicBezTo>
                  <a:pt x="2029737" y="5967089"/>
                  <a:pt x="2027485" y="5967012"/>
                  <a:pt x="2024100" y="5968206"/>
                </a:cubicBezTo>
                <a:close/>
                <a:moveTo>
                  <a:pt x="1580419" y="5966249"/>
                </a:moveTo>
                <a:lnTo>
                  <a:pt x="1583662" y="5972538"/>
                </a:lnTo>
                <a:cubicBezTo>
                  <a:pt x="1589366" y="5984098"/>
                  <a:pt x="1590874" y="5995931"/>
                  <a:pt x="1588184" y="6008039"/>
                </a:cubicBezTo>
                <a:cubicBezTo>
                  <a:pt x="1585491" y="6020147"/>
                  <a:pt x="1578413" y="6029195"/>
                  <a:pt x="1566950" y="6035183"/>
                </a:cubicBezTo>
                <a:lnTo>
                  <a:pt x="1560381" y="6038288"/>
                </a:lnTo>
                <a:close/>
                <a:moveTo>
                  <a:pt x="2066088" y="5965470"/>
                </a:moveTo>
                <a:cubicBezTo>
                  <a:pt x="2063086" y="5965259"/>
                  <a:pt x="2058437" y="5966805"/>
                  <a:pt x="2052140" y="5970106"/>
                </a:cubicBezTo>
                <a:cubicBezTo>
                  <a:pt x="2054812" y="5974627"/>
                  <a:pt x="2058417" y="5976996"/>
                  <a:pt x="2062955" y="5977215"/>
                </a:cubicBezTo>
                <a:cubicBezTo>
                  <a:pt x="2067492" y="5977434"/>
                  <a:pt x="2071523" y="5976669"/>
                  <a:pt x="2075047" y="5974922"/>
                </a:cubicBezTo>
                <a:cubicBezTo>
                  <a:pt x="2072076" y="5968830"/>
                  <a:pt x="2069090" y="5965680"/>
                  <a:pt x="2066088" y="5965470"/>
                </a:cubicBezTo>
                <a:close/>
                <a:moveTo>
                  <a:pt x="2032684" y="5932376"/>
                </a:moveTo>
                <a:cubicBezTo>
                  <a:pt x="2029639" y="5934059"/>
                  <a:pt x="2028330" y="5936144"/>
                  <a:pt x="2028762" y="5938629"/>
                </a:cubicBezTo>
                <a:cubicBezTo>
                  <a:pt x="2029191" y="5941115"/>
                  <a:pt x="2029931" y="5943209"/>
                  <a:pt x="2030980" y="5944913"/>
                </a:cubicBezTo>
                <a:lnTo>
                  <a:pt x="2045738" y="5941848"/>
                </a:lnTo>
                <a:cubicBezTo>
                  <a:pt x="2044690" y="5939980"/>
                  <a:pt x="2042722" y="5937815"/>
                  <a:pt x="2039835" y="5935351"/>
                </a:cubicBezTo>
                <a:cubicBezTo>
                  <a:pt x="2036948" y="5932886"/>
                  <a:pt x="2034563" y="5931896"/>
                  <a:pt x="2032684" y="5932376"/>
                </a:cubicBezTo>
                <a:close/>
                <a:moveTo>
                  <a:pt x="1777513" y="5865274"/>
                </a:moveTo>
                <a:cubicBezTo>
                  <a:pt x="1774466" y="5866959"/>
                  <a:pt x="1773158" y="5869043"/>
                  <a:pt x="1773589" y="5871529"/>
                </a:cubicBezTo>
                <a:cubicBezTo>
                  <a:pt x="1774020" y="5874013"/>
                  <a:pt x="1774760" y="5876108"/>
                  <a:pt x="1775808" y="5877812"/>
                </a:cubicBezTo>
                <a:cubicBezTo>
                  <a:pt x="1774465" y="5880321"/>
                  <a:pt x="1772195" y="5883510"/>
                  <a:pt x="1769001" y="5887382"/>
                </a:cubicBezTo>
                <a:cubicBezTo>
                  <a:pt x="1765806" y="5891255"/>
                  <a:pt x="1764764" y="5894844"/>
                  <a:pt x="1765872" y="5898149"/>
                </a:cubicBezTo>
                <a:cubicBezTo>
                  <a:pt x="1767059" y="5899462"/>
                  <a:pt x="1769175" y="5899604"/>
                  <a:pt x="1772217" y="5898572"/>
                </a:cubicBezTo>
                <a:cubicBezTo>
                  <a:pt x="1775260" y="5897542"/>
                  <a:pt x="1776970" y="5896896"/>
                  <a:pt x="1777347" y="5896636"/>
                </a:cubicBezTo>
                <a:lnTo>
                  <a:pt x="1777430" y="5880956"/>
                </a:lnTo>
                <a:cubicBezTo>
                  <a:pt x="1779380" y="5879952"/>
                  <a:pt x="1781642" y="5878068"/>
                  <a:pt x="1784215" y="5875304"/>
                </a:cubicBezTo>
                <a:cubicBezTo>
                  <a:pt x="1786791" y="5872539"/>
                  <a:pt x="1787827" y="5870258"/>
                  <a:pt x="1787323" y="5868458"/>
                </a:cubicBezTo>
                <a:cubicBezTo>
                  <a:pt x="1784884" y="5865049"/>
                  <a:pt x="1781614" y="5863987"/>
                  <a:pt x="1777513" y="5865274"/>
                </a:cubicBezTo>
                <a:close/>
                <a:moveTo>
                  <a:pt x="2056712" y="5725494"/>
                </a:moveTo>
                <a:lnTo>
                  <a:pt x="2046858" y="5730149"/>
                </a:lnTo>
                <a:cubicBezTo>
                  <a:pt x="2039024" y="5733935"/>
                  <a:pt x="2035384" y="5738426"/>
                  <a:pt x="2035937" y="5743623"/>
                </a:cubicBezTo>
                <a:cubicBezTo>
                  <a:pt x="2036489" y="5748820"/>
                  <a:pt x="2038979" y="5755301"/>
                  <a:pt x="2043409" y="5763065"/>
                </a:cubicBezTo>
                <a:cubicBezTo>
                  <a:pt x="2036446" y="5789168"/>
                  <a:pt x="2033577" y="5815290"/>
                  <a:pt x="2034803" y="5841432"/>
                </a:cubicBezTo>
                <a:cubicBezTo>
                  <a:pt x="2035852" y="5843299"/>
                  <a:pt x="2037820" y="5845465"/>
                  <a:pt x="2040707" y="5847930"/>
                </a:cubicBezTo>
                <a:cubicBezTo>
                  <a:pt x="2043595" y="5850395"/>
                  <a:pt x="2045978" y="5851385"/>
                  <a:pt x="2047858" y="5850904"/>
                </a:cubicBezTo>
                <a:lnTo>
                  <a:pt x="2041373" y="5838328"/>
                </a:lnTo>
                <a:cubicBezTo>
                  <a:pt x="2051235" y="5831874"/>
                  <a:pt x="2056608" y="5822165"/>
                  <a:pt x="2057496" y="5809198"/>
                </a:cubicBezTo>
                <a:cubicBezTo>
                  <a:pt x="2058385" y="5796232"/>
                  <a:pt x="2064581" y="5786135"/>
                  <a:pt x="2076085" y="5778905"/>
                </a:cubicBezTo>
                <a:lnTo>
                  <a:pt x="2069683" y="5750647"/>
                </a:lnTo>
                <a:cubicBezTo>
                  <a:pt x="2058877" y="5754941"/>
                  <a:pt x="2053424" y="5753281"/>
                  <a:pt x="2053329" y="5745667"/>
                </a:cubicBezTo>
                <a:cubicBezTo>
                  <a:pt x="2053233" y="5738056"/>
                  <a:pt x="2054360" y="5731330"/>
                  <a:pt x="2056712" y="5725494"/>
                </a:cubicBezTo>
                <a:close/>
                <a:moveTo>
                  <a:pt x="2096039" y="5722549"/>
                </a:moveTo>
                <a:cubicBezTo>
                  <a:pt x="2092478" y="5724883"/>
                  <a:pt x="2091369" y="5728014"/>
                  <a:pt x="2092713" y="5731942"/>
                </a:cubicBezTo>
                <a:cubicBezTo>
                  <a:pt x="2094472" y="5734857"/>
                  <a:pt x="2096649" y="5736110"/>
                  <a:pt x="2099245" y="5735698"/>
                </a:cubicBezTo>
                <a:cubicBezTo>
                  <a:pt x="2101840" y="5735285"/>
                  <a:pt x="2104028" y="5734577"/>
                  <a:pt x="2105808" y="5733573"/>
                </a:cubicBezTo>
                <a:lnTo>
                  <a:pt x="2112377" y="5730468"/>
                </a:lnTo>
                <a:cubicBezTo>
                  <a:pt x="2110688" y="5727194"/>
                  <a:pt x="2108381" y="5724699"/>
                  <a:pt x="2105456" y="5722986"/>
                </a:cubicBezTo>
                <a:cubicBezTo>
                  <a:pt x="2102530" y="5721272"/>
                  <a:pt x="2099390" y="5721127"/>
                  <a:pt x="2096039" y="5722549"/>
                </a:cubicBezTo>
                <a:close/>
                <a:moveTo>
                  <a:pt x="1775806" y="5568881"/>
                </a:moveTo>
                <a:lnTo>
                  <a:pt x="1742963" y="5584404"/>
                </a:lnTo>
                <a:cubicBezTo>
                  <a:pt x="1741187" y="5585081"/>
                  <a:pt x="1739815" y="5586055"/>
                  <a:pt x="1738853" y="5587325"/>
                </a:cubicBezTo>
                <a:cubicBezTo>
                  <a:pt x="1737891" y="5588593"/>
                  <a:pt x="1738153" y="5590752"/>
                  <a:pt x="1739638" y="5593797"/>
                </a:cubicBezTo>
                <a:cubicBezTo>
                  <a:pt x="1741805" y="5597010"/>
                  <a:pt x="1746025" y="5599250"/>
                  <a:pt x="1752296" y="5600523"/>
                </a:cubicBezTo>
                <a:cubicBezTo>
                  <a:pt x="1758569" y="5601795"/>
                  <a:pt x="1763619" y="5601688"/>
                  <a:pt x="1767450" y="5600205"/>
                </a:cubicBezTo>
                <a:cubicBezTo>
                  <a:pt x="1771012" y="5597870"/>
                  <a:pt x="1772120" y="5594738"/>
                  <a:pt x="1770776" y="5590812"/>
                </a:cubicBezTo>
                <a:close/>
                <a:moveTo>
                  <a:pt x="2072299" y="5565617"/>
                </a:moveTo>
                <a:lnTo>
                  <a:pt x="2047690" y="5573338"/>
                </a:lnTo>
                <a:cubicBezTo>
                  <a:pt x="2053480" y="5581762"/>
                  <a:pt x="2056511" y="5589291"/>
                  <a:pt x="2056784" y="5595924"/>
                </a:cubicBezTo>
                <a:cubicBezTo>
                  <a:pt x="2057056" y="5602557"/>
                  <a:pt x="2058860" y="5609687"/>
                  <a:pt x="2062198" y="5617316"/>
                </a:cubicBezTo>
                <a:cubicBezTo>
                  <a:pt x="2058641" y="5618998"/>
                  <a:pt x="2055488" y="5621466"/>
                  <a:pt x="2052740" y="5624719"/>
                </a:cubicBezTo>
                <a:cubicBezTo>
                  <a:pt x="2049994" y="5627973"/>
                  <a:pt x="2049294" y="5631237"/>
                  <a:pt x="2050641" y="5634511"/>
                </a:cubicBezTo>
                <a:cubicBezTo>
                  <a:pt x="2052602" y="5637820"/>
                  <a:pt x="2053949" y="5641419"/>
                  <a:pt x="2054680" y="5645311"/>
                </a:cubicBezTo>
                <a:cubicBezTo>
                  <a:pt x="2055409" y="5649202"/>
                  <a:pt x="2053483" y="5652394"/>
                  <a:pt x="2048896" y="5654888"/>
                </a:cubicBezTo>
                <a:lnTo>
                  <a:pt x="2045611" y="5656440"/>
                </a:lnTo>
                <a:cubicBezTo>
                  <a:pt x="2044049" y="5661332"/>
                  <a:pt x="2043815" y="5666821"/>
                  <a:pt x="2044910" y="5672903"/>
                </a:cubicBezTo>
                <a:cubicBezTo>
                  <a:pt x="2046003" y="5678985"/>
                  <a:pt x="2047818" y="5684482"/>
                  <a:pt x="2050351" y="5689394"/>
                </a:cubicBezTo>
                <a:lnTo>
                  <a:pt x="2053594" y="5695683"/>
                </a:lnTo>
                <a:lnTo>
                  <a:pt x="2078537" y="5625237"/>
                </a:lnTo>
                <a:lnTo>
                  <a:pt x="2073921" y="5568760"/>
                </a:lnTo>
                <a:lnTo>
                  <a:pt x="2080490" y="5565655"/>
                </a:lnTo>
                <a:close/>
                <a:moveTo>
                  <a:pt x="2090592" y="5513955"/>
                </a:moveTo>
                <a:cubicBezTo>
                  <a:pt x="2087478" y="5515508"/>
                  <a:pt x="2085900" y="5517069"/>
                  <a:pt x="2085857" y="5518636"/>
                </a:cubicBezTo>
                <a:cubicBezTo>
                  <a:pt x="2085815" y="5520205"/>
                  <a:pt x="2086284" y="5521775"/>
                  <a:pt x="2087266" y="5523348"/>
                </a:cubicBezTo>
                <a:cubicBezTo>
                  <a:pt x="2088957" y="5526297"/>
                  <a:pt x="2091272" y="5527484"/>
                  <a:pt x="2094208" y="5526910"/>
                </a:cubicBezTo>
                <a:cubicBezTo>
                  <a:pt x="2097145" y="5526336"/>
                  <a:pt x="2100292" y="5525175"/>
                  <a:pt x="2103644" y="5523427"/>
                </a:cubicBezTo>
                <a:lnTo>
                  <a:pt x="2106930" y="5521876"/>
                </a:lnTo>
                <a:cubicBezTo>
                  <a:pt x="2105949" y="5519975"/>
                  <a:pt x="2103845" y="5517874"/>
                  <a:pt x="2100615" y="5515572"/>
                </a:cubicBezTo>
                <a:cubicBezTo>
                  <a:pt x="2097386" y="5513270"/>
                  <a:pt x="2094046" y="5512730"/>
                  <a:pt x="2090592" y="5513955"/>
                </a:cubicBezTo>
                <a:close/>
                <a:moveTo>
                  <a:pt x="1748034" y="5477401"/>
                </a:moveTo>
                <a:lnTo>
                  <a:pt x="1746985" y="5477789"/>
                </a:lnTo>
                <a:lnTo>
                  <a:pt x="1740785" y="5489760"/>
                </a:lnTo>
                <a:lnTo>
                  <a:pt x="1741405" y="5492267"/>
                </a:lnTo>
                <a:cubicBezTo>
                  <a:pt x="1741518" y="5496449"/>
                  <a:pt x="1740001" y="5499447"/>
                  <a:pt x="1736852" y="5501261"/>
                </a:cubicBezTo>
                <a:lnTo>
                  <a:pt x="1734176" y="5502526"/>
                </a:lnTo>
                <a:lnTo>
                  <a:pt x="1733898" y="5503061"/>
                </a:lnTo>
                <a:lnTo>
                  <a:pt x="1744376" y="5510902"/>
                </a:lnTo>
                <a:cubicBezTo>
                  <a:pt x="1748894" y="5514878"/>
                  <a:pt x="1752912" y="5516400"/>
                  <a:pt x="1756432" y="5515470"/>
                </a:cubicBezTo>
                <a:lnTo>
                  <a:pt x="1753190" y="5509182"/>
                </a:lnTo>
                <a:cubicBezTo>
                  <a:pt x="1755023" y="5504486"/>
                  <a:pt x="1756345" y="5499788"/>
                  <a:pt x="1757155" y="5495087"/>
                </a:cubicBezTo>
                <a:cubicBezTo>
                  <a:pt x="1757964" y="5490386"/>
                  <a:pt x="1757239" y="5485678"/>
                  <a:pt x="1754978" y="5480963"/>
                </a:cubicBezTo>
                <a:cubicBezTo>
                  <a:pt x="1753287" y="5478014"/>
                  <a:pt x="1750973" y="5476827"/>
                  <a:pt x="1748034" y="5477401"/>
                </a:cubicBezTo>
                <a:close/>
                <a:moveTo>
                  <a:pt x="2132205" y="5388703"/>
                </a:moveTo>
                <a:lnTo>
                  <a:pt x="2133742" y="5407529"/>
                </a:lnTo>
                <a:cubicBezTo>
                  <a:pt x="2132738" y="5410366"/>
                  <a:pt x="2132243" y="5413697"/>
                  <a:pt x="2132258" y="5417519"/>
                </a:cubicBezTo>
                <a:cubicBezTo>
                  <a:pt x="2132270" y="5421342"/>
                  <a:pt x="2133834" y="5422721"/>
                  <a:pt x="2136944" y="5421657"/>
                </a:cubicBezTo>
                <a:cubicBezTo>
                  <a:pt x="2139722" y="5419123"/>
                  <a:pt x="2139956" y="5413635"/>
                  <a:pt x="2137645" y="5405196"/>
                </a:cubicBezTo>
                <a:cubicBezTo>
                  <a:pt x="2135336" y="5396755"/>
                  <a:pt x="2133522" y="5391259"/>
                  <a:pt x="2132205" y="5388703"/>
                </a:cubicBezTo>
                <a:close/>
                <a:moveTo>
                  <a:pt x="4438720" y="5365946"/>
                </a:moveTo>
                <a:cubicBezTo>
                  <a:pt x="4441438" y="5363437"/>
                  <a:pt x="4446776" y="5363529"/>
                  <a:pt x="4454734" y="5366224"/>
                </a:cubicBezTo>
                <a:cubicBezTo>
                  <a:pt x="4462693" y="5368919"/>
                  <a:pt x="4468614" y="5371426"/>
                  <a:pt x="4472496" y="5373749"/>
                </a:cubicBezTo>
                <a:cubicBezTo>
                  <a:pt x="4475246" y="5375739"/>
                  <a:pt x="4477318" y="5378357"/>
                  <a:pt x="4478710" y="5381601"/>
                </a:cubicBezTo>
                <a:cubicBezTo>
                  <a:pt x="4480101" y="5384845"/>
                  <a:pt x="4482948" y="5387928"/>
                  <a:pt x="4487250" y="5390846"/>
                </a:cubicBezTo>
                <a:cubicBezTo>
                  <a:pt x="4484282" y="5395532"/>
                  <a:pt x="4480223" y="5399822"/>
                  <a:pt x="4475071" y="5403716"/>
                </a:cubicBezTo>
                <a:cubicBezTo>
                  <a:pt x="4469919" y="5407612"/>
                  <a:pt x="4464015" y="5409765"/>
                  <a:pt x="4457358" y="5410176"/>
                </a:cubicBezTo>
                <a:cubicBezTo>
                  <a:pt x="4451300" y="5405948"/>
                  <a:pt x="4447982" y="5400002"/>
                  <a:pt x="4447408" y="5392335"/>
                </a:cubicBezTo>
                <a:cubicBezTo>
                  <a:pt x="4446834" y="5384670"/>
                  <a:pt x="4448080" y="5378350"/>
                  <a:pt x="4451144" y="5373378"/>
                </a:cubicBezTo>
                <a:cubicBezTo>
                  <a:pt x="4450504" y="5373255"/>
                  <a:pt x="4448192" y="5372389"/>
                  <a:pt x="4444204" y="5370777"/>
                </a:cubicBezTo>
                <a:cubicBezTo>
                  <a:pt x="4440217" y="5369166"/>
                  <a:pt x="4438388" y="5367556"/>
                  <a:pt x="4438720" y="5365946"/>
                </a:cubicBezTo>
                <a:close/>
                <a:moveTo>
                  <a:pt x="4356404" y="5234001"/>
                </a:moveTo>
                <a:cubicBezTo>
                  <a:pt x="4353493" y="5232947"/>
                  <a:pt x="4351164" y="5234312"/>
                  <a:pt x="4349418" y="5238091"/>
                </a:cubicBezTo>
                <a:lnTo>
                  <a:pt x="4339712" y="5252959"/>
                </a:lnTo>
                <a:lnTo>
                  <a:pt x="4361846" y="5311683"/>
                </a:lnTo>
                <a:lnTo>
                  <a:pt x="4413480" y="5305362"/>
                </a:lnTo>
                <a:cubicBezTo>
                  <a:pt x="4404332" y="5292911"/>
                  <a:pt x="4395548" y="5279902"/>
                  <a:pt x="4387128" y="5266337"/>
                </a:cubicBezTo>
                <a:cubicBezTo>
                  <a:pt x="4378706" y="5252771"/>
                  <a:pt x="4368465" y="5241992"/>
                  <a:pt x="4356404" y="5234001"/>
                </a:cubicBezTo>
                <a:close/>
                <a:moveTo>
                  <a:pt x="2410336" y="5143852"/>
                </a:moveTo>
                <a:lnTo>
                  <a:pt x="2403795" y="5158667"/>
                </a:lnTo>
                <a:lnTo>
                  <a:pt x="2407796" y="5156775"/>
                </a:lnTo>
                <a:lnTo>
                  <a:pt x="2415639" y="5160576"/>
                </a:lnTo>
                <a:lnTo>
                  <a:pt x="2417052" y="5148409"/>
                </a:lnTo>
                <a:lnTo>
                  <a:pt x="2416638" y="5144928"/>
                </a:lnTo>
                <a:close/>
                <a:moveTo>
                  <a:pt x="4090456" y="5112103"/>
                </a:moveTo>
                <a:lnTo>
                  <a:pt x="4096668" y="5115819"/>
                </a:lnTo>
                <a:cubicBezTo>
                  <a:pt x="4107870" y="5122781"/>
                  <a:pt x="4115652" y="5132088"/>
                  <a:pt x="4120012" y="5143742"/>
                </a:cubicBezTo>
                <a:cubicBezTo>
                  <a:pt x="4124373" y="5155396"/>
                  <a:pt x="4123321" y="5166654"/>
                  <a:pt x="4116860" y="5177518"/>
                </a:cubicBezTo>
                <a:lnTo>
                  <a:pt x="4112979" y="5183467"/>
                </a:lnTo>
                <a:close/>
                <a:moveTo>
                  <a:pt x="1639679" y="5070955"/>
                </a:moveTo>
                <a:cubicBezTo>
                  <a:pt x="1639604" y="5076917"/>
                  <a:pt x="1640975" y="5082179"/>
                  <a:pt x="1643789" y="5086744"/>
                </a:cubicBezTo>
                <a:cubicBezTo>
                  <a:pt x="1646605" y="5091309"/>
                  <a:pt x="1651435" y="5092678"/>
                  <a:pt x="1658281" y="5090854"/>
                </a:cubicBezTo>
                <a:close/>
                <a:moveTo>
                  <a:pt x="4280935" y="5052409"/>
                </a:moveTo>
                <a:lnTo>
                  <a:pt x="4280093" y="5066674"/>
                </a:lnTo>
                <a:lnTo>
                  <a:pt x="4269418" y="5103500"/>
                </a:lnTo>
                <a:lnTo>
                  <a:pt x="4282099" y="5114600"/>
                </a:lnTo>
                <a:cubicBezTo>
                  <a:pt x="4285844" y="5119339"/>
                  <a:pt x="4287188" y="5124450"/>
                  <a:pt x="4286128" y="5129934"/>
                </a:cubicBezTo>
                <a:cubicBezTo>
                  <a:pt x="4290415" y="5133015"/>
                  <a:pt x="4293585" y="5136979"/>
                  <a:pt x="4295641" y="5141827"/>
                </a:cubicBezTo>
                <a:cubicBezTo>
                  <a:pt x="4297696" y="5146674"/>
                  <a:pt x="4300866" y="5150638"/>
                  <a:pt x="4305153" y="5153719"/>
                </a:cubicBezTo>
                <a:lnTo>
                  <a:pt x="4319518" y="5158179"/>
                </a:lnTo>
                <a:cubicBezTo>
                  <a:pt x="4315427" y="5165552"/>
                  <a:pt x="4313614" y="5172738"/>
                  <a:pt x="4314086" y="5179738"/>
                </a:cubicBezTo>
                <a:cubicBezTo>
                  <a:pt x="4314554" y="5186738"/>
                  <a:pt x="4312744" y="5193924"/>
                  <a:pt x="4308650" y="5201295"/>
                </a:cubicBezTo>
                <a:lnTo>
                  <a:pt x="4311756" y="5203154"/>
                </a:lnTo>
                <a:lnTo>
                  <a:pt x="4326120" y="5207613"/>
                </a:lnTo>
                <a:lnTo>
                  <a:pt x="4358734" y="5210585"/>
                </a:lnTo>
                <a:lnTo>
                  <a:pt x="4347470" y="5141824"/>
                </a:lnTo>
                <a:cubicBezTo>
                  <a:pt x="4335598" y="5136443"/>
                  <a:pt x="4324984" y="5128716"/>
                  <a:pt x="4315632" y="5118641"/>
                </a:cubicBezTo>
                <a:cubicBezTo>
                  <a:pt x="4306282" y="5108568"/>
                  <a:pt x="4298388" y="5098331"/>
                  <a:pt x="4291950" y="5087932"/>
                </a:cubicBezTo>
                <a:cubicBezTo>
                  <a:pt x="4296324" y="5084262"/>
                  <a:pt x="4298152" y="5080359"/>
                  <a:pt x="4297432" y="5076223"/>
                </a:cubicBezTo>
                <a:cubicBezTo>
                  <a:pt x="4296712" y="5072089"/>
                  <a:pt x="4293978" y="5068557"/>
                  <a:pt x="4289229" y="5065631"/>
                </a:cubicBezTo>
                <a:close/>
                <a:moveTo>
                  <a:pt x="1545497" y="4968139"/>
                </a:moveTo>
                <a:lnTo>
                  <a:pt x="1542027" y="4969260"/>
                </a:lnTo>
                <a:cubicBezTo>
                  <a:pt x="1543635" y="4974059"/>
                  <a:pt x="1545671" y="4976640"/>
                  <a:pt x="1548134" y="4977001"/>
                </a:cubicBezTo>
                <a:cubicBezTo>
                  <a:pt x="1550597" y="4977363"/>
                  <a:pt x="1554357" y="4976612"/>
                  <a:pt x="1559418" y="4974747"/>
                </a:cubicBezTo>
                <a:cubicBezTo>
                  <a:pt x="1557079" y="4968102"/>
                  <a:pt x="1552438" y="4965900"/>
                  <a:pt x="1545497" y="4968139"/>
                </a:cubicBezTo>
                <a:close/>
                <a:moveTo>
                  <a:pt x="4514508" y="4954903"/>
                </a:moveTo>
                <a:cubicBezTo>
                  <a:pt x="4509648" y="4957362"/>
                  <a:pt x="4506219" y="4960613"/>
                  <a:pt x="4504218" y="4964655"/>
                </a:cubicBezTo>
                <a:cubicBezTo>
                  <a:pt x="4502218" y="4968696"/>
                  <a:pt x="4501242" y="4972742"/>
                  <a:pt x="4501288" y="4976795"/>
                </a:cubicBezTo>
                <a:lnTo>
                  <a:pt x="4499099" y="4981363"/>
                </a:lnTo>
                <a:lnTo>
                  <a:pt x="4501032" y="4982763"/>
                </a:lnTo>
                <a:cubicBezTo>
                  <a:pt x="4502262" y="4986254"/>
                  <a:pt x="4501284" y="4990751"/>
                  <a:pt x="4498096" y="4996253"/>
                </a:cubicBezTo>
                <a:lnTo>
                  <a:pt x="4495984" y="5002786"/>
                </a:lnTo>
                <a:lnTo>
                  <a:pt x="4497838" y="5009708"/>
                </a:lnTo>
                <a:lnTo>
                  <a:pt x="4497575" y="5025026"/>
                </a:lnTo>
                <a:lnTo>
                  <a:pt x="4504700" y="5033282"/>
                </a:lnTo>
                <a:cubicBezTo>
                  <a:pt x="4511098" y="5036851"/>
                  <a:pt x="4518392" y="5038631"/>
                  <a:pt x="4526586" y="5038625"/>
                </a:cubicBezTo>
                <a:cubicBezTo>
                  <a:pt x="4534780" y="5038615"/>
                  <a:pt x="4542755" y="5037701"/>
                  <a:pt x="4550511" y="5035881"/>
                </a:cubicBezTo>
                <a:lnTo>
                  <a:pt x="4556336" y="5060040"/>
                </a:lnTo>
                <a:cubicBezTo>
                  <a:pt x="4551734" y="5065988"/>
                  <a:pt x="4547642" y="5067847"/>
                  <a:pt x="4544059" y="5065616"/>
                </a:cubicBezTo>
                <a:cubicBezTo>
                  <a:pt x="4540476" y="5063387"/>
                  <a:pt x="4535897" y="5065989"/>
                  <a:pt x="4530326" y="5073422"/>
                </a:cubicBezTo>
                <a:cubicBezTo>
                  <a:pt x="4535130" y="5074057"/>
                  <a:pt x="4541826" y="5074273"/>
                  <a:pt x="4550416" y="5074072"/>
                </a:cubicBezTo>
                <a:cubicBezTo>
                  <a:pt x="4559006" y="5073870"/>
                  <a:pt x="4565121" y="5071671"/>
                  <a:pt x="4568760" y="5067474"/>
                </a:cubicBezTo>
                <a:cubicBezTo>
                  <a:pt x="4569367" y="5065854"/>
                  <a:pt x="4568250" y="5063981"/>
                  <a:pt x="4565412" y="5061853"/>
                </a:cubicBezTo>
                <a:cubicBezTo>
                  <a:pt x="4562572" y="5059723"/>
                  <a:pt x="4560194" y="5058127"/>
                  <a:pt x="4558278" y="5057066"/>
                </a:cubicBezTo>
                <a:lnTo>
                  <a:pt x="4564488" y="5027703"/>
                </a:lnTo>
                <a:lnTo>
                  <a:pt x="4582345" y="5013578"/>
                </a:lnTo>
                <a:lnTo>
                  <a:pt x="4552062" y="4987190"/>
                </a:lnTo>
                <a:lnTo>
                  <a:pt x="4538492" y="4961010"/>
                </a:lnTo>
                <a:lnTo>
                  <a:pt x="4533128" y="4957346"/>
                </a:lnTo>
                <a:cubicBezTo>
                  <a:pt x="4526014" y="4953783"/>
                  <a:pt x="4519807" y="4952969"/>
                  <a:pt x="4514508" y="4954903"/>
                </a:cubicBezTo>
                <a:close/>
                <a:moveTo>
                  <a:pt x="1540659" y="4910495"/>
                </a:moveTo>
                <a:lnTo>
                  <a:pt x="1537188" y="4911616"/>
                </a:lnTo>
                <a:cubicBezTo>
                  <a:pt x="1537749" y="4913669"/>
                  <a:pt x="1538965" y="4916207"/>
                  <a:pt x="1540834" y="4919227"/>
                </a:cubicBezTo>
                <a:cubicBezTo>
                  <a:pt x="1542703" y="4922247"/>
                  <a:pt x="1545361" y="4923393"/>
                  <a:pt x="1548809" y="4922665"/>
                </a:cubicBezTo>
                <a:cubicBezTo>
                  <a:pt x="1551506" y="4921179"/>
                  <a:pt x="1551884" y="4918590"/>
                  <a:pt x="1549939" y="4914900"/>
                </a:cubicBezTo>
                <a:cubicBezTo>
                  <a:pt x="1549475" y="4913123"/>
                  <a:pt x="1548648" y="4911693"/>
                  <a:pt x="1547464" y="4910612"/>
                </a:cubicBezTo>
                <a:cubicBezTo>
                  <a:pt x="1546276" y="4909530"/>
                  <a:pt x="1544009" y="4909491"/>
                  <a:pt x="1540659" y="4910495"/>
                </a:cubicBezTo>
                <a:close/>
                <a:moveTo>
                  <a:pt x="1561285" y="4848332"/>
                </a:moveTo>
                <a:lnTo>
                  <a:pt x="1542762" y="4850611"/>
                </a:lnTo>
                <a:cubicBezTo>
                  <a:pt x="1543980" y="4854071"/>
                  <a:pt x="1545920" y="4856836"/>
                  <a:pt x="1548582" y="4858907"/>
                </a:cubicBezTo>
                <a:cubicBezTo>
                  <a:pt x="1551244" y="4860978"/>
                  <a:pt x="1554334" y="4861522"/>
                  <a:pt x="1557854" y="4860539"/>
                </a:cubicBezTo>
                <a:cubicBezTo>
                  <a:pt x="1559588" y="4859749"/>
                  <a:pt x="1560740" y="4857990"/>
                  <a:pt x="1561309" y="4855262"/>
                </a:cubicBezTo>
                <a:cubicBezTo>
                  <a:pt x="1561879" y="4852534"/>
                  <a:pt x="1561871" y="4850224"/>
                  <a:pt x="1561285" y="4848332"/>
                </a:cubicBezTo>
                <a:close/>
                <a:moveTo>
                  <a:pt x="2758796" y="4845767"/>
                </a:moveTo>
                <a:cubicBezTo>
                  <a:pt x="2758186" y="4854606"/>
                  <a:pt x="2758491" y="4861472"/>
                  <a:pt x="2759712" y="4866367"/>
                </a:cubicBezTo>
                <a:cubicBezTo>
                  <a:pt x="2760933" y="4871262"/>
                  <a:pt x="2766732" y="4873746"/>
                  <a:pt x="2777109" y="4873819"/>
                </a:cubicBezTo>
                <a:lnTo>
                  <a:pt x="2791759" y="4873819"/>
                </a:lnTo>
                <a:close/>
                <a:moveTo>
                  <a:pt x="1125268" y="4782650"/>
                </a:moveTo>
                <a:cubicBezTo>
                  <a:pt x="1123359" y="4782796"/>
                  <a:pt x="1121680" y="4783380"/>
                  <a:pt x="1120230" y="4784402"/>
                </a:cubicBezTo>
                <a:cubicBezTo>
                  <a:pt x="1118781" y="4785425"/>
                  <a:pt x="1118018" y="4786009"/>
                  <a:pt x="1117941" y="4786156"/>
                </a:cubicBezTo>
                <a:cubicBezTo>
                  <a:pt x="1117789" y="4788274"/>
                  <a:pt x="1118094" y="4791051"/>
                  <a:pt x="1118857" y="4794485"/>
                </a:cubicBezTo>
                <a:cubicBezTo>
                  <a:pt x="1119620" y="4797917"/>
                  <a:pt x="1121756" y="4799817"/>
                  <a:pt x="1125267" y="4800181"/>
                </a:cubicBezTo>
                <a:cubicBezTo>
                  <a:pt x="1127021" y="4799962"/>
                  <a:pt x="1128089" y="4798648"/>
                  <a:pt x="1128471" y="4796237"/>
                </a:cubicBezTo>
                <a:cubicBezTo>
                  <a:pt x="1128853" y="4793827"/>
                  <a:pt x="1129005" y="4791635"/>
                  <a:pt x="1128929" y="4789663"/>
                </a:cubicBezTo>
                <a:cubicBezTo>
                  <a:pt x="1129540" y="4785572"/>
                  <a:pt x="1128319" y="4783234"/>
                  <a:pt x="1125268" y="4782650"/>
                </a:cubicBezTo>
                <a:close/>
                <a:moveTo>
                  <a:pt x="2802472" y="4779523"/>
                </a:moveTo>
                <a:lnTo>
                  <a:pt x="2799084" y="4794922"/>
                </a:lnTo>
                <a:cubicBezTo>
                  <a:pt x="2794812" y="4805149"/>
                  <a:pt x="2792370" y="4816252"/>
                  <a:pt x="2791759" y="4828233"/>
                </a:cubicBezTo>
                <a:cubicBezTo>
                  <a:pt x="2791150" y="4838169"/>
                  <a:pt x="2796032" y="4842844"/>
                  <a:pt x="2806410" y="4842260"/>
                </a:cubicBezTo>
                <a:lnTo>
                  <a:pt x="2822410" y="4818190"/>
                </a:lnTo>
                <a:close/>
                <a:moveTo>
                  <a:pt x="2758796" y="4779143"/>
                </a:moveTo>
                <a:cubicBezTo>
                  <a:pt x="2758796" y="4781846"/>
                  <a:pt x="2759712" y="4786959"/>
                  <a:pt x="2761542" y="4794485"/>
                </a:cubicBezTo>
                <a:cubicBezTo>
                  <a:pt x="2763374" y="4802009"/>
                  <a:pt x="2766121" y="4806245"/>
                  <a:pt x="2769784" y="4807195"/>
                </a:cubicBezTo>
                <a:cubicBezTo>
                  <a:pt x="2771538" y="4806684"/>
                  <a:pt x="2772606" y="4804200"/>
                  <a:pt x="2772988" y="4799743"/>
                </a:cubicBezTo>
                <a:cubicBezTo>
                  <a:pt x="2773370" y="4795287"/>
                  <a:pt x="2773522" y="4791927"/>
                  <a:pt x="2773446" y="4789662"/>
                </a:cubicBezTo>
                <a:cubicBezTo>
                  <a:pt x="2774210" y="4789736"/>
                  <a:pt x="2777261" y="4789590"/>
                  <a:pt x="2782603" y="4789224"/>
                </a:cubicBezTo>
                <a:cubicBezTo>
                  <a:pt x="2787944" y="4788859"/>
                  <a:pt x="2790997" y="4787836"/>
                  <a:pt x="2791759" y="4786156"/>
                </a:cubicBezTo>
                <a:cubicBezTo>
                  <a:pt x="2790843" y="4785864"/>
                  <a:pt x="2786266" y="4784694"/>
                  <a:pt x="2778025" y="4782649"/>
                </a:cubicBezTo>
                <a:cubicBezTo>
                  <a:pt x="2769784" y="4780603"/>
                  <a:pt x="2763374" y="4779436"/>
                  <a:pt x="2758796" y="4779143"/>
                </a:cubicBezTo>
                <a:close/>
                <a:moveTo>
                  <a:pt x="1526182" y="4748648"/>
                </a:moveTo>
                <a:lnTo>
                  <a:pt x="1528562" y="4766383"/>
                </a:lnTo>
                <a:cubicBezTo>
                  <a:pt x="1529973" y="4769474"/>
                  <a:pt x="1532680" y="4770759"/>
                  <a:pt x="1536683" y="4770237"/>
                </a:cubicBezTo>
                <a:cubicBezTo>
                  <a:pt x="1540687" y="4769716"/>
                  <a:pt x="1544545" y="4768779"/>
                  <a:pt x="1548256" y="4767429"/>
                </a:cubicBezTo>
                <a:close/>
                <a:moveTo>
                  <a:pt x="1194856" y="4726545"/>
                </a:moveTo>
                <a:cubicBezTo>
                  <a:pt x="1187531" y="4727057"/>
                  <a:pt x="1181122" y="4730418"/>
                  <a:pt x="1175627" y="4736627"/>
                </a:cubicBezTo>
                <a:cubicBezTo>
                  <a:pt x="1170134" y="4742836"/>
                  <a:pt x="1165555" y="4748827"/>
                  <a:pt x="1161893" y="4754598"/>
                </a:cubicBezTo>
                <a:cubicBezTo>
                  <a:pt x="1156856" y="4754598"/>
                  <a:pt x="1148616" y="4755475"/>
                  <a:pt x="1137170" y="4757227"/>
                </a:cubicBezTo>
                <a:cubicBezTo>
                  <a:pt x="1125724" y="4758980"/>
                  <a:pt x="1119315" y="4761611"/>
                  <a:pt x="1117941" y="4765117"/>
                </a:cubicBezTo>
                <a:cubicBezTo>
                  <a:pt x="1118705" y="4766797"/>
                  <a:pt x="1121756" y="4767820"/>
                  <a:pt x="1127098" y="4768185"/>
                </a:cubicBezTo>
                <a:cubicBezTo>
                  <a:pt x="1132440" y="4768551"/>
                  <a:pt x="1135493" y="4768697"/>
                  <a:pt x="1136254" y="4768623"/>
                </a:cubicBezTo>
                <a:cubicBezTo>
                  <a:pt x="1137933" y="4772422"/>
                  <a:pt x="1140069" y="4776220"/>
                  <a:pt x="1142664" y="4780019"/>
                </a:cubicBezTo>
                <a:cubicBezTo>
                  <a:pt x="1145258" y="4783818"/>
                  <a:pt x="1149226" y="4785862"/>
                  <a:pt x="1154568" y="4786155"/>
                </a:cubicBezTo>
                <a:lnTo>
                  <a:pt x="1161893" y="4782649"/>
                </a:lnTo>
                <a:cubicBezTo>
                  <a:pt x="1159451" y="4776879"/>
                  <a:pt x="1157924" y="4770888"/>
                  <a:pt x="1157315" y="4764679"/>
                </a:cubicBezTo>
                <a:cubicBezTo>
                  <a:pt x="1156704" y="4758469"/>
                  <a:pt x="1160674" y="4755109"/>
                  <a:pt x="1169218" y="4754598"/>
                </a:cubicBezTo>
                <a:lnTo>
                  <a:pt x="1202182" y="4730052"/>
                </a:lnTo>
                <a:close/>
                <a:moveTo>
                  <a:pt x="3755688" y="4724738"/>
                </a:moveTo>
                <a:cubicBezTo>
                  <a:pt x="3758060" y="4733300"/>
                  <a:pt x="3760641" y="4739715"/>
                  <a:pt x="3763431" y="4743979"/>
                </a:cubicBezTo>
                <a:cubicBezTo>
                  <a:pt x="3766221" y="4748243"/>
                  <a:pt x="3772545" y="4748823"/>
                  <a:pt x="3782403" y="4745718"/>
                </a:cubicBezTo>
                <a:lnTo>
                  <a:pt x="3796285" y="4741238"/>
                </a:lnTo>
                <a:close/>
                <a:moveTo>
                  <a:pt x="740691" y="4705507"/>
                </a:moveTo>
                <a:cubicBezTo>
                  <a:pt x="740539" y="4707624"/>
                  <a:pt x="740844" y="4710402"/>
                  <a:pt x="741607" y="4713834"/>
                </a:cubicBezTo>
                <a:cubicBezTo>
                  <a:pt x="742371" y="4717268"/>
                  <a:pt x="744506" y="4719167"/>
                  <a:pt x="748017" y="4719533"/>
                </a:cubicBezTo>
                <a:lnTo>
                  <a:pt x="759004" y="4719533"/>
                </a:lnTo>
                <a:cubicBezTo>
                  <a:pt x="758699" y="4714345"/>
                  <a:pt x="756562" y="4710693"/>
                  <a:pt x="752595" y="4708575"/>
                </a:cubicBezTo>
                <a:cubicBezTo>
                  <a:pt x="748628" y="4706456"/>
                  <a:pt x="744660" y="4705433"/>
                  <a:pt x="740691" y="4705507"/>
                </a:cubicBezTo>
                <a:close/>
                <a:moveTo>
                  <a:pt x="1202182" y="4684468"/>
                </a:moveTo>
                <a:cubicBezTo>
                  <a:pt x="1202182" y="4691481"/>
                  <a:pt x="1205844" y="4694987"/>
                  <a:pt x="1213170" y="4694987"/>
                </a:cubicBezTo>
                <a:cubicBezTo>
                  <a:pt x="1220495" y="4694403"/>
                  <a:pt x="1227820" y="4692064"/>
                  <a:pt x="1235145" y="4687974"/>
                </a:cubicBezTo>
                <a:close/>
                <a:moveTo>
                  <a:pt x="3767034" y="4658169"/>
                </a:moveTo>
                <a:cubicBezTo>
                  <a:pt x="3766068" y="4658172"/>
                  <a:pt x="3761341" y="4658465"/>
                  <a:pt x="3752848" y="4659048"/>
                </a:cubicBezTo>
                <a:cubicBezTo>
                  <a:pt x="3744358" y="4659629"/>
                  <a:pt x="3737893" y="4660482"/>
                  <a:pt x="3733458" y="4661606"/>
                </a:cubicBezTo>
                <a:cubicBezTo>
                  <a:pt x="3734360" y="4664167"/>
                  <a:pt x="3736934" y="4668731"/>
                  <a:pt x="3741180" y="4675302"/>
                </a:cubicBezTo>
                <a:cubicBezTo>
                  <a:pt x="3745426" y="4681873"/>
                  <a:pt x="3749443" y="4685047"/>
                  <a:pt x="3753230" y="4684827"/>
                </a:cubicBezTo>
                <a:cubicBezTo>
                  <a:pt x="3754723" y="4683805"/>
                  <a:pt x="3754906" y="4681125"/>
                  <a:pt x="3753780" y="4676786"/>
                </a:cubicBezTo>
                <a:cubicBezTo>
                  <a:pt x="3752656" y="4672446"/>
                  <a:pt x="3751679" y="4669216"/>
                  <a:pt x="3750850" y="4667093"/>
                </a:cubicBezTo>
                <a:cubicBezTo>
                  <a:pt x="3751598" y="4666930"/>
                  <a:pt x="3754442" y="4665856"/>
                  <a:pt x="3759381" y="4663877"/>
                </a:cubicBezTo>
                <a:cubicBezTo>
                  <a:pt x="3764321" y="4661897"/>
                  <a:pt x="3766871" y="4659994"/>
                  <a:pt x="3767034" y="4658169"/>
                </a:cubicBezTo>
                <a:close/>
                <a:moveTo>
                  <a:pt x="3772728" y="4630429"/>
                </a:moveTo>
                <a:cubicBezTo>
                  <a:pt x="3776146" y="4641969"/>
                  <a:pt x="3777537" y="4653238"/>
                  <a:pt x="3776900" y="4664235"/>
                </a:cubicBezTo>
                <a:cubicBezTo>
                  <a:pt x="3776264" y="4675233"/>
                  <a:pt x="3777656" y="4686502"/>
                  <a:pt x="3781074" y="4698042"/>
                </a:cubicBezTo>
                <a:cubicBezTo>
                  <a:pt x="3783812" y="4707643"/>
                  <a:pt x="3790000" y="4710581"/>
                  <a:pt x="3799638" y="4706852"/>
                </a:cubicBezTo>
                <a:lnTo>
                  <a:pt x="3811063" y="4662462"/>
                </a:lnTo>
                <a:cubicBezTo>
                  <a:pt x="3808557" y="4656716"/>
                  <a:pt x="3805408" y="4653262"/>
                  <a:pt x="3801615" y="4652096"/>
                </a:cubicBezTo>
                <a:cubicBezTo>
                  <a:pt x="3797823" y="4650930"/>
                  <a:pt x="3794381" y="4646645"/>
                  <a:pt x="3791289" y="4639239"/>
                </a:cubicBezTo>
                <a:close/>
                <a:moveTo>
                  <a:pt x="3812074" y="4621430"/>
                </a:moveTo>
                <a:lnTo>
                  <a:pt x="3797021" y="4622588"/>
                </a:lnTo>
                <a:cubicBezTo>
                  <a:pt x="3799745" y="4628493"/>
                  <a:pt x="3803619" y="4632176"/>
                  <a:pt x="3808644" y="4633639"/>
                </a:cubicBezTo>
                <a:cubicBezTo>
                  <a:pt x="3811896" y="4632358"/>
                  <a:pt x="3813482" y="4630458"/>
                  <a:pt x="3813400" y="4627939"/>
                </a:cubicBezTo>
                <a:cubicBezTo>
                  <a:pt x="3813319" y="4625422"/>
                  <a:pt x="3812877" y="4623253"/>
                  <a:pt x="3812074" y="4621430"/>
                </a:cubicBezTo>
                <a:close/>
                <a:moveTo>
                  <a:pt x="1268109" y="4621351"/>
                </a:moveTo>
                <a:cubicBezTo>
                  <a:pt x="1266354" y="4622007"/>
                  <a:pt x="1265286" y="4625075"/>
                  <a:pt x="1264904" y="4630554"/>
                </a:cubicBezTo>
                <a:cubicBezTo>
                  <a:pt x="1264524" y="4636034"/>
                  <a:pt x="1264370" y="4639979"/>
                  <a:pt x="1264446" y="4642389"/>
                </a:cubicBezTo>
                <a:cubicBezTo>
                  <a:pt x="1262234" y="4642317"/>
                  <a:pt x="1259334" y="4642463"/>
                  <a:pt x="1255747" y="4642828"/>
                </a:cubicBezTo>
                <a:cubicBezTo>
                  <a:pt x="1252162" y="4643193"/>
                  <a:pt x="1250178" y="4644216"/>
                  <a:pt x="1249797" y="4645897"/>
                </a:cubicBezTo>
                <a:cubicBezTo>
                  <a:pt x="1250024" y="4647722"/>
                  <a:pt x="1251398" y="4649330"/>
                  <a:pt x="1253916" y="4650717"/>
                </a:cubicBezTo>
                <a:cubicBezTo>
                  <a:pt x="1256435" y="4652107"/>
                  <a:pt x="1258723" y="4652837"/>
                  <a:pt x="1260785" y="4652910"/>
                </a:cubicBezTo>
                <a:cubicBezTo>
                  <a:pt x="1262768" y="4652690"/>
                  <a:pt x="1265210" y="4651376"/>
                  <a:pt x="1268109" y="4648965"/>
                </a:cubicBezTo>
                <a:cubicBezTo>
                  <a:pt x="1271009" y="4646554"/>
                  <a:pt x="1273450" y="4644363"/>
                  <a:pt x="1275434" y="4642390"/>
                </a:cubicBezTo>
                <a:cubicBezTo>
                  <a:pt x="1275358" y="4639978"/>
                  <a:pt x="1274595" y="4636034"/>
                  <a:pt x="1273146" y="4630555"/>
                </a:cubicBezTo>
                <a:cubicBezTo>
                  <a:pt x="1271695" y="4625076"/>
                  <a:pt x="1270017" y="4622008"/>
                  <a:pt x="1268109" y="4621351"/>
                </a:cubicBezTo>
                <a:close/>
                <a:moveTo>
                  <a:pt x="1290084" y="4589792"/>
                </a:moveTo>
                <a:cubicBezTo>
                  <a:pt x="1290084" y="4593445"/>
                  <a:pt x="1291000" y="4596659"/>
                  <a:pt x="1292831" y="4599434"/>
                </a:cubicBezTo>
                <a:cubicBezTo>
                  <a:pt x="1294663" y="4602212"/>
                  <a:pt x="1297411" y="4603673"/>
                  <a:pt x="1301072" y="4603819"/>
                </a:cubicBezTo>
                <a:cubicBezTo>
                  <a:pt x="1302980" y="4603599"/>
                  <a:pt x="1304660" y="4602285"/>
                  <a:pt x="1306109" y="4599874"/>
                </a:cubicBezTo>
                <a:cubicBezTo>
                  <a:pt x="1307558" y="4597463"/>
                  <a:pt x="1308322" y="4595271"/>
                  <a:pt x="1308399" y="4593299"/>
                </a:cubicBezTo>
                <a:close/>
                <a:moveTo>
                  <a:pt x="1337699" y="4561740"/>
                </a:moveTo>
                <a:cubicBezTo>
                  <a:pt x="1337546" y="4564296"/>
                  <a:pt x="1337851" y="4568827"/>
                  <a:pt x="1338615" y="4575327"/>
                </a:cubicBezTo>
                <a:cubicBezTo>
                  <a:pt x="1339377" y="4581830"/>
                  <a:pt x="1341514" y="4585482"/>
                  <a:pt x="1345024" y="4586286"/>
                </a:cubicBezTo>
                <a:cubicBezTo>
                  <a:pt x="1346933" y="4585921"/>
                  <a:pt x="1348610" y="4584021"/>
                  <a:pt x="1350060" y="4580587"/>
                </a:cubicBezTo>
                <a:cubicBezTo>
                  <a:pt x="1351509" y="4577155"/>
                  <a:pt x="1352273" y="4574378"/>
                  <a:pt x="1352349" y="4572260"/>
                </a:cubicBezTo>
                <a:cubicBezTo>
                  <a:pt x="1353113" y="4572333"/>
                  <a:pt x="1356165" y="4572187"/>
                  <a:pt x="1361506" y="4571822"/>
                </a:cubicBezTo>
                <a:cubicBezTo>
                  <a:pt x="1366847" y="4571456"/>
                  <a:pt x="1369900" y="4570434"/>
                  <a:pt x="1370662" y="4568754"/>
                </a:cubicBezTo>
                <a:close/>
                <a:moveTo>
                  <a:pt x="3802157" y="4545684"/>
                </a:moveTo>
                <a:lnTo>
                  <a:pt x="3792183" y="4564944"/>
                </a:lnTo>
                <a:lnTo>
                  <a:pt x="3808797" y="4562899"/>
                </a:lnTo>
                <a:lnTo>
                  <a:pt x="3807056" y="4559561"/>
                </a:lnTo>
                <a:close/>
                <a:moveTo>
                  <a:pt x="638138" y="4526676"/>
                </a:moveTo>
                <a:cubicBezTo>
                  <a:pt x="636078" y="4532301"/>
                  <a:pt x="635620" y="4537706"/>
                  <a:pt x="636764" y="4542892"/>
                </a:cubicBezTo>
                <a:cubicBezTo>
                  <a:pt x="637910" y="4548080"/>
                  <a:pt x="642029" y="4550856"/>
                  <a:pt x="649126" y="4551221"/>
                </a:cubicBezTo>
                <a:close/>
                <a:moveTo>
                  <a:pt x="1363337" y="4502130"/>
                </a:moveTo>
                <a:cubicBezTo>
                  <a:pt x="1358148" y="4502641"/>
                  <a:pt x="1354791" y="4506002"/>
                  <a:pt x="1353265" y="4512211"/>
                </a:cubicBezTo>
                <a:cubicBezTo>
                  <a:pt x="1351739" y="4518420"/>
                  <a:pt x="1350213" y="4524412"/>
                  <a:pt x="1348686" y="4530182"/>
                </a:cubicBezTo>
                <a:lnTo>
                  <a:pt x="1359674" y="4516155"/>
                </a:lnTo>
                <a:cubicBezTo>
                  <a:pt x="1362193" y="4516302"/>
                  <a:pt x="1366314" y="4516011"/>
                  <a:pt x="1372036" y="4515279"/>
                </a:cubicBezTo>
                <a:cubicBezTo>
                  <a:pt x="1377759" y="4514549"/>
                  <a:pt x="1380964" y="4512503"/>
                  <a:pt x="1381650" y="4509142"/>
                </a:cubicBezTo>
                <a:cubicBezTo>
                  <a:pt x="1381117" y="4505783"/>
                  <a:pt x="1378523" y="4503737"/>
                  <a:pt x="1373867" y="4503007"/>
                </a:cubicBezTo>
                <a:cubicBezTo>
                  <a:pt x="1369212" y="4502276"/>
                  <a:pt x="1365703" y="4501983"/>
                  <a:pt x="1363337" y="4502130"/>
                </a:cubicBezTo>
                <a:close/>
                <a:moveTo>
                  <a:pt x="3805788" y="4460598"/>
                </a:moveTo>
                <a:cubicBezTo>
                  <a:pt x="3801980" y="4459955"/>
                  <a:pt x="3799407" y="4460313"/>
                  <a:pt x="3798071" y="4461667"/>
                </a:cubicBezTo>
                <a:cubicBezTo>
                  <a:pt x="3796405" y="4464634"/>
                  <a:pt x="3796439" y="4467064"/>
                  <a:pt x="3798170" y="4468962"/>
                </a:cubicBezTo>
                <a:cubicBezTo>
                  <a:pt x="3799901" y="4470858"/>
                  <a:pt x="3801681" y="4472268"/>
                  <a:pt x="3803508" y="4473188"/>
                </a:cubicBezTo>
                <a:lnTo>
                  <a:pt x="3814378" y="4463153"/>
                </a:lnTo>
                <a:cubicBezTo>
                  <a:pt x="3812461" y="4462092"/>
                  <a:pt x="3809598" y="4461241"/>
                  <a:pt x="3805788" y="4460598"/>
                </a:cubicBezTo>
                <a:close/>
                <a:moveTo>
                  <a:pt x="3794440" y="4424012"/>
                </a:moveTo>
                <a:lnTo>
                  <a:pt x="3794010" y="4427439"/>
                </a:lnTo>
                <a:cubicBezTo>
                  <a:pt x="3795956" y="4432052"/>
                  <a:pt x="3796163" y="4435841"/>
                  <a:pt x="3794631" y="4438803"/>
                </a:cubicBezTo>
                <a:lnTo>
                  <a:pt x="3785050" y="4445052"/>
                </a:lnTo>
                <a:lnTo>
                  <a:pt x="3789239" y="4447079"/>
                </a:lnTo>
                <a:cubicBezTo>
                  <a:pt x="3792102" y="4447930"/>
                  <a:pt x="3794528" y="4446970"/>
                  <a:pt x="3796518" y="4444198"/>
                </a:cubicBezTo>
                <a:cubicBezTo>
                  <a:pt x="3798176" y="4440968"/>
                  <a:pt x="3798354" y="4437112"/>
                  <a:pt x="3797051" y="4432630"/>
                </a:cubicBezTo>
                <a:close/>
                <a:moveTo>
                  <a:pt x="579536" y="4400442"/>
                </a:moveTo>
                <a:cubicBezTo>
                  <a:pt x="579460" y="4405482"/>
                  <a:pt x="580528" y="4408551"/>
                  <a:pt x="582741" y="4409646"/>
                </a:cubicBezTo>
                <a:cubicBezTo>
                  <a:pt x="584953" y="4410743"/>
                  <a:pt x="588769" y="4411180"/>
                  <a:pt x="594186" y="4410962"/>
                </a:cubicBezTo>
                <a:cubicBezTo>
                  <a:pt x="594186" y="4403949"/>
                  <a:pt x="590524" y="4400441"/>
                  <a:pt x="583199" y="4400442"/>
                </a:cubicBezTo>
                <a:close/>
                <a:moveTo>
                  <a:pt x="3823960" y="4363351"/>
                </a:moveTo>
                <a:lnTo>
                  <a:pt x="3822748" y="4366358"/>
                </a:lnTo>
                <a:cubicBezTo>
                  <a:pt x="3824615" y="4375777"/>
                  <a:pt x="3821554" y="4383549"/>
                  <a:pt x="3813565" y="4389673"/>
                </a:cubicBezTo>
                <a:lnTo>
                  <a:pt x="3812868" y="4391443"/>
                </a:lnTo>
                <a:lnTo>
                  <a:pt x="3832558" y="4428461"/>
                </a:lnTo>
                <a:lnTo>
                  <a:pt x="3836404" y="4420231"/>
                </a:lnTo>
                <a:lnTo>
                  <a:pt x="3840781" y="4397029"/>
                </a:lnTo>
                <a:lnTo>
                  <a:pt x="3832345" y="4372232"/>
                </a:lnTo>
                <a:close/>
                <a:moveTo>
                  <a:pt x="594188" y="4344338"/>
                </a:moveTo>
                <a:cubicBezTo>
                  <a:pt x="594034" y="4346456"/>
                  <a:pt x="594339" y="4349233"/>
                  <a:pt x="595104" y="4352667"/>
                </a:cubicBezTo>
                <a:cubicBezTo>
                  <a:pt x="595865" y="4356099"/>
                  <a:pt x="598001" y="4357998"/>
                  <a:pt x="601512" y="4358363"/>
                </a:cubicBezTo>
                <a:cubicBezTo>
                  <a:pt x="604564" y="4357779"/>
                  <a:pt x="605785" y="4355442"/>
                  <a:pt x="605174" y="4351351"/>
                </a:cubicBezTo>
                <a:cubicBezTo>
                  <a:pt x="605327" y="4349526"/>
                  <a:pt x="605023" y="4347918"/>
                  <a:pt x="604258" y="4346529"/>
                </a:cubicBezTo>
                <a:cubicBezTo>
                  <a:pt x="603496" y="4345142"/>
                  <a:pt x="601360" y="4344411"/>
                  <a:pt x="597849" y="4344338"/>
                </a:cubicBezTo>
                <a:close/>
                <a:moveTo>
                  <a:pt x="3867720" y="4294701"/>
                </a:moveTo>
                <a:cubicBezTo>
                  <a:pt x="3866214" y="4295575"/>
                  <a:pt x="3865526" y="4296552"/>
                  <a:pt x="3865656" y="4297631"/>
                </a:cubicBezTo>
                <a:cubicBezTo>
                  <a:pt x="3865788" y="4298710"/>
                  <a:pt x="3865920" y="4299299"/>
                  <a:pt x="3866056" y="4299398"/>
                </a:cubicBezTo>
                <a:lnTo>
                  <a:pt x="3871872" y="4301285"/>
                </a:lnTo>
                <a:lnTo>
                  <a:pt x="3873267" y="4295929"/>
                </a:lnTo>
                <a:close/>
                <a:moveTo>
                  <a:pt x="619825" y="4288233"/>
                </a:moveTo>
                <a:cubicBezTo>
                  <a:pt x="619826" y="4291887"/>
                  <a:pt x="620741" y="4295102"/>
                  <a:pt x="622572" y="4297877"/>
                </a:cubicBezTo>
                <a:cubicBezTo>
                  <a:pt x="624403" y="4300653"/>
                  <a:pt x="627150" y="4302115"/>
                  <a:pt x="630813" y="4302260"/>
                </a:cubicBezTo>
                <a:cubicBezTo>
                  <a:pt x="632721" y="4302041"/>
                  <a:pt x="634399" y="4300726"/>
                  <a:pt x="635850" y="4298315"/>
                </a:cubicBezTo>
                <a:cubicBezTo>
                  <a:pt x="637298" y="4295904"/>
                  <a:pt x="638062" y="4293713"/>
                  <a:pt x="638138" y="4291741"/>
                </a:cubicBezTo>
                <a:close/>
                <a:moveTo>
                  <a:pt x="3865998" y="4262989"/>
                </a:moveTo>
                <a:lnTo>
                  <a:pt x="3862207" y="4271608"/>
                </a:lnTo>
                <a:lnTo>
                  <a:pt x="3871880" y="4272229"/>
                </a:lnTo>
                <a:lnTo>
                  <a:pt x="3870078" y="4266992"/>
                </a:lnTo>
                <a:close/>
                <a:moveTo>
                  <a:pt x="638138" y="4186546"/>
                </a:moveTo>
                <a:lnTo>
                  <a:pt x="634475" y="4204077"/>
                </a:lnTo>
                <a:cubicBezTo>
                  <a:pt x="634781" y="4207438"/>
                  <a:pt x="636918" y="4209484"/>
                  <a:pt x="640885" y="4210215"/>
                </a:cubicBezTo>
                <a:cubicBezTo>
                  <a:pt x="644853" y="4210946"/>
                  <a:pt x="648820" y="4211236"/>
                  <a:pt x="652788" y="4211092"/>
                </a:cubicBezTo>
                <a:close/>
                <a:moveTo>
                  <a:pt x="573371" y="3783454"/>
                </a:moveTo>
                <a:cubicBezTo>
                  <a:pt x="571571" y="3783494"/>
                  <a:pt x="570595" y="3783551"/>
                  <a:pt x="570445" y="3783627"/>
                </a:cubicBezTo>
                <a:cubicBezTo>
                  <a:pt x="569048" y="3785277"/>
                  <a:pt x="567629" y="3787715"/>
                  <a:pt x="566190" y="3790944"/>
                </a:cubicBezTo>
                <a:cubicBezTo>
                  <a:pt x="564751" y="3794173"/>
                  <a:pt x="565357" y="3796903"/>
                  <a:pt x="568009" y="3799135"/>
                </a:cubicBezTo>
                <a:cubicBezTo>
                  <a:pt x="569575" y="3799922"/>
                  <a:pt x="571242" y="3799435"/>
                  <a:pt x="573001" y="3797673"/>
                </a:cubicBezTo>
                <a:cubicBezTo>
                  <a:pt x="574761" y="3795912"/>
                  <a:pt x="576203" y="3794203"/>
                  <a:pt x="577326" y="3792548"/>
                </a:cubicBezTo>
                <a:cubicBezTo>
                  <a:pt x="580284" y="3789537"/>
                  <a:pt x="580690" y="3786953"/>
                  <a:pt x="578544" y="3784794"/>
                </a:cubicBezTo>
                <a:cubicBezTo>
                  <a:pt x="576896" y="3783863"/>
                  <a:pt x="575172" y="3783416"/>
                  <a:pt x="573371" y="3783454"/>
                </a:cubicBezTo>
                <a:close/>
                <a:moveTo>
                  <a:pt x="4680990" y="3778510"/>
                </a:moveTo>
                <a:cubicBezTo>
                  <a:pt x="4686833" y="3779318"/>
                  <a:pt x="4692500" y="3781414"/>
                  <a:pt x="4697989" y="3784798"/>
                </a:cubicBezTo>
                <a:lnTo>
                  <a:pt x="4703982" y="3788834"/>
                </a:lnTo>
                <a:lnTo>
                  <a:pt x="4628328" y="3806484"/>
                </a:lnTo>
                <a:lnTo>
                  <a:pt x="4632543" y="3800748"/>
                </a:lnTo>
                <a:cubicBezTo>
                  <a:pt x="4640410" y="3790417"/>
                  <a:pt x="4650540" y="3783484"/>
                  <a:pt x="4662932" y="3779949"/>
                </a:cubicBezTo>
                <a:cubicBezTo>
                  <a:pt x="4669128" y="3778181"/>
                  <a:pt x="4675147" y="3777701"/>
                  <a:pt x="4680990" y="3778510"/>
                </a:cubicBezTo>
                <a:close/>
                <a:moveTo>
                  <a:pt x="583087" y="3766419"/>
                </a:moveTo>
                <a:cubicBezTo>
                  <a:pt x="582701" y="3768213"/>
                  <a:pt x="584583" y="3770731"/>
                  <a:pt x="588734" y="3773972"/>
                </a:cubicBezTo>
                <a:cubicBezTo>
                  <a:pt x="592882" y="3777212"/>
                  <a:pt x="595292" y="3779012"/>
                  <a:pt x="595960" y="3779372"/>
                </a:cubicBezTo>
                <a:cubicBezTo>
                  <a:pt x="595051" y="3783404"/>
                  <a:pt x="594515" y="3787687"/>
                  <a:pt x="594355" y="3792224"/>
                </a:cubicBezTo>
                <a:cubicBezTo>
                  <a:pt x="594195" y="3796760"/>
                  <a:pt x="596211" y="3800618"/>
                  <a:pt x="600405" y="3803798"/>
                </a:cubicBezTo>
                <a:lnTo>
                  <a:pt x="608504" y="3804965"/>
                </a:lnTo>
                <a:cubicBezTo>
                  <a:pt x="609973" y="3798899"/>
                  <a:pt x="612325" y="3793160"/>
                  <a:pt x="615557" y="3787744"/>
                </a:cubicBezTo>
                <a:cubicBezTo>
                  <a:pt x="618788" y="3782329"/>
                  <a:pt x="624053" y="3781765"/>
                  <a:pt x="631350" y="3786053"/>
                </a:cubicBezTo>
                <a:lnTo>
                  <a:pt x="673063" y="3784130"/>
                </a:lnTo>
                <a:lnTo>
                  <a:pt x="669177" y="3777227"/>
                </a:lnTo>
                <a:cubicBezTo>
                  <a:pt x="662879" y="3773612"/>
                  <a:pt x="655616" y="3772830"/>
                  <a:pt x="647391" y="3774884"/>
                </a:cubicBezTo>
                <a:cubicBezTo>
                  <a:pt x="639167" y="3776937"/>
                  <a:pt x="631822" y="3779316"/>
                  <a:pt x="625359" y="3782019"/>
                </a:cubicBezTo>
                <a:cubicBezTo>
                  <a:pt x="621239" y="3779245"/>
                  <a:pt x="613973" y="3775425"/>
                  <a:pt x="603556" y="3770555"/>
                </a:cubicBezTo>
                <a:cubicBezTo>
                  <a:pt x="593140" y="3765685"/>
                  <a:pt x="586317" y="3764307"/>
                  <a:pt x="583087" y="3766419"/>
                </a:cubicBezTo>
                <a:close/>
                <a:moveTo>
                  <a:pt x="700452" y="3746843"/>
                </a:moveTo>
                <a:cubicBezTo>
                  <a:pt x="696238" y="3752580"/>
                  <a:pt x="697128" y="3757464"/>
                  <a:pt x="703119" y="3761499"/>
                </a:cubicBezTo>
                <a:lnTo>
                  <a:pt x="706745" y="3762540"/>
                </a:lnTo>
                <a:lnTo>
                  <a:pt x="709833" y="3754777"/>
                </a:lnTo>
                <a:close/>
                <a:moveTo>
                  <a:pt x="4470200" y="3674300"/>
                </a:moveTo>
                <a:lnTo>
                  <a:pt x="4455781" y="3681738"/>
                </a:lnTo>
                <a:cubicBezTo>
                  <a:pt x="4453927" y="3680579"/>
                  <a:pt x="4451116" y="3679579"/>
                  <a:pt x="4447350" y="3678740"/>
                </a:cubicBezTo>
                <a:cubicBezTo>
                  <a:pt x="4443583" y="3677900"/>
                  <a:pt x="4440993" y="3678122"/>
                  <a:pt x="4439582" y="3679406"/>
                </a:cubicBezTo>
                <a:cubicBezTo>
                  <a:pt x="4437624" y="3683089"/>
                  <a:pt x="4438218" y="3686346"/>
                  <a:pt x="4441361" y="3689176"/>
                </a:cubicBezTo>
                <a:cubicBezTo>
                  <a:pt x="4444364" y="3690930"/>
                  <a:pt x="4446902" y="3691032"/>
                  <a:pt x="4448975" y="3689480"/>
                </a:cubicBezTo>
                <a:cubicBezTo>
                  <a:pt x="4451048" y="3687928"/>
                  <a:pt x="4452613" y="3686304"/>
                  <a:pt x="4453674" y="3684606"/>
                </a:cubicBezTo>
                <a:cubicBezTo>
                  <a:pt x="4456618" y="3684534"/>
                  <a:pt x="4460630" y="3684914"/>
                  <a:pt x="4465711" y="3685744"/>
                </a:cubicBezTo>
                <a:cubicBezTo>
                  <a:pt x="4470792" y="3686575"/>
                  <a:pt x="4474582" y="3685733"/>
                  <a:pt x="4477082" y="3683219"/>
                </a:cubicBezTo>
                <a:cubicBezTo>
                  <a:pt x="4477716" y="3681592"/>
                  <a:pt x="4476834" y="3679747"/>
                  <a:pt x="4474431" y="3677683"/>
                </a:cubicBezTo>
                <a:cubicBezTo>
                  <a:pt x="4472029" y="3675620"/>
                  <a:pt x="4470620" y="3674492"/>
                  <a:pt x="4470200" y="3674300"/>
                </a:cubicBezTo>
                <a:close/>
                <a:moveTo>
                  <a:pt x="4642609" y="3594586"/>
                </a:moveTo>
                <a:lnTo>
                  <a:pt x="4614068" y="3612551"/>
                </a:lnTo>
                <a:cubicBezTo>
                  <a:pt x="4610478" y="3608169"/>
                  <a:pt x="4606506" y="3606210"/>
                  <a:pt x="4602154" y="3606674"/>
                </a:cubicBezTo>
                <a:cubicBezTo>
                  <a:pt x="4597803" y="3607138"/>
                  <a:pt x="4593971" y="3609559"/>
                  <a:pt x="4590660" y="3613939"/>
                </a:cubicBezTo>
                <a:cubicBezTo>
                  <a:pt x="4584568" y="3618679"/>
                  <a:pt x="4576844" y="3622588"/>
                  <a:pt x="4567492" y="3625667"/>
                </a:cubicBezTo>
                <a:cubicBezTo>
                  <a:pt x="4558140" y="3628749"/>
                  <a:pt x="4549445" y="3630933"/>
                  <a:pt x="4541410" y="3632221"/>
                </a:cubicBezTo>
                <a:cubicBezTo>
                  <a:pt x="4548198" y="3632504"/>
                  <a:pt x="4555395" y="3634135"/>
                  <a:pt x="4563004" y="3637113"/>
                </a:cubicBezTo>
                <a:cubicBezTo>
                  <a:pt x="4570610" y="3640092"/>
                  <a:pt x="4577504" y="3643661"/>
                  <a:pt x="4583682" y="3647822"/>
                </a:cubicBezTo>
                <a:lnTo>
                  <a:pt x="4628719" y="3635277"/>
                </a:lnTo>
                <a:cubicBezTo>
                  <a:pt x="4631992" y="3630692"/>
                  <a:pt x="4636202" y="3626739"/>
                  <a:pt x="4641350" y="3623418"/>
                </a:cubicBezTo>
                <a:cubicBezTo>
                  <a:pt x="4646494" y="3620095"/>
                  <a:pt x="4651896" y="3619088"/>
                  <a:pt x="4657558" y="3620398"/>
                </a:cubicBezTo>
                <a:lnTo>
                  <a:pt x="4664768" y="3615685"/>
                </a:lnTo>
                <a:lnTo>
                  <a:pt x="4646704" y="3604878"/>
                </a:lnTo>
                <a:close/>
                <a:moveTo>
                  <a:pt x="310322" y="3509896"/>
                </a:moveTo>
                <a:cubicBezTo>
                  <a:pt x="308925" y="3511545"/>
                  <a:pt x="307508" y="3513983"/>
                  <a:pt x="306068" y="3517212"/>
                </a:cubicBezTo>
                <a:cubicBezTo>
                  <a:pt x="304629" y="3520441"/>
                  <a:pt x="305235" y="3523172"/>
                  <a:pt x="307887" y="3525403"/>
                </a:cubicBezTo>
                <a:lnTo>
                  <a:pt x="316875" y="3531454"/>
                </a:lnTo>
                <a:cubicBezTo>
                  <a:pt x="319741" y="3527043"/>
                  <a:pt x="320189" y="3522879"/>
                  <a:pt x="318216" y="3518962"/>
                </a:cubicBezTo>
                <a:cubicBezTo>
                  <a:pt x="316244" y="3515043"/>
                  <a:pt x="313612" y="3512021"/>
                  <a:pt x="310322" y="3509896"/>
                </a:cubicBezTo>
                <a:close/>
                <a:moveTo>
                  <a:pt x="333890" y="3307138"/>
                </a:moveTo>
                <a:cubicBezTo>
                  <a:pt x="328825" y="3310603"/>
                  <a:pt x="325202" y="3314774"/>
                  <a:pt x="323022" y="3319645"/>
                </a:cubicBezTo>
                <a:cubicBezTo>
                  <a:pt x="320842" y="3324519"/>
                  <a:pt x="322545" y="3329059"/>
                  <a:pt x="328129" y="3333266"/>
                </a:cubicBezTo>
                <a:close/>
                <a:moveTo>
                  <a:pt x="361804" y="3171607"/>
                </a:moveTo>
                <a:cubicBezTo>
                  <a:pt x="358714" y="3175688"/>
                  <a:pt x="357745" y="3178787"/>
                  <a:pt x="358895" y="3180901"/>
                </a:cubicBezTo>
                <a:cubicBezTo>
                  <a:pt x="360048" y="3183016"/>
                  <a:pt x="362904" y="3185476"/>
                  <a:pt x="367467" y="3188280"/>
                </a:cubicBezTo>
                <a:cubicBezTo>
                  <a:pt x="371680" y="3182543"/>
                  <a:pt x="370792" y="3177659"/>
                  <a:pt x="364800" y="3173624"/>
                </a:cubicBezTo>
                <a:close/>
                <a:moveTo>
                  <a:pt x="407500" y="3133784"/>
                </a:moveTo>
                <a:cubicBezTo>
                  <a:pt x="406101" y="3135433"/>
                  <a:pt x="404683" y="3137872"/>
                  <a:pt x="403245" y="3141101"/>
                </a:cubicBezTo>
                <a:cubicBezTo>
                  <a:pt x="401805" y="3144328"/>
                  <a:pt x="402412" y="3147059"/>
                  <a:pt x="405064" y="3149292"/>
                </a:cubicBezTo>
                <a:cubicBezTo>
                  <a:pt x="407911" y="3150493"/>
                  <a:pt x="410316" y="3149255"/>
                  <a:pt x="412272" y="3145572"/>
                </a:cubicBezTo>
                <a:cubicBezTo>
                  <a:pt x="413495" y="3144163"/>
                  <a:pt x="414212" y="3142680"/>
                  <a:pt x="414422" y="3141123"/>
                </a:cubicBezTo>
                <a:cubicBezTo>
                  <a:pt x="414630" y="3139568"/>
                  <a:pt x="413322" y="3137794"/>
                  <a:pt x="410495" y="3135801"/>
                </a:cubicBezTo>
                <a:close/>
                <a:moveTo>
                  <a:pt x="462181" y="3102012"/>
                </a:moveTo>
                <a:cubicBezTo>
                  <a:pt x="459987" y="3104999"/>
                  <a:pt x="458804" y="3108133"/>
                  <a:pt x="458635" y="3111412"/>
                </a:cubicBezTo>
                <a:cubicBezTo>
                  <a:pt x="458464" y="3114691"/>
                  <a:pt x="459835" y="3117400"/>
                  <a:pt x="462742" y="3119535"/>
                </a:cubicBezTo>
                <a:cubicBezTo>
                  <a:pt x="464434" y="3120408"/>
                  <a:pt x="466597" y="3120257"/>
                  <a:pt x="469232" y="3119084"/>
                </a:cubicBezTo>
                <a:cubicBezTo>
                  <a:pt x="471866" y="3117911"/>
                  <a:pt x="473807" y="3116537"/>
                  <a:pt x="475055" y="3114967"/>
                </a:cubicBezTo>
                <a:close/>
                <a:moveTo>
                  <a:pt x="538262" y="3028919"/>
                </a:moveTo>
                <a:lnTo>
                  <a:pt x="524732" y="3041243"/>
                </a:lnTo>
                <a:cubicBezTo>
                  <a:pt x="522962" y="3044160"/>
                  <a:pt x="523481" y="3047010"/>
                  <a:pt x="526288" y="3049793"/>
                </a:cubicBezTo>
                <a:cubicBezTo>
                  <a:pt x="529094" y="3052575"/>
                  <a:pt x="532164" y="3055000"/>
                  <a:pt x="535499" y="3057065"/>
                </a:cubicBezTo>
                <a:close/>
                <a:moveTo>
                  <a:pt x="631802" y="2832652"/>
                </a:moveTo>
                <a:cubicBezTo>
                  <a:pt x="629928" y="2832158"/>
                  <a:pt x="627537" y="2833132"/>
                  <a:pt x="624628" y="2835573"/>
                </a:cubicBezTo>
                <a:cubicBezTo>
                  <a:pt x="621721" y="2838016"/>
                  <a:pt x="619735" y="2840166"/>
                  <a:pt x="618671" y="2842026"/>
                </a:cubicBezTo>
                <a:lnTo>
                  <a:pt x="626600" y="2859510"/>
                </a:lnTo>
                <a:lnTo>
                  <a:pt x="640132" y="2852372"/>
                </a:lnTo>
                <a:lnTo>
                  <a:pt x="628486" y="2846757"/>
                </a:lnTo>
                <a:cubicBezTo>
                  <a:pt x="628827" y="2846267"/>
                  <a:pt x="629791" y="2844115"/>
                  <a:pt x="631371" y="2840295"/>
                </a:cubicBezTo>
                <a:cubicBezTo>
                  <a:pt x="632953" y="2836478"/>
                  <a:pt x="633097" y="2833930"/>
                  <a:pt x="631802" y="2832652"/>
                </a:cubicBezTo>
                <a:close/>
                <a:moveTo>
                  <a:pt x="674516" y="2790429"/>
                </a:moveTo>
                <a:lnTo>
                  <a:pt x="662962" y="2820192"/>
                </a:lnTo>
                <a:lnTo>
                  <a:pt x="682404" y="2829566"/>
                </a:lnTo>
                <a:lnTo>
                  <a:pt x="707038" y="2806107"/>
                </a:lnTo>
                <a:close/>
                <a:moveTo>
                  <a:pt x="676352" y="2724571"/>
                </a:moveTo>
                <a:lnTo>
                  <a:pt x="664844" y="2738653"/>
                </a:lnTo>
                <a:cubicBezTo>
                  <a:pt x="664605" y="2738457"/>
                  <a:pt x="663446" y="2738061"/>
                  <a:pt x="661366" y="2737468"/>
                </a:cubicBezTo>
                <a:cubicBezTo>
                  <a:pt x="659287" y="2736875"/>
                  <a:pt x="657715" y="2737262"/>
                  <a:pt x="656654" y="2738631"/>
                </a:cubicBezTo>
                <a:cubicBezTo>
                  <a:pt x="656993" y="2739121"/>
                  <a:pt x="658762" y="2741283"/>
                  <a:pt x="661958" y="2745115"/>
                </a:cubicBezTo>
                <a:cubicBezTo>
                  <a:pt x="665154" y="2748945"/>
                  <a:pt x="667740" y="2751499"/>
                  <a:pt x="669715" y="2752780"/>
                </a:cubicBezTo>
                <a:cubicBezTo>
                  <a:pt x="675436" y="2768542"/>
                  <a:pt x="687619" y="2779814"/>
                  <a:pt x="706265" y="2786596"/>
                </a:cubicBezTo>
                <a:lnTo>
                  <a:pt x="719084" y="2794635"/>
                </a:lnTo>
                <a:lnTo>
                  <a:pt x="734767" y="2779699"/>
                </a:lnTo>
                <a:lnTo>
                  <a:pt x="736096" y="2779389"/>
                </a:lnTo>
                <a:lnTo>
                  <a:pt x="726558" y="2779202"/>
                </a:lnTo>
                <a:cubicBezTo>
                  <a:pt x="716526" y="2778456"/>
                  <a:pt x="712852" y="2774395"/>
                  <a:pt x="715536" y="2767019"/>
                </a:cubicBezTo>
                <a:lnTo>
                  <a:pt x="684472" y="2748116"/>
                </a:lnTo>
                <a:close/>
                <a:moveTo>
                  <a:pt x="614221" y="2686766"/>
                </a:moveTo>
                <a:cubicBezTo>
                  <a:pt x="612846" y="2689866"/>
                  <a:pt x="613112" y="2692284"/>
                  <a:pt x="615018" y="2694021"/>
                </a:cubicBezTo>
                <a:cubicBezTo>
                  <a:pt x="616924" y="2695757"/>
                  <a:pt x="618833" y="2697004"/>
                  <a:pt x="620740" y="2697761"/>
                </a:cubicBezTo>
                <a:lnTo>
                  <a:pt x="630600" y="2686811"/>
                </a:lnTo>
                <a:cubicBezTo>
                  <a:pt x="624328" y="2684441"/>
                  <a:pt x="618869" y="2684426"/>
                  <a:pt x="614221" y="2686766"/>
                </a:cubicBezTo>
                <a:close/>
                <a:moveTo>
                  <a:pt x="574903" y="2620208"/>
                </a:moveTo>
                <a:cubicBezTo>
                  <a:pt x="571624" y="2621245"/>
                  <a:pt x="568954" y="2624047"/>
                  <a:pt x="566893" y="2628615"/>
                </a:cubicBezTo>
                <a:lnTo>
                  <a:pt x="591345" y="2667885"/>
                </a:lnTo>
                <a:cubicBezTo>
                  <a:pt x="597344" y="2670287"/>
                  <a:pt x="602121" y="2670626"/>
                  <a:pt x="605675" y="2668904"/>
                </a:cubicBezTo>
                <a:cubicBezTo>
                  <a:pt x="609229" y="2667184"/>
                  <a:pt x="614823" y="2667917"/>
                  <a:pt x="622457" y="2671107"/>
                </a:cubicBezTo>
                <a:lnTo>
                  <a:pt x="642133" y="2664889"/>
                </a:lnTo>
                <a:cubicBezTo>
                  <a:pt x="631229" y="2658978"/>
                  <a:pt x="621968" y="2651895"/>
                  <a:pt x="614350" y="2643641"/>
                </a:cubicBezTo>
                <a:cubicBezTo>
                  <a:pt x="606729" y="2635388"/>
                  <a:pt x="597471" y="2628306"/>
                  <a:pt x="586567" y="2622395"/>
                </a:cubicBezTo>
                <a:cubicBezTo>
                  <a:pt x="582070" y="2619901"/>
                  <a:pt x="578184" y="2619171"/>
                  <a:pt x="574903" y="2620208"/>
                </a:cubicBezTo>
                <a:close/>
                <a:moveTo>
                  <a:pt x="631643" y="2611737"/>
                </a:moveTo>
                <a:cubicBezTo>
                  <a:pt x="623800" y="2609919"/>
                  <a:pt x="618611" y="2610363"/>
                  <a:pt x="616078" y="2613068"/>
                </a:cubicBezTo>
                <a:cubicBezTo>
                  <a:pt x="615767" y="2614798"/>
                  <a:pt x="617603" y="2616828"/>
                  <a:pt x="621589" y="2619160"/>
                </a:cubicBezTo>
                <a:cubicBezTo>
                  <a:pt x="625574" y="2621490"/>
                  <a:pt x="628640" y="2623132"/>
                  <a:pt x="630787" y="2624084"/>
                </a:cubicBezTo>
                <a:cubicBezTo>
                  <a:pt x="630376" y="2624704"/>
                  <a:pt x="629140" y="2627381"/>
                  <a:pt x="627079" y="2632112"/>
                </a:cubicBezTo>
                <a:cubicBezTo>
                  <a:pt x="625017" y="2636843"/>
                  <a:pt x="624600" y="2639913"/>
                  <a:pt x="625824" y="2641322"/>
                </a:cubicBezTo>
                <a:cubicBezTo>
                  <a:pt x="626506" y="2640669"/>
                  <a:pt x="629656" y="2637281"/>
                  <a:pt x="635272" y="2631154"/>
                </a:cubicBezTo>
                <a:cubicBezTo>
                  <a:pt x="640887" y="2625027"/>
                  <a:pt x="644859" y="2620072"/>
                  <a:pt x="647190" y="2616289"/>
                </a:cubicBezTo>
                <a:cubicBezTo>
                  <a:pt x="644668" y="2615072"/>
                  <a:pt x="639486" y="2613556"/>
                  <a:pt x="631643" y="2611737"/>
                </a:cubicBezTo>
                <a:close/>
                <a:moveTo>
                  <a:pt x="565406" y="2577841"/>
                </a:moveTo>
                <a:cubicBezTo>
                  <a:pt x="560291" y="2576684"/>
                  <a:pt x="555365" y="2580527"/>
                  <a:pt x="550631" y="2589366"/>
                </a:cubicBezTo>
                <a:lnTo>
                  <a:pt x="544040" y="2601893"/>
                </a:lnTo>
                <a:lnTo>
                  <a:pt x="585036" y="2586324"/>
                </a:lnTo>
                <a:cubicBezTo>
                  <a:pt x="577066" y="2581826"/>
                  <a:pt x="570521" y="2578999"/>
                  <a:pt x="565406" y="2577841"/>
                </a:cubicBezTo>
                <a:close/>
                <a:moveTo>
                  <a:pt x="4820960" y="2563772"/>
                </a:moveTo>
                <a:lnTo>
                  <a:pt x="4830276" y="2569348"/>
                </a:lnTo>
                <a:lnTo>
                  <a:pt x="4842312" y="2597223"/>
                </a:lnTo>
                <a:cubicBezTo>
                  <a:pt x="4838076" y="2602614"/>
                  <a:pt x="4832964" y="2604378"/>
                  <a:pt x="4826978" y="2602521"/>
                </a:cubicBezTo>
                <a:cubicBezTo>
                  <a:pt x="4820994" y="2600662"/>
                  <a:pt x="4816268" y="2598525"/>
                  <a:pt x="4812808" y="2596110"/>
                </a:cubicBezTo>
                <a:cubicBezTo>
                  <a:pt x="4816788" y="2589187"/>
                  <a:pt x="4818144" y="2583798"/>
                  <a:pt x="4816882" y="2579941"/>
                </a:cubicBezTo>
                <a:cubicBezTo>
                  <a:pt x="4815620" y="2576085"/>
                  <a:pt x="4816979" y="2570696"/>
                  <a:pt x="4820960" y="2563772"/>
                </a:cubicBezTo>
                <a:close/>
                <a:moveTo>
                  <a:pt x="5124121" y="2536855"/>
                </a:moveTo>
                <a:cubicBezTo>
                  <a:pt x="5121218" y="2536754"/>
                  <a:pt x="5119163" y="2537419"/>
                  <a:pt x="5117958" y="2538853"/>
                </a:cubicBezTo>
                <a:cubicBezTo>
                  <a:pt x="5117157" y="2540355"/>
                  <a:pt x="5117108" y="2541532"/>
                  <a:pt x="5117812" y="2542383"/>
                </a:cubicBezTo>
                <a:cubicBezTo>
                  <a:pt x="5118516" y="2543235"/>
                  <a:pt x="5118953" y="2543668"/>
                  <a:pt x="5119122" y="2543685"/>
                </a:cubicBezTo>
                <a:cubicBezTo>
                  <a:pt x="5123070" y="2545356"/>
                  <a:pt x="5126434" y="2544613"/>
                  <a:pt x="5129216" y="2541454"/>
                </a:cubicBezTo>
                <a:lnTo>
                  <a:pt x="5131158" y="2538481"/>
                </a:lnTo>
                <a:cubicBezTo>
                  <a:pt x="5129370" y="2537497"/>
                  <a:pt x="5127024" y="2536955"/>
                  <a:pt x="5124121" y="2536855"/>
                </a:cubicBezTo>
                <a:close/>
                <a:moveTo>
                  <a:pt x="4924216" y="2352649"/>
                </a:moveTo>
                <a:cubicBezTo>
                  <a:pt x="4921288" y="2353137"/>
                  <a:pt x="4917534" y="2353647"/>
                  <a:pt x="4912957" y="2354182"/>
                </a:cubicBezTo>
                <a:cubicBezTo>
                  <a:pt x="4908380" y="2354716"/>
                  <a:pt x="4905403" y="2355692"/>
                  <a:pt x="4904028" y="2357111"/>
                </a:cubicBezTo>
                <a:cubicBezTo>
                  <a:pt x="4902362" y="2360076"/>
                  <a:pt x="4902394" y="2362506"/>
                  <a:pt x="4904125" y="2364404"/>
                </a:cubicBezTo>
                <a:cubicBezTo>
                  <a:pt x="4905856" y="2366300"/>
                  <a:pt x="4907636" y="2367710"/>
                  <a:pt x="4909464" y="2368632"/>
                </a:cubicBezTo>
                <a:cubicBezTo>
                  <a:pt x="4930770" y="2382584"/>
                  <a:pt x="4959112" y="2406433"/>
                  <a:pt x="4994492" y="2440177"/>
                </a:cubicBezTo>
                <a:cubicBezTo>
                  <a:pt x="5029872" y="2473920"/>
                  <a:pt x="5056274" y="2500743"/>
                  <a:pt x="5073697" y="2520642"/>
                </a:cubicBezTo>
                <a:cubicBezTo>
                  <a:pt x="5072541" y="2522277"/>
                  <a:pt x="5071456" y="2524213"/>
                  <a:pt x="5070446" y="2526450"/>
                </a:cubicBezTo>
                <a:cubicBezTo>
                  <a:pt x="5069436" y="2528688"/>
                  <a:pt x="5069613" y="2530345"/>
                  <a:pt x="5070980" y="2531421"/>
                </a:cubicBezTo>
                <a:cubicBezTo>
                  <a:pt x="5075188" y="2532560"/>
                  <a:pt x="5082790" y="2530562"/>
                  <a:pt x="5093789" y="2525428"/>
                </a:cubicBezTo>
                <a:cubicBezTo>
                  <a:pt x="5104788" y="2520292"/>
                  <a:pt x="5112586" y="2516343"/>
                  <a:pt x="5117180" y="2513577"/>
                </a:cubicBezTo>
                <a:cubicBezTo>
                  <a:pt x="5109277" y="2496877"/>
                  <a:pt x="5090624" y="2475551"/>
                  <a:pt x="5061221" y="2449604"/>
                </a:cubicBezTo>
                <a:cubicBezTo>
                  <a:pt x="5031818" y="2423658"/>
                  <a:pt x="5008798" y="2400754"/>
                  <a:pt x="4992160" y="2380893"/>
                </a:cubicBezTo>
                <a:cubicBezTo>
                  <a:pt x="4986861" y="2377292"/>
                  <a:pt x="4979597" y="2373809"/>
                  <a:pt x="4970368" y="2370441"/>
                </a:cubicBezTo>
                <a:cubicBezTo>
                  <a:pt x="4961140" y="2367072"/>
                  <a:pt x="4953780" y="2368699"/>
                  <a:pt x="4948288" y="2375321"/>
                </a:cubicBezTo>
                <a:close/>
                <a:moveTo>
                  <a:pt x="1563144" y="2223400"/>
                </a:moveTo>
                <a:lnTo>
                  <a:pt x="1559673" y="2224521"/>
                </a:lnTo>
                <a:cubicBezTo>
                  <a:pt x="1560404" y="2226366"/>
                  <a:pt x="1561858" y="2228211"/>
                  <a:pt x="1564037" y="2230052"/>
                </a:cubicBezTo>
                <a:lnTo>
                  <a:pt x="1567622" y="2231345"/>
                </a:lnTo>
                <a:lnTo>
                  <a:pt x="1572254" y="2227725"/>
                </a:lnTo>
                <a:close/>
                <a:moveTo>
                  <a:pt x="4039806" y="2216680"/>
                </a:moveTo>
                <a:lnTo>
                  <a:pt x="4039788" y="2216685"/>
                </a:lnTo>
                <a:lnTo>
                  <a:pt x="4039817" y="2216727"/>
                </a:lnTo>
                <a:close/>
                <a:moveTo>
                  <a:pt x="4854322" y="2195056"/>
                </a:moveTo>
                <a:lnTo>
                  <a:pt x="4858983" y="2214385"/>
                </a:lnTo>
                <a:lnTo>
                  <a:pt x="4816278" y="2213643"/>
                </a:lnTo>
                <a:lnTo>
                  <a:pt x="4813996" y="2212631"/>
                </a:lnTo>
                <a:lnTo>
                  <a:pt x="4818502" y="2222619"/>
                </a:lnTo>
                <a:cubicBezTo>
                  <a:pt x="4821794" y="2226304"/>
                  <a:pt x="4826993" y="2227674"/>
                  <a:pt x="4834102" y="2226729"/>
                </a:cubicBezTo>
                <a:lnTo>
                  <a:pt x="4837196" y="2244010"/>
                </a:lnTo>
                <a:lnTo>
                  <a:pt x="4837652" y="2255190"/>
                </a:lnTo>
                <a:lnTo>
                  <a:pt x="4848255" y="2263076"/>
                </a:lnTo>
                <a:cubicBezTo>
                  <a:pt x="4854281" y="2264873"/>
                  <a:pt x="4859670" y="2263510"/>
                  <a:pt x="4864421" y="2258986"/>
                </a:cubicBezTo>
                <a:cubicBezTo>
                  <a:pt x="4871184" y="2260620"/>
                  <a:pt x="4878722" y="2264785"/>
                  <a:pt x="4887038" y="2271484"/>
                </a:cubicBezTo>
                <a:cubicBezTo>
                  <a:pt x="4895352" y="2278182"/>
                  <a:pt x="4897650" y="2285412"/>
                  <a:pt x="4893931" y="2293179"/>
                </a:cubicBezTo>
                <a:lnTo>
                  <a:pt x="4934305" y="2284257"/>
                </a:lnTo>
                <a:lnTo>
                  <a:pt x="4935858" y="2268646"/>
                </a:lnTo>
                <a:lnTo>
                  <a:pt x="4901690" y="2248205"/>
                </a:lnTo>
                <a:lnTo>
                  <a:pt x="4897033" y="2228879"/>
                </a:lnTo>
                <a:lnTo>
                  <a:pt x="4862865" y="2208437"/>
                </a:lnTo>
                <a:close/>
                <a:moveTo>
                  <a:pt x="1620432" y="2183649"/>
                </a:moveTo>
                <a:lnTo>
                  <a:pt x="1621082" y="2189543"/>
                </a:lnTo>
                <a:lnTo>
                  <a:pt x="1621088" y="2189539"/>
                </a:lnTo>
                <a:lnTo>
                  <a:pt x="1622060" y="2188708"/>
                </a:lnTo>
                <a:close/>
                <a:moveTo>
                  <a:pt x="1253748" y="2181720"/>
                </a:moveTo>
                <a:cubicBezTo>
                  <a:pt x="1250416" y="2180944"/>
                  <a:pt x="1246942" y="2181141"/>
                  <a:pt x="1243326" y="2182309"/>
                </a:cubicBezTo>
                <a:cubicBezTo>
                  <a:pt x="1243912" y="2184201"/>
                  <a:pt x="1244788" y="2186231"/>
                  <a:pt x="1245954" y="2188399"/>
                </a:cubicBezTo>
                <a:cubicBezTo>
                  <a:pt x="1247120" y="2190566"/>
                  <a:pt x="1248571" y="2191486"/>
                  <a:pt x="1250308" y="2191155"/>
                </a:cubicBezTo>
                <a:lnTo>
                  <a:pt x="1260720" y="2187796"/>
                </a:lnTo>
                <a:cubicBezTo>
                  <a:pt x="1259405" y="2184519"/>
                  <a:pt x="1257082" y="2182494"/>
                  <a:pt x="1253748" y="2181720"/>
                </a:cubicBezTo>
                <a:close/>
                <a:moveTo>
                  <a:pt x="4929250" y="2153052"/>
                </a:moveTo>
                <a:cubicBezTo>
                  <a:pt x="4925465" y="2151821"/>
                  <a:pt x="4919544" y="2153447"/>
                  <a:pt x="4911490" y="2157932"/>
                </a:cubicBezTo>
                <a:cubicBezTo>
                  <a:pt x="4903433" y="2162416"/>
                  <a:pt x="4897319" y="2165993"/>
                  <a:pt x="4893145" y="2168664"/>
                </a:cubicBezTo>
                <a:cubicBezTo>
                  <a:pt x="4901914" y="2175634"/>
                  <a:pt x="4904373" y="2183997"/>
                  <a:pt x="4900524" y="2193753"/>
                </a:cubicBezTo>
                <a:cubicBezTo>
                  <a:pt x="4896674" y="2203511"/>
                  <a:pt x="4899134" y="2211874"/>
                  <a:pt x="4907902" y="2218842"/>
                </a:cubicBezTo>
                <a:cubicBezTo>
                  <a:pt x="4916184" y="2223107"/>
                  <a:pt x="4925825" y="2224051"/>
                  <a:pt x="4936826" y="2221674"/>
                </a:cubicBezTo>
                <a:cubicBezTo>
                  <a:pt x="4947825" y="2219296"/>
                  <a:pt x="4957078" y="2215873"/>
                  <a:pt x="4964584" y="2211405"/>
                </a:cubicBezTo>
                <a:lnTo>
                  <a:pt x="4920710" y="2172752"/>
                </a:lnTo>
                <a:cubicBezTo>
                  <a:pt x="4922110" y="2170747"/>
                  <a:pt x="4924164" y="2167324"/>
                  <a:pt x="4926874" y="2162483"/>
                </a:cubicBezTo>
                <a:cubicBezTo>
                  <a:pt x="4929582" y="2157643"/>
                  <a:pt x="4930375" y="2154500"/>
                  <a:pt x="4929250" y="2153052"/>
                </a:cubicBezTo>
                <a:close/>
                <a:moveTo>
                  <a:pt x="4112355" y="2135956"/>
                </a:moveTo>
                <a:lnTo>
                  <a:pt x="4105120" y="2145644"/>
                </a:lnTo>
                <a:lnTo>
                  <a:pt x="4101409" y="2150178"/>
                </a:lnTo>
                <a:lnTo>
                  <a:pt x="4103083" y="2154958"/>
                </a:lnTo>
                <a:cubicBezTo>
                  <a:pt x="4107555" y="2157892"/>
                  <a:pt x="4109577" y="2161687"/>
                  <a:pt x="4109148" y="2166340"/>
                </a:cubicBezTo>
                <a:cubicBezTo>
                  <a:pt x="4108720" y="2170995"/>
                  <a:pt x="4106958" y="2175624"/>
                  <a:pt x="4103860" y="2180233"/>
                </a:cubicBezTo>
                <a:lnTo>
                  <a:pt x="4099978" y="2186180"/>
                </a:lnTo>
                <a:lnTo>
                  <a:pt x="4114678" y="2201781"/>
                </a:lnTo>
                <a:lnTo>
                  <a:pt x="4112672" y="2193161"/>
                </a:lnTo>
                <a:lnTo>
                  <a:pt x="4114784" y="2184833"/>
                </a:lnTo>
                <a:lnTo>
                  <a:pt x="4110303" y="2177326"/>
                </a:lnTo>
                <a:lnTo>
                  <a:pt x="4117085" y="2175759"/>
                </a:lnTo>
                <a:lnTo>
                  <a:pt x="4121322" y="2159051"/>
                </a:lnTo>
                <a:lnTo>
                  <a:pt x="4114784" y="2142207"/>
                </a:lnTo>
                <a:lnTo>
                  <a:pt x="4112786" y="2140090"/>
                </a:lnTo>
                <a:lnTo>
                  <a:pt x="4113132" y="2137956"/>
                </a:lnTo>
                <a:close/>
                <a:moveTo>
                  <a:pt x="1422593" y="2109648"/>
                </a:moveTo>
                <a:lnTo>
                  <a:pt x="1426772" y="2121515"/>
                </a:lnTo>
                <a:lnTo>
                  <a:pt x="1431203" y="2110305"/>
                </a:lnTo>
                <a:close/>
                <a:moveTo>
                  <a:pt x="1474219" y="1970872"/>
                </a:moveTo>
                <a:lnTo>
                  <a:pt x="1470748" y="1971993"/>
                </a:lnTo>
                <a:cubicBezTo>
                  <a:pt x="1471312" y="1974046"/>
                  <a:pt x="1472527" y="1976582"/>
                  <a:pt x="1474396" y="1979603"/>
                </a:cubicBezTo>
                <a:cubicBezTo>
                  <a:pt x="1476264" y="1982622"/>
                  <a:pt x="1478922" y="1983770"/>
                  <a:pt x="1482370" y="1983042"/>
                </a:cubicBezTo>
                <a:cubicBezTo>
                  <a:pt x="1485069" y="1981554"/>
                  <a:pt x="1485445" y="1978967"/>
                  <a:pt x="1483501" y="1975276"/>
                </a:cubicBezTo>
                <a:cubicBezTo>
                  <a:pt x="1481557" y="1971586"/>
                  <a:pt x="1478463" y="1970118"/>
                  <a:pt x="1474219" y="1970872"/>
                </a:cubicBezTo>
                <a:close/>
                <a:moveTo>
                  <a:pt x="1641889" y="1918041"/>
                </a:moveTo>
                <a:lnTo>
                  <a:pt x="1600918" y="1925771"/>
                </a:lnTo>
                <a:cubicBezTo>
                  <a:pt x="1596447" y="1937193"/>
                  <a:pt x="1598745" y="1944517"/>
                  <a:pt x="1607812" y="1947743"/>
                </a:cubicBezTo>
                <a:cubicBezTo>
                  <a:pt x="1616880" y="1950970"/>
                  <a:pt x="1620003" y="1956729"/>
                  <a:pt x="1617179" y="1965020"/>
                </a:cubicBezTo>
                <a:lnTo>
                  <a:pt x="1635114" y="1993295"/>
                </a:lnTo>
                <a:cubicBezTo>
                  <a:pt x="1631742" y="2002303"/>
                  <a:pt x="1633084" y="2010146"/>
                  <a:pt x="1639138" y="2016829"/>
                </a:cubicBezTo>
                <a:cubicBezTo>
                  <a:pt x="1645192" y="2023509"/>
                  <a:pt x="1646533" y="2031354"/>
                  <a:pt x="1643162" y="2040362"/>
                </a:cubicBezTo>
                <a:cubicBezTo>
                  <a:pt x="1656471" y="2063137"/>
                  <a:pt x="1667321" y="2086688"/>
                  <a:pt x="1675712" y="2111018"/>
                </a:cubicBezTo>
                <a:cubicBezTo>
                  <a:pt x="1680447" y="2113547"/>
                  <a:pt x="1682824" y="2117146"/>
                  <a:pt x="1682846" y="2121819"/>
                </a:cubicBezTo>
                <a:cubicBezTo>
                  <a:pt x="1682865" y="2126489"/>
                  <a:pt x="1681555" y="2131256"/>
                  <a:pt x="1678913" y="2136118"/>
                </a:cubicBezTo>
                <a:lnTo>
                  <a:pt x="1678281" y="2137318"/>
                </a:lnTo>
                <a:lnTo>
                  <a:pt x="1694972" y="2145913"/>
                </a:lnTo>
                <a:cubicBezTo>
                  <a:pt x="1700423" y="2146366"/>
                  <a:pt x="1705400" y="2144226"/>
                  <a:pt x="1709905" y="2139489"/>
                </a:cubicBezTo>
                <a:lnTo>
                  <a:pt x="1715796" y="2131863"/>
                </a:lnTo>
                <a:lnTo>
                  <a:pt x="1714966" y="2129943"/>
                </a:lnTo>
                <a:cubicBezTo>
                  <a:pt x="1713330" y="2129317"/>
                  <a:pt x="1712102" y="2129379"/>
                  <a:pt x="1711281" y="2130129"/>
                </a:cubicBezTo>
                <a:cubicBezTo>
                  <a:pt x="1710461" y="2130878"/>
                  <a:pt x="1710048" y="2131335"/>
                  <a:pt x="1710048" y="2131498"/>
                </a:cubicBezTo>
                <a:cubicBezTo>
                  <a:pt x="1704423" y="2140891"/>
                  <a:pt x="1701282" y="2141666"/>
                  <a:pt x="1700622" y="2133825"/>
                </a:cubicBezTo>
                <a:cubicBezTo>
                  <a:pt x="1699964" y="2125982"/>
                  <a:pt x="1700941" y="2118927"/>
                  <a:pt x="1703552" y="2112661"/>
                </a:cubicBezTo>
                <a:lnTo>
                  <a:pt x="1683948" y="2095358"/>
                </a:lnTo>
                <a:cubicBezTo>
                  <a:pt x="1690335" y="2082242"/>
                  <a:pt x="1691193" y="2068917"/>
                  <a:pt x="1686524" y="2055378"/>
                </a:cubicBezTo>
                <a:cubicBezTo>
                  <a:pt x="1681856" y="2041840"/>
                  <a:pt x="1672876" y="2031622"/>
                  <a:pt x="1659589" y="2024726"/>
                </a:cubicBezTo>
                <a:cubicBezTo>
                  <a:pt x="1650330" y="2017642"/>
                  <a:pt x="1647634" y="2005875"/>
                  <a:pt x="1651505" y="1989419"/>
                </a:cubicBezTo>
                <a:cubicBezTo>
                  <a:pt x="1655375" y="1972963"/>
                  <a:pt x="1652681" y="1961196"/>
                  <a:pt x="1643420" y="1954112"/>
                </a:cubicBezTo>
                <a:close/>
                <a:moveTo>
                  <a:pt x="1215704" y="1906293"/>
                </a:moveTo>
                <a:lnTo>
                  <a:pt x="1208763" y="1908534"/>
                </a:lnTo>
                <a:cubicBezTo>
                  <a:pt x="1209543" y="1910518"/>
                  <a:pt x="1211191" y="1912915"/>
                  <a:pt x="1213710" y="1915725"/>
                </a:cubicBezTo>
                <a:cubicBezTo>
                  <a:pt x="1216230" y="1918535"/>
                  <a:pt x="1218455" y="1919822"/>
                  <a:pt x="1220384" y="1919583"/>
                </a:cubicBezTo>
                <a:cubicBezTo>
                  <a:pt x="1223686" y="1918442"/>
                  <a:pt x="1225467" y="1917095"/>
                  <a:pt x="1225727" y="1915548"/>
                </a:cubicBezTo>
                <a:cubicBezTo>
                  <a:pt x="1225987" y="1913998"/>
                  <a:pt x="1225740" y="1912381"/>
                  <a:pt x="1224986" y="1910699"/>
                </a:cubicBezTo>
                <a:cubicBezTo>
                  <a:pt x="1223042" y="1907008"/>
                  <a:pt x="1219948" y="1905539"/>
                  <a:pt x="1215704" y="1906293"/>
                </a:cubicBezTo>
                <a:close/>
                <a:moveTo>
                  <a:pt x="1527042" y="1878696"/>
                </a:moveTo>
                <a:lnTo>
                  <a:pt x="1533452" y="1894860"/>
                </a:lnTo>
                <a:cubicBezTo>
                  <a:pt x="1535102" y="1904118"/>
                  <a:pt x="1531891" y="1910551"/>
                  <a:pt x="1523821" y="1914158"/>
                </a:cubicBezTo>
                <a:cubicBezTo>
                  <a:pt x="1524698" y="1916420"/>
                  <a:pt x="1525870" y="1920204"/>
                  <a:pt x="1527336" y="1925512"/>
                </a:cubicBezTo>
                <a:cubicBezTo>
                  <a:pt x="1528803" y="1930820"/>
                  <a:pt x="1528816" y="1934055"/>
                  <a:pt x="1527370" y="1935215"/>
                </a:cubicBezTo>
                <a:cubicBezTo>
                  <a:pt x="1525345" y="1935406"/>
                  <a:pt x="1521578" y="1934771"/>
                  <a:pt x="1516071" y="1933311"/>
                </a:cubicBezTo>
                <a:cubicBezTo>
                  <a:pt x="1510566" y="1931851"/>
                  <a:pt x="1505062" y="1931777"/>
                  <a:pt x="1499566" y="1933088"/>
                </a:cubicBezTo>
                <a:lnTo>
                  <a:pt x="1496215" y="1967474"/>
                </a:lnTo>
                <a:lnTo>
                  <a:pt x="1514777" y="1976283"/>
                </a:lnTo>
                <a:lnTo>
                  <a:pt x="1524138" y="2002865"/>
                </a:lnTo>
                <a:cubicBezTo>
                  <a:pt x="1520833" y="2009715"/>
                  <a:pt x="1519411" y="2017111"/>
                  <a:pt x="1519872" y="2025056"/>
                </a:cubicBezTo>
                <a:cubicBezTo>
                  <a:pt x="1520336" y="2033001"/>
                  <a:pt x="1521809" y="2040391"/>
                  <a:pt x="1524295" y="2047219"/>
                </a:cubicBezTo>
                <a:cubicBezTo>
                  <a:pt x="1514514" y="2051456"/>
                  <a:pt x="1511830" y="2056639"/>
                  <a:pt x="1516243" y="2062769"/>
                </a:cubicBezTo>
                <a:cubicBezTo>
                  <a:pt x="1520657" y="2068900"/>
                  <a:pt x="1517972" y="2074083"/>
                  <a:pt x="1508191" y="2078319"/>
                </a:cubicBezTo>
                <a:cubicBezTo>
                  <a:pt x="1509192" y="2081850"/>
                  <a:pt x="1510699" y="2084756"/>
                  <a:pt x="1512710" y="2087036"/>
                </a:cubicBezTo>
                <a:cubicBezTo>
                  <a:pt x="1514720" y="2089318"/>
                  <a:pt x="1518246" y="2089723"/>
                  <a:pt x="1523283" y="2088250"/>
                </a:cubicBezTo>
                <a:cubicBezTo>
                  <a:pt x="1526801" y="2086806"/>
                  <a:pt x="1530177" y="2086333"/>
                  <a:pt x="1533413" y="2086831"/>
                </a:cubicBezTo>
                <a:cubicBezTo>
                  <a:pt x="1536648" y="2087328"/>
                  <a:pt x="1539459" y="2090737"/>
                  <a:pt x="1541846" y="2097060"/>
                </a:cubicBezTo>
                <a:cubicBezTo>
                  <a:pt x="1545017" y="2099892"/>
                  <a:pt x="1549127" y="2101957"/>
                  <a:pt x="1554174" y="2103257"/>
                </a:cubicBezTo>
                <a:cubicBezTo>
                  <a:pt x="1559222" y="2104558"/>
                  <a:pt x="1563614" y="2104682"/>
                  <a:pt x="1567350" y="2103630"/>
                </a:cubicBezTo>
                <a:cubicBezTo>
                  <a:pt x="1573688" y="2101046"/>
                  <a:pt x="1576038" y="2096742"/>
                  <a:pt x="1574398" y="2090717"/>
                </a:cubicBezTo>
                <a:cubicBezTo>
                  <a:pt x="1572760" y="2084693"/>
                  <a:pt x="1570761" y="2079016"/>
                  <a:pt x="1568402" y="2073687"/>
                </a:cubicBezTo>
                <a:cubicBezTo>
                  <a:pt x="1567326" y="2069718"/>
                  <a:pt x="1565090" y="2065198"/>
                  <a:pt x="1561694" y="2060128"/>
                </a:cubicBezTo>
                <a:cubicBezTo>
                  <a:pt x="1558298" y="2055055"/>
                  <a:pt x="1553176" y="2053316"/>
                  <a:pt x="1546328" y="2054911"/>
                </a:cubicBezTo>
                <a:cubicBezTo>
                  <a:pt x="1545985" y="2046156"/>
                  <a:pt x="1545971" y="2028736"/>
                  <a:pt x="1546288" y="2002654"/>
                </a:cubicBezTo>
                <a:lnTo>
                  <a:pt x="1546632" y="1997748"/>
                </a:lnTo>
                <a:lnTo>
                  <a:pt x="1540314" y="1994212"/>
                </a:lnTo>
                <a:cubicBezTo>
                  <a:pt x="1536667" y="1992045"/>
                  <a:pt x="1534967" y="1990081"/>
                  <a:pt x="1535211" y="1988317"/>
                </a:cubicBezTo>
                <a:cubicBezTo>
                  <a:pt x="1537164" y="1985415"/>
                  <a:pt x="1540241" y="1983791"/>
                  <a:pt x="1544439" y="1983442"/>
                </a:cubicBezTo>
                <a:lnTo>
                  <a:pt x="1547664" y="1983028"/>
                </a:lnTo>
                <a:lnTo>
                  <a:pt x="1548475" y="1971478"/>
                </a:lnTo>
                <a:lnTo>
                  <a:pt x="1551485" y="1963280"/>
                </a:lnTo>
                <a:lnTo>
                  <a:pt x="1546626" y="1936403"/>
                </a:lnTo>
                <a:cubicBezTo>
                  <a:pt x="1543772" y="1920877"/>
                  <a:pt x="1542249" y="1905257"/>
                  <a:pt x="1542058" y="1889542"/>
                </a:cubicBezTo>
                <a:close/>
                <a:moveTo>
                  <a:pt x="1584069" y="1876917"/>
                </a:moveTo>
                <a:cubicBezTo>
                  <a:pt x="1580214" y="1876612"/>
                  <a:pt x="1577687" y="1877193"/>
                  <a:pt x="1576488" y="1878659"/>
                </a:cubicBezTo>
                <a:cubicBezTo>
                  <a:pt x="1575114" y="1881759"/>
                  <a:pt x="1575379" y="1884178"/>
                  <a:pt x="1577285" y="1885914"/>
                </a:cubicBezTo>
                <a:cubicBezTo>
                  <a:pt x="1579190" y="1887651"/>
                  <a:pt x="1581097" y="1888897"/>
                  <a:pt x="1583007" y="1889655"/>
                </a:cubicBezTo>
                <a:lnTo>
                  <a:pt x="1592867" y="1878705"/>
                </a:lnTo>
                <a:cubicBezTo>
                  <a:pt x="1590857" y="1877817"/>
                  <a:pt x="1587924" y="1877220"/>
                  <a:pt x="1584069" y="1876917"/>
                </a:cubicBezTo>
                <a:close/>
                <a:moveTo>
                  <a:pt x="1507319" y="1857902"/>
                </a:moveTo>
                <a:lnTo>
                  <a:pt x="1505100" y="1860994"/>
                </a:lnTo>
                <a:lnTo>
                  <a:pt x="1508669" y="1863189"/>
                </a:lnTo>
                <a:close/>
                <a:moveTo>
                  <a:pt x="1651984" y="1828684"/>
                </a:moveTo>
                <a:lnTo>
                  <a:pt x="1625720" y="1847430"/>
                </a:lnTo>
                <a:cubicBezTo>
                  <a:pt x="1629435" y="1849139"/>
                  <a:pt x="1633043" y="1852024"/>
                  <a:pt x="1636546" y="1856085"/>
                </a:cubicBezTo>
                <a:cubicBezTo>
                  <a:pt x="1640049" y="1860146"/>
                  <a:pt x="1640786" y="1864590"/>
                  <a:pt x="1638758" y="1869420"/>
                </a:cubicBezTo>
                <a:lnTo>
                  <a:pt x="1664976" y="1866356"/>
                </a:lnTo>
                <a:cubicBezTo>
                  <a:pt x="1656052" y="1860745"/>
                  <a:pt x="1654294" y="1854664"/>
                  <a:pt x="1659706" y="1848111"/>
                </a:cubicBezTo>
                <a:cubicBezTo>
                  <a:pt x="1665118" y="1841560"/>
                  <a:pt x="1662542" y="1835084"/>
                  <a:pt x="1651984" y="1828684"/>
                </a:cubicBezTo>
                <a:close/>
                <a:moveTo>
                  <a:pt x="1188674" y="1796604"/>
                </a:moveTo>
                <a:cubicBezTo>
                  <a:pt x="1185254" y="1798786"/>
                  <a:pt x="1183728" y="1803597"/>
                  <a:pt x="1184092" y="1811034"/>
                </a:cubicBezTo>
                <a:cubicBezTo>
                  <a:pt x="1184458" y="1818472"/>
                  <a:pt x="1186401" y="1822161"/>
                  <a:pt x="1189924" y="1822104"/>
                </a:cubicBezTo>
                <a:lnTo>
                  <a:pt x="1193354" y="1809894"/>
                </a:lnTo>
                <a:cubicBezTo>
                  <a:pt x="1195212" y="1809451"/>
                  <a:pt x="1196704" y="1808660"/>
                  <a:pt x="1197834" y="1807524"/>
                </a:cubicBezTo>
                <a:cubicBezTo>
                  <a:pt x="1198964" y="1806389"/>
                  <a:pt x="1199005" y="1804217"/>
                  <a:pt x="1197956" y="1801010"/>
                </a:cubicBezTo>
                <a:cubicBezTo>
                  <a:pt x="1197491" y="1799233"/>
                  <a:pt x="1196665" y="1797803"/>
                  <a:pt x="1195479" y="1796720"/>
                </a:cubicBezTo>
                <a:cubicBezTo>
                  <a:pt x="1194294" y="1795639"/>
                  <a:pt x="1192026" y="1795600"/>
                  <a:pt x="1188674" y="1796604"/>
                </a:cubicBezTo>
                <a:close/>
                <a:moveTo>
                  <a:pt x="1589924" y="1767357"/>
                </a:moveTo>
                <a:cubicBezTo>
                  <a:pt x="1583241" y="1765608"/>
                  <a:pt x="1577768" y="1769840"/>
                  <a:pt x="1573506" y="1780053"/>
                </a:cubicBezTo>
                <a:lnTo>
                  <a:pt x="1572909" y="1782152"/>
                </a:lnTo>
                <a:lnTo>
                  <a:pt x="1574317" y="1783148"/>
                </a:lnTo>
                <a:lnTo>
                  <a:pt x="1574974" y="1790719"/>
                </a:lnTo>
                <a:close/>
                <a:moveTo>
                  <a:pt x="1257890" y="1718758"/>
                </a:moveTo>
                <a:cubicBezTo>
                  <a:pt x="1256204" y="1719457"/>
                  <a:pt x="1254664" y="1720570"/>
                  <a:pt x="1253270" y="1722100"/>
                </a:cubicBezTo>
                <a:cubicBezTo>
                  <a:pt x="1251876" y="1723629"/>
                  <a:pt x="1250336" y="1724744"/>
                  <a:pt x="1248649" y="1725442"/>
                </a:cubicBezTo>
                <a:cubicBezTo>
                  <a:pt x="1250988" y="1732087"/>
                  <a:pt x="1255630" y="1734290"/>
                  <a:pt x="1262570" y="1732049"/>
                </a:cubicBezTo>
                <a:cubicBezTo>
                  <a:pt x="1266425" y="1730188"/>
                  <a:pt x="1267959" y="1727227"/>
                  <a:pt x="1267173" y="1723164"/>
                </a:cubicBezTo>
                <a:cubicBezTo>
                  <a:pt x="1265230" y="1719473"/>
                  <a:pt x="1262134" y="1718006"/>
                  <a:pt x="1257890" y="1718758"/>
                </a:cubicBezTo>
                <a:close/>
                <a:moveTo>
                  <a:pt x="1474442" y="1708072"/>
                </a:moveTo>
                <a:lnTo>
                  <a:pt x="1471588" y="1711610"/>
                </a:lnTo>
                <a:lnTo>
                  <a:pt x="1471642" y="1711804"/>
                </a:lnTo>
                <a:lnTo>
                  <a:pt x="1470859" y="1728360"/>
                </a:lnTo>
                <a:lnTo>
                  <a:pt x="1474505" y="1726091"/>
                </a:lnTo>
                <a:cubicBezTo>
                  <a:pt x="1481149" y="1721403"/>
                  <a:pt x="1484612" y="1717972"/>
                  <a:pt x="1484894" y="1715800"/>
                </a:cubicBezTo>
                <a:lnTo>
                  <a:pt x="1474481" y="1719161"/>
                </a:lnTo>
                <a:close/>
                <a:moveTo>
                  <a:pt x="3725368" y="1654370"/>
                </a:moveTo>
                <a:lnTo>
                  <a:pt x="3725113" y="1655000"/>
                </a:lnTo>
                <a:cubicBezTo>
                  <a:pt x="3721199" y="1657791"/>
                  <a:pt x="3716416" y="1659613"/>
                  <a:pt x="3710762" y="1660468"/>
                </a:cubicBezTo>
                <a:lnTo>
                  <a:pt x="3703542" y="1661654"/>
                </a:lnTo>
                <a:lnTo>
                  <a:pt x="3700656" y="1687031"/>
                </a:lnTo>
                <a:cubicBezTo>
                  <a:pt x="3711287" y="1685880"/>
                  <a:pt x="3712302" y="1688084"/>
                  <a:pt x="3703700" y="1693647"/>
                </a:cubicBezTo>
                <a:cubicBezTo>
                  <a:pt x="3695094" y="1699211"/>
                  <a:pt x="3688889" y="1702600"/>
                  <a:pt x="3685081" y="1703818"/>
                </a:cubicBezTo>
                <a:lnTo>
                  <a:pt x="3673221" y="1741342"/>
                </a:lnTo>
                <a:lnTo>
                  <a:pt x="3665794" y="1744178"/>
                </a:lnTo>
                <a:lnTo>
                  <a:pt x="3657856" y="1750842"/>
                </a:lnTo>
                <a:lnTo>
                  <a:pt x="3652096" y="1752702"/>
                </a:lnTo>
                <a:lnTo>
                  <a:pt x="3650003" y="1763453"/>
                </a:lnTo>
                <a:lnTo>
                  <a:pt x="3648983" y="1775041"/>
                </a:lnTo>
                <a:cubicBezTo>
                  <a:pt x="3646770" y="1783387"/>
                  <a:pt x="3642985" y="1792762"/>
                  <a:pt x="3637629" y="1803163"/>
                </a:cubicBezTo>
                <a:cubicBezTo>
                  <a:pt x="3626916" y="1823966"/>
                  <a:pt x="3623366" y="1843151"/>
                  <a:pt x="3626975" y="1860720"/>
                </a:cubicBezTo>
                <a:lnTo>
                  <a:pt x="3628096" y="1878909"/>
                </a:lnTo>
                <a:lnTo>
                  <a:pt x="3633104" y="1864886"/>
                </a:lnTo>
                <a:cubicBezTo>
                  <a:pt x="3633864" y="1858757"/>
                  <a:pt x="3633762" y="1852994"/>
                  <a:pt x="3632795" y="1847593"/>
                </a:cubicBezTo>
                <a:cubicBezTo>
                  <a:pt x="3637773" y="1844701"/>
                  <a:pt x="3640863" y="1840339"/>
                  <a:pt x="3642064" y="1834510"/>
                </a:cubicBezTo>
                <a:cubicBezTo>
                  <a:pt x="3643265" y="1828678"/>
                  <a:pt x="3643338" y="1823033"/>
                  <a:pt x="3642282" y="1817574"/>
                </a:cubicBezTo>
                <a:lnTo>
                  <a:pt x="3660230" y="1793282"/>
                </a:lnTo>
                <a:cubicBezTo>
                  <a:pt x="3667408" y="1783655"/>
                  <a:pt x="3681464" y="1764447"/>
                  <a:pt x="3702398" y="1735663"/>
                </a:cubicBezTo>
                <a:cubicBezTo>
                  <a:pt x="3723333" y="1706878"/>
                  <a:pt x="3734991" y="1689844"/>
                  <a:pt x="3737374" y="1684561"/>
                </a:cubicBezTo>
                <a:cubicBezTo>
                  <a:pt x="3736927" y="1682930"/>
                  <a:pt x="3736144" y="1682021"/>
                  <a:pt x="3735027" y="1681833"/>
                </a:cubicBezTo>
                <a:cubicBezTo>
                  <a:pt x="3733910" y="1681646"/>
                  <a:pt x="3733282" y="1681601"/>
                  <a:pt x="3733145" y="1681698"/>
                </a:cubicBezTo>
                <a:cubicBezTo>
                  <a:pt x="3721912" y="1682950"/>
                  <a:pt x="3719392" y="1680990"/>
                  <a:pt x="3725589" y="1675823"/>
                </a:cubicBezTo>
                <a:lnTo>
                  <a:pt x="3742075" y="1667107"/>
                </a:lnTo>
                <a:lnTo>
                  <a:pt x="3742086" y="1660750"/>
                </a:lnTo>
                <a:close/>
                <a:moveTo>
                  <a:pt x="1497083" y="1616045"/>
                </a:moveTo>
                <a:lnTo>
                  <a:pt x="1502090" y="1665845"/>
                </a:lnTo>
                <a:lnTo>
                  <a:pt x="1487115" y="1689179"/>
                </a:lnTo>
                <a:lnTo>
                  <a:pt x="1498776" y="1711320"/>
                </a:lnTo>
                <a:lnTo>
                  <a:pt x="1513062" y="1827023"/>
                </a:lnTo>
                <a:lnTo>
                  <a:pt x="1529138" y="1828349"/>
                </a:lnTo>
                <a:cubicBezTo>
                  <a:pt x="1533457" y="1821434"/>
                  <a:pt x="1537577" y="1812951"/>
                  <a:pt x="1541497" y="1802900"/>
                </a:cubicBezTo>
                <a:lnTo>
                  <a:pt x="1542422" y="1791843"/>
                </a:lnTo>
                <a:lnTo>
                  <a:pt x="1541981" y="1788837"/>
                </a:lnTo>
                <a:lnTo>
                  <a:pt x="1534195" y="1779750"/>
                </a:lnTo>
                <a:cubicBezTo>
                  <a:pt x="1536871" y="1774824"/>
                  <a:pt x="1538527" y="1769406"/>
                  <a:pt x="1539158" y="1763493"/>
                </a:cubicBezTo>
                <a:cubicBezTo>
                  <a:pt x="1539789" y="1757582"/>
                  <a:pt x="1538166" y="1752547"/>
                  <a:pt x="1534288" y="1748387"/>
                </a:cubicBezTo>
                <a:cubicBezTo>
                  <a:pt x="1538875" y="1732195"/>
                  <a:pt x="1534779" y="1710098"/>
                  <a:pt x="1521998" y="1682099"/>
                </a:cubicBezTo>
                <a:cubicBezTo>
                  <a:pt x="1509215" y="1654098"/>
                  <a:pt x="1504707" y="1632785"/>
                  <a:pt x="1508469" y="1618160"/>
                </a:cubicBezTo>
                <a:close/>
                <a:moveTo>
                  <a:pt x="1444742" y="1541166"/>
                </a:moveTo>
                <a:lnTo>
                  <a:pt x="1439103" y="1541858"/>
                </a:lnTo>
                <a:cubicBezTo>
                  <a:pt x="1440321" y="1545320"/>
                  <a:pt x="1442262" y="1548086"/>
                  <a:pt x="1444923" y="1550156"/>
                </a:cubicBezTo>
                <a:lnTo>
                  <a:pt x="1448974" y="1550869"/>
                </a:lnTo>
                <a:close/>
                <a:moveTo>
                  <a:pt x="951482" y="1540124"/>
                </a:moveTo>
                <a:lnTo>
                  <a:pt x="962013" y="1570028"/>
                </a:lnTo>
                <a:lnTo>
                  <a:pt x="977065" y="1568871"/>
                </a:lnTo>
                <a:lnTo>
                  <a:pt x="967705" y="1542289"/>
                </a:lnTo>
                <a:close/>
                <a:moveTo>
                  <a:pt x="3823857" y="1530747"/>
                </a:moveTo>
                <a:lnTo>
                  <a:pt x="3809974" y="1535227"/>
                </a:lnTo>
                <a:lnTo>
                  <a:pt x="3793870" y="1566328"/>
                </a:lnTo>
                <a:lnTo>
                  <a:pt x="3794291" y="1552123"/>
                </a:lnTo>
                <a:lnTo>
                  <a:pt x="3787340" y="1558955"/>
                </a:lnTo>
                <a:lnTo>
                  <a:pt x="3771475" y="1574551"/>
                </a:lnTo>
                <a:lnTo>
                  <a:pt x="3777686" y="1575251"/>
                </a:lnTo>
                <a:lnTo>
                  <a:pt x="3779942" y="1620317"/>
                </a:lnTo>
                <a:lnTo>
                  <a:pt x="3783115" y="1618350"/>
                </a:lnTo>
                <a:cubicBezTo>
                  <a:pt x="3791714" y="1606711"/>
                  <a:pt x="3794962" y="1593725"/>
                  <a:pt x="3792859" y="1579396"/>
                </a:cubicBezTo>
                <a:cubicBezTo>
                  <a:pt x="3793083" y="1573727"/>
                  <a:pt x="3795267" y="1568623"/>
                  <a:pt x="3799409" y="1564090"/>
                </a:cubicBezTo>
                <a:lnTo>
                  <a:pt x="3815399" y="1553696"/>
                </a:lnTo>
                <a:lnTo>
                  <a:pt x="3815825" y="1551841"/>
                </a:lnTo>
                <a:cubicBezTo>
                  <a:pt x="3821374" y="1551360"/>
                  <a:pt x="3824452" y="1548671"/>
                  <a:pt x="3825062" y="1543772"/>
                </a:cubicBezTo>
                <a:cubicBezTo>
                  <a:pt x="3825672" y="1538872"/>
                  <a:pt x="3825270" y="1534530"/>
                  <a:pt x="3823857" y="1530747"/>
                </a:cubicBezTo>
                <a:close/>
                <a:moveTo>
                  <a:pt x="1251408" y="1524729"/>
                </a:moveTo>
                <a:cubicBezTo>
                  <a:pt x="1245994" y="1528790"/>
                  <a:pt x="1241840" y="1541232"/>
                  <a:pt x="1238945" y="1562056"/>
                </a:cubicBezTo>
                <a:cubicBezTo>
                  <a:pt x="1236052" y="1582879"/>
                  <a:pt x="1235671" y="1597804"/>
                  <a:pt x="1237802" y="1606829"/>
                </a:cubicBezTo>
                <a:cubicBezTo>
                  <a:pt x="1235800" y="1607321"/>
                  <a:pt x="1233731" y="1608298"/>
                  <a:pt x="1231588" y="1609760"/>
                </a:cubicBezTo>
                <a:cubicBezTo>
                  <a:pt x="1229444" y="1611224"/>
                  <a:pt x="1228826" y="1613582"/>
                  <a:pt x="1229730" y="1616835"/>
                </a:cubicBezTo>
                <a:cubicBezTo>
                  <a:pt x="1231431" y="1620063"/>
                  <a:pt x="1235010" y="1622454"/>
                  <a:pt x="1240469" y="1624008"/>
                </a:cubicBezTo>
                <a:cubicBezTo>
                  <a:pt x="1245928" y="1625561"/>
                  <a:pt x="1250083" y="1626841"/>
                  <a:pt x="1252935" y="1627848"/>
                </a:cubicBezTo>
                <a:cubicBezTo>
                  <a:pt x="1256550" y="1626681"/>
                  <a:pt x="1259438" y="1624825"/>
                  <a:pt x="1261602" y="1622276"/>
                </a:cubicBezTo>
                <a:cubicBezTo>
                  <a:pt x="1263763" y="1619727"/>
                  <a:pt x="1264332" y="1616768"/>
                  <a:pt x="1263306" y="1613399"/>
                </a:cubicBezTo>
                <a:cubicBezTo>
                  <a:pt x="1260146" y="1606710"/>
                  <a:pt x="1257712" y="1600712"/>
                  <a:pt x="1256003" y="1595404"/>
                </a:cubicBezTo>
                <a:cubicBezTo>
                  <a:pt x="1254296" y="1590098"/>
                  <a:pt x="1258238" y="1585742"/>
                  <a:pt x="1267828" y="1582337"/>
                </a:cubicBezTo>
                <a:cubicBezTo>
                  <a:pt x="1265834" y="1563862"/>
                  <a:pt x="1262686" y="1547609"/>
                  <a:pt x="1258390" y="1533577"/>
                </a:cubicBezTo>
                <a:cubicBezTo>
                  <a:pt x="1257804" y="1531685"/>
                  <a:pt x="1256927" y="1529656"/>
                  <a:pt x="1255762" y="1527488"/>
                </a:cubicBezTo>
                <a:cubicBezTo>
                  <a:pt x="1254597" y="1525320"/>
                  <a:pt x="1253144" y="1524401"/>
                  <a:pt x="1251408" y="1524729"/>
                </a:cubicBezTo>
                <a:close/>
                <a:moveTo>
                  <a:pt x="1513668" y="1522516"/>
                </a:moveTo>
                <a:lnTo>
                  <a:pt x="1521811" y="1538219"/>
                </a:lnTo>
                <a:cubicBezTo>
                  <a:pt x="1520544" y="1540307"/>
                  <a:pt x="1518962" y="1543962"/>
                  <a:pt x="1517071" y="1549184"/>
                </a:cubicBezTo>
                <a:cubicBezTo>
                  <a:pt x="1515177" y="1554405"/>
                  <a:pt x="1515644" y="1558067"/>
                  <a:pt x="1518470" y="1560165"/>
                </a:cubicBezTo>
                <a:cubicBezTo>
                  <a:pt x="1521845" y="1561220"/>
                  <a:pt x="1524920" y="1559921"/>
                  <a:pt x="1527696" y="1556270"/>
                </a:cubicBezTo>
                <a:cubicBezTo>
                  <a:pt x="1530470" y="1552618"/>
                  <a:pt x="1532320" y="1549748"/>
                  <a:pt x="1533249" y="1547661"/>
                </a:cubicBezTo>
                <a:cubicBezTo>
                  <a:pt x="1535106" y="1542992"/>
                  <a:pt x="1533481" y="1538611"/>
                  <a:pt x="1528374" y="1534513"/>
                </a:cubicBezTo>
                <a:cubicBezTo>
                  <a:pt x="1523268" y="1530415"/>
                  <a:pt x="1518366" y="1526416"/>
                  <a:pt x="1513668" y="1522516"/>
                </a:cubicBezTo>
                <a:close/>
                <a:moveTo>
                  <a:pt x="1431623" y="1496917"/>
                </a:moveTo>
                <a:lnTo>
                  <a:pt x="1432003" y="1499745"/>
                </a:lnTo>
                <a:lnTo>
                  <a:pt x="1435983" y="1503191"/>
                </a:lnTo>
                <a:lnTo>
                  <a:pt x="1433479" y="1498578"/>
                </a:lnTo>
                <a:close/>
                <a:moveTo>
                  <a:pt x="1476081" y="1493598"/>
                </a:moveTo>
                <a:cubicBezTo>
                  <a:pt x="1469673" y="1491326"/>
                  <a:pt x="1465304" y="1491511"/>
                  <a:pt x="1462975" y="1494150"/>
                </a:cubicBezTo>
                <a:cubicBezTo>
                  <a:pt x="1462458" y="1495946"/>
                  <a:pt x="1463476" y="1498235"/>
                  <a:pt x="1466026" y="1501019"/>
                </a:cubicBezTo>
                <a:cubicBezTo>
                  <a:pt x="1468577" y="1503804"/>
                  <a:pt x="1470824" y="1505704"/>
                  <a:pt x="1472766" y="1506723"/>
                </a:cubicBezTo>
                <a:cubicBezTo>
                  <a:pt x="1472355" y="1507342"/>
                  <a:pt x="1471118" y="1510018"/>
                  <a:pt x="1469057" y="1514749"/>
                </a:cubicBezTo>
                <a:cubicBezTo>
                  <a:pt x="1466996" y="1519481"/>
                  <a:pt x="1466577" y="1522550"/>
                  <a:pt x="1467801" y="1523958"/>
                </a:cubicBezTo>
                <a:lnTo>
                  <a:pt x="1489168" y="1498927"/>
                </a:lnTo>
                <a:cubicBezTo>
                  <a:pt x="1486853" y="1497647"/>
                  <a:pt x="1482489" y="1495870"/>
                  <a:pt x="1476081" y="1493598"/>
                </a:cubicBezTo>
                <a:close/>
                <a:moveTo>
                  <a:pt x="1474184" y="1443608"/>
                </a:moveTo>
                <a:cubicBezTo>
                  <a:pt x="1470769" y="1443925"/>
                  <a:pt x="1468171" y="1445617"/>
                  <a:pt x="1466388" y="1448683"/>
                </a:cubicBezTo>
                <a:cubicBezTo>
                  <a:pt x="1465734" y="1450412"/>
                  <a:pt x="1466205" y="1452440"/>
                  <a:pt x="1467802" y="1454765"/>
                </a:cubicBezTo>
                <a:cubicBezTo>
                  <a:pt x="1469400" y="1457087"/>
                  <a:pt x="1471101" y="1458725"/>
                  <a:pt x="1472906" y="1459678"/>
                </a:cubicBezTo>
                <a:lnTo>
                  <a:pt x="1484415" y="1445596"/>
                </a:lnTo>
                <a:cubicBezTo>
                  <a:pt x="1481008" y="1443954"/>
                  <a:pt x="1477596" y="1443291"/>
                  <a:pt x="1474184" y="1443608"/>
                </a:cubicBezTo>
                <a:close/>
                <a:moveTo>
                  <a:pt x="1450195" y="1385913"/>
                </a:moveTo>
                <a:cubicBezTo>
                  <a:pt x="1448387" y="1385286"/>
                  <a:pt x="1446272" y="1385738"/>
                  <a:pt x="1443844" y="1387268"/>
                </a:cubicBezTo>
                <a:cubicBezTo>
                  <a:pt x="1441417" y="1388796"/>
                  <a:pt x="1439705" y="1390425"/>
                  <a:pt x="1438711" y="1392154"/>
                </a:cubicBezTo>
                <a:cubicBezTo>
                  <a:pt x="1438022" y="1393948"/>
                  <a:pt x="1438150" y="1396629"/>
                  <a:pt x="1439096" y="1400191"/>
                </a:cubicBezTo>
                <a:cubicBezTo>
                  <a:pt x="1440040" y="1403755"/>
                  <a:pt x="1440987" y="1406829"/>
                  <a:pt x="1441934" y="1409412"/>
                </a:cubicBezTo>
                <a:cubicBezTo>
                  <a:pt x="1444218" y="1410431"/>
                  <a:pt x="1448242" y="1411552"/>
                  <a:pt x="1454005" y="1412777"/>
                </a:cubicBezTo>
                <a:cubicBezTo>
                  <a:pt x="1459768" y="1414002"/>
                  <a:pt x="1463386" y="1413947"/>
                  <a:pt x="1464857" y="1412611"/>
                </a:cubicBezTo>
                <a:cubicBezTo>
                  <a:pt x="1465033" y="1410816"/>
                  <a:pt x="1462651" y="1408521"/>
                  <a:pt x="1457712" y="1405731"/>
                </a:cubicBezTo>
                <a:cubicBezTo>
                  <a:pt x="1452771" y="1402942"/>
                  <a:pt x="1449160" y="1401036"/>
                  <a:pt x="1446876" y="1400017"/>
                </a:cubicBezTo>
                <a:cubicBezTo>
                  <a:pt x="1447940" y="1398157"/>
                  <a:pt x="1449109" y="1395613"/>
                  <a:pt x="1450382" y="1392382"/>
                </a:cubicBezTo>
                <a:cubicBezTo>
                  <a:pt x="1451652" y="1389151"/>
                  <a:pt x="1451591" y="1386995"/>
                  <a:pt x="1450195" y="1385913"/>
                </a:cubicBezTo>
                <a:close/>
                <a:moveTo>
                  <a:pt x="3442106" y="1335725"/>
                </a:moveTo>
                <a:cubicBezTo>
                  <a:pt x="3439000" y="1337884"/>
                  <a:pt x="3438006" y="1343292"/>
                  <a:pt x="3439123" y="1351952"/>
                </a:cubicBezTo>
                <a:cubicBezTo>
                  <a:pt x="3440239" y="1360611"/>
                  <a:pt x="3441273" y="1366291"/>
                  <a:pt x="3442224" y="1368991"/>
                </a:cubicBezTo>
                <a:lnTo>
                  <a:pt x="3443315" y="1350137"/>
                </a:lnTo>
                <a:cubicBezTo>
                  <a:pt x="3444705" y="1347453"/>
                  <a:pt x="3445658" y="1344215"/>
                  <a:pt x="3446176" y="1340424"/>
                </a:cubicBezTo>
                <a:cubicBezTo>
                  <a:pt x="3446692" y="1336634"/>
                  <a:pt x="3445336" y="1335068"/>
                  <a:pt x="3442106" y="1335725"/>
                </a:cubicBezTo>
                <a:close/>
                <a:moveTo>
                  <a:pt x="1435626" y="1327851"/>
                </a:moveTo>
                <a:cubicBezTo>
                  <a:pt x="1429083" y="1324696"/>
                  <a:pt x="1424165" y="1326251"/>
                  <a:pt x="1420871" y="1332514"/>
                </a:cubicBezTo>
                <a:lnTo>
                  <a:pt x="1420693" y="1333681"/>
                </a:lnTo>
                <a:lnTo>
                  <a:pt x="1420933" y="1349455"/>
                </a:lnTo>
                <a:close/>
                <a:moveTo>
                  <a:pt x="3832270" y="1291206"/>
                </a:moveTo>
                <a:lnTo>
                  <a:pt x="3834610" y="1297852"/>
                </a:lnTo>
                <a:cubicBezTo>
                  <a:pt x="3832141" y="1302272"/>
                  <a:pt x="3830178" y="1306760"/>
                  <a:pt x="3828722" y="1311315"/>
                </a:cubicBezTo>
                <a:cubicBezTo>
                  <a:pt x="3827266" y="1315872"/>
                  <a:pt x="3827332" y="1320630"/>
                  <a:pt x="3828917" y="1325591"/>
                </a:cubicBezTo>
                <a:cubicBezTo>
                  <a:pt x="3830183" y="1328729"/>
                  <a:pt x="3832312" y="1330201"/>
                  <a:pt x="3835303" y="1330006"/>
                </a:cubicBezTo>
                <a:lnTo>
                  <a:pt x="3840650" y="1328784"/>
                </a:lnTo>
                <a:lnTo>
                  <a:pt x="3835145" y="1308270"/>
                </a:lnTo>
                <a:lnTo>
                  <a:pt x="3845480" y="1299125"/>
                </a:lnTo>
                <a:lnTo>
                  <a:pt x="3843584" y="1297267"/>
                </a:lnTo>
                <a:cubicBezTo>
                  <a:pt x="3839659" y="1292753"/>
                  <a:pt x="3835888" y="1290731"/>
                  <a:pt x="3832270" y="1291206"/>
                </a:cubicBezTo>
                <a:close/>
                <a:moveTo>
                  <a:pt x="2564224" y="1275899"/>
                </a:moveTo>
                <a:lnTo>
                  <a:pt x="2532352" y="1284688"/>
                </a:lnTo>
                <a:lnTo>
                  <a:pt x="2538542" y="1319248"/>
                </a:lnTo>
                <a:lnTo>
                  <a:pt x="2571032" y="1313915"/>
                </a:lnTo>
                <a:close/>
                <a:moveTo>
                  <a:pt x="2487691" y="1263559"/>
                </a:moveTo>
                <a:lnTo>
                  <a:pt x="2482839" y="1271580"/>
                </a:lnTo>
                <a:lnTo>
                  <a:pt x="2489929" y="1276056"/>
                </a:lnTo>
                <a:lnTo>
                  <a:pt x="2489548" y="1273927"/>
                </a:lnTo>
                <a:cubicBezTo>
                  <a:pt x="2490164" y="1273900"/>
                  <a:pt x="2492543" y="1273360"/>
                  <a:pt x="2496690" y="1272309"/>
                </a:cubicBezTo>
                <a:cubicBezTo>
                  <a:pt x="2500838" y="1271257"/>
                  <a:pt x="2503064" y="1269855"/>
                  <a:pt x="2503370" y="1268100"/>
                </a:cubicBezTo>
                <a:cubicBezTo>
                  <a:pt x="2502670" y="1266362"/>
                  <a:pt x="2500432" y="1265099"/>
                  <a:pt x="2496651" y="1264311"/>
                </a:cubicBezTo>
                <a:cubicBezTo>
                  <a:pt x="2492872" y="1263523"/>
                  <a:pt x="2489886" y="1263273"/>
                  <a:pt x="2487691" y="1263559"/>
                </a:cubicBezTo>
                <a:close/>
                <a:moveTo>
                  <a:pt x="3499086" y="1236851"/>
                </a:moveTo>
                <a:cubicBezTo>
                  <a:pt x="3496094" y="1237046"/>
                  <a:pt x="3492816" y="1237795"/>
                  <a:pt x="3489248" y="1239100"/>
                </a:cubicBezTo>
                <a:lnTo>
                  <a:pt x="3485779" y="1240221"/>
                </a:lnTo>
                <a:cubicBezTo>
                  <a:pt x="3486485" y="1242229"/>
                  <a:pt x="3488279" y="1244579"/>
                  <a:pt x="3491160" y="1247272"/>
                </a:cubicBezTo>
                <a:cubicBezTo>
                  <a:pt x="3494040" y="1249966"/>
                  <a:pt x="3497277" y="1250925"/>
                  <a:pt x="3500869" y="1250151"/>
                </a:cubicBezTo>
                <a:cubicBezTo>
                  <a:pt x="3504171" y="1249009"/>
                  <a:pt x="3505952" y="1247663"/>
                  <a:pt x="3506213" y="1246115"/>
                </a:cubicBezTo>
                <a:cubicBezTo>
                  <a:pt x="3506472" y="1244565"/>
                  <a:pt x="3506225" y="1242949"/>
                  <a:pt x="3505471" y="1241266"/>
                </a:cubicBezTo>
                <a:cubicBezTo>
                  <a:pt x="3504206" y="1238129"/>
                  <a:pt x="3502077" y="1236656"/>
                  <a:pt x="3499086" y="1236851"/>
                </a:cubicBezTo>
                <a:close/>
                <a:moveTo>
                  <a:pt x="2597124" y="1231363"/>
                </a:moveTo>
                <a:cubicBezTo>
                  <a:pt x="2596912" y="1231916"/>
                  <a:pt x="2596148" y="1234562"/>
                  <a:pt x="2594829" y="1239301"/>
                </a:cubicBezTo>
                <a:cubicBezTo>
                  <a:pt x="2593509" y="1244038"/>
                  <a:pt x="2592899" y="1247548"/>
                  <a:pt x="2592998" y="1249829"/>
                </a:cubicBezTo>
                <a:cubicBezTo>
                  <a:pt x="2583156" y="1263599"/>
                  <a:pt x="2580926" y="1279679"/>
                  <a:pt x="2586309" y="1298067"/>
                </a:cubicBezTo>
                <a:cubicBezTo>
                  <a:pt x="2591692" y="1316453"/>
                  <a:pt x="2588250" y="1330952"/>
                  <a:pt x="2575984" y="1341564"/>
                </a:cubicBezTo>
                <a:lnTo>
                  <a:pt x="2561111" y="1363477"/>
                </a:lnTo>
                <a:lnTo>
                  <a:pt x="2568978" y="1371721"/>
                </a:lnTo>
                <a:cubicBezTo>
                  <a:pt x="2566366" y="1377986"/>
                  <a:pt x="2567443" y="1383086"/>
                  <a:pt x="2572208" y="1387019"/>
                </a:cubicBezTo>
                <a:lnTo>
                  <a:pt x="2580582" y="1392313"/>
                </a:lnTo>
                <a:lnTo>
                  <a:pt x="2584030" y="1386492"/>
                </a:lnTo>
                <a:cubicBezTo>
                  <a:pt x="2587830" y="1386091"/>
                  <a:pt x="2591062" y="1385115"/>
                  <a:pt x="2593725" y="1383568"/>
                </a:cubicBezTo>
                <a:cubicBezTo>
                  <a:pt x="2596390" y="1382017"/>
                  <a:pt x="2597353" y="1378746"/>
                  <a:pt x="2596614" y="1373754"/>
                </a:cubicBezTo>
                <a:cubicBezTo>
                  <a:pt x="2594258" y="1364061"/>
                  <a:pt x="2598246" y="1358662"/>
                  <a:pt x="2608578" y="1357559"/>
                </a:cubicBezTo>
                <a:lnTo>
                  <a:pt x="2618066" y="1327541"/>
                </a:lnTo>
                <a:cubicBezTo>
                  <a:pt x="2614408" y="1323546"/>
                  <a:pt x="2609912" y="1317465"/>
                  <a:pt x="2604578" y="1309298"/>
                </a:cubicBezTo>
                <a:cubicBezTo>
                  <a:pt x="2599245" y="1301131"/>
                  <a:pt x="2600474" y="1295889"/>
                  <a:pt x="2608265" y="1293573"/>
                </a:cubicBezTo>
                <a:lnTo>
                  <a:pt x="2605686" y="1258419"/>
                </a:lnTo>
                <a:lnTo>
                  <a:pt x="2620640" y="1238176"/>
                </a:lnTo>
                <a:lnTo>
                  <a:pt x="2601971" y="1237683"/>
                </a:lnTo>
                <a:cubicBezTo>
                  <a:pt x="2601995" y="1237382"/>
                  <a:pt x="2601639" y="1236256"/>
                  <a:pt x="2600902" y="1234302"/>
                </a:cubicBezTo>
                <a:cubicBezTo>
                  <a:pt x="2600164" y="1232347"/>
                  <a:pt x="2598906" y="1231367"/>
                  <a:pt x="2597124" y="1231363"/>
                </a:cubicBezTo>
                <a:close/>
                <a:moveTo>
                  <a:pt x="1398276" y="1219546"/>
                </a:moveTo>
                <a:cubicBezTo>
                  <a:pt x="1396365" y="1219442"/>
                  <a:pt x="1394037" y="1221592"/>
                  <a:pt x="1391294" y="1225994"/>
                </a:cubicBezTo>
                <a:cubicBezTo>
                  <a:pt x="1388551" y="1230399"/>
                  <a:pt x="1387042" y="1232942"/>
                  <a:pt x="1386767" y="1233627"/>
                </a:cubicBezTo>
                <a:cubicBezTo>
                  <a:pt x="1382469" y="1233354"/>
                  <a:pt x="1377963" y="1233473"/>
                  <a:pt x="1373253" y="1233983"/>
                </a:cubicBezTo>
                <a:cubicBezTo>
                  <a:pt x="1368542" y="1234493"/>
                  <a:pt x="1364849" y="1236966"/>
                  <a:pt x="1362175" y="1241402"/>
                </a:cubicBezTo>
                <a:lnTo>
                  <a:pt x="1362151" y="1249241"/>
                </a:lnTo>
                <a:cubicBezTo>
                  <a:pt x="1368633" y="1249749"/>
                  <a:pt x="1374910" y="1251140"/>
                  <a:pt x="1380976" y="1253410"/>
                </a:cubicBezTo>
                <a:cubicBezTo>
                  <a:pt x="1387043" y="1255680"/>
                  <a:pt x="1388394" y="1260584"/>
                  <a:pt x="1385027" y="1268122"/>
                </a:cubicBezTo>
                <a:lnTo>
                  <a:pt x="1388340" y="1284218"/>
                </a:lnTo>
                <a:lnTo>
                  <a:pt x="1396074" y="1276376"/>
                </a:lnTo>
                <a:lnTo>
                  <a:pt x="1388321" y="1261859"/>
                </a:lnTo>
                <a:cubicBezTo>
                  <a:pt x="1390587" y="1257553"/>
                  <a:pt x="1393476" y="1250111"/>
                  <a:pt x="1396988" y="1239537"/>
                </a:cubicBezTo>
                <a:cubicBezTo>
                  <a:pt x="1400500" y="1228961"/>
                  <a:pt x="1400929" y="1222297"/>
                  <a:pt x="1398276" y="1219546"/>
                </a:cubicBezTo>
                <a:close/>
                <a:moveTo>
                  <a:pt x="4894811" y="1217059"/>
                </a:moveTo>
                <a:cubicBezTo>
                  <a:pt x="4891906" y="1218129"/>
                  <a:pt x="4891116" y="1220630"/>
                  <a:pt x="4892439" y="1224563"/>
                </a:cubicBezTo>
                <a:cubicBezTo>
                  <a:pt x="4892611" y="1226388"/>
                  <a:pt x="4893196" y="1227923"/>
                  <a:pt x="4894192" y="1229167"/>
                </a:cubicBezTo>
                <a:cubicBezTo>
                  <a:pt x="4895190" y="1230412"/>
                  <a:pt x="4897425" y="1230786"/>
                  <a:pt x="4900898" y="1230290"/>
                </a:cubicBezTo>
                <a:lnTo>
                  <a:pt x="4904507" y="1229697"/>
                </a:lnTo>
                <a:cubicBezTo>
                  <a:pt x="4904283" y="1227585"/>
                  <a:pt x="4903493" y="1224899"/>
                  <a:pt x="4902134" y="1221638"/>
                </a:cubicBezTo>
                <a:cubicBezTo>
                  <a:pt x="4900776" y="1218378"/>
                  <a:pt x="4898335" y="1216851"/>
                  <a:pt x="4894811" y="1217059"/>
                </a:cubicBezTo>
                <a:close/>
                <a:moveTo>
                  <a:pt x="1370467" y="1207121"/>
                </a:moveTo>
                <a:cubicBezTo>
                  <a:pt x="1366921" y="1206229"/>
                  <a:pt x="1364187" y="1207201"/>
                  <a:pt x="1362268" y="1210038"/>
                </a:cubicBezTo>
                <a:cubicBezTo>
                  <a:pt x="1361684" y="1211638"/>
                  <a:pt x="1362429" y="1213144"/>
                  <a:pt x="1364507" y="1214553"/>
                </a:cubicBezTo>
                <a:cubicBezTo>
                  <a:pt x="1366586" y="1215964"/>
                  <a:pt x="1368560" y="1217080"/>
                  <a:pt x="1370435" y="1217901"/>
                </a:cubicBezTo>
                <a:cubicBezTo>
                  <a:pt x="1373976" y="1220264"/>
                  <a:pt x="1376707" y="1220270"/>
                  <a:pt x="1378624" y="1217923"/>
                </a:cubicBezTo>
                <a:cubicBezTo>
                  <a:pt x="1379346" y="1216227"/>
                  <a:pt x="1379556" y="1214528"/>
                  <a:pt x="1379254" y="1212829"/>
                </a:cubicBezTo>
                <a:cubicBezTo>
                  <a:pt x="1378953" y="1211130"/>
                  <a:pt x="1378750" y="1210215"/>
                  <a:pt x="1378648" y="1210083"/>
                </a:cubicBezTo>
                <a:cubicBezTo>
                  <a:pt x="1376740" y="1209000"/>
                  <a:pt x="1374013" y="1208012"/>
                  <a:pt x="1370467" y="1207121"/>
                </a:cubicBezTo>
                <a:close/>
                <a:moveTo>
                  <a:pt x="3833124" y="1205821"/>
                </a:moveTo>
                <a:cubicBezTo>
                  <a:pt x="3829270" y="1207682"/>
                  <a:pt x="3827736" y="1210644"/>
                  <a:pt x="3828523" y="1214706"/>
                </a:cubicBezTo>
                <a:lnTo>
                  <a:pt x="3820490" y="1235803"/>
                </a:lnTo>
                <a:lnTo>
                  <a:pt x="3846222" y="1227497"/>
                </a:lnTo>
                <a:lnTo>
                  <a:pt x="3836640" y="1206198"/>
                </a:lnTo>
                <a:close/>
                <a:moveTo>
                  <a:pt x="2615480" y="1167871"/>
                </a:moveTo>
                <a:cubicBezTo>
                  <a:pt x="2612059" y="1168654"/>
                  <a:pt x="2610186" y="1170295"/>
                  <a:pt x="2609859" y="1172794"/>
                </a:cubicBezTo>
                <a:cubicBezTo>
                  <a:pt x="2609532" y="1175294"/>
                  <a:pt x="2609619" y="1177504"/>
                  <a:pt x="2610118" y="1179423"/>
                </a:cubicBezTo>
                <a:lnTo>
                  <a:pt x="2625176" y="1180508"/>
                </a:lnTo>
                <a:cubicBezTo>
                  <a:pt x="2623439" y="1174271"/>
                  <a:pt x="2620208" y="1170058"/>
                  <a:pt x="2615480" y="1167871"/>
                </a:cubicBezTo>
                <a:close/>
                <a:moveTo>
                  <a:pt x="4904260" y="1163477"/>
                </a:moveTo>
                <a:cubicBezTo>
                  <a:pt x="4901885" y="1162755"/>
                  <a:pt x="4898048" y="1162941"/>
                  <a:pt x="4892746" y="1164033"/>
                </a:cubicBezTo>
                <a:cubicBezTo>
                  <a:pt x="4893984" y="1170944"/>
                  <a:pt x="4898213" y="1173809"/>
                  <a:pt x="4905434" y="1172624"/>
                </a:cubicBezTo>
                <a:lnTo>
                  <a:pt x="4909042" y="1172030"/>
                </a:lnTo>
                <a:cubicBezTo>
                  <a:pt x="4908228" y="1167050"/>
                  <a:pt x="4906634" y="1164198"/>
                  <a:pt x="4904260" y="1163477"/>
                </a:cubicBezTo>
                <a:close/>
                <a:moveTo>
                  <a:pt x="2678497" y="1125507"/>
                </a:moveTo>
                <a:cubicBezTo>
                  <a:pt x="2676859" y="1126294"/>
                  <a:pt x="2676244" y="1128915"/>
                  <a:pt x="2676655" y="1133369"/>
                </a:cubicBezTo>
                <a:cubicBezTo>
                  <a:pt x="2677064" y="1137822"/>
                  <a:pt x="2677508" y="1141158"/>
                  <a:pt x="2677983" y="1143379"/>
                </a:cubicBezTo>
                <a:cubicBezTo>
                  <a:pt x="2677218" y="1143430"/>
                  <a:pt x="2674237" y="1144068"/>
                  <a:pt x="2669036" y="1145292"/>
                </a:cubicBezTo>
                <a:cubicBezTo>
                  <a:pt x="2663835" y="1146516"/>
                  <a:pt x="2661008" y="1148019"/>
                  <a:pt x="2660553" y="1149798"/>
                </a:cubicBezTo>
                <a:cubicBezTo>
                  <a:pt x="2661506" y="1149937"/>
                  <a:pt x="2666225" y="1150349"/>
                  <a:pt x="2674709" y="1151032"/>
                </a:cubicBezTo>
                <a:cubicBezTo>
                  <a:pt x="2683194" y="1151714"/>
                  <a:pt x="2689717" y="1151829"/>
                  <a:pt x="2694279" y="1151376"/>
                </a:cubicBezTo>
                <a:cubicBezTo>
                  <a:pt x="2693803" y="1148712"/>
                  <a:pt x="2691998" y="1143821"/>
                  <a:pt x="2688864" y="1136700"/>
                </a:cubicBezTo>
                <a:cubicBezTo>
                  <a:pt x="2685730" y="1129581"/>
                  <a:pt x="2682275" y="1125849"/>
                  <a:pt x="2678497" y="1125507"/>
                </a:cubicBezTo>
                <a:close/>
                <a:moveTo>
                  <a:pt x="2636209" y="1096872"/>
                </a:moveTo>
                <a:lnTo>
                  <a:pt x="2617747" y="1139036"/>
                </a:lnTo>
                <a:cubicBezTo>
                  <a:pt x="2619295" y="1145082"/>
                  <a:pt x="2621848" y="1148962"/>
                  <a:pt x="2625408" y="1150676"/>
                </a:cubicBezTo>
                <a:cubicBezTo>
                  <a:pt x="2628965" y="1152389"/>
                  <a:pt x="2631673" y="1157132"/>
                  <a:pt x="2633530" y="1164906"/>
                </a:cubicBezTo>
                <a:lnTo>
                  <a:pt x="2650446" y="1176360"/>
                </a:lnTo>
                <a:cubicBezTo>
                  <a:pt x="2648932" y="1164454"/>
                  <a:pt x="2649378" y="1153115"/>
                  <a:pt x="2651785" y="1142342"/>
                </a:cubicBezTo>
                <a:cubicBezTo>
                  <a:pt x="2654191" y="1131571"/>
                  <a:pt x="2654638" y="1120232"/>
                  <a:pt x="2653124" y="1108325"/>
                </a:cubicBezTo>
                <a:cubicBezTo>
                  <a:pt x="2651972" y="1098434"/>
                  <a:pt x="2646333" y="1094616"/>
                  <a:pt x="2636209" y="1096872"/>
                </a:cubicBezTo>
                <a:close/>
                <a:moveTo>
                  <a:pt x="3562789" y="1074750"/>
                </a:moveTo>
                <a:lnTo>
                  <a:pt x="3528281" y="1141395"/>
                </a:lnTo>
                <a:lnTo>
                  <a:pt x="3525007" y="1197956"/>
                </a:lnTo>
                <a:lnTo>
                  <a:pt x="3518067" y="1200197"/>
                </a:lnTo>
                <a:lnTo>
                  <a:pt x="3526176" y="1201279"/>
                </a:lnTo>
                <a:lnTo>
                  <a:pt x="3551642" y="1196760"/>
                </a:lnTo>
                <a:cubicBezTo>
                  <a:pt x="3547072" y="1187674"/>
                  <a:pt x="3545115" y="1179826"/>
                  <a:pt x="3545767" y="1173217"/>
                </a:cubicBezTo>
                <a:cubicBezTo>
                  <a:pt x="3546420" y="1166607"/>
                  <a:pt x="3545621" y="1159309"/>
                  <a:pt x="3543372" y="1151325"/>
                </a:cubicBezTo>
                <a:cubicBezTo>
                  <a:pt x="3547132" y="1150111"/>
                  <a:pt x="3550600" y="1148066"/>
                  <a:pt x="3553775" y="1145192"/>
                </a:cubicBezTo>
                <a:cubicBezTo>
                  <a:pt x="3556950" y="1142316"/>
                  <a:pt x="3558096" y="1139171"/>
                  <a:pt x="3557216" y="1135756"/>
                </a:cubicBezTo>
                <a:cubicBezTo>
                  <a:pt x="3555732" y="1132226"/>
                  <a:pt x="3554897" y="1128485"/>
                  <a:pt x="3554715" y="1124536"/>
                </a:cubicBezTo>
                <a:cubicBezTo>
                  <a:pt x="3554532" y="1120587"/>
                  <a:pt x="3556886" y="1117668"/>
                  <a:pt x="3561777" y="1115780"/>
                </a:cubicBezTo>
                <a:lnTo>
                  <a:pt x="3565248" y="1114660"/>
                </a:lnTo>
                <a:cubicBezTo>
                  <a:pt x="3567476" y="1110010"/>
                  <a:pt x="3568470" y="1104601"/>
                  <a:pt x="3568230" y="1098433"/>
                </a:cubicBezTo>
                <a:cubicBezTo>
                  <a:pt x="3567992" y="1092266"/>
                  <a:pt x="3566958" y="1086587"/>
                  <a:pt x="3565130" y="1081394"/>
                </a:cubicBezTo>
                <a:close/>
                <a:moveTo>
                  <a:pt x="2659517" y="1061027"/>
                </a:moveTo>
                <a:lnTo>
                  <a:pt x="2645078" y="1063397"/>
                </a:lnTo>
                <a:lnTo>
                  <a:pt x="2682518" y="1085710"/>
                </a:lnTo>
                <a:cubicBezTo>
                  <a:pt x="2681560" y="1076901"/>
                  <a:pt x="2680049" y="1070182"/>
                  <a:pt x="2677980" y="1065555"/>
                </a:cubicBezTo>
                <a:cubicBezTo>
                  <a:pt x="2675913" y="1060929"/>
                  <a:pt x="2669758" y="1059420"/>
                  <a:pt x="2659517" y="1061027"/>
                </a:cubicBezTo>
                <a:close/>
                <a:moveTo>
                  <a:pt x="2139123" y="1058483"/>
                </a:moveTo>
                <a:cubicBezTo>
                  <a:pt x="2135851" y="1057232"/>
                  <a:pt x="2132981" y="1058139"/>
                  <a:pt x="2130516" y="1061204"/>
                </a:cubicBezTo>
                <a:cubicBezTo>
                  <a:pt x="2128050" y="1064268"/>
                  <a:pt x="2125993" y="1067529"/>
                  <a:pt x="2124344" y="1070988"/>
                </a:cubicBezTo>
                <a:lnTo>
                  <a:pt x="2153832" y="1069500"/>
                </a:lnTo>
                <a:close/>
                <a:moveTo>
                  <a:pt x="3523104" y="1029278"/>
                </a:moveTo>
                <a:cubicBezTo>
                  <a:pt x="3520473" y="1029356"/>
                  <a:pt x="3518206" y="1029779"/>
                  <a:pt x="3516303" y="1030548"/>
                </a:cubicBezTo>
                <a:lnTo>
                  <a:pt x="3509362" y="1032787"/>
                </a:lnTo>
                <a:cubicBezTo>
                  <a:pt x="3510580" y="1036250"/>
                  <a:pt x="3512520" y="1039015"/>
                  <a:pt x="3515184" y="1041086"/>
                </a:cubicBezTo>
                <a:cubicBezTo>
                  <a:pt x="3517844" y="1043155"/>
                  <a:pt x="3520935" y="1043700"/>
                  <a:pt x="3524454" y="1042718"/>
                </a:cubicBezTo>
                <a:cubicBezTo>
                  <a:pt x="3528308" y="1040857"/>
                  <a:pt x="3529842" y="1037896"/>
                  <a:pt x="3529055" y="1033832"/>
                </a:cubicBezTo>
                <a:cubicBezTo>
                  <a:pt x="3527716" y="1030718"/>
                  <a:pt x="3525732" y="1029200"/>
                  <a:pt x="3523104" y="1029278"/>
                </a:cubicBezTo>
                <a:close/>
                <a:moveTo>
                  <a:pt x="4002413" y="1016671"/>
                </a:moveTo>
                <a:lnTo>
                  <a:pt x="3999243" y="1018991"/>
                </a:lnTo>
                <a:lnTo>
                  <a:pt x="3992934" y="1042757"/>
                </a:lnTo>
                <a:lnTo>
                  <a:pt x="4021094" y="1043245"/>
                </a:lnTo>
                <a:close/>
                <a:moveTo>
                  <a:pt x="2056970" y="1006117"/>
                </a:moveTo>
                <a:cubicBezTo>
                  <a:pt x="2053558" y="1006435"/>
                  <a:pt x="2050959" y="1008126"/>
                  <a:pt x="2049176" y="1011192"/>
                </a:cubicBezTo>
                <a:cubicBezTo>
                  <a:pt x="2048522" y="1012921"/>
                  <a:pt x="2048994" y="1014949"/>
                  <a:pt x="2050591" y="1017273"/>
                </a:cubicBezTo>
                <a:cubicBezTo>
                  <a:pt x="2052188" y="1019596"/>
                  <a:pt x="2053888" y="1021235"/>
                  <a:pt x="2055695" y="1022186"/>
                </a:cubicBezTo>
                <a:lnTo>
                  <a:pt x="2067203" y="1008105"/>
                </a:lnTo>
                <a:cubicBezTo>
                  <a:pt x="2063795" y="1006463"/>
                  <a:pt x="2060384" y="1005800"/>
                  <a:pt x="2056970" y="1006117"/>
                </a:cubicBezTo>
                <a:close/>
                <a:moveTo>
                  <a:pt x="4157264" y="964486"/>
                </a:moveTo>
                <a:cubicBezTo>
                  <a:pt x="4153818" y="963286"/>
                  <a:pt x="4151004" y="964015"/>
                  <a:pt x="4148820" y="966670"/>
                </a:cubicBezTo>
                <a:lnTo>
                  <a:pt x="4142996" y="975591"/>
                </a:lnTo>
                <a:lnTo>
                  <a:pt x="4151767" y="975995"/>
                </a:lnTo>
                <a:lnTo>
                  <a:pt x="4158610" y="965114"/>
                </a:lnTo>
                <a:close/>
                <a:moveTo>
                  <a:pt x="2018212" y="957986"/>
                </a:moveTo>
                <a:cubicBezTo>
                  <a:pt x="2014666" y="957095"/>
                  <a:pt x="2011934" y="958068"/>
                  <a:pt x="2010014" y="960904"/>
                </a:cubicBezTo>
                <a:cubicBezTo>
                  <a:pt x="2009187" y="963776"/>
                  <a:pt x="2010818" y="965872"/>
                  <a:pt x="2014909" y="967190"/>
                </a:cubicBezTo>
                <a:cubicBezTo>
                  <a:pt x="2016544" y="968142"/>
                  <a:pt x="2018180" y="968605"/>
                  <a:pt x="2019818" y="968575"/>
                </a:cubicBezTo>
                <a:cubicBezTo>
                  <a:pt x="2021456" y="968547"/>
                  <a:pt x="2023099" y="967049"/>
                  <a:pt x="2024746" y="964081"/>
                </a:cubicBezTo>
                <a:lnTo>
                  <a:pt x="2026394" y="960949"/>
                </a:lnTo>
                <a:cubicBezTo>
                  <a:pt x="2024486" y="959864"/>
                  <a:pt x="2021759" y="958878"/>
                  <a:pt x="2018212" y="957986"/>
                </a:cubicBezTo>
                <a:close/>
                <a:moveTo>
                  <a:pt x="1970615" y="921789"/>
                </a:moveTo>
                <a:cubicBezTo>
                  <a:pt x="1968597" y="923188"/>
                  <a:pt x="1966473" y="926253"/>
                  <a:pt x="1964240" y="930983"/>
                </a:cubicBezTo>
                <a:cubicBezTo>
                  <a:pt x="1970782" y="934138"/>
                  <a:pt x="1975701" y="932583"/>
                  <a:pt x="1978995" y="926320"/>
                </a:cubicBezTo>
                <a:lnTo>
                  <a:pt x="1980643" y="923188"/>
                </a:lnTo>
                <a:cubicBezTo>
                  <a:pt x="1975975" y="920856"/>
                  <a:pt x="1972632" y="920390"/>
                  <a:pt x="1970615" y="921789"/>
                </a:cubicBezTo>
                <a:close/>
                <a:moveTo>
                  <a:pt x="3590041" y="921640"/>
                </a:moveTo>
                <a:lnTo>
                  <a:pt x="3594722" y="934929"/>
                </a:lnTo>
                <a:cubicBezTo>
                  <a:pt x="3584050" y="940070"/>
                  <a:pt x="3577375" y="949009"/>
                  <a:pt x="3574693" y="961745"/>
                </a:cubicBezTo>
                <a:cubicBezTo>
                  <a:pt x="3572012" y="974485"/>
                  <a:pt x="3564468" y="983703"/>
                  <a:pt x="3552062" y="989403"/>
                </a:cubicBezTo>
                <a:lnTo>
                  <a:pt x="3554481" y="1018226"/>
                </a:lnTo>
                <a:cubicBezTo>
                  <a:pt x="3565787" y="1015347"/>
                  <a:pt x="3570958" y="1017687"/>
                  <a:pt x="3569996" y="1025244"/>
                </a:cubicBezTo>
                <a:cubicBezTo>
                  <a:pt x="3569034" y="1032801"/>
                  <a:pt x="3566982" y="1039322"/>
                  <a:pt x="3563841" y="1044808"/>
                </a:cubicBezTo>
                <a:lnTo>
                  <a:pt x="3574253" y="1041447"/>
                </a:lnTo>
                <a:cubicBezTo>
                  <a:pt x="3582544" y="1038694"/>
                  <a:pt x="3586776" y="1034707"/>
                  <a:pt x="3586953" y="1029485"/>
                </a:cubicBezTo>
                <a:cubicBezTo>
                  <a:pt x="3587125" y="1024263"/>
                  <a:pt x="3585557" y="1017523"/>
                  <a:pt x="3582246" y="1009263"/>
                </a:cubicBezTo>
                <a:cubicBezTo>
                  <a:pt x="3592774" y="984281"/>
                  <a:pt x="3599247" y="958754"/>
                  <a:pt x="3601664" y="932689"/>
                </a:cubicBezTo>
                <a:cubicBezTo>
                  <a:pt x="3600885" y="930706"/>
                  <a:pt x="3599236" y="928308"/>
                  <a:pt x="3596716" y="925497"/>
                </a:cubicBezTo>
                <a:cubicBezTo>
                  <a:pt x="3594196" y="922688"/>
                  <a:pt x="3591971" y="921401"/>
                  <a:pt x="3590041" y="921640"/>
                </a:cubicBezTo>
                <a:close/>
                <a:moveTo>
                  <a:pt x="1615380" y="920817"/>
                </a:moveTo>
                <a:cubicBezTo>
                  <a:pt x="1611833" y="919926"/>
                  <a:pt x="1609101" y="920898"/>
                  <a:pt x="1607181" y="923735"/>
                </a:cubicBezTo>
                <a:lnTo>
                  <a:pt x="1602239" y="933131"/>
                </a:lnTo>
                <a:cubicBezTo>
                  <a:pt x="1607216" y="935202"/>
                  <a:pt x="1611584" y="935017"/>
                  <a:pt x="1615345" y="932579"/>
                </a:cubicBezTo>
                <a:cubicBezTo>
                  <a:pt x="1619106" y="930139"/>
                  <a:pt x="1621844" y="927206"/>
                  <a:pt x="1623561" y="923780"/>
                </a:cubicBezTo>
                <a:cubicBezTo>
                  <a:pt x="1621653" y="922697"/>
                  <a:pt x="1618926" y="921709"/>
                  <a:pt x="1615380" y="920817"/>
                </a:cubicBezTo>
                <a:close/>
                <a:moveTo>
                  <a:pt x="3869856" y="909498"/>
                </a:moveTo>
                <a:cubicBezTo>
                  <a:pt x="3866696" y="910132"/>
                  <a:pt x="3864913" y="910555"/>
                  <a:pt x="3864504" y="910762"/>
                </a:cubicBezTo>
                <a:lnTo>
                  <a:pt x="3862242" y="926295"/>
                </a:lnTo>
                <a:cubicBezTo>
                  <a:pt x="3860170" y="927040"/>
                  <a:pt x="3857666" y="928620"/>
                  <a:pt x="3854730" y="931032"/>
                </a:cubicBezTo>
                <a:cubicBezTo>
                  <a:pt x="3851796" y="933444"/>
                  <a:pt x="3850452" y="935573"/>
                  <a:pt x="3850700" y="937421"/>
                </a:cubicBezTo>
                <a:cubicBezTo>
                  <a:pt x="3852642" y="941110"/>
                  <a:pt x="3855738" y="942579"/>
                  <a:pt x="3859982" y="941826"/>
                </a:cubicBezTo>
                <a:cubicBezTo>
                  <a:pt x="3863234" y="940545"/>
                  <a:pt x="3864820" y="938644"/>
                  <a:pt x="3864739" y="936127"/>
                </a:cubicBezTo>
                <a:cubicBezTo>
                  <a:pt x="3864657" y="933609"/>
                  <a:pt x="3864215" y="931439"/>
                  <a:pt x="3863412" y="929617"/>
                </a:cubicBezTo>
                <a:cubicBezTo>
                  <a:pt x="3865093" y="927301"/>
                  <a:pt x="3867786" y="924428"/>
                  <a:pt x="3871490" y="920997"/>
                </a:cubicBezTo>
                <a:cubicBezTo>
                  <a:pt x="3875192" y="917567"/>
                  <a:pt x="3876724" y="914142"/>
                  <a:pt x="3876086" y="910725"/>
                </a:cubicBezTo>
                <a:cubicBezTo>
                  <a:pt x="3875091" y="909273"/>
                  <a:pt x="3873015" y="908864"/>
                  <a:pt x="3869856" y="909498"/>
                </a:cubicBezTo>
                <a:close/>
                <a:moveTo>
                  <a:pt x="1822008" y="908053"/>
                </a:moveTo>
                <a:cubicBezTo>
                  <a:pt x="1816654" y="906699"/>
                  <a:pt x="1812213" y="908973"/>
                  <a:pt x="1808681" y="914877"/>
                </a:cubicBezTo>
                <a:lnTo>
                  <a:pt x="1836520" y="916521"/>
                </a:lnTo>
                <a:cubicBezTo>
                  <a:pt x="1832200" y="912230"/>
                  <a:pt x="1827362" y="909407"/>
                  <a:pt x="1822008" y="908053"/>
                </a:cubicBezTo>
                <a:close/>
                <a:moveTo>
                  <a:pt x="4686658" y="884790"/>
                </a:moveTo>
                <a:lnTo>
                  <a:pt x="4675828" y="886567"/>
                </a:lnTo>
                <a:cubicBezTo>
                  <a:pt x="4677045" y="891630"/>
                  <a:pt x="4679795" y="894884"/>
                  <a:pt x="4684080" y="896331"/>
                </a:cubicBezTo>
                <a:cubicBezTo>
                  <a:pt x="4688366" y="897776"/>
                  <a:pt x="4692456" y="898142"/>
                  <a:pt x="4696354" y="897429"/>
                </a:cubicBezTo>
                <a:cubicBezTo>
                  <a:pt x="4696130" y="895316"/>
                  <a:pt x="4695340" y="892629"/>
                  <a:pt x="4693982" y="889369"/>
                </a:cubicBezTo>
                <a:cubicBezTo>
                  <a:pt x="4692623" y="886108"/>
                  <a:pt x="4690180" y="884581"/>
                  <a:pt x="4686658" y="884790"/>
                </a:cubicBezTo>
                <a:close/>
                <a:moveTo>
                  <a:pt x="3619831" y="830615"/>
                </a:moveTo>
                <a:lnTo>
                  <a:pt x="3604778" y="831773"/>
                </a:lnTo>
                <a:cubicBezTo>
                  <a:pt x="3605558" y="833758"/>
                  <a:pt x="3607208" y="836154"/>
                  <a:pt x="3609726" y="838965"/>
                </a:cubicBezTo>
                <a:cubicBezTo>
                  <a:pt x="3612245" y="841776"/>
                  <a:pt x="3614470" y="843061"/>
                  <a:pt x="3616402" y="842824"/>
                </a:cubicBezTo>
                <a:cubicBezTo>
                  <a:pt x="3619654" y="841543"/>
                  <a:pt x="3621238" y="839643"/>
                  <a:pt x="3621159" y="837125"/>
                </a:cubicBezTo>
                <a:cubicBezTo>
                  <a:pt x="3621077" y="834607"/>
                  <a:pt x="3620634" y="832438"/>
                  <a:pt x="3619831" y="830615"/>
                </a:cubicBezTo>
                <a:close/>
                <a:moveTo>
                  <a:pt x="3592630" y="794528"/>
                </a:moveTo>
                <a:cubicBezTo>
                  <a:pt x="3588163" y="793734"/>
                  <a:pt x="3584061" y="793978"/>
                  <a:pt x="3580326" y="795261"/>
                </a:cubicBezTo>
                <a:cubicBezTo>
                  <a:pt x="3582424" y="801676"/>
                  <a:pt x="3584946" y="805179"/>
                  <a:pt x="3587892" y="805771"/>
                </a:cubicBezTo>
                <a:cubicBezTo>
                  <a:pt x="3590837" y="806362"/>
                  <a:pt x="3595660" y="805421"/>
                  <a:pt x="3602359" y="802951"/>
                </a:cubicBezTo>
                <a:cubicBezTo>
                  <a:pt x="3600342" y="798130"/>
                  <a:pt x="3597096" y="795321"/>
                  <a:pt x="3592630" y="794528"/>
                </a:cubicBezTo>
                <a:close/>
                <a:moveTo>
                  <a:pt x="3621934" y="770729"/>
                </a:moveTo>
                <a:cubicBezTo>
                  <a:pt x="3623744" y="777239"/>
                  <a:pt x="3623958" y="783336"/>
                  <a:pt x="3622580" y="789024"/>
                </a:cubicBezTo>
                <a:cubicBezTo>
                  <a:pt x="3621199" y="794711"/>
                  <a:pt x="3621414" y="800810"/>
                  <a:pt x="3623223" y="807318"/>
                </a:cubicBezTo>
                <a:cubicBezTo>
                  <a:pt x="3624146" y="808794"/>
                  <a:pt x="3626366" y="809156"/>
                  <a:pt x="3629887" y="808405"/>
                </a:cubicBezTo>
                <a:cubicBezTo>
                  <a:pt x="3633408" y="807655"/>
                  <a:pt x="3636204" y="806906"/>
                  <a:pt x="3638276" y="806160"/>
                </a:cubicBezTo>
                <a:cubicBezTo>
                  <a:pt x="3641891" y="804992"/>
                  <a:pt x="3644781" y="803136"/>
                  <a:pt x="3646944" y="800588"/>
                </a:cubicBezTo>
                <a:cubicBezTo>
                  <a:pt x="3649106" y="798040"/>
                  <a:pt x="3649674" y="795081"/>
                  <a:pt x="3648648" y="791711"/>
                </a:cubicBezTo>
                <a:cubicBezTo>
                  <a:pt x="3646579" y="786751"/>
                  <a:pt x="3642850" y="782558"/>
                  <a:pt x="3637456" y="779135"/>
                </a:cubicBezTo>
                <a:cubicBezTo>
                  <a:pt x="3632063" y="775710"/>
                  <a:pt x="3626889" y="772908"/>
                  <a:pt x="3621934" y="770729"/>
                </a:cubicBezTo>
                <a:close/>
                <a:moveTo>
                  <a:pt x="3927198" y="627799"/>
                </a:moveTo>
                <a:lnTo>
                  <a:pt x="3890348" y="687798"/>
                </a:lnTo>
                <a:cubicBezTo>
                  <a:pt x="3895963" y="699168"/>
                  <a:pt x="3899048" y="711587"/>
                  <a:pt x="3899602" y="725053"/>
                </a:cubicBezTo>
                <a:cubicBezTo>
                  <a:pt x="3900157" y="738519"/>
                  <a:pt x="3899478" y="751226"/>
                  <a:pt x="3897566" y="763177"/>
                </a:cubicBezTo>
                <a:cubicBezTo>
                  <a:pt x="3891751" y="763358"/>
                  <a:pt x="3887753" y="765265"/>
                  <a:pt x="3885570" y="768899"/>
                </a:cubicBezTo>
                <a:cubicBezTo>
                  <a:pt x="3883388" y="772533"/>
                  <a:pt x="3883163" y="776923"/>
                  <a:pt x="3884893" y="782069"/>
                </a:cubicBezTo>
                <a:cubicBezTo>
                  <a:pt x="3885282" y="789576"/>
                  <a:pt x="3884008" y="797849"/>
                  <a:pt x="3881072" y="806892"/>
                </a:cubicBezTo>
                <a:cubicBezTo>
                  <a:pt x="3878136" y="815934"/>
                  <a:pt x="3874835" y="823938"/>
                  <a:pt x="3871168" y="830904"/>
                </a:cubicBezTo>
                <a:cubicBezTo>
                  <a:pt x="3875422" y="825830"/>
                  <a:pt x="3881050" y="821238"/>
                  <a:pt x="3888058" y="817126"/>
                </a:cubicBezTo>
                <a:cubicBezTo>
                  <a:pt x="3895065" y="813015"/>
                  <a:pt x="3902150" y="809803"/>
                  <a:pt x="3909308" y="807494"/>
                </a:cubicBezTo>
                <a:lnTo>
                  <a:pt x="3925371" y="765303"/>
                </a:lnTo>
                <a:cubicBezTo>
                  <a:pt x="3923447" y="760067"/>
                  <a:pt x="3922606" y="754479"/>
                  <a:pt x="3922850" y="748540"/>
                </a:cubicBezTo>
                <a:cubicBezTo>
                  <a:pt x="3923094" y="742603"/>
                  <a:pt x="3925444" y="737837"/>
                  <a:pt x="3929893" y="734241"/>
                </a:cubicBezTo>
                <a:cubicBezTo>
                  <a:pt x="3928621" y="729255"/>
                  <a:pt x="3928796" y="724266"/>
                  <a:pt x="3930419" y="719269"/>
                </a:cubicBezTo>
                <a:cubicBezTo>
                  <a:pt x="3932042" y="714274"/>
                  <a:pt x="3932218" y="709284"/>
                  <a:pt x="3930946" y="704299"/>
                </a:cubicBezTo>
                <a:lnTo>
                  <a:pt x="3922794" y="692127"/>
                </a:lnTo>
                <a:cubicBezTo>
                  <a:pt x="3930842" y="688914"/>
                  <a:pt x="3937005" y="684459"/>
                  <a:pt x="3941279" y="678762"/>
                </a:cubicBezTo>
                <a:cubicBezTo>
                  <a:pt x="3945553" y="673063"/>
                  <a:pt x="3951714" y="668608"/>
                  <a:pt x="3959762" y="665395"/>
                </a:cubicBezTo>
                <a:lnTo>
                  <a:pt x="3958592" y="662072"/>
                </a:lnTo>
                <a:lnTo>
                  <a:pt x="3950441" y="649901"/>
                </a:lnTo>
                <a:close/>
                <a:moveTo>
                  <a:pt x="3670011" y="610897"/>
                </a:moveTo>
                <a:cubicBezTo>
                  <a:pt x="3668470" y="611781"/>
                  <a:pt x="3668091" y="613907"/>
                  <a:pt x="3668876" y="617276"/>
                </a:cubicBezTo>
                <a:cubicBezTo>
                  <a:pt x="3669659" y="620648"/>
                  <a:pt x="3670441" y="623325"/>
                  <a:pt x="3671221" y="625309"/>
                </a:cubicBezTo>
                <a:lnTo>
                  <a:pt x="3646964" y="644238"/>
                </a:lnTo>
                <a:lnTo>
                  <a:pt x="3623801" y="644314"/>
                </a:lnTo>
                <a:lnTo>
                  <a:pt x="3629730" y="683106"/>
                </a:lnTo>
                <a:lnTo>
                  <a:pt x="3617176" y="735261"/>
                </a:lnTo>
                <a:lnTo>
                  <a:pt x="3628797" y="746313"/>
                </a:lnTo>
                <a:lnTo>
                  <a:pt x="3669275" y="729547"/>
                </a:lnTo>
                <a:cubicBezTo>
                  <a:pt x="3662510" y="720398"/>
                  <a:pt x="3665236" y="713505"/>
                  <a:pt x="3677454" y="708868"/>
                </a:cubicBezTo>
                <a:cubicBezTo>
                  <a:pt x="3689672" y="704232"/>
                  <a:pt x="3696160" y="697049"/>
                  <a:pt x="3696923" y="687321"/>
                </a:cubicBezTo>
                <a:cubicBezTo>
                  <a:pt x="3698644" y="683065"/>
                  <a:pt x="3698631" y="679368"/>
                  <a:pt x="3696884" y="676232"/>
                </a:cubicBezTo>
                <a:cubicBezTo>
                  <a:pt x="3694302" y="669588"/>
                  <a:pt x="3689841" y="663781"/>
                  <a:pt x="3683502" y="658811"/>
                </a:cubicBezTo>
                <a:cubicBezTo>
                  <a:pt x="3677162" y="653843"/>
                  <a:pt x="3670390" y="649706"/>
                  <a:pt x="3663188" y="646404"/>
                </a:cubicBezTo>
                <a:lnTo>
                  <a:pt x="3674691" y="624189"/>
                </a:lnTo>
                <a:cubicBezTo>
                  <a:pt x="3682190" y="622385"/>
                  <a:pt x="3686584" y="623433"/>
                  <a:pt x="3687876" y="627334"/>
                </a:cubicBezTo>
                <a:cubicBezTo>
                  <a:pt x="3689171" y="631234"/>
                  <a:pt x="3694434" y="632001"/>
                  <a:pt x="3703666" y="629638"/>
                </a:cubicBezTo>
                <a:cubicBezTo>
                  <a:pt x="3700372" y="626231"/>
                  <a:pt x="3695338" y="621996"/>
                  <a:pt x="3688564" y="616936"/>
                </a:cubicBezTo>
                <a:cubicBezTo>
                  <a:pt x="3681790" y="611876"/>
                  <a:pt x="3675606" y="609864"/>
                  <a:pt x="3670011" y="610897"/>
                </a:cubicBezTo>
                <a:close/>
                <a:moveTo>
                  <a:pt x="3947666" y="521283"/>
                </a:moveTo>
                <a:cubicBezTo>
                  <a:pt x="3946490" y="536463"/>
                  <a:pt x="3944662" y="551856"/>
                  <a:pt x="3942186" y="567457"/>
                </a:cubicBezTo>
                <a:cubicBezTo>
                  <a:pt x="3939707" y="583058"/>
                  <a:pt x="3940482" y="597610"/>
                  <a:pt x="3944512" y="611110"/>
                </a:cubicBezTo>
                <a:cubicBezTo>
                  <a:pt x="3946065" y="613692"/>
                  <a:pt x="3948769" y="614054"/>
                  <a:pt x="3952623" y="612193"/>
                </a:cubicBezTo>
                <a:lnTo>
                  <a:pt x="3969977" y="606592"/>
                </a:lnTo>
                <a:lnTo>
                  <a:pt x="3991774" y="547752"/>
                </a:lnTo>
                <a:close/>
                <a:moveTo>
                  <a:pt x="3965216" y="407845"/>
                </a:moveTo>
                <a:cubicBezTo>
                  <a:pt x="3971778" y="407961"/>
                  <a:pt x="3977770" y="409883"/>
                  <a:pt x="3983188" y="413607"/>
                </a:cubicBezTo>
                <a:cubicBezTo>
                  <a:pt x="3985071" y="420554"/>
                  <a:pt x="3983695" y="427166"/>
                  <a:pt x="3979060" y="433442"/>
                </a:cubicBezTo>
                <a:cubicBezTo>
                  <a:pt x="3974426" y="439717"/>
                  <a:pt x="3969276" y="443847"/>
                  <a:pt x="3963614" y="445828"/>
                </a:cubicBezTo>
                <a:cubicBezTo>
                  <a:pt x="3964025" y="446312"/>
                  <a:pt x="3965239" y="448387"/>
                  <a:pt x="3967255" y="452054"/>
                </a:cubicBezTo>
                <a:cubicBezTo>
                  <a:pt x="3969271" y="455721"/>
                  <a:pt x="3969617" y="458075"/>
                  <a:pt x="3968294" y="459119"/>
                </a:cubicBezTo>
                <a:cubicBezTo>
                  <a:pt x="3964530" y="459408"/>
                  <a:pt x="3960464" y="456096"/>
                  <a:pt x="3956097" y="449179"/>
                </a:cubicBezTo>
                <a:cubicBezTo>
                  <a:pt x="3951729" y="442263"/>
                  <a:pt x="3948813" y="436728"/>
                  <a:pt x="3947352" y="432575"/>
                </a:cubicBezTo>
                <a:cubicBezTo>
                  <a:pt x="3946543" y="429367"/>
                  <a:pt x="3946676" y="426086"/>
                  <a:pt x="3947750" y="422733"/>
                </a:cubicBezTo>
                <a:cubicBezTo>
                  <a:pt x="3948824" y="419380"/>
                  <a:pt x="3948664" y="415268"/>
                  <a:pt x="3947272" y="410398"/>
                </a:cubicBezTo>
                <a:cubicBezTo>
                  <a:pt x="3952672" y="408579"/>
                  <a:pt x="3958652" y="407728"/>
                  <a:pt x="3965216" y="407845"/>
                </a:cubicBezTo>
                <a:close/>
                <a:moveTo>
                  <a:pt x="4215580" y="0"/>
                </a:moveTo>
                <a:lnTo>
                  <a:pt x="4292122" y="0"/>
                </a:lnTo>
                <a:lnTo>
                  <a:pt x="4292146" y="6757"/>
                </a:lnTo>
                <a:cubicBezTo>
                  <a:pt x="4295810" y="13052"/>
                  <a:pt x="4296074" y="19288"/>
                  <a:pt x="4292934" y="25466"/>
                </a:cubicBezTo>
                <a:cubicBezTo>
                  <a:pt x="4289796" y="31644"/>
                  <a:pt x="4285710" y="36509"/>
                  <a:pt x="4280681" y="40060"/>
                </a:cubicBezTo>
                <a:lnTo>
                  <a:pt x="4272688" y="72244"/>
                </a:lnTo>
                <a:cubicBezTo>
                  <a:pt x="4279128" y="85043"/>
                  <a:pt x="4275941" y="97944"/>
                  <a:pt x="4263126" y="110945"/>
                </a:cubicBezTo>
                <a:cubicBezTo>
                  <a:pt x="4250311" y="123948"/>
                  <a:pt x="4238134" y="133274"/>
                  <a:pt x="4226596" y="138924"/>
                </a:cubicBezTo>
                <a:lnTo>
                  <a:pt x="4219931" y="218785"/>
                </a:lnTo>
                <a:cubicBezTo>
                  <a:pt x="4221952" y="230467"/>
                  <a:pt x="4217746" y="242309"/>
                  <a:pt x="4207317" y="254310"/>
                </a:cubicBezTo>
                <a:cubicBezTo>
                  <a:pt x="4196888" y="266309"/>
                  <a:pt x="4192684" y="278152"/>
                  <a:pt x="4194704" y="289833"/>
                </a:cubicBezTo>
                <a:lnTo>
                  <a:pt x="4195874" y="293156"/>
                </a:lnTo>
                <a:lnTo>
                  <a:pt x="4194862" y="334188"/>
                </a:lnTo>
                <a:cubicBezTo>
                  <a:pt x="4187126" y="337147"/>
                  <a:pt x="4182943" y="341273"/>
                  <a:pt x="4182310" y="346565"/>
                </a:cubicBezTo>
                <a:cubicBezTo>
                  <a:pt x="4181677" y="351856"/>
                  <a:pt x="4178946" y="357364"/>
                  <a:pt x="4174116" y="363086"/>
                </a:cubicBezTo>
                <a:cubicBezTo>
                  <a:pt x="4179421" y="368775"/>
                  <a:pt x="4180745" y="374823"/>
                  <a:pt x="4178090" y="381230"/>
                </a:cubicBezTo>
                <a:cubicBezTo>
                  <a:pt x="4175434" y="387638"/>
                  <a:pt x="4171836" y="393425"/>
                  <a:pt x="4167293" y="398591"/>
                </a:cubicBezTo>
                <a:cubicBezTo>
                  <a:pt x="4160670" y="401962"/>
                  <a:pt x="4158904" y="407467"/>
                  <a:pt x="4161995" y="415102"/>
                </a:cubicBezTo>
                <a:cubicBezTo>
                  <a:pt x="4165086" y="422739"/>
                  <a:pt x="4160718" y="429083"/>
                  <a:pt x="4148888" y="434135"/>
                </a:cubicBezTo>
                <a:lnTo>
                  <a:pt x="4169870" y="471767"/>
                </a:lnTo>
                <a:lnTo>
                  <a:pt x="4144485" y="498463"/>
                </a:lnTo>
                <a:cubicBezTo>
                  <a:pt x="4142628" y="498908"/>
                  <a:pt x="4141135" y="499699"/>
                  <a:pt x="4140005" y="500834"/>
                </a:cubicBezTo>
                <a:cubicBezTo>
                  <a:pt x="4138874" y="501970"/>
                  <a:pt x="4138834" y="504141"/>
                  <a:pt x="4139883" y="507349"/>
                </a:cubicBezTo>
                <a:cubicBezTo>
                  <a:pt x="4142361" y="512099"/>
                  <a:pt x="4144114" y="516160"/>
                  <a:pt x="4145139" y="519530"/>
                </a:cubicBezTo>
                <a:cubicBezTo>
                  <a:pt x="4146164" y="522898"/>
                  <a:pt x="4142126" y="526978"/>
                  <a:pt x="4133020" y="531765"/>
                </a:cubicBezTo>
                <a:lnTo>
                  <a:pt x="4114616" y="567310"/>
                </a:lnTo>
                <a:lnTo>
                  <a:pt x="4121676" y="598335"/>
                </a:lnTo>
                <a:cubicBezTo>
                  <a:pt x="4111887" y="613983"/>
                  <a:pt x="4100669" y="635180"/>
                  <a:pt x="4088024" y="661926"/>
                </a:cubicBezTo>
                <a:lnTo>
                  <a:pt x="4076938" y="695576"/>
                </a:lnTo>
                <a:lnTo>
                  <a:pt x="4149968" y="706861"/>
                </a:lnTo>
                <a:cubicBezTo>
                  <a:pt x="4176224" y="722052"/>
                  <a:pt x="4203013" y="733944"/>
                  <a:pt x="4230336" y="742538"/>
                </a:cubicBezTo>
                <a:cubicBezTo>
                  <a:pt x="4257658" y="751131"/>
                  <a:pt x="4286388" y="760052"/>
                  <a:pt x="4316525" y="769295"/>
                </a:cubicBezTo>
                <a:cubicBezTo>
                  <a:pt x="4323190" y="760188"/>
                  <a:pt x="4331602" y="758329"/>
                  <a:pt x="4341761" y="763718"/>
                </a:cubicBezTo>
                <a:lnTo>
                  <a:pt x="4347973" y="767435"/>
                </a:lnTo>
                <a:lnTo>
                  <a:pt x="4378254" y="760743"/>
                </a:lnTo>
                <a:lnTo>
                  <a:pt x="4406209" y="777467"/>
                </a:lnTo>
                <a:cubicBezTo>
                  <a:pt x="4419060" y="774043"/>
                  <a:pt x="4432180" y="771037"/>
                  <a:pt x="4445566" y="768451"/>
                </a:cubicBezTo>
                <a:cubicBezTo>
                  <a:pt x="4458952" y="765864"/>
                  <a:pt x="4471198" y="767504"/>
                  <a:pt x="4482303" y="773374"/>
                </a:cubicBezTo>
                <a:cubicBezTo>
                  <a:pt x="4493506" y="778956"/>
                  <a:pt x="4511382" y="788790"/>
                  <a:pt x="4535930" y="802874"/>
                </a:cubicBezTo>
                <a:lnTo>
                  <a:pt x="4550161" y="813725"/>
                </a:lnTo>
                <a:lnTo>
                  <a:pt x="4555845" y="792420"/>
                </a:lnTo>
                <a:cubicBezTo>
                  <a:pt x="4560852" y="774549"/>
                  <a:pt x="4567288" y="756891"/>
                  <a:pt x="4575157" y="739441"/>
                </a:cubicBezTo>
                <a:cubicBezTo>
                  <a:pt x="4583774" y="736988"/>
                  <a:pt x="4588609" y="730265"/>
                  <a:pt x="4589658" y="719272"/>
                </a:cubicBezTo>
                <a:cubicBezTo>
                  <a:pt x="4590710" y="708278"/>
                  <a:pt x="4590413" y="698840"/>
                  <a:pt x="4588768" y="690957"/>
                </a:cubicBezTo>
                <a:cubicBezTo>
                  <a:pt x="4630462" y="682112"/>
                  <a:pt x="4655658" y="678419"/>
                  <a:pt x="4664358" y="679882"/>
                </a:cubicBezTo>
                <a:cubicBezTo>
                  <a:pt x="4673059" y="681345"/>
                  <a:pt x="4675024" y="698366"/>
                  <a:pt x="4670254" y="730946"/>
                </a:cubicBezTo>
                <a:cubicBezTo>
                  <a:pt x="4672446" y="730660"/>
                  <a:pt x="4675278" y="730046"/>
                  <a:pt x="4678748" y="729106"/>
                </a:cubicBezTo>
                <a:cubicBezTo>
                  <a:pt x="4682218" y="728165"/>
                  <a:pt x="4683994" y="726836"/>
                  <a:pt x="4684072" y="725119"/>
                </a:cubicBezTo>
                <a:cubicBezTo>
                  <a:pt x="4683108" y="720163"/>
                  <a:pt x="4683619" y="716967"/>
                  <a:pt x="4685606" y="715529"/>
                </a:cubicBezTo>
                <a:cubicBezTo>
                  <a:pt x="4687594" y="714090"/>
                  <a:pt x="4691278" y="713042"/>
                  <a:pt x="4696656" y="712380"/>
                </a:cubicBezTo>
                <a:cubicBezTo>
                  <a:pt x="4705262" y="707261"/>
                  <a:pt x="4713860" y="700810"/>
                  <a:pt x="4722453" y="693025"/>
                </a:cubicBezTo>
                <a:cubicBezTo>
                  <a:pt x="4731048" y="685240"/>
                  <a:pt x="4738432" y="677209"/>
                  <a:pt x="4744616" y="668932"/>
                </a:cubicBezTo>
                <a:cubicBezTo>
                  <a:pt x="4743226" y="662043"/>
                  <a:pt x="4743502" y="656662"/>
                  <a:pt x="4745440" y="652786"/>
                </a:cubicBezTo>
                <a:cubicBezTo>
                  <a:pt x="4747378" y="648911"/>
                  <a:pt x="4751881" y="646393"/>
                  <a:pt x="4758950" y="645232"/>
                </a:cubicBezTo>
                <a:lnTo>
                  <a:pt x="4787830" y="640491"/>
                </a:lnTo>
                <a:lnTo>
                  <a:pt x="4811758" y="608101"/>
                </a:lnTo>
                <a:lnTo>
                  <a:pt x="4857552" y="614814"/>
                </a:lnTo>
                <a:cubicBezTo>
                  <a:pt x="4858621" y="620346"/>
                  <a:pt x="4858678" y="626711"/>
                  <a:pt x="4857721" y="633909"/>
                </a:cubicBezTo>
                <a:cubicBezTo>
                  <a:pt x="4856764" y="641106"/>
                  <a:pt x="4853959" y="647052"/>
                  <a:pt x="4849304" y="651746"/>
                </a:cubicBezTo>
                <a:lnTo>
                  <a:pt x="4889943" y="712669"/>
                </a:lnTo>
                <a:cubicBezTo>
                  <a:pt x="4895578" y="741540"/>
                  <a:pt x="4904140" y="768595"/>
                  <a:pt x="4915628" y="793837"/>
                </a:cubicBezTo>
                <a:cubicBezTo>
                  <a:pt x="4927117" y="819079"/>
                  <a:pt x="4939288" y="845542"/>
                  <a:pt x="4952144" y="873227"/>
                </a:cubicBezTo>
                <a:cubicBezTo>
                  <a:pt x="4963678" y="871926"/>
                  <a:pt x="4970727" y="876698"/>
                  <a:pt x="4973289" y="887544"/>
                </a:cubicBezTo>
                <a:lnTo>
                  <a:pt x="4974527" y="894456"/>
                </a:lnTo>
                <a:lnTo>
                  <a:pt x="4999900" y="911637"/>
                </a:lnTo>
                <a:lnTo>
                  <a:pt x="5005473" y="942742"/>
                </a:lnTo>
                <a:cubicBezTo>
                  <a:pt x="5016695" y="949644"/>
                  <a:pt x="5027770" y="957017"/>
                  <a:pt x="5038697" y="964859"/>
                </a:cubicBezTo>
                <a:cubicBezTo>
                  <a:pt x="5049624" y="972700"/>
                  <a:pt x="5056496" y="982541"/>
                  <a:pt x="5059313" y="994383"/>
                </a:cubicBezTo>
                <a:cubicBezTo>
                  <a:pt x="5062418" y="1006101"/>
                  <a:pt x="5066653" y="1025419"/>
                  <a:pt x="5072015" y="1052333"/>
                </a:cubicBezTo>
                <a:cubicBezTo>
                  <a:pt x="5077378" y="1079248"/>
                  <a:pt x="5074520" y="1095280"/>
                  <a:pt x="5063444" y="1100434"/>
                </a:cubicBezTo>
                <a:lnTo>
                  <a:pt x="5059833" y="1101027"/>
                </a:lnTo>
                <a:cubicBezTo>
                  <a:pt x="5061536" y="1113125"/>
                  <a:pt x="5061924" y="1125662"/>
                  <a:pt x="5060995" y="1138637"/>
                </a:cubicBezTo>
                <a:cubicBezTo>
                  <a:pt x="5060068" y="1151612"/>
                  <a:pt x="5060610" y="1165012"/>
                  <a:pt x="5062622" y="1178838"/>
                </a:cubicBezTo>
                <a:lnTo>
                  <a:pt x="5050658" y="1195032"/>
                </a:lnTo>
                <a:cubicBezTo>
                  <a:pt x="5052976" y="1210143"/>
                  <a:pt x="5050352" y="1222285"/>
                  <a:pt x="5042782" y="1231458"/>
                </a:cubicBezTo>
                <a:cubicBezTo>
                  <a:pt x="5035212" y="1240631"/>
                  <a:pt x="5025496" y="1249490"/>
                  <a:pt x="5013632" y="1258033"/>
                </a:cubicBezTo>
                <a:lnTo>
                  <a:pt x="4997132" y="1331895"/>
                </a:lnTo>
                <a:lnTo>
                  <a:pt x="5004560" y="1373369"/>
                </a:lnTo>
                <a:cubicBezTo>
                  <a:pt x="5001466" y="1376841"/>
                  <a:pt x="4998062" y="1378585"/>
                  <a:pt x="4994350" y="1378601"/>
                </a:cubicBezTo>
                <a:cubicBezTo>
                  <a:pt x="4988920" y="1378975"/>
                  <a:pt x="4985185" y="1379737"/>
                  <a:pt x="4983146" y="1380886"/>
                </a:cubicBezTo>
                <a:lnTo>
                  <a:pt x="4982832" y="1386608"/>
                </a:lnTo>
                <a:lnTo>
                  <a:pt x="4994864" y="1395828"/>
                </a:lnTo>
                <a:cubicBezTo>
                  <a:pt x="5004660" y="1405910"/>
                  <a:pt x="5010984" y="1418825"/>
                  <a:pt x="5013841" y="1434576"/>
                </a:cubicBezTo>
                <a:lnTo>
                  <a:pt x="5063540" y="1497387"/>
                </a:lnTo>
                <a:cubicBezTo>
                  <a:pt x="5060338" y="1503396"/>
                  <a:pt x="5060920" y="1508570"/>
                  <a:pt x="5065288" y="1512905"/>
                </a:cubicBezTo>
                <a:cubicBezTo>
                  <a:pt x="5069654" y="1517242"/>
                  <a:pt x="5073732" y="1520370"/>
                  <a:pt x="5077518" y="1522290"/>
                </a:cubicBezTo>
                <a:cubicBezTo>
                  <a:pt x="5087377" y="1527586"/>
                  <a:pt x="5096874" y="1533439"/>
                  <a:pt x="5106005" y="1539850"/>
                </a:cubicBezTo>
                <a:cubicBezTo>
                  <a:pt x="5115138" y="1546261"/>
                  <a:pt x="5120654" y="1554902"/>
                  <a:pt x="5122557" y="1565775"/>
                </a:cubicBezTo>
                <a:lnTo>
                  <a:pt x="5145137" y="1593248"/>
                </a:lnTo>
                <a:lnTo>
                  <a:pt x="5145137" y="2377314"/>
                </a:lnTo>
                <a:lnTo>
                  <a:pt x="5120664" y="2362672"/>
                </a:lnTo>
                <a:lnTo>
                  <a:pt x="5095818" y="2380887"/>
                </a:lnTo>
                <a:cubicBezTo>
                  <a:pt x="5104425" y="2386725"/>
                  <a:pt x="5110896" y="2393354"/>
                  <a:pt x="5115232" y="2400771"/>
                </a:cubicBezTo>
                <a:cubicBezTo>
                  <a:pt x="5119568" y="2408189"/>
                  <a:pt x="5126038" y="2414818"/>
                  <a:pt x="5134645" y="2420655"/>
                </a:cubicBezTo>
                <a:lnTo>
                  <a:pt x="5145137" y="2425618"/>
                </a:lnTo>
                <a:lnTo>
                  <a:pt x="5145137" y="2634505"/>
                </a:lnTo>
                <a:lnTo>
                  <a:pt x="5111944" y="2607615"/>
                </a:lnTo>
                <a:cubicBezTo>
                  <a:pt x="5076500" y="2577278"/>
                  <a:pt x="5042656" y="2545315"/>
                  <a:pt x="5010414" y="2511726"/>
                </a:cubicBezTo>
                <a:cubicBezTo>
                  <a:pt x="5013487" y="2505640"/>
                  <a:pt x="5012388" y="2500156"/>
                  <a:pt x="5007114" y="2495278"/>
                </a:cubicBezTo>
                <a:cubicBezTo>
                  <a:pt x="5001839" y="2490401"/>
                  <a:pt x="4997244" y="2486962"/>
                  <a:pt x="4993330" y="2484964"/>
                </a:cubicBezTo>
                <a:cubicBezTo>
                  <a:pt x="4982006" y="2477501"/>
                  <a:pt x="4966704" y="2464555"/>
                  <a:pt x="4947419" y="2446127"/>
                </a:cubicBezTo>
                <a:cubicBezTo>
                  <a:pt x="4928136" y="2427698"/>
                  <a:pt x="4916909" y="2415124"/>
                  <a:pt x="4913736" y="2408402"/>
                </a:cubicBezTo>
                <a:cubicBezTo>
                  <a:pt x="4906085" y="2404685"/>
                  <a:pt x="4897123" y="2399667"/>
                  <a:pt x="4886850" y="2393350"/>
                </a:cubicBezTo>
                <a:cubicBezTo>
                  <a:pt x="4876578" y="2387032"/>
                  <a:pt x="4873634" y="2379413"/>
                  <a:pt x="4878017" y="2370491"/>
                </a:cubicBezTo>
                <a:cubicBezTo>
                  <a:pt x="4867242" y="2363701"/>
                  <a:pt x="4858118" y="2354797"/>
                  <a:pt x="4850645" y="2343778"/>
                </a:cubicBezTo>
                <a:lnTo>
                  <a:pt x="4831454" y="2309590"/>
                </a:lnTo>
                <a:lnTo>
                  <a:pt x="4826112" y="2316983"/>
                </a:lnTo>
                <a:cubicBezTo>
                  <a:pt x="4812064" y="2317214"/>
                  <a:pt x="4805274" y="2324258"/>
                  <a:pt x="4805742" y="2338115"/>
                </a:cubicBezTo>
                <a:lnTo>
                  <a:pt x="4807600" y="2348484"/>
                </a:lnTo>
                <a:cubicBezTo>
                  <a:pt x="4806212" y="2354566"/>
                  <a:pt x="4800894" y="2380195"/>
                  <a:pt x="4791642" y="2425369"/>
                </a:cubicBezTo>
                <a:lnTo>
                  <a:pt x="4788744" y="2440443"/>
                </a:lnTo>
                <a:lnTo>
                  <a:pt x="4793000" y="2447808"/>
                </a:lnTo>
                <a:cubicBezTo>
                  <a:pt x="4794826" y="2448729"/>
                  <a:pt x="4796606" y="2450138"/>
                  <a:pt x="4798336" y="2452035"/>
                </a:cubicBezTo>
                <a:cubicBezTo>
                  <a:pt x="4800068" y="2453933"/>
                  <a:pt x="4800100" y="2456364"/>
                  <a:pt x="4798434" y="2459330"/>
                </a:cubicBezTo>
                <a:cubicBezTo>
                  <a:pt x="4795434" y="2463651"/>
                  <a:pt x="4791632" y="2466718"/>
                  <a:pt x="4787030" y="2468530"/>
                </a:cubicBezTo>
                <a:lnTo>
                  <a:pt x="4783132" y="2469646"/>
                </a:lnTo>
                <a:lnTo>
                  <a:pt x="4781062" y="2480414"/>
                </a:lnTo>
                <a:lnTo>
                  <a:pt x="4778246" y="2501333"/>
                </a:lnTo>
                <a:lnTo>
                  <a:pt x="4786792" y="2543332"/>
                </a:lnTo>
                <a:cubicBezTo>
                  <a:pt x="4801400" y="2554311"/>
                  <a:pt x="4808583" y="2567568"/>
                  <a:pt x="4808341" y="2583102"/>
                </a:cubicBezTo>
                <a:cubicBezTo>
                  <a:pt x="4808100" y="2598634"/>
                  <a:pt x="4815283" y="2611892"/>
                  <a:pt x="4829891" y="2622870"/>
                </a:cubicBezTo>
                <a:lnTo>
                  <a:pt x="4873382" y="2748127"/>
                </a:lnTo>
                <a:cubicBezTo>
                  <a:pt x="4878405" y="2751045"/>
                  <a:pt x="4883403" y="2755243"/>
                  <a:pt x="4888378" y="2760717"/>
                </a:cubicBezTo>
                <a:cubicBezTo>
                  <a:pt x="4893353" y="2766191"/>
                  <a:pt x="4896119" y="2772154"/>
                  <a:pt x="4896678" y="2778604"/>
                </a:cubicBezTo>
                <a:cubicBezTo>
                  <a:pt x="4900165" y="2780432"/>
                  <a:pt x="4903286" y="2782816"/>
                  <a:pt x="4906044" y="2785757"/>
                </a:cubicBezTo>
                <a:cubicBezTo>
                  <a:pt x="4908803" y="2788701"/>
                  <a:pt x="4908916" y="2792387"/>
                  <a:pt x="4906385" y="2796816"/>
                </a:cubicBezTo>
                <a:cubicBezTo>
                  <a:pt x="4905447" y="2802802"/>
                  <a:pt x="4909945" y="2818242"/>
                  <a:pt x="4919878" y="2843137"/>
                </a:cubicBezTo>
                <a:cubicBezTo>
                  <a:pt x="4929813" y="2868031"/>
                  <a:pt x="4939164" y="2884308"/>
                  <a:pt x="4947932" y="2891965"/>
                </a:cubicBezTo>
                <a:lnTo>
                  <a:pt x="4963076" y="2921700"/>
                </a:lnTo>
                <a:cubicBezTo>
                  <a:pt x="4959429" y="2932525"/>
                  <a:pt x="4965464" y="2944233"/>
                  <a:pt x="4981180" y="2956822"/>
                </a:cubicBezTo>
                <a:cubicBezTo>
                  <a:pt x="4996895" y="2969414"/>
                  <a:pt x="5003415" y="2980377"/>
                  <a:pt x="5000738" y="2989716"/>
                </a:cubicBezTo>
                <a:lnTo>
                  <a:pt x="5009670" y="3015734"/>
                </a:lnTo>
                <a:cubicBezTo>
                  <a:pt x="5016011" y="3019527"/>
                  <a:pt x="5020217" y="3024111"/>
                  <a:pt x="5022288" y="3029485"/>
                </a:cubicBezTo>
                <a:cubicBezTo>
                  <a:pt x="5024358" y="3034859"/>
                  <a:pt x="5023518" y="3040558"/>
                  <a:pt x="5019766" y="3046584"/>
                </a:cubicBezTo>
                <a:lnTo>
                  <a:pt x="5015884" y="3052530"/>
                </a:lnTo>
                <a:lnTo>
                  <a:pt x="5046556" y="3091555"/>
                </a:lnTo>
                <a:lnTo>
                  <a:pt x="5040736" y="3133557"/>
                </a:lnTo>
                <a:cubicBezTo>
                  <a:pt x="5047578" y="3138512"/>
                  <a:pt x="5051656" y="3144398"/>
                  <a:pt x="5052967" y="3151211"/>
                </a:cubicBezTo>
                <a:cubicBezTo>
                  <a:pt x="5054278" y="3158026"/>
                  <a:pt x="5058354" y="3163909"/>
                  <a:pt x="5065198" y="3168866"/>
                </a:cubicBezTo>
                <a:lnTo>
                  <a:pt x="5071410" y="3205663"/>
                </a:lnTo>
                <a:cubicBezTo>
                  <a:pt x="5065435" y="3219229"/>
                  <a:pt x="5067975" y="3232981"/>
                  <a:pt x="5079032" y="3246920"/>
                </a:cubicBezTo>
                <a:cubicBezTo>
                  <a:pt x="5090090" y="3260857"/>
                  <a:pt x="5093116" y="3273865"/>
                  <a:pt x="5088110" y="3285946"/>
                </a:cubicBezTo>
                <a:cubicBezTo>
                  <a:pt x="5095836" y="3293410"/>
                  <a:pt x="5104846" y="3313789"/>
                  <a:pt x="5115145" y="3347087"/>
                </a:cubicBezTo>
                <a:cubicBezTo>
                  <a:pt x="5125443" y="3380383"/>
                  <a:pt x="5127952" y="3404109"/>
                  <a:pt x="5122672" y="3418264"/>
                </a:cubicBezTo>
                <a:cubicBezTo>
                  <a:pt x="5133850" y="3425814"/>
                  <a:pt x="5140127" y="3433015"/>
                  <a:pt x="5141502" y="3439867"/>
                </a:cubicBezTo>
                <a:lnTo>
                  <a:pt x="5145137" y="3445215"/>
                </a:lnTo>
                <a:lnTo>
                  <a:pt x="5145137" y="3611941"/>
                </a:lnTo>
                <a:lnTo>
                  <a:pt x="5117248" y="3605224"/>
                </a:lnTo>
                <a:lnTo>
                  <a:pt x="5108318" y="3612286"/>
                </a:lnTo>
                <a:cubicBezTo>
                  <a:pt x="5106232" y="3615344"/>
                  <a:pt x="5105359" y="3618612"/>
                  <a:pt x="5105700" y="3622089"/>
                </a:cubicBezTo>
                <a:cubicBezTo>
                  <a:pt x="5106038" y="3625566"/>
                  <a:pt x="5108466" y="3628741"/>
                  <a:pt x="5112978" y="3631614"/>
                </a:cubicBezTo>
                <a:lnTo>
                  <a:pt x="5095898" y="3671013"/>
                </a:lnTo>
                <a:cubicBezTo>
                  <a:pt x="5090398" y="3665655"/>
                  <a:pt x="5084218" y="3662991"/>
                  <a:pt x="5077360" y="3663023"/>
                </a:cubicBezTo>
                <a:cubicBezTo>
                  <a:pt x="5070502" y="3663054"/>
                  <a:pt x="5064516" y="3666710"/>
                  <a:pt x="5059405" y="3673989"/>
                </a:cubicBezTo>
                <a:cubicBezTo>
                  <a:pt x="5053994" y="3668769"/>
                  <a:pt x="5048412" y="3666293"/>
                  <a:pt x="5042662" y="3666556"/>
                </a:cubicBezTo>
                <a:cubicBezTo>
                  <a:pt x="5036912" y="3666820"/>
                  <a:pt x="5032010" y="3669918"/>
                  <a:pt x="5027958" y="3675849"/>
                </a:cubicBezTo>
                <a:lnTo>
                  <a:pt x="4983699" y="3690719"/>
                </a:lnTo>
                <a:cubicBezTo>
                  <a:pt x="4967534" y="3711628"/>
                  <a:pt x="4950079" y="3719620"/>
                  <a:pt x="4931338" y="3714696"/>
                </a:cubicBezTo>
                <a:cubicBezTo>
                  <a:pt x="4912597" y="3709772"/>
                  <a:pt x="4896404" y="3709216"/>
                  <a:pt x="4882760" y="3713026"/>
                </a:cubicBezTo>
                <a:lnTo>
                  <a:pt x="4867460" y="3690941"/>
                </a:lnTo>
                <a:lnTo>
                  <a:pt x="4820000" y="3698451"/>
                </a:lnTo>
                <a:lnTo>
                  <a:pt x="4804724" y="3720093"/>
                </a:lnTo>
                <a:lnTo>
                  <a:pt x="4775572" y="3708988"/>
                </a:lnTo>
                <a:lnTo>
                  <a:pt x="4772566" y="3709755"/>
                </a:lnTo>
                <a:cubicBezTo>
                  <a:pt x="4761292" y="3713417"/>
                  <a:pt x="4751884" y="3717398"/>
                  <a:pt x="4744342" y="3721697"/>
                </a:cubicBezTo>
                <a:cubicBezTo>
                  <a:pt x="4740306" y="3734430"/>
                  <a:pt x="4735022" y="3743911"/>
                  <a:pt x="4728486" y="3750138"/>
                </a:cubicBezTo>
                <a:cubicBezTo>
                  <a:pt x="4721954" y="3756367"/>
                  <a:pt x="4712116" y="3755281"/>
                  <a:pt x="4698976" y="3746882"/>
                </a:cubicBezTo>
                <a:lnTo>
                  <a:pt x="4695981" y="3744865"/>
                </a:lnTo>
                <a:cubicBezTo>
                  <a:pt x="4685099" y="3757900"/>
                  <a:pt x="4669044" y="3769596"/>
                  <a:pt x="4647816" y="3779953"/>
                </a:cubicBezTo>
                <a:cubicBezTo>
                  <a:pt x="4626590" y="3790310"/>
                  <a:pt x="4608592" y="3798556"/>
                  <a:pt x="4593826" y="3804688"/>
                </a:cubicBezTo>
                <a:cubicBezTo>
                  <a:pt x="4584138" y="3801113"/>
                  <a:pt x="4571949" y="3800944"/>
                  <a:pt x="4557257" y="3804182"/>
                </a:cubicBezTo>
                <a:cubicBezTo>
                  <a:pt x="4542567" y="3807419"/>
                  <a:pt x="4532237" y="3813859"/>
                  <a:pt x="4526270" y="3823506"/>
                </a:cubicBezTo>
                <a:lnTo>
                  <a:pt x="4499538" y="3835516"/>
                </a:lnTo>
                <a:cubicBezTo>
                  <a:pt x="4495476" y="3843587"/>
                  <a:pt x="4489602" y="3848026"/>
                  <a:pt x="4481916" y="3848836"/>
                </a:cubicBezTo>
                <a:cubicBezTo>
                  <a:pt x="4474232" y="3849648"/>
                  <a:pt x="4466499" y="3847475"/>
                  <a:pt x="4458716" y="3842324"/>
                </a:cubicBezTo>
                <a:lnTo>
                  <a:pt x="4458428" y="3842436"/>
                </a:lnTo>
                <a:lnTo>
                  <a:pt x="4460420" y="3863831"/>
                </a:lnTo>
                <a:cubicBezTo>
                  <a:pt x="4461682" y="3876839"/>
                  <a:pt x="4463456" y="3894800"/>
                  <a:pt x="4465741" y="3917713"/>
                </a:cubicBezTo>
                <a:cubicBezTo>
                  <a:pt x="4470309" y="3963540"/>
                  <a:pt x="4474049" y="3991915"/>
                  <a:pt x="4476960" y="4002841"/>
                </a:cubicBezTo>
                <a:cubicBezTo>
                  <a:pt x="4480378" y="4008477"/>
                  <a:pt x="4484498" y="4016470"/>
                  <a:pt x="4489324" y="4026816"/>
                </a:cubicBezTo>
                <a:cubicBezTo>
                  <a:pt x="4494149" y="4037163"/>
                  <a:pt x="4493770" y="4044349"/>
                  <a:pt x="4488185" y="4048373"/>
                </a:cubicBezTo>
                <a:lnTo>
                  <a:pt x="4484902" y="4049924"/>
                </a:lnTo>
                <a:cubicBezTo>
                  <a:pt x="4492242" y="4062015"/>
                  <a:pt x="4498649" y="4076749"/>
                  <a:pt x="4504118" y="4094123"/>
                </a:cubicBezTo>
                <a:cubicBezTo>
                  <a:pt x="4509588" y="4111497"/>
                  <a:pt x="4504125" y="4124996"/>
                  <a:pt x="4487730" y="4134620"/>
                </a:cubicBezTo>
                <a:cubicBezTo>
                  <a:pt x="4491744" y="4156104"/>
                  <a:pt x="4496861" y="4182199"/>
                  <a:pt x="4503080" y="4212907"/>
                </a:cubicBezTo>
                <a:cubicBezTo>
                  <a:pt x="4509298" y="4243614"/>
                  <a:pt x="4516473" y="4267760"/>
                  <a:pt x="4524605" y="4285343"/>
                </a:cubicBezTo>
                <a:cubicBezTo>
                  <a:pt x="4516367" y="4288015"/>
                  <a:pt x="4510734" y="4291532"/>
                  <a:pt x="4507708" y="4295897"/>
                </a:cubicBezTo>
                <a:lnTo>
                  <a:pt x="4507134" y="4303027"/>
                </a:lnTo>
                <a:lnTo>
                  <a:pt x="4526786" y="4331164"/>
                </a:lnTo>
                <a:lnTo>
                  <a:pt x="4529892" y="4333021"/>
                </a:lnTo>
                <a:lnTo>
                  <a:pt x="4545426" y="4408473"/>
                </a:lnTo>
                <a:lnTo>
                  <a:pt x="4585027" y="4440436"/>
                </a:lnTo>
                <a:cubicBezTo>
                  <a:pt x="4578292" y="4452687"/>
                  <a:pt x="4578275" y="4460429"/>
                  <a:pt x="4584980" y="4463666"/>
                </a:cubicBezTo>
                <a:cubicBezTo>
                  <a:pt x="4591686" y="4466903"/>
                  <a:pt x="4593125" y="4472416"/>
                  <a:pt x="4589300" y="4480206"/>
                </a:cubicBezTo>
                <a:lnTo>
                  <a:pt x="4597067" y="4501393"/>
                </a:lnTo>
                <a:lnTo>
                  <a:pt x="4578432" y="4523323"/>
                </a:lnTo>
                <a:lnTo>
                  <a:pt x="4606388" y="4540047"/>
                </a:lnTo>
                <a:cubicBezTo>
                  <a:pt x="4608498" y="4547425"/>
                  <a:pt x="4612332" y="4555061"/>
                  <a:pt x="4617889" y="4562951"/>
                </a:cubicBezTo>
                <a:cubicBezTo>
                  <a:pt x="4623447" y="4570842"/>
                  <a:pt x="4628542" y="4578198"/>
                  <a:pt x="4633178" y="4585019"/>
                </a:cubicBezTo>
                <a:cubicBezTo>
                  <a:pt x="4631746" y="4587351"/>
                  <a:pt x="4629564" y="4592073"/>
                  <a:pt x="4626626" y="4599190"/>
                </a:cubicBezTo>
                <a:cubicBezTo>
                  <a:pt x="4623692" y="4606307"/>
                  <a:pt x="4622770" y="4610752"/>
                  <a:pt x="4623862" y="4612525"/>
                </a:cubicBezTo>
                <a:cubicBezTo>
                  <a:pt x="4629240" y="4614623"/>
                  <a:pt x="4634402" y="4615816"/>
                  <a:pt x="4639344" y="4616102"/>
                </a:cubicBezTo>
                <a:cubicBezTo>
                  <a:pt x="4644286" y="4616387"/>
                  <a:pt x="4644689" y="4619902"/>
                  <a:pt x="4640557" y="4626648"/>
                </a:cubicBezTo>
                <a:lnTo>
                  <a:pt x="4675890" y="4685001"/>
                </a:lnTo>
                <a:cubicBezTo>
                  <a:pt x="4682418" y="4692094"/>
                  <a:pt x="4689456" y="4711639"/>
                  <a:pt x="4697004" y="4743633"/>
                </a:cubicBezTo>
                <a:cubicBezTo>
                  <a:pt x="4704552" y="4775629"/>
                  <a:pt x="4710718" y="4799820"/>
                  <a:pt x="4715498" y="4816204"/>
                </a:cubicBezTo>
                <a:cubicBezTo>
                  <a:pt x="4724622" y="4820974"/>
                  <a:pt x="4726176" y="4827417"/>
                  <a:pt x="4720159" y="4835532"/>
                </a:cubicBezTo>
                <a:cubicBezTo>
                  <a:pt x="4716947" y="4839899"/>
                  <a:pt x="4715120" y="4843802"/>
                  <a:pt x="4714674" y="4847241"/>
                </a:cubicBezTo>
                <a:cubicBezTo>
                  <a:pt x="4714230" y="4850679"/>
                  <a:pt x="4716966" y="4854210"/>
                  <a:pt x="4722879" y="4857833"/>
                </a:cubicBezTo>
                <a:lnTo>
                  <a:pt x="4743068" y="4886452"/>
                </a:lnTo>
                <a:cubicBezTo>
                  <a:pt x="4738176" y="4894638"/>
                  <a:pt x="4736704" y="4900476"/>
                  <a:pt x="4738653" y="4903968"/>
                </a:cubicBezTo>
                <a:cubicBezTo>
                  <a:pt x="4740602" y="4907460"/>
                  <a:pt x="4740392" y="4913019"/>
                  <a:pt x="4738023" y="4920646"/>
                </a:cubicBezTo>
                <a:lnTo>
                  <a:pt x="4753555" y="4963019"/>
                </a:lnTo>
                <a:cubicBezTo>
                  <a:pt x="4753984" y="4963189"/>
                  <a:pt x="4755456" y="4964242"/>
                  <a:pt x="4757971" y="4966178"/>
                </a:cubicBezTo>
                <a:cubicBezTo>
                  <a:pt x="4760487" y="4968114"/>
                  <a:pt x="4761473" y="4969910"/>
                  <a:pt x="4760932" y="4971567"/>
                </a:cubicBezTo>
                <a:cubicBezTo>
                  <a:pt x="4757754" y="4975609"/>
                  <a:pt x="4753726" y="4976817"/>
                  <a:pt x="4748848" y="4975192"/>
                </a:cubicBezTo>
                <a:cubicBezTo>
                  <a:pt x="4743971" y="4973565"/>
                  <a:pt x="4739846" y="4971615"/>
                  <a:pt x="4736472" y="4969338"/>
                </a:cubicBezTo>
                <a:lnTo>
                  <a:pt x="4731424" y="4937374"/>
                </a:lnTo>
                <a:cubicBezTo>
                  <a:pt x="4716702" y="4930978"/>
                  <a:pt x="4706058" y="4920820"/>
                  <a:pt x="4699489" y="4906898"/>
                </a:cubicBezTo>
                <a:cubicBezTo>
                  <a:pt x="4692920" y="4892974"/>
                  <a:pt x="4683246" y="4881330"/>
                  <a:pt x="4670466" y="4871961"/>
                </a:cubicBezTo>
                <a:cubicBezTo>
                  <a:pt x="4660112" y="4849226"/>
                  <a:pt x="4646264" y="4828536"/>
                  <a:pt x="4628921" y="4809891"/>
                </a:cubicBezTo>
                <a:cubicBezTo>
                  <a:pt x="4629982" y="4804409"/>
                  <a:pt x="4628637" y="4799299"/>
                  <a:pt x="4624892" y="4794559"/>
                </a:cubicBezTo>
                <a:cubicBezTo>
                  <a:pt x="4621147" y="4789820"/>
                  <a:pt x="4616796" y="4786012"/>
                  <a:pt x="4611838" y="4783130"/>
                </a:cubicBezTo>
                <a:cubicBezTo>
                  <a:pt x="4604930" y="4777447"/>
                  <a:pt x="4604476" y="4770974"/>
                  <a:pt x="4610476" y="4763710"/>
                </a:cubicBezTo>
                <a:cubicBezTo>
                  <a:pt x="4616480" y="4756445"/>
                  <a:pt x="4614472" y="4749044"/>
                  <a:pt x="4604458" y="4741501"/>
                </a:cubicBezTo>
                <a:lnTo>
                  <a:pt x="4583880" y="4700246"/>
                </a:lnTo>
                <a:lnTo>
                  <a:pt x="4578272" y="4701617"/>
                </a:lnTo>
                <a:lnTo>
                  <a:pt x="4588962" y="4736896"/>
                </a:lnTo>
                <a:cubicBezTo>
                  <a:pt x="4591375" y="4758079"/>
                  <a:pt x="4591945" y="4779644"/>
                  <a:pt x="4590667" y="4801593"/>
                </a:cubicBezTo>
                <a:cubicBezTo>
                  <a:pt x="4597809" y="4815855"/>
                  <a:pt x="4602516" y="4830717"/>
                  <a:pt x="4604789" y="4846182"/>
                </a:cubicBezTo>
                <a:lnTo>
                  <a:pt x="4604745" y="4850586"/>
                </a:lnTo>
                <a:lnTo>
                  <a:pt x="4622714" y="4872334"/>
                </a:lnTo>
                <a:lnTo>
                  <a:pt x="4603304" y="4902071"/>
                </a:lnTo>
                <a:lnTo>
                  <a:pt x="4622720" y="4971575"/>
                </a:lnTo>
                <a:cubicBezTo>
                  <a:pt x="4617276" y="4966681"/>
                  <a:pt x="4611565" y="4965505"/>
                  <a:pt x="4605590" y="4968044"/>
                </a:cubicBezTo>
                <a:cubicBezTo>
                  <a:pt x="4599612" y="4970586"/>
                  <a:pt x="4594581" y="4974984"/>
                  <a:pt x="4590496" y="4981241"/>
                </a:cubicBezTo>
                <a:lnTo>
                  <a:pt x="4586614" y="4987188"/>
                </a:lnTo>
                <a:cubicBezTo>
                  <a:pt x="4595852" y="4992887"/>
                  <a:pt x="4601060" y="4999794"/>
                  <a:pt x="4602242" y="5007909"/>
                </a:cubicBezTo>
                <a:cubicBezTo>
                  <a:pt x="4603423" y="5016024"/>
                  <a:pt x="4601063" y="5024603"/>
                  <a:pt x="4595159" y="5033648"/>
                </a:cubicBezTo>
                <a:lnTo>
                  <a:pt x="4589336" y="5042569"/>
                </a:lnTo>
                <a:lnTo>
                  <a:pt x="4618842" y="5043683"/>
                </a:lnTo>
                <a:cubicBezTo>
                  <a:pt x="4619804" y="5045378"/>
                  <a:pt x="4618364" y="5049513"/>
                  <a:pt x="4614524" y="5056088"/>
                </a:cubicBezTo>
                <a:cubicBezTo>
                  <a:pt x="4610682" y="5062663"/>
                  <a:pt x="4607980" y="5067075"/>
                  <a:pt x="4606422" y="5069329"/>
                </a:cubicBezTo>
                <a:lnTo>
                  <a:pt x="4580022" y="5103155"/>
                </a:lnTo>
                <a:cubicBezTo>
                  <a:pt x="4577927" y="5101816"/>
                  <a:pt x="4574352" y="5099849"/>
                  <a:pt x="4569296" y="5097254"/>
                </a:cubicBezTo>
                <a:cubicBezTo>
                  <a:pt x="4564240" y="5094660"/>
                  <a:pt x="4560958" y="5093901"/>
                  <a:pt x="4559444" y="5094979"/>
                </a:cubicBezTo>
                <a:cubicBezTo>
                  <a:pt x="4557746" y="5100338"/>
                  <a:pt x="4560950" y="5108112"/>
                  <a:pt x="4569054" y="5118302"/>
                </a:cubicBezTo>
                <a:cubicBezTo>
                  <a:pt x="4577161" y="5128491"/>
                  <a:pt x="4582887" y="5135709"/>
                  <a:pt x="4586236" y="5139952"/>
                </a:cubicBezTo>
                <a:lnTo>
                  <a:pt x="4588565" y="5149615"/>
                </a:lnTo>
                <a:lnTo>
                  <a:pt x="4600214" y="5164854"/>
                </a:lnTo>
                <a:lnTo>
                  <a:pt x="4597498" y="5208713"/>
                </a:lnTo>
                <a:cubicBezTo>
                  <a:pt x="4601446" y="5210384"/>
                  <a:pt x="4602870" y="5212616"/>
                  <a:pt x="4601770" y="5215403"/>
                </a:cubicBezTo>
                <a:cubicBezTo>
                  <a:pt x="4598770" y="5219724"/>
                  <a:pt x="4594968" y="5222790"/>
                  <a:pt x="4590366" y="5224602"/>
                </a:cubicBezTo>
                <a:cubicBezTo>
                  <a:pt x="4585764" y="5226415"/>
                  <a:pt x="4580895" y="5227810"/>
                  <a:pt x="4575759" y="5228785"/>
                </a:cubicBezTo>
                <a:lnTo>
                  <a:pt x="4613032" y="5251085"/>
                </a:lnTo>
                <a:cubicBezTo>
                  <a:pt x="4607702" y="5269173"/>
                  <a:pt x="4609530" y="5284567"/>
                  <a:pt x="4618518" y="5297267"/>
                </a:cubicBezTo>
                <a:cubicBezTo>
                  <a:pt x="4627506" y="5309965"/>
                  <a:pt x="4630207" y="5320713"/>
                  <a:pt x="4626624" y="5329510"/>
                </a:cubicBezTo>
                <a:lnTo>
                  <a:pt x="4658850" y="5352925"/>
                </a:lnTo>
                <a:lnTo>
                  <a:pt x="4633616" y="5391581"/>
                </a:lnTo>
                <a:lnTo>
                  <a:pt x="4646818" y="5424289"/>
                </a:lnTo>
                <a:lnTo>
                  <a:pt x="4644878" y="5427263"/>
                </a:lnTo>
                <a:cubicBezTo>
                  <a:pt x="4639378" y="5435688"/>
                  <a:pt x="4633684" y="5437794"/>
                  <a:pt x="4627796" y="5433583"/>
                </a:cubicBezTo>
                <a:cubicBezTo>
                  <a:pt x="4624706" y="5431562"/>
                  <a:pt x="4622538" y="5428541"/>
                  <a:pt x="4621292" y="5424523"/>
                </a:cubicBezTo>
                <a:cubicBezTo>
                  <a:pt x="4620046" y="5420503"/>
                  <a:pt x="4619626" y="5416461"/>
                  <a:pt x="4620029" y="5412396"/>
                </a:cubicBezTo>
                <a:cubicBezTo>
                  <a:pt x="4608300" y="5404173"/>
                  <a:pt x="4603220" y="5393209"/>
                  <a:pt x="4604789" y="5379503"/>
                </a:cubicBezTo>
                <a:cubicBezTo>
                  <a:pt x="4606358" y="5365798"/>
                  <a:pt x="4610401" y="5354088"/>
                  <a:pt x="4616919" y="5344379"/>
                </a:cubicBezTo>
                <a:cubicBezTo>
                  <a:pt x="4610538" y="5342023"/>
                  <a:pt x="4606801" y="5338927"/>
                  <a:pt x="4605708" y="5335085"/>
                </a:cubicBezTo>
                <a:cubicBezTo>
                  <a:pt x="4604616" y="5331245"/>
                  <a:pt x="4601364" y="5327405"/>
                  <a:pt x="4595952" y="5323564"/>
                </a:cubicBezTo>
                <a:cubicBezTo>
                  <a:pt x="4579712" y="5312469"/>
                  <a:pt x="4571040" y="5301768"/>
                  <a:pt x="4569940" y="5291461"/>
                </a:cubicBezTo>
                <a:cubicBezTo>
                  <a:pt x="4568840" y="5281155"/>
                  <a:pt x="4560944" y="5270918"/>
                  <a:pt x="4546255" y="5260752"/>
                </a:cubicBezTo>
                <a:cubicBezTo>
                  <a:pt x="4547427" y="5258267"/>
                  <a:pt x="4548575" y="5252924"/>
                  <a:pt x="4549700" y="5244724"/>
                </a:cubicBezTo>
                <a:cubicBezTo>
                  <a:pt x="4550824" y="5236522"/>
                  <a:pt x="4550709" y="5231458"/>
                  <a:pt x="4549360" y="5229530"/>
                </a:cubicBezTo>
                <a:lnTo>
                  <a:pt x="4547418" y="5232504"/>
                </a:lnTo>
                <a:lnTo>
                  <a:pt x="4521408" y="5278967"/>
                </a:lnTo>
                <a:cubicBezTo>
                  <a:pt x="4505038" y="5269861"/>
                  <a:pt x="4491579" y="5272835"/>
                  <a:pt x="4481033" y="5287889"/>
                </a:cubicBezTo>
                <a:cubicBezTo>
                  <a:pt x="4477936" y="5292497"/>
                  <a:pt x="4475687" y="5297871"/>
                  <a:pt x="4474288" y="5304012"/>
                </a:cubicBezTo>
                <a:cubicBezTo>
                  <a:pt x="4472888" y="5310152"/>
                  <a:pt x="4473456" y="5316177"/>
                  <a:pt x="4475987" y="5322084"/>
                </a:cubicBezTo>
                <a:lnTo>
                  <a:pt x="4486860" y="5345129"/>
                </a:lnTo>
                <a:cubicBezTo>
                  <a:pt x="4485590" y="5346522"/>
                  <a:pt x="4482890" y="5346802"/>
                  <a:pt x="4478756" y="5345966"/>
                </a:cubicBezTo>
                <a:cubicBezTo>
                  <a:pt x="4474622" y="5345130"/>
                  <a:pt x="4470854" y="5343736"/>
                  <a:pt x="4467448" y="5341784"/>
                </a:cubicBezTo>
                <a:lnTo>
                  <a:pt x="4450366" y="5348105"/>
                </a:lnTo>
                <a:cubicBezTo>
                  <a:pt x="4450883" y="5344279"/>
                  <a:pt x="4451305" y="5341430"/>
                  <a:pt x="4451627" y="5339556"/>
                </a:cubicBezTo>
                <a:cubicBezTo>
                  <a:pt x="4451951" y="5337682"/>
                  <a:pt x="4451400" y="5336319"/>
                  <a:pt x="4449976" y="5335466"/>
                </a:cubicBezTo>
                <a:cubicBezTo>
                  <a:pt x="4443765" y="5331750"/>
                  <a:pt x="4438718" y="5332865"/>
                  <a:pt x="4434836" y="5338814"/>
                </a:cubicBezTo>
                <a:lnTo>
                  <a:pt x="4432895" y="5341787"/>
                </a:lnTo>
                <a:lnTo>
                  <a:pt x="4415424" y="5335469"/>
                </a:lnTo>
                <a:lnTo>
                  <a:pt x="4391744" y="5358515"/>
                </a:lnTo>
                <a:cubicBezTo>
                  <a:pt x="4404094" y="5362199"/>
                  <a:pt x="4415207" y="5371089"/>
                  <a:pt x="4425084" y="5385181"/>
                </a:cubicBezTo>
                <a:cubicBezTo>
                  <a:pt x="4434961" y="5399274"/>
                  <a:pt x="4437048" y="5412067"/>
                  <a:pt x="4431347" y="5423557"/>
                </a:cubicBezTo>
                <a:lnTo>
                  <a:pt x="4453480" y="5449202"/>
                </a:lnTo>
                <a:cubicBezTo>
                  <a:pt x="4449822" y="5460454"/>
                  <a:pt x="4448400" y="5467873"/>
                  <a:pt x="4449210" y="5471458"/>
                </a:cubicBezTo>
                <a:cubicBezTo>
                  <a:pt x="4450018" y="5475043"/>
                  <a:pt x="4452864" y="5480882"/>
                  <a:pt x="4457752" y="5488973"/>
                </a:cubicBezTo>
                <a:cubicBezTo>
                  <a:pt x="4453538" y="5495152"/>
                  <a:pt x="4450610" y="5501844"/>
                  <a:pt x="4448968" y="5509045"/>
                </a:cubicBezTo>
                <a:cubicBezTo>
                  <a:pt x="4447328" y="5516247"/>
                  <a:pt x="4448961" y="5522565"/>
                  <a:pt x="4453870" y="5528001"/>
                </a:cubicBezTo>
                <a:cubicBezTo>
                  <a:pt x="4449190" y="5543721"/>
                  <a:pt x="4449724" y="5555583"/>
                  <a:pt x="4455476" y="5563589"/>
                </a:cubicBezTo>
                <a:cubicBezTo>
                  <a:pt x="4461226" y="5571597"/>
                  <a:pt x="4460694" y="5581786"/>
                  <a:pt x="4453875" y="5594161"/>
                </a:cubicBezTo>
                <a:cubicBezTo>
                  <a:pt x="4462750" y="5610066"/>
                  <a:pt x="4470628" y="5626666"/>
                  <a:pt x="4477512" y="5643967"/>
                </a:cubicBezTo>
                <a:cubicBezTo>
                  <a:pt x="4484396" y="5661264"/>
                  <a:pt x="4491791" y="5678610"/>
                  <a:pt x="4499694" y="5696001"/>
                </a:cubicBezTo>
                <a:cubicBezTo>
                  <a:pt x="4496000" y="5727301"/>
                  <a:pt x="4498734" y="5752886"/>
                  <a:pt x="4507900" y="5772753"/>
                </a:cubicBezTo>
                <a:cubicBezTo>
                  <a:pt x="4517065" y="5792623"/>
                  <a:pt x="4530380" y="5815234"/>
                  <a:pt x="4547844" y="5840584"/>
                </a:cubicBezTo>
                <a:cubicBezTo>
                  <a:pt x="4546170" y="5842599"/>
                  <a:pt x="4543404" y="5846283"/>
                  <a:pt x="4539546" y="5851643"/>
                </a:cubicBezTo>
                <a:cubicBezTo>
                  <a:pt x="4535688" y="5857001"/>
                  <a:pt x="4534960" y="5860873"/>
                  <a:pt x="4537364" y="5863259"/>
                </a:cubicBezTo>
                <a:lnTo>
                  <a:pt x="4551729" y="5867717"/>
                </a:lnTo>
                <a:lnTo>
                  <a:pt x="4551730" y="5900798"/>
                </a:lnTo>
                <a:cubicBezTo>
                  <a:pt x="4560086" y="5904676"/>
                  <a:pt x="4564922" y="5911877"/>
                  <a:pt x="4566242" y="5922400"/>
                </a:cubicBezTo>
                <a:cubicBezTo>
                  <a:pt x="4567560" y="5932925"/>
                  <a:pt x="4567642" y="5942449"/>
                  <a:pt x="4566486" y="5950974"/>
                </a:cubicBezTo>
                <a:lnTo>
                  <a:pt x="4613470" y="6057647"/>
                </a:lnTo>
                <a:cubicBezTo>
                  <a:pt x="4612653" y="6066892"/>
                  <a:pt x="4616132" y="6083618"/>
                  <a:pt x="4623906" y="6107823"/>
                </a:cubicBezTo>
                <a:cubicBezTo>
                  <a:pt x="4631682" y="6132030"/>
                  <a:pt x="4634675" y="6149498"/>
                  <a:pt x="4632888" y="6160231"/>
                </a:cubicBezTo>
                <a:lnTo>
                  <a:pt x="4605710" y="6135702"/>
                </a:lnTo>
                <a:lnTo>
                  <a:pt x="4610756" y="6101505"/>
                </a:lnTo>
                <a:cubicBezTo>
                  <a:pt x="4599496" y="6096147"/>
                  <a:pt x="4593380" y="6084564"/>
                  <a:pt x="4592409" y="6066754"/>
                </a:cubicBezTo>
                <a:cubicBezTo>
                  <a:pt x="4591438" y="6048943"/>
                  <a:pt x="4586292" y="6035873"/>
                  <a:pt x="4576974" y="6027541"/>
                </a:cubicBezTo>
                <a:cubicBezTo>
                  <a:pt x="4561953" y="6016229"/>
                  <a:pt x="4554042" y="6002709"/>
                  <a:pt x="4553240" y="5986983"/>
                </a:cubicBezTo>
                <a:cubicBezTo>
                  <a:pt x="4552438" y="5971256"/>
                  <a:pt x="4546372" y="5959874"/>
                  <a:pt x="4535039" y="5952835"/>
                </a:cubicBezTo>
                <a:cubicBezTo>
                  <a:pt x="4535298" y="5952302"/>
                  <a:pt x="4535946" y="5949931"/>
                  <a:pt x="4536980" y="5945726"/>
                </a:cubicBezTo>
                <a:cubicBezTo>
                  <a:pt x="4538015" y="5941522"/>
                  <a:pt x="4537886" y="5938688"/>
                  <a:pt x="4536592" y="5937223"/>
                </a:cubicBezTo>
                <a:cubicBezTo>
                  <a:pt x="4533202" y="5935800"/>
                  <a:pt x="4529498" y="5936512"/>
                  <a:pt x="4525478" y="5939361"/>
                </a:cubicBezTo>
                <a:cubicBezTo>
                  <a:pt x="4521459" y="5942212"/>
                  <a:pt x="4518822" y="5944596"/>
                  <a:pt x="4517568" y="5946517"/>
                </a:cubicBezTo>
                <a:lnTo>
                  <a:pt x="4488060" y="5912323"/>
                </a:lnTo>
                <a:cubicBezTo>
                  <a:pt x="4481056" y="5909684"/>
                  <a:pt x="4476720" y="5905022"/>
                  <a:pt x="4475052" y="5898340"/>
                </a:cubicBezTo>
                <a:cubicBezTo>
                  <a:pt x="4473387" y="5891657"/>
                  <a:pt x="4473322" y="5885417"/>
                  <a:pt x="4474858" y="5879616"/>
                </a:cubicBezTo>
                <a:lnTo>
                  <a:pt x="4459716" y="5849882"/>
                </a:lnTo>
                <a:cubicBezTo>
                  <a:pt x="4446256" y="5843896"/>
                  <a:pt x="4440173" y="5831988"/>
                  <a:pt x="4441465" y="5814155"/>
                </a:cubicBezTo>
                <a:cubicBezTo>
                  <a:pt x="4442758" y="5796321"/>
                  <a:pt x="4445993" y="5781717"/>
                  <a:pt x="4451169" y="5770341"/>
                </a:cubicBezTo>
                <a:lnTo>
                  <a:pt x="4403410" y="5704556"/>
                </a:lnTo>
                <a:cubicBezTo>
                  <a:pt x="4394110" y="5696751"/>
                  <a:pt x="4389514" y="5685043"/>
                  <a:pt x="4389626" y="5669432"/>
                </a:cubicBezTo>
                <a:cubicBezTo>
                  <a:pt x="4389738" y="5653820"/>
                  <a:pt x="4385146" y="5642112"/>
                  <a:pt x="4375842" y="5634308"/>
                </a:cubicBezTo>
                <a:lnTo>
                  <a:pt x="4372736" y="5632450"/>
                </a:lnTo>
                <a:lnTo>
                  <a:pt x="4346334" y="5600114"/>
                </a:lnTo>
                <a:cubicBezTo>
                  <a:pt x="4350354" y="5593130"/>
                  <a:pt x="4350854" y="5587400"/>
                  <a:pt x="4347837" y="5582924"/>
                </a:cubicBezTo>
                <a:cubicBezTo>
                  <a:pt x="4344820" y="5578448"/>
                  <a:pt x="4343282" y="5572533"/>
                  <a:pt x="4343226" y="5565176"/>
                </a:cubicBezTo>
                <a:cubicBezTo>
                  <a:pt x="4335356" y="5563999"/>
                  <a:pt x="4330324" y="5560128"/>
                  <a:pt x="4328132" y="5553562"/>
                </a:cubicBezTo>
                <a:cubicBezTo>
                  <a:pt x="4325940" y="5546994"/>
                  <a:pt x="4324888" y="5540336"/>
                  <a:pt x="4324976" y="5533583"/>
                </a:cubicBezTo>
                <a:cubicBezTo>
                  <a:pt x="4327865" y="5526955"/>
                  <a:pt x="4325583" y="5521628"/>
                  <a:pt x="4318134" y="5517601"/>
                </a:cubicBezTo>
                <a:cubicBezTo>
                  <a:pt x="4310684" y="5513575"/>
                  <a:pt x="4309858" y="5506017"/>
                  <a:pt x="4315656" y="5494928"/>
                </a:cubicBezTo>
                <a:lnTo>
                  <a:pt x="4274502" y="5478577"/>
                </a:lnTo>
                <a:lnTo>
                  <a:pt x="4276442" y="5442523"/>
                </a:lnTo>
                <a:cubicBezTo>
                  <a:pt x="4277584" y="5441052"/>
                  <a:pt x="4278214" y="5439533"/>
                  <a:pt x="4278334" y="5437969"/>
                </a:cubicBezTo>
                <a:cubicBezTo>
                  <a:pt x="4278454" y="5436406"/>
                  <a:pt x="4277048" y="5434702"/>
                  <a:pt x="4274112" y="5432859"/>
                </a:cubicBezTo>
                <a:cubicBezTo>
                  <a:pt x="4269050" y="5430691"/>
                  <a:pt x="4265004" y="5428616"/>
                  <a:pt x="4261980" y="5426634"/>
                </a:cubicBezTo>
                <a:cubicBezTo>
                  <a:pt x="4258954" y="5424653"/>
                  <a:pt x="4259374" y="5419047"/>
                  <a:pt x="4263239" y="5409815"/>
                </a:cubicBezTo>
                <a:lnTo>
                  <a:pt x="4253919" y="5371159"/>
                </a:lnTo>
                <a:lnTo>
                  <a:pt x="4227906" y="5351462"/>
                </a:lnTo>
                <a:cubicBezTo>
                  <a:pt x="4225106" y="5333420"/>
                  <a:pt x="4219734" y="5310222"/>
                  <a:pt x="4211789" y="5281865"/>
                </a:cubicBezTo>
                <a:cubicBezTo>
                  <a:pt x="4203846" y="5253508"/>
                  <a:pt x="4194979" y="5232354"/>
                  <a:pt x="4185192" y="5218400"/>
                </a:cubicBezTo>
                <a:lnTo>
                  <a:pt x="4176937" y="5214719"/>
                </a:lnTo>
                <a:lnTo>
                  <a:pt x="4170747" y="5222961"/>
                </a:lnTo>
                <a:cubicBezTo>
                  <a:pt x="4167294" y="5224185"/>
                  <a:pt x="4163954" y="5223647"/>
                  <a:pt x="4160724" y="5221343"/>
                </a:cubicBezTo>
                <a:cubicBezTo>
                  <a:pt x="4157494" y="5219041"/>
                  <a:pt x="4155390" y="5216940"/>
                  <a:pt x="4154410" y="5215040"/>
                </a:cubicBezTo>
                <a:cubicBezTo>
                  <a:pt x="4148908" y="5203709"/>
                  <a:pt x="4144946" y="5191406"/>
                  <a:pt x="4142525" y="5178131"/>
                </a:cubicBezTo>
                <a:lnTo>
                  <a:pt x="4138264" y="5150764"/>
                </a:lnTo>
                <a:lnTo>
                  <a:pt x="4119187" y="5129292"/>
                </a:lnTo>
                <a:cubicBezTo>
                  <a:pt x="4107230" y="5109562"/>
                  <a:pt x="4097653" y="5092806"/>
                  <a:pt x="4090453" y="5079024"/>
                </a:cubicBezTo>
                <a:cubicBezTo>
                  <a:pt x="4093656" y="5069568"/>
                  <a:pt x="4093169" y="5057907"/>
                  <a:pt x="4088995" y="5044039"/>
                </a:cubicBezTo>
                <a:cubicBezTo>
                  <a:pt x="4084822" y="5030171"/>
                  <a:pt x="4077540" y="5020645"/>
                  <a:pt x="4067156" y="5015466"/>
                </a:cubicBezTo>
                <a:lnTo>
                  <a:pt x="4053176" y="4990563"/>
                </a:lnTo>
                <a:cubicBezTo>
                  <a:pt x="4044538" y="4987119"/>
                  <a:pt x="4039587" y="4981744"/>
                  <a:pt x="4038325" y="4974442"/>
                </a:cubicBezTo>
                <a:lnTo>
                  <a:pt x="4042779" y="4956297"/>
                </a:lnTo>
                <a:lnTo>
                  <a:pt x="4039502" y="4952598"/>
                </a:lnTo>
                <a:lnTo>
                  <a:pt x="4034844" y="4933496"/>
                </a:lnTo>
                <a:lnTo>
                  <a:pt x="4009154" y="4881012"/>
                </a:lnTo>
                <a:cubicBezTo>
                  <a:pt x="3992903" y="4857937"/>
                  <a:pt x="3978328" y="4835606"/>
                  <a:pt x="3965426" y="4814017"/>
                </a:cubicBezTo>
                <a:cubicBezTo>
                  <a:pt x="3971021" y="4808751"/>
                  <a:pt x="3973803" y="4802835"/>
                  <a:pt x="3973771" y="4796269"/>
                </a:cubicBezTo>
                <a:cubicBezTo>
                  <a:pt x="3973737" y="4789702"/>
                  <a:pt x="3969920" y="4783973"/>
                  <a:pt x="3962316" y="4779079"/>
                </a:cubicBezTo>
                <a:cubicBezTo>
                  <a:pt x="3955619" y="4776106"/>
                  <a:pt x="3948243" y="4775828"/>
                  <a:pt x="3940186" y="4778243"/>
                </a:cubicBezTo>
                <a:cubicBezTo>
                  <a:pt x="3932131" y="4780661"/>
                  <a:pt x="3926308" y="4781311"/>
                  <a:pt x="3922716" y="4780196"/>
                </a:cubicBezTo>
                <a:cubicBezTo>
                  <a:pt x="3921389" y="4779058"/>
                  <a:pt x="3921130" y="4777525"/>
                  <a:pt x="3921939" y="4775597"/>
                </a:cubicBezTo>
                <a:cubicBezTo>
                  <a:pt x="3922748" y="4773668"/>
                  <a:pt x="3923266" y="4772601"/>
                  <a:pt x="3923492" y="4772391"/>
                </a:cubicBezTo>
                <a:cubicBezTo>
                  <a:pt x="3918032" y="4759390"/>
                  <a:pt x="3909248" y="4739490"/>
                  <a:pt x="3897136" y="4712690"/>
                </a:cubicBezTo>
                <a:lnTo>
                  <a:pt x="3893607" y="4703700"/>
                </a:lnTo>
                <a:lnTo>
                  <a:pt x="3887733" y="4726524"/>
                </a:lnTo>
                <a:cubicBezTo>
                  <a:pt x="3878936" y="4729211"/>
                  <a:pt x="3870793" y="4733072"/>
                  <a:pt x="3863308" y="4738108"/>
                </a:cubicBezTo>
                <a:cubicBezTo>
                  <a:pt x="3855820" y="4743145"/>
                  <a:pt x="3849717" y="4750051"/>
                  <a:pt x="3844994" y="4758820"/>
                </a:cubicBezTo>
                <a:cubicBezTo>
                  <a:pt x="3829716" y="4764368"/>
                  <a:pt x="3815456" y="4771438"/>
                  <a:pt x="3802216" y="4780028"/>
                </a:cubicBezTo>
                <a:cubicBezTo>
                  <a:pt x="3788974" y="4788619"/>
                  <a:pt x="3774714" y="4795689"/>
                  <a:pt x="3759436" y="4801236"/>
                </a:cubicBezTo>
                <a:lnTo>
                  <a:pt x="3746804" y="4831217"/>
                </a:lnTo>
                <a:cubicBezTo>
                  <a:pt x="3743043" y="4832430"/>
                  <a:pt x="3739575" y="4834475"/>
                  <a:pt x="3736400" y="4837349"/>
                </a:cubicBezTo>
                <a:cubicBezTo>
                  <a:pt x="3733226" y="4840225"/>
                  <a:pt x="3732078" y="4843370"/>
                  <a:pt x="3732958" y="4846786"/>
                </a:cubicBezTo>
                <a:lnTo>
                  <a:pt x="3734129" y="4850109"/>
                </a:lnTo>
                <a:cubicBezTo>
                  <a:pt x="3718657" y="4855565"/>
                  <a:pt x="3703624" y="4862268"/>
                  <a:pt x="3689030" y="4870216"/>
                </a:cubicBezTo>
                <a:cubicBezTo>
                  <a:pt x="3674435" y="4878163"/>
                  <a:pt x="3659402" y="4884866"/>
                  <a:pt x="3643931" y="4890322"/>
                </a:cubicBezTo>
                <a:cubicBezTo>
                  <a:pt x="3637061" y="4892307"/>
                  <a:pt x="3631702" y="4891724"/>
                  <a:pt x="3627854" y="4888573"/>
                </a:cubicBezTo>
                <a:cubicBezTo>
                  <a:pt x="3624006" y="4885421"/>
                  <a:pt x="3621241" y="4881225"/>
                  <a:pt x="3619557" y="4875988"/>
                </a:cubicBezTo>
                <a:cubicBezTo>
                  <a:pt x="3605314" y="4880815"/>
                  <a:pt x="3595896" y="4878766"/>
                  <a:pt x="3591303" y="4869840"/>
                </a:cubicBezTo>
                <a:cubicBezTo>
                  <a:pt x="3586711" y="4860916"/>
                  <a:pt x="3582206" y="4856357"/>
                  <a:pt x="3577790" y="4856162"/>
                </a:cubicBezTo>
                <a:cubicBezTo>
                  <a:pt x="3574417" y="4857791"/>
                  <a:pt x="3571921" y="4861219"/>
                  <a:pt x="3570299" y="4866445"/>
                </a:cubicBezTo>
                <a:cubicBezTo>
                  <a:pt x="3568676" y="4871672"/>
                  <a:pt x="3567339" y="4875649"/>
                  <a:pt x="3566286" y="4878378"/>
                </a:cubicBezTo>
                <a:cubicBezTo>
                  <a:pt x="3549225" y="4884348"/>
                  <a:pt x="3533034" y="4891423"/>
                  <a:pt x="3517716" y="4899605"/>
                </a:cubicBezTo>
                <a:cubicBezTo>
                  <a:pt x="3502399" y="4907786"/>
                  <a:pt x="3486210" y="4914863"/>
                  <a:pt x="3469147" y="4920832"/>
                </a:cubicBezTo>
                <a:cubicBezTo>
                  <a:pt x="3459816" y="4922918"/>
                  <a:pt x="3455030" y="4920762"/>
                  <a:pt x="3454790" y="4914364"/>
                </a:cubicBezTo>
                <a:cubicBezTo>
                  <a:pt x="3454551" y="4907967"/>
                  <a:pt x="3452368" y="4904971"/>
                  <a:pt x="3448243" y="4905377"/>
                </a:cubicBezTo>
                <a:cubicBezTo>
                  <a:pt x="3443017" y="4908142"/>
                  <a:pt x="3438456" y="4914856"/>
                  <a:pt x="3434562" y="4925519"/>
                </a:cubicBezTo>
                <a:lnTo>
                  <a:pt x="3431391" y="4933778"/>
                </a:lnTo>
                <a:lnTo>
                  <a:pt x="3431210" y="4939233"/>
                </a:lnTo>
                <a:cubicBezTo>
                  <a:pt x="3429446" y="4950168"/>
                  <a:pt x="3426183" y="4964013"/>
                  <a:pt x="3421419" y="4980766"/>
                </a:cubicBezTo>
                <a:cubicBezTo>
                  <a:pt x="3411891" y="5014271"/>
                  <a:pt x="3400994" y="5035717"/>
                  <a:pt x="3388728" y="5045099"/>
                </a:cubicBezTo>
                <a:cubicBezTo>
                  <a:pt x="3394089" y="5057148"/>
                  <a:pt x="3395474" y="5066433"/>
                  <a:pt x="3392880" y="5072954"/>
                </a:cubicBezTo>
                <a:cubicBezTo>
                  <a:pt x="3390286" y="5079476"/>
                  <a:pt x="3390454" y="5086402"/>
                  <a:pt x="3393384" y="5093735"/>
                </a:cubicBezTo>
                <a:lnTo>
                  <a:pt x="3381702" y="5134451"/>
                </a:lnTo>
                <a:cubicBezTo>
                  <a:pt x="3381190" y="5141211"/>
                  <a:pt x="3372634" y="5158614"/>
                  <a:pt x="3356037" y="5186664"/>
                </a:cubicBezTo>
                <a:cubicBezTo>
                  <a:pt x="3339440" y="5214712"/>
                  <a:pt x="3327612" y="5231708"/>
                  <a:pt x="3320551" y="5237653"/>
                </a:cubicBezTo>
                <a:cubicBezTo>
                  <a:pt x="3315475" y="5229461"/>
                  <a:pt x="3309361" y="5224203"/>
                  <a:pt x="3302206" y="5221882"/>
                </a:cubicBezTo>
                <a:cubicBezTo>
                  <a:pt x="3295053" y="5219561"/>
                  <a:pt x="3288127" y="5212731"/>
                  <a:pt x="3281430" y="5201396"/>
                </a:cubicBezTo>
                <a:lnTo>
                  <a:pt x="3269957" y="5202907"/>
                </a:lnTo>
                <a:cubicBezTo>
                  <a:pt x="3266503" y="5204459"/>
                  <a:pt x="3263964" y="5206799"/>
                  <a:pt x="3262343" y="5209927"/>
                </a:cubicBezTo>
                <a:cubicBezTo>
                  <a:pt x="3260724" y="5213057"/>
                  <a:pt x="3261046" y="5216978"/>
                  <a:pt x="3263305" y="5221693"/>
                </a:cubicBezTo>
                <a:lnTo>
                  <a:pt x="3227138" y="5246609"/>
                </a:lnTo>
                <a:cubicBezTo>
                  <a:pt x="3225402" y="5239281"/>
                  <a:pt x="3221608" y="5233906"/>
                  <a:pt x="3215758" y="5230480"/>
                </a:cubicBezTo>
                <a:cubicBezTo>
                  <a:pt x="3209906" y="5227053"/>
                  <a:pt x="3202807" y="5227149"/>
                  <a:pt x="3194462" y="5230768"/>
                </a:cubicBezTo>
                <a:cubicBezTo>
                  <a:pt x="3192724" y="5223604"/>
                  <a:pt x="3189338" y="5218688"/>
                  <a:pt x="3184302" y="5216017"/>
                </a:cubicBezTo>
                <a:cubicBezTo>
                  <a:pt x="3179266" y="5213346"/>
                  <a:pt x="3173395" y="5213514"/>
                  <a:pt x="3166692" y="5216520"/>
                </a:cubicBezTo>
                <a:lnTo>
                  <a:pt x="3120877" y="5206889"/>
                </a:lnTo>
                <a:cubicBezTo>
                  <a:pt x="3095642" y="5216535"/>
                  <a:pt x="3076407" y="5214547"/>
                  <a:pt x="3063170" y="5200923"/>
                </a:cubicBezTo>
                <a:cubicBezTo>
                  <a:pt x="3049934" y="5187301"/>
                  <a:pt x="3036466" y="5178677"/>
                  <a:pt x="3022768" y="5175049"/>
                </a:cubicBezTo>
                <a:cubicBezTo>
                  <a:pt x="3016559" y="5161690"/>
                  <a:pt x="3016087" y="5147574"/>
                  <a:pt x="3021353" y="5132701"/>
                </a:cubicBezTo>
                <a:cubicBezTo>
                  <a:pt x="3014342" y="5123062"/>
                  <a:pt x="3003091" y="5121048"/>
                  <a:pt x="2987602" y="5126658"/>
                </a:cubicBezTo>
                <a:cubicBezTo>
                  <a:pt x="2972114" y="5132267"/>
                  <a:pt x="2960416" y="5137307"/>
                  <a:pt x="2952510" y="5141776"/>
                </a:cubicBezTo>
                <a:lnTo>
                  <a:pt x="2928107" y="5110295"/>
                </a:lnTo>
                <a:lnTo>
                  <a:pt x="2929894" y="5082077"/>
                </a:lnTo>
                <a:cubicBezTo>
                  <a:pt x="2925261" y="5074083"/>
                  <a:pt x="2920734" y="5065305"/>
                  <a:pt x="2916315" y="5055743"/>
                </a:cubicBezTo>
                <a:cubicBezTo>
                  <a:pt x="2911894" y="5046182"/>
                  <a:pt x="2911059" y="5036639"/>
                  <a:pt x="2913805" y="5027112"/>
                </a:cubicBezTo>
                <a:lnTo>
                  <a:pt x="2881378" y="4964229"/>
                </a:lnTo>
                <a:cubicBezTo>
                  <a:pt x="2884513" y="4958592"/>
                  <a:pt x="2885705" y="4952651"/>
                  <a:pt x="2884952" y="4946407"/>
                </a:cubicBezTo>
                <a:cubicBezTo>
                  <a:pt x="2884203" y="4940164"/>
                  <a:pt x="2882524" y="4934602"/>
                  <a:pt x="2879923" y="4929721"/>
                </a:cubicBezTo>
                <a:cubicBezTo>
                  <a:pt x="2877424" y="4924711"/>
                  <a:pt x="2873898" y="4920184"/>
                  <a:pt x="2869347" y="4916145"/>
                </a:cubicBezTo>
                <a:cubicBezTo>
                  <a:pt x="2864797" y="4912104"/>
                  <a:pt x="2859619" y="4910315"/>
                  <a:pt x="2853814" y="4910777"/>
                </a:cubicBezTo>
                <a:lnTo>
                  <a:pt x="2849675" y="4895187"/>
                </a:lnTo>
                <a:lnTo>
                  <a:pt x="2832048" y="4905377"/>
                </a:lnTo>
                <a:cubicBezTo>
                  <a:pt x="2815719" y="4905961"/>
                  <a:pt x="2799847" y="4908299"/>
                  <a:pt x="2784435" y="4912390"/>
                </a:cubicBezTo>
                <a:cubicBezTo>
                  <a:pt x="2769021" y="4916481"/>
                  <a:pt x="2753149" y="4918819"/>
                  <a:pt x="2736820" y="4919403"/>
                </a:cubicBezTo>
                <a:lnTo>
                  <a:pt x="2714844" y="4943948"/>
                </a:lnTo>
                <a:cubicBezTo>
                  <a:pt x="2710876" y="4943948"/>
                  <a:pt x="2706909" y="4944825"/>
                  <a:pt x="2702940" y="4946578"/>
                </a:cubicBezTo>
                <a:cubicBezTo>
                  <a:pt x="2698973" y="4948332"/>
                  <a:pt x="2696838" y="4950961"/>
                  <a:pt x="2696531" y="4954468"/>
                </a:cubicBezTo>
                <a:lnTo>
                  <a:pt x="2696531" y="4957973"/>
                </a:lnTo>
                <a:cubicBezTo>
                  <a:pt x="2680050" y="4958413"/>
                  <a:pt x="2663568" y="4960165"/>
                  <a:pt x="2647086" y="4963234"/>
                </a:cubicBezTo>
                <a:cubicBezTo>
                  <a:pt x="2630604" y="4966302"/>
                  <a:pt x="2614123" y="4968055"/>
                  <a:pt x="2597640" y="4968494"/>
                </a:cubicBezTo>
                <a:cubicBezTo>
                  <a:pt x="2590468" y="4968275"/>
                  <a:pt x="2585584" y="4966082"/>
                  <a:pt x="2582990" y="4961918"/>
                </a:cubicBezTo>
                <a:cubicBezTo>
                  <a:pt x="2580396" y="4957756"/>
                  <a:pt x="2579175" y="4952934"/>
                  <a:pt x="2579327" y="4947455"/>
                </a:cubicBezTo>
                <a:cubicBezTo>
                  <a:pt x="2564219" y="4947674"/>
                  <a:pt x="2555978" y="4942853"/>
                  <a:pt x="2554605" y="4932990"/>
                </a:cubicBezTo>
                <a:cubicBezTo>
                  <a:pt x="2553231" y="4923128"/>
                  <a:pt x="2550484" y="4917429"/>
                  <a:pt x="2546364" y="4915896"/>
                </a:cubicBezTo>
                <a:cubicBezTo>
                  <a:pt x="2542625" y="4916408"/>
                  <a:pt x="2539114" y="4918892"/>
                  <a:pt x="2535835" y="4923348"/>
                </a:cubicBezTo>
                <a:cubicBezTo>
                  <a:pt x="2532553" y="4927804"/>
                  <a:pt x="2529960" y="4931164"/>
                  <a:pt x="2528050" y="4933429"/>
                </a:cubicBezTo>
                <a:lnTo>
                  <a:pt x="2480342" y="4938154"/>
                </a:lnTo>
                <a:lnTo>
                  <a:pt x="2475174" y="4960689"/>
                </a:lnTo>
                <a:cubicBezTo>
                  <a:pt x="2477530" y="4966581"/>
                  <a:pt x="2477233" y="4971285"/>
                  <a:pt x="2474280" y="4974799"/>
                </a:cubicBezTo>
                <a:cubicBezTo>
                  <a:pt x="2471326" y="4978312"/>
                  <a:pt x="2471029" y="4983015"/>
                  <a:pt x="2473387" y="4988907"/>
                </a:cubicBezTo>
                <a:cubicBezTo>
                  <a:pt x="2475212" y="4992117"/>
                  <a:pt x="2476424" y="4995129"/>
                  <a:pt x="2477024" y="4997941"/>
                </a:cubicBezTo>
                <a:cubicBezTo>
                  <a:pt x="2477623" y="5000755"/>
                  <a:pt x="2476384" y="5002970"/>
                  <a:pt x="2473304" y="5004588"/>
                </a:cubicBezTo>
                <a:cubicBezTo>
                  <a:pt x="2468208" y="5006589"/>
                  <a:pt x="2464035" y="5008399"/>
                  <a:pt x="2460784" y="5010016"/>
                </a:cubicBezTo>
                <a:cubicBezTo>
                  <a:pt x="2457533" y="5011634"/>
                  <a:pt x="2456219" y="5015026"/>
                  <a:pt x="2456841" y="5020190"/>
                </a:cubicBezTo>
                <a:cubicBezTo>
                  <a:pt x="2454534" y="5023969"/>
                  <a:pt x="2450884" y="5030092"/>
                  <a:pt x="2445891" y="5038563"/>
                </a:cubicBezTo>
                <a:lnTo>
                  <a:pt x="2444562" y="5044304"/>
                </a:lnTo>
                <a:lnTo>
                  <a:pt x="2445289" y="5046413"/>
                </a:lnTo>
                <a:lnTo>
                  <a:pt x="2453431" y="5045264"/>
                </a:lnTo>
                <a:lnTo>
                  <a:pt x="2479456" y="5079891"/>
                </a:lnTo>
                <a:cubicBezTo>
                  <a:pt x="2469118" y="5086080"/>
                  <a:pt x="2466764" y="5092407"/>
                  <a:pt x="2472394" y="5098871"/>
                </a:cubicBezTo>
                <a:cubicBezTo>
                  <a:pt x="2478026" y="5105334"/>
                  <a:pt x="2474850" y="5112049"/>
                  <a:pt x="2462870" y="5119015"/>
                </a:cubicBezTo>
                <a:cubicBezTo>
                  <a:pt x="2464893" y="5123598"/>
                  <a:pt x="2465076" y="5127586"/>
                  <a:pt x="2463420" y="5130974"/>
                </a:cubicBezTo>
                <a:lnTo>
                  <a:pt x="2455729" y="5137119"/>
                </a:lnTo>
                <a:lnTo>
                  <a:pt x="2480728" y="5149170"/>
                </a:lnTo>
                <a:cubicBezTo>
                  <a:pt x="2477157" y="5167652"/>
                  <a:pt x="2480455" y="5182821"/>
                  <a:pt x="2490624" y="5194673"/>
                </a:cubicBezTo>
                <a:cubicBezTo>
                  <a:pt x="2500792" y="5206529"/>
                  <a:pt x="2504514" y="5216993"/>
                  <a:pt x="2501792" y="5226068"/>
                </a:cubicBezTo>
                <a:lnTo>
                  <a:pt x="2536127" y="5246548"/>
                </a:lnTo>
                <a:lnTo>
                  <a:pt x="2514712" y="5287262"/>
                </a:lnTo>
                <a:lnTo>
                  <a:pt x="2530998" y="5318669"/>
                </a:lnTo>
                <a:lnTo>
                  <a:pt x="2529350" y="5321801"/>
                </a:lnTo>
                <a:cubicBezTo>
                  <a:pt x="2524683" y="5330674"/>
                  <a:pt x="2519218" y="5333273"/>
                  <a:pt x="2512948" y="5329597"/>
                </a:cubicBezTo>
                <a:cubicBezTo>
                  <a:pt x="2509678" y="5327857"/>
                  <a:pt x="2507230" y="5325041"/>
                  <a:pt x="2505603" y="5321147"/>
                </a:cubicBezTo>
                <a:cubicBezTo>
                  <a:pt x="2503976" y="5317256"/>
                  <a:pt x="2503169" y="5313268"/>
                  <a:pt x="2503180" y="5309183"/>
                </a:cubicBezTo>
                <a:cubicBezTo>
                  <a:pt x="2490712" y="5302027"/>
                  <a:pt x="2484602" y="5291557"/>
                  <a:pt x="2484848" y="5277771"/>
                </a:cubicBezTo>
                <a:cubicBezTo>
                  <a:pt x="2485094" y="5263986"/>
                  <a:pt x="2487996" y="5251970"/>
                  <a:pt x="2493555" y="5241726"/>
                </a:cubicBezTo>
                <a:cubicBezTo>
                  <a:pt x="2486974" y="5239945"/>
                  <a:pt x="2482955" y="5237189"/>
                  <a:pt x="2481499" y="5233460"/>
                </a:cubicBezTo>
                <a:cubicBezTo>
                  <a:pt x="2480043" y="5229731"/>
                  <a:pt x="2476436" y="5226194"/>
                  <a:pt x="2470680" y="5222846"/>
                </a:cubicBezTo>
                <a:cubicBezTo>
                  <a:pt x="2453440" y="5213227"/>
                  <a:pt x="2443779" y="5203335"/>
                  <a:pt x="2441694" y="5193169"/>
                </a:cubicBezTo>
                <a:cubicBezTo>
                  <a:pt x="2440652" y="5188085"/>
                  <a:pt x="2437918" y="5183168"/>
                  <a:pt x="2433496" y="5178419"/>
                </a:cubicBezTo>
                <a:lnTo>
                  <a:pt x="2419746" y="5168111"/>
                </a:lnTo>
                <a:lnTo>
                  <a:pt x="2418694" y="5186818"/>
                </a:lnTo>
                <a:cubicBezTo>
                  <a:pt x="2415771" y="5197488"/>
                  <a:pt x="2412856" y="5206688"/>
                  <a:pt x="2409949" y="5214415"/>
                </a:cubicBezTo>
                <a:cubicBezTo>
                  <a:pt x="2402616" y="5220163"/>
                  <a:pt x="2400777" y="5232111"/>
                  <a:pt x="2404435" y="5250260"/>
                </a:cubicBezTo>
                <a:cubicBezTo>
                  <a:pt x="2408093" y="5268411"/>
                  <a:pt x="2411982" y="5281563"/>
                  <a:pt x="2416102" y="5289718"/>
                </a:cubicBezTo>
                <a:lnTo>
                  <a:pt x="2406208" y="5302216"/>
                </a:lnTo>
                <a:cubicBezTo>
                  <a:pt x="2409015" y="5306999"/>
                  <a:pt x="2410697" y="5311581"/>
                  <a:pt x="2411254" y="5315961"/>
                </a:cubicBezTo>
                <a:cubicBezTo>
                  <a:pt x="2411810" y="5320342"/>
                  <a:pt x="2408993" y="5324118"/>
                  <a:pt x="2402798" y="5327290"/>
                </a:cubicBezTo>
                <a:lnTo>
                  <a:pt x="2379810" y="5338155"/>
                </a:lnTo>
                <a:lnTo>
                  <a:pt x="2397644" y="5372741"/>
                </a:lnTo>
                <a:lnTo>
                  <a:pt x="2377606" y="5444780"/>
                </a:lnTo>
                <a:cubicBezTo>
                  <a:pt x="2382590" y="5457415"/>
                  <a:pt x="2383068" y="5470224"/>
                  <a:pt x="2379041" y="5483207"/>
                </a:cubicBezTo>
                <a:cubicBezTo>
                  <a:pt x="2375014" y="5496190"/>
                  <a:pt x="2375493" y="5508999"/>
                  <a:pt x="2380476" y="5521635"/>
                </a:cubicBezTo>
                <a:lnTo>
                  <a:pt x="2382097" y="5524778"/>
                </a:lnTo>
                <a:lnTo>
                  <a:pt x="2376141" y="5539970"/>
                </a:lnTo>
                <a:lnTo>
                  <a:pt x="2383498" y="5552313"/>
                </a:lnTo>
                <a:cubicBezTo>
                  <a:pt x="2392013" y="5568933"/>
                  <a:pt x="2401041" y="5585554"/>
                  <a:pt x="2410580" y="5602176"/>
                </a:cubicBezTo>
                <a:cubicBezTo>
                  <a:pt x="2409906" y="5633668"/>
                  <a:pt x="2415087" y="5658904"/>
                  <a:pt x="2426120" y="5677882"/>
                </a:cubicBezTo>
                <a:cubicBezTo>
                  <a:pt x="2437154" y="5696860"/>
                  <a:pt x="2452582" y="5718204"/>
                  <a:pt x="2472406" y="5741911"/>
                </a:cubicBezTo>
                <a:cubicBezTo>
                  <a:pt x="2470934" y="5744064"/>
                  <a:pt x="2468534" y="5747978"/>
                  <a:pt x="2465206" y="5753653"/>
                </a:cubicBezTo>
                <a:cubicBezTo>
                  <a:pt x="2461879" y="5759328"/>
                  <a:pt x="2461526" y="5763248"/>
                  <a:pt x="2464147" y="5765411"/>
                </a:cubicBezTo>
                <a:lnTo>
                  <a:pt x="2478879" y="5768588"/>
                </a:lnTo>
                <a:lnTo>
                  <a:pt x="2482057" y="5801528"/>
                </a:lnTo>
                <a:cubicBezTo>
                  <a:pt x="2490750" y="5804655"/>
                  <a:pt x="2496257" y="5811400"/>
                  <a:pt x="2498581" y="5821763"/>
                </a:cubicBezTo>
                <a:cubicBezTo>
                  <a:pt x="2500904" y="5832126"/>
                  <a:pt x="2501900" y="5841603"/>
                  <a:pt x="2501568" y="5850194"/>
                </a:cubicBezTo>
                <a:lnTo>
                  <a:pt x="2558593" y="5952280"/>
                </a:lnTo>
                <a:cubicBezTo>
                  <a:pt x="2558666" y="5961559"/>
                  <a:pt x="2563736" y="5977907"/>
                  <a:pt x="2573803" y="6001326"/>
                </a:cubicBezTo>
                <a:cubicBezTo>
                  <a:pt x="2583868" y="6024744"/>
                  <a:pt x="2588526" y="6041878"/>
                  <a:pt x="2587777" y="6052721"/>
                </a:cubicBezTo>
                <a:lnTo>
                  <a:pt x="2558358" y="6030687"/>
                </a:lnTo>
                <a:lnTo>
                  <a:pt x="2560099" y="5996193"/>
                </a:lnTo>
                <a:cubicBezTo>
                  <a:pt x="2548373" y="5991848"/>
                  <a:pt x="2541172" y="5980852"/>
                  <a:pt x="2538495" y="5963202"/>
                </a:cubicBezTo>
                <a:cubicBezTo>
                  <a:pt x="2535818" y="5945554"/>
                  <a:pt x="2529440" y="5932990"/>
                  <a:pt x="2519360" y="5925514"/>
                </a:cubicBezTo>
                <a:cubicBezTo>
                  <a:pt x="2503316" y="5915570"/>
                  <a:pt x="2494142" y="5902805"/>
                  <a:pt x="2491834" y="5887215"/>
                </a:cubicBezTo>
                <a:cubicBezTo>
                  <a:pt x="2489526" y="5871626"/>
                  <a:pt x="2482392" y="5860825"/>
                  <a:pt x="2470432" y="5854813"/>
                </a:cubicBezTo>
                <a:cubicBezTo>
                  <a:pt x="2470638" y="5854259"/>
                  <a:pt x="2471056" y="5851842"/>
                  <a:pt x="2471682" y="5847564"/>
                </a:cubicBezTo>
                <a:cubicBezTo>
                  <a:pt x="2472310" y="5843287"/>
                  <a:pt x="2471908" y="5840475"/>
                  <a:pt x="2470479" y="5839132"/>
                </a:cubicBezTo>
                <a:cubicBezTo>
                  <a:pt x="2466967" y="5838012"/>
                  <a:pt x="2463347" y="5839047"/>
                  <a:pt x="2459618" y="5842238"/>
                </a:cubicBezTo>
                <a:cubicBezTo>
                  <a:pt x="2455890" y="5845430"/>
                  <a:pt x="2453492" y="5848036"/>
                  <a:pt x="2452429" y="5850060"/>
                </a:cubicBezTo>
                <a:lnTo>
                  <a:pt x="2419763" y="5818608"/>
                </a:lnTo>
                <a:cubicBezTo>
                  <a:pt x="2412534" y="5816594"/>
                  <a:pt x="2407770" y="5812335"/>
                  <a:pt x="2405469" y="5805826"/>
                </a:cubicBezTo>
                <a:cubicBezTo>
                  <a:pt x="2403167" y="5799318"/>
                  <a:pt x="2402503" y="5793110"/>
                  <a:pt x="2403476" y="5787199"/>
                </a:cubicBezTo>
                <a:lnTo>
                  <a:pt x="2385543" y="5758924"/>
                </a:lnTo>
                <a:cubicBezTo>
                  <a:pt x="2371566" y="5754148"/>
                  <a:pt x="2364366" y="5742824"/>
                  <a:pt x="2363941" y="5724953"/>
                </a:cubicBezTo>
                <a:cubicBezTo>
                  <a:pt x="2363516" y="5707081"/>
                  <a:pt x="2365336" y="5692255"/>
                  <a:pt x="2369398" y="5680472"/>
                </a:cubicBezTo>
                <a:lnTo>
                  <a:pt x="2356488" y="5665781"/>
                </a:lnTo>
                <a:lnTo>
                  <a:pt x="2351792" y="5679881"/>
                </a:lnTo>
                <a:lnTo>
                  <a:pt x="2346762" y="5701810"/>
                </a:lnTo>
                <a:lnTo>
                  <a:pt x="2318867" y="5711084"/>
                </a:lnTo>
                <a:lnTo>
                  <a:pt x="2333459" y="5739381"/>
                </a:lnTo>
                <a:cubicBezTo>
                  <a:pt x="2331202" y="5746722"/>
                  <a:pt x="2330270" y="5755146"/>
                  <a:pt x="2330664" y="5764655"/>
                </a:cubicBezTo>
                <a:cubicBezTo>
                  <a:pt x="2331057" y="5774164"/>
                  <a:pt x="2331352" y="5782986"/>
                  <a:pt x="2331547" y="5791122"/>
                </a:cubicBezTo>
                <a:cubicBezTo>
                  <a:pt x="2329050" y="5792384"/>
                  <a:pt x="2324598" y="5795304"/>
                  <a:pt x="2318192" y="5799878"/>
                </a:cubicBezTo>
                <a:cubicBezTo>
                  <a:pt x="2311786" y="5804454"/>
                  <a:pt x="2308561" y="5807770"/>
                  <a:pt x="2308517" y="5809829"/>
                </a:cubicBezTo>
                <a:cubicBezTo>
                  <a:pt x="2311940" y="5814322"/>
                  <a:pt x="2315674" y="5817933"/>
                  <a:pt x="2319720" y="5820664"/>
                </a:cubicBezTo>
                <a:cubicBezTo>
                  <a:pt x="2323766" y="5823395"/>
                  <a:pt x="2322180" y="5826588"/>
                  <a:pt x="2314961" y="5830246"/>
                </a:cubicBezTo>
                <a:lnTo>
                  <a:pt x="2312965" y="5897668"/>
                </a:lnTo>
                <a:cubicBezTo>
                  <a:pt x="2314623" y="5906987"/>
                  <a:pt x="2309874" y="5927154"/>
                  <a:pt x="2298722" y="5958171"/>
                </a:cubicBezTo>
                <a:cubicBezTo>
                  <a:pt x="2287569" y="5989184"/>
                  <a:pt x="2279528" y="6012864"/>
                  <a:pt x="2274595" y="6029208"/>
                </a:cubicBezTo>
                <a:cubicBezTo>
                  <a:pt x="2279736" y="6037858"/>
                  <a:pt x="2277519" y="6044120"/>
                  <a:pt x="2267943" y="6047994"/>
                </a:cubicBezTo>
                <a:cubicBezTo>
                  <a:pt x="2262813" y="6050093"/>
                  <a:pt x="2259115" y="6052492"/>
                  <a:pt x="2256849" y="6055193"/>
                </a:cubicBezTo>
                <a:cubicBezTo>
                  <a:pt x="2254582" y="6057893"/>
                  <a:pt x="2254969" y="6062273"/>
                  <a:pt x="2258008" y="6068332"/>
                </a:cubicBezTo>
                <a:lnTo>
                  <a:pt x="2259463" y="6102839"/>
                </a:lnTo>
                <a:cubicBezTo>
                  <a:pt x="2250806" y="6107338"/>
                  <a:pt x="2246347" y="6111563"/>
                  <a:pt x="2246086" y="6115515"/>
                </a:cubicBezTo>
                <a:cubicBezTo>
                  <a:pt x="2245828" y="6119468"/>
                  <a:pt x="2242597" y="6124090"/>
                  <a:pt x="2236390" y="6129386"/>
                </a:cubicBezTo>
                <a:lnTo>
                  <a:pt x="2226330" y="6173246"/>
                </a:lnTo>
                <a:cubicBezTo>
                  <a:pt x="2226601" y="6173606"/>
                  <a:pt x="2227275" y="6175243"/>
                  <a:pt x="2228351" y="6178156"/>
                </a:cubicBezTo>
                <a:cubicBezTo>
                  <a:pt x="2229429" y="6181070"/>
                  <a:pt x="2229281" y="6183094"/>
                  <a:pt x="2227910" y="6184230"/>
                </a:cubicBezTo>
                <a:cubicBezTo>
                  <a:pt x="2222987" y="6186068"/>
                  <a:pt x="2218896" y="6185068"/>
                  <a:pt x="2215641" y="6181231"/>
                </a:cubicBezTo>
                <a:cubicBezTo>
                  <a:pt x="2212386" y="6177393"/>
                  <a:pt x="2209948" y="6173657"/>
                  <a:pt x="2208330" y="6170022"/>
                </a:cubicBezTo>
                <a:lnTo>
                  <a:pt x="2221591" y="6140291"/>
                </a:lnTo>
                <a:cubicBezTo>
                  <a:pt x="2212582" y="6127440"/>
                  <a:pt x="2209107" y="6113441"/>
                  <a:pt x="2211166" y="6098292"/>
                </a:cubicBezTo>
                <a:cubicBezTo>
                  <a:pt x="2213226" y="6083142"/>
                  <a:pt x="2211394" y="6068367"/>
                  <a:pt x="2205667" y="6053965"/>
                </a:cubicBezTo>
                <a:cubicBezTo>
                  <a:pt x="2209347" y="6029414"/>
                  <a:pt x="2208932" y="6004844"/>
                  <a:pt x="2204420" y="5980254"/>
                </a:cubicBezTo>
                <a:cubicBezTo>
                  <a:pt x="2208332" y="5976124"/>
                  <a:pt x="2209996" y="5971101"/>
                  <a:pt x="2209414" y="5965185"/>
                </a:cubicBezTo>
                <a:cubicBezTo>
                  <a:pt x="2208832" y="5959268"/>
                  <a:pt x="2207222" y="5953838"/>
                  <a:pt x="2204586" y="5948891"/>
                </a:cubicBezTo>
                <a:cubicBezTo>
                  <a:pt x="2201833" y="5940580"/>
                  <a:pt x="2205002" y="5934845"/>
                  <a:pt x="2214095" y="5931688"/>
                </a:cubicBezTo>
                <a:cubicBezTo>
                  <a:pt x="2223190" y="5928530"/>
                  <a:pt x="2225549" y="5921224"/>
                  <a:pt x="2221174" y="5909768"/>
                </a:cubicBezTo>
                <a:lnTo>
                  <a:pt x="2226328" y="5864316"/>
                </a:lnTo>
                <a:cubicBezTo>
                  <a:pt x="2223450" y="5860055"/>
                  <a:pt x="2219022" y="5858726"/>
                  <a:pt x="2213041" y="5860331"/>
                </a:cubicBezTo>
                <a:cubicBezTo>
                  <a:pt x="2207061" y="5861936"/>
                  <a:pt x="2202204" y="5863740"/>
                  <a:pt x="2198474" y="5865749"/>
                </a:cubicBezTo>
                <a:lnTo>
                  <a:pt x="2191906" y="5868854"/>
                </a:lnTo>
                <a:cubicBezTo>
                  <a:pt x="2192252" y="5874311"/>
                  <a:pt x="2190251" y="5878679"/>
                  <a:pt x="2185900" y="5881958"/>
                </a:cubicBezTo>
                <a:cubicBezTo>
                  <a:pt x="2181548" y="5885237"/>
                  <a:pt x="2177508" y="5887633"/>
                  <a:pt x="2173781" y="5889152"/>
                </a:cubicBezTo>
                <a:cubicBezTo>
                  <a:pt x="2175964" y="5902295"/>
                  <a:pt x="2175477" y="5917190"/>
                  <a:pt x="2172315" y="5933837"/>
                </a:cubicBezTo>
                <a:cubicBezTo>
                  <a:pt x="2169156" y="5950484"/>
                  <a:pt x="2164573" y="5965359"/>
                  <a:pt x="2158566" y="5978464"/>
                </a:cubicBezTo>
                <a:lnTo>
                  <a:pt x="2164844" y="6030244"/>
                </a:lnTo>
                <a:lnTo>
                  <a:pt x="2132002" y="6045765"/>
                </a:lnTo>
                <a:lnTo>
                  <a:pt x="2110343" y="6114661"/>
                </a:lnTo>
                <a:cubicBezTo>
                  <a:pt x="2108400" y="6107758"/>
                  <a:pt x="2104189" y="6103882"/>
                  <a:pt x="2097710" y="6103034"/>
                </a:cubicBezTo>
                <a:cubicBezTo>
                  <a:pt x="2091231" y="6102185"/>
                  <a:pt x="2084536" y="6103395"/>
                  <a:pt x="2077625" y="6106660"/>
                </a:cubicBezTo>
                <a:lnTo>
                  <a:pt x="2071057" y="6109765"/>
                </a:lnTo>
                <a:cubicBezTo>
                  <a:pt x="2075784" y="6119263"/>
                  <a:pt x="2076422" y="6127760"/>
                  <a:pt x="2072970" y="6135257"/>
                </a:cubicBezTo>
                <a:cubicBezTo>
                  <a:pt x="2069518" y="6142754"/>
                  <a:pt x="2062796" y="6148864"/>
                  <a:pt x="2052807" y="6153585"/>
                </a:cubicBezTo>
                <a:lnTo>
                  <a:pt x="2042954" y="6158242"/>
                </a:lnTo>
                <a:lnTo>
                  <a:pt x="2067440" y="6174042"/>
                </a:lnTo>
                <a:cubicBezTo>
                  <a:pt x="2067328" y="6175971"/>
                  <a:pt x="2063832" y="6178763"/>
                  <a:pt x="2056954" y="6182420"/>
                </a:cubicBezTo>
                <a:cubicBezTo>
                  <a:pt x="2050077" y="6186079"/>
                  <a:pt x="2045354" y="6188474"/>
                  <a:pt x="2042788" y="6189605"/>
                </a:cubicBezTo>
                <a:lnTo>
                  <a:pt x="2001757" y="6205087"/>
                </a:lnTo>
                <a:cubicBezTo>
                  <a:pt x="2000710" y="6202893"/>
                  <a:pt x="1998749" y="6199420"/>
                  <a:pt x="1995876" y="6194669"/>
                </a:cubicBezTo>
                <a:cubicBezTo>
                  <a:pt x="1992999" y="6189918"/>
                  <a:pt x="1990622" y="6187620"/>
                  <a:pt x="1988744" y="6187775"/>
                </a:cubicBezTo>
                <a:cubicBezTo>
                  <a:pt x="1984357" y="6191478"/>
                  <a:pt x="1982811" y="6199702"/>
                  <a:pt x="1984109" y="6212450"/>
                </a:cubicBezTo>
                <a:cubicBezTo>
                  <a:pt x="1985407" y="6225198"/>
                  <a:pt x="1986315" y="6234219"/>
                  <a:pt x="1986833" y="6239515"/>
                </a:cubicBezTo>
                <a:lnTo>
                  <a:pt x="1983507" y="6248908"/>
                </a:lnTo>
                <a:lnTo>
                  <a:pt x="1985045" y="6267734"/>
                </a:lnTo>
                <a:lnTo>
                  <a:pt x="1958647" y="6303673"/>
                </a:lnTo>
                <a:cubicBezTo>
                  <a:pt x="1961086" y="6307082"/>
                  <a:pt x="1961071" y="6309696"/>
                  <a:pt x="1958605" y="6311514"/>
                </a:cubicBezTo>
                <a:cubicBezTo>
                  <a:pt x="1953680" y="6313679"/>
                  <a:pt x="1948762" y="6314374"/>
                  <a:pt x="1943853" y="6313597"/>
                </a:cubicBezTo>
                <a:cubicBezTo>
                  <a:pt x="1938942" y="6312822"/>
                  <a:pt x="1934036" y="6311559"/>
                  <a:pt x="1929131" y="6309803"/>
                </a:cubicBezTo>
                <a:lnTo>
                  <a:pt x="1948587" y="6347532"/>
                </a:lnTo>
                <a:cubicBezTo>
                  <a:pt x="1934119" y="6360238"/>
                  <a:pt x="1927219" y="6374250"/>
                  <a:pt x="1927890" y="6389577"/>
                </a:cubicBezTo>
                <a:cubicBezTo>
                  <a:pt x="1928558" y="6404903"/>
                  <a:pt x="1924955" y="6415405"/>
                  <a:pt x="1917074" y="6421085"/>
                </a:cubicBezTo>
                <a:lnTo>
                  <a:pt x="1931626" y="6457222"/>
                </a:lnTo>
                <a:lnTo>
                  <a:pt x="1888932" y="6477402"/>
                </a:lnTo>
                <a:lnTo>
                  <a:pt x="1882197" y="6511868"/>
                </a:lnTo>
                <a:lnTo>
                  <a:pt x="1878913" y="6513421"/>
                </a:lnTo>
                <a:cubicBezTo>
                  <a:pt x="1869607" y="6517819"/>
                  <a:pt x="1863607" y="6516744"/>
                  <a:pt x="1860911" y="6510197"/>
                </a:cubicBezTo>
                <a:cubicBezTo>
                  <a:pt x="1859393" y="6506923"/>
                  <a:pt x="1859207" y="6503263"/>
                  <a:pt x="1860355" y="6499217"/>
                </a:cubicBezTo>
                <a:cubicBezTo>
                  <a:pt x="1861503" y="6495172"/>
                  <a:pt x="1863365" y="6491521"/>
                  <a:pt x="1865942" y="6488267"/>
                </a:cubicBezTo>
                <a:cubicBezTo>
                  <a:pt x="1860481" y="6475369"/>
                  <a:pt x="1862182" y="6463484"/>
                  <a:pt x="1871044" y="6452616"/>
                </a:cubicBezTo>
                <a:cubicBezTo>
                  <a:pt x="1879906" y="6441747"/>
                  <a:pt x="1889776" y="6433824"/>
                  <a:pt x="1900653" y="6428846"/>
                </a:cubicBezTo>
                <a:cubicBezTo>
                  <a:pt x="1896519" y="6423631"/>
                  <a:pt x="1895041" y="6419115"/>
                  <a:pt x="1896221" y="6415298"/>
                </a:cubicBezTo>
                <a:cubicBezTo>
                  <a:pt x="1897402" y="6411481"/>
                  <a:pt x="1896746" y="6406577"/>
                  <a:pt x="1894252" y="6400587"/>
                </a:cubicBezTo>
                <a:cubicBezTo>
                  <a:pt x="1886530" y="6382973"/>
                  <a:pt x="1885032" y="6369506"/>
                  <a:pt x="1889757" y="6360185"/>
                </a:cubicBezTo>
                <a:cubicBezTo>
                  <a:pt x="1894480" y="6350864"/>
                  <a:pt x="1893388" y="6338181"/>
                  <a:pt x="1886477" y="6322141"/>
                </a:cubicBezTo>
                <a:cubicBezTo>
                  <a:pt x="1888840" y="6320617"/>
                  <a:pt x="1892751" y="6316649"/>
                  <a:pt x="1898211" y="6310241"/>
                </a:cubicBezTo>
                <a:cubicBezTo>
                  <a:pt x="1903671" y="6303831"/>
                  <a:pt x="1906356" y="6299465"/>
                  <a:pt x="1906266" y="6297146"/>
                </a:cubicBezTo>
                <a:lnTo>
                  <a:pt x="1902981" y="6298698"/>
                </a:lnTo>
                <a:lnTo>
                  <a:pt x="1855340" y="6325126"/>
                </a:lnTo>
                <a:cubicBezTo>
                  <a:pt x="1846414" y="6309140"/>
                  <a:pt x="1833334" y="6304895"/>
                  <a:pt x="1816095" y="6312390"/>
                </a:cubicBezTo>
                <a:cubicBezTo>
                  <a:pt x="1810930" y="6314750"/>
                  <a:pt x="1806066" y="6318190"/>
                  <a:pt x="1801503" y="6322709"/>
                </a:cubicBezTo>
                <a:cubicBezTo>
                  <a:pt x="1796941" y="6327227"/>
                  <a:pt x="1794113" y="6332636"/>
                  <a:pt x="1793022" y="6338938"/>
                </a:cubicBezTo>
                <a:lnTo>
                  <a:pt x="1789614" y="6364011"/>
                </a:lnTo>
                <a:cubicBezTo>
                  <a:pt x="1787768" y="6364557"/>
                  <a:pt x="1785317" y="6363435"/>
                  <a:pt x="1782261" y="6360643"/>
                </a:cubicBezTo>
                <a:cubicBezTo>
                  <a:pt x="1779204" y="6357851"/>
                  <a:pt x="1776763" y="6354769"/>
                  <a:pt x="1774938" y="6351395"/>
                </a:cubicBezTo>
                <a:lnTo>
                  <a:pt x="1756938" y="6348171"/>
                </a:lnTo>
                <a:cubicBezTo>
                  <a:pt x="1759479" y="6345178"/>
                  <a:pt x="1761403" y="6342966"/>
                  <a:pt x="1762706" y="6341534"/>
                </a:cubicBezTo>
                <a:cubicBezTo>
                  <a:pt x="1764010" y="6340102"/>
                  <a:pt x="1764291" y="6338666"/>
                  <a:pt x="1763548" y="6337226"/>
                </a:cubicBezTo>
                <a:cubicBezTo>
                  <a:pt x="1760305" y="6330938"/>
                  <a:pt x="1755400" y="6329345"/>
                  <a:pt x="1748832" y="6332450"/>
                </a:cubicBezTo>
                <a:lnTo>
                  <a:pt x="1745547" y="6334002"/>
                </a:lnTo>
                <a:lnTo>
                  <a:pt x="1734156" y="6319833"/>
                </a:lnTo>
                <a:lnTo>
                  <a:pt x="1701356" y="6327515"/>
                </a:lnTo>
                <a:cubicBezTo>
                  <a:pt x="1709837" y="6336867"/>
                  <a:pt x="1714408" y="6350023"/>
                  <a:pt x="1715070" y="6366981"/>
                </a:cubicBezTo>
                <a:cubicBezTo>
                  <a:pt x="1715731" y="6383940"/>
                  <a:pt x="1710480" y="6395872"/>
                  <a:pt x="1699319" y="6402777"/>
                </a:cubicBezTo>
                <a:lnTo>
                  <a:pt x="1704059" y="6435732"/>
                </a:lnTo>
                <a:cubicBezTo>
                  <a:pt x="1694769" y="6443461"/>
                  <a:pt x="1689484" y="6449056"/>
                  <a:pt x="1688203" y="6452513"/>
                </a:cubicBezTo>
                <a:cubicBezTo>
                  <a:pt x="1686922" y="6455970"/>
                  <a:pt x="1686138" y="6462369"/>
                  <a:pt x="1685850" y="6471712"/>
                </a:cubicBezTo>
                <a:cubicBezTo>
                  <a:pt x="1678873" y="6474846"/>
                  <a:pt x="1672707" y="6479064"/>
                  <a:pt x="1667355" y="6484363"/>
                </a:cubicBezTo>
                <a:cubicBezTo>
                  <a:pt x="1662004" y="6489663"/>
                  <a:pt x="1659924" y="6495859"/>
                  <a:pt x="1661114" y="6502955"/>
                </a:cubicBezTo>
                <a:cubicBezTo>
                  <a:pt x="1648499" y="6513969"/>
                  <a:pt x="1642437" y="6524329"/>
                  <a:pt x="1642932" y="6534034"/>
                </a:cubicBezTo>
                <a:cubicBezTo>
                  <a:pt x="1643428" y="6543739"/>
                  <a:pt x="1637376" y="6552139"/>
                  <a:pt x="1624781" y="6559233"/>
                </a:cubicBezTo>
                <a:cubicBezTo>
                  <a:pt x="1623593" y="6577228"/>
                  <a:pt x="1621177" y="6595316"/>
                  <a:pt x="1617532" y="6613496"/>
                </a:cubicBezTo>
                <a:cubicBezTo>
                  <a:pt x="1613887" y="6631674"/>
                  <a:pt x="1610650" y="6650151"/>
                  <a:pt x="1607820" y="6668923"/>
                </a:cubicBezTo>
                <a:cubicBezTo>
                  <a:pt x="1597654" y="6681305"/>
                  <a:pt x="1589639" y="6693280"/>
                  <a:pt x="1583777" y="6704850"/>
                </a:cubicBezTo>
                <a:lnTo>
                  <a:pt x="1578251" y="6721475"/>
                </a:lnTo>
                <a:lnTo>
                  <a:pt x="1511995" y="6721475"/>
                </a:lnTo>
                <a:lnTo>
                  <a:pt x="1525714" y="6707728"/>
                </a:lnTo>
                <a:lnTo>
                  <a:pt x="1521224" y="6627729"/>
                </a:lnTo>
                <a:cubicBezTo>
                  <a:pt x="1517600" y="6616408"/>
                  <a:pt x="1520121" y="6604137"/>
                  <a:pt x="1528792" y="6590915"/>
                </a:cubicBezTo>
                <a:cubicBezTo>
                  <a:pt x="1537460" y="6577692"/>
                  <a:pt x="1539982" y="6565421"/>
                  <a:pt x="1536356" y="6554100"/>
                </a:cubicBezTo>
                <a:lnTo>
                  <a:pt x="1534735" y="6550955"/>
                </a:lnTo>
                <a:lnTo>
                  <a:pt x="1530036" y="6510160"/>
                </a:lnTo>
                <a:cubicBezTo>
                  <a:pt x="1537292" y="6506241"/>
                  <a:pt x="1540865" y="6501620"/>
                  <a:pt x="1540757" y="6496294"/>
                </a:cubicBezTo>
                <a:cubicBezTo>
                  <a:pt x="1540650" y="6490968"/>
                  <a:pt x="1542591" y="6485163"/>
                  <a:pt x="1546582" y="6478876"/>
                </a:cubicBezTo>
                <a:cubicBezTo>
                  <a:pt x="1540535" y="6473913"/>
                  <a:pt x="1538380" y="6468087"/>
                  <a:pt x="1540123" y="6461399"/>
                </a:cubicBezTo>
                <a:cubicBezTo>
                  <a:pt x="1541864" y="6454711"/>
                  <a:pt x="1544627" y="6448516"/>
                  <a:pt x="1548412" y="6442817"/>
                </a:cubicBezTo>
                <a:cubicBezTo>
                  <a:pt x="1554507" y="6438632"/>
                  <a:pt x="1555492" y="6432953"/>
                  <a:pt x="1551368" y="6425779"/>
                </a:cubicBezTo>
                <a:cubicBezTo>
                  <a:pt x="1547243" y="6418603"/>
                  <a:pt x="1550691" y="6411759"/>
                  <a:pt x="1561714" y="6405245"/>
                </a:cubicBezTo>
                <a:lnTo>
                  <a:pt x="1535690" y="6370620"/>
                </a:lnTo>
                <a:lnTo>
                  <a:pt x="1557141" y="6340929"/>
                </a:lnTo>
                <a:cubicBezTo>
                  <a:pt x="1558919" y="6340251"/>
                  <a:pt x="1560289" y="6339278"/>
                  <a:pt x="1561251" y="6338008"/>
                </a:cubicBezTo>
                <a:cubicBezTo>
                  <a:pt x="1562213" y="6336739"/>
                  <a:pt x="1561951" y="6334581"/>
                  <a:pt x="1560467" y="6331536"/>
                </a:cubicBezTo>
                <a:cubicBezTo>
                  <a:pt x="1557350" y="6327143"/>
                  <a:pt x="1555050" y="6323342"/>
                  <a:pt x="1553565" y="6320132"/>
                </a:cubicBezTo>
                <a:cubicBezTo>
                  <a:pt x="1552080" y="6316924"/>
                  <a:pt x="1555518" y="6312366"/>
                  <a:pt x="1563874" y="6306462"/>
                </a:cubicBezTo>
                <a:lnTo>
                  <a:pt x="1577179" y="6268890"/>
                </a:lnTo>
                <a:lnTo>
                  <a:pt x="1565870" y="6239040"/>
                </a:lnTo>
                <a:cubicBezTo>
                  <a:pt x="1573398" y="6222284"/>
                  <a:pt x="1581570" y="6199847"/>
                  <a:pt x="1590386" y="6171727"/>
                </a:cubicBezTo>
                <a:cubicBezTo>
                  <a:pt x="1599204" y="6143608"/>
                  <a:pt x="1603281" y="6121152"/>
                  <a:pt x="1602620" y="6104355"/>
                </a:cubicBezTo>
                <a:cubicBezTo>
                  <a:pt x="1592877" y="6094866"/>
                  <a:pt x="1586712" y="6085884"/>
                  <a:pt x="1584129" y="6077411"/>
                </a:cubicBezTo>
                <a:cubicBezTo>
                  <a:pt x="1581546" y="6068936"/>
                  <a:pt x="1587253" y="6061190"/>
                  <a:pt x="1601247" y="6054168"/>
                </a:cubicBezTo>
                <a:lnTo>
                  <a:pt x="1604531" y="6052615"/>
                </a:lnTo>
                <a:cubicBezTo>
                  <a:pt x="1597787" y="6037227"/>
                  <a:pt x="1594749" y="6018133"/>
                  <a:pt x="1595416" y="5995332"/>
                </a:cubicBezTo>
                <a:cubicBezTo>
                  <a:pt x="1596082" y="5972532"/>
                  <a:pt x="1597139" y="5953458"/>
                  <a:pt x="1598586" y="5938110"/>
                </a:cubicBezTo>
                <a:cubicBezTo>
                  <a:pt x="1606502" y="5931679"/>
                  <a:pt x="1612493" y="5921515"/>
                  <a:pt x="1616560" y="5907617"/>
                </a:cubicBezTo>
                <a:cubicBezTo>
                  <a:pt x="1620626" y="5893720"/>
                  <a:pt x="1619665" y="5881953"/>
                  <a:pt x="1613676" y="5872319"/>
                </a:cubicBezTo>
                <a:lnTo>
                  <a:pt x="1615463" y="5844102"/>
                </a:lnTo>
                <a:cubicBezTo>
                  <a:pt x="1610007" y="5836822"/>
                  <a:pt x="1608749" y="5829760"/>
                  <a:pt x="1611685" y="5822913"/>
                </a:cubicBezTo>
                <a:cubicBezTo>
                  <a:pt x="1614622" y="5816066"/>
                  <a:pt x="1620314" y="5810606"/>
                  <a:pt x="1628766" y="5806530"/>
                </a:cubicBezTo>
                <a:cubicBezTo>
                  <a:pt x="1636196" y="5782488"/>
                  <a:pt x="1639336" y="5756563"/>
                  <a:pt x="1638186" y="5728755"/>
                </a:cubicBezTo>
                <a:cubicBezTo>
                  <a:pt x="1637037" y="5700948"/>
                  <a:pt x="1636903" y="5674614"/>
                  <a:pt x="1637786" y="5649757"/>
                </a:cubicBezTo>
                <a:cubicBezTo>
                  <a:pt x="1645438" y="5648095"/>
                  <a:pt x="1651054" y="5644464"/>
                  <a:pt x="1654632" y="5638862"/>
                </a:cubicBezTo>
                <a:cubicBezTo>
                  <a:pt x="1658212" y="5633260"/>
                  <a:pt x="1658110" y="5626463"/>
                  <a:pt x="1654331" y="5618474"/>
                </a:cubicBezTo>
                <a:cubicBezTo>
                  <a:pt x="1650267" y="5612573"/>
                  <a:pt x="1644146" y="5608624"/>
                  <a:pt x="1635966" y="5606623"/>
                </a:cubicBezTo>
                <a:cubicBezTo>
                  <a:pt x="1627788" y="5604623"/>
                  <a:pt x="1622476" y="5602246"/>
                  <a:pt x="1620034" y="5599489"/>
                </a:cubicBezTo>
                <a:cubicBezTo>
                  <a:pt x="1619530" y="5597852"/>
                  <a:pt x="1620153" y="5596419"/>
                  <a:pt x="1621900" y="5595186"/>
                </a:cubicBezTo>
                <a:cubicBezTo>
                  <a:pt x="1623646" y="5593953"/>
                  <a:pt x="1624673" y="5593303"/>
                  <a:pt x="1624981" y="5593240"/>
                </a:cubicBezTo>
                <a:cubicBezTo>
                  <a:pt x="1627477" y="5579432"/>
                  <a:pt x="1630934" y="5558084"/>
                  <a:pt x="1635353" y="5529191"/>
                </a:cubicBezTo>
                <a:cubicBezTo>
                  <a:pt x="1639771" y="5500300"/>
                  <a:pt x="1645266" y="5480921"/>
                  <a:pt x="1651836" y="5471053"/>
                </a:cubicBezTo>
                <a:cubicBezTo>
                  <a:pt x="1650993" y="5469089"/>
                  <a:pt x="1649436" y="5466729"/>
                  <a:pt x="1647164" y="5463974"/>
                </a:cubicBezTo>
                <a:cubicBezTo>
                  <a:pt x="1644893" y="5461219"/>
                  <a:pt x="1642099" y="5460421"/>
                  <a:pt x="1638782" y="5461581"/>
                </a:cubicBezTo>
                <a:lnTo>
                  <a:pt x="1632214" y="5464685"/>
                </a:lnTo>
                <a:lnTo>
                  <a:pt x="1636338" y="5421565"/>
                </a:lnTo>
                <a:lnTo>
                  <a:pt x="1635132" y="5420261"/>
                </a:lnTo>
                <a:cubicBezTo>
                  <a:pt x="1624899" y="5392573"/>
                  <a:pt x="1612068" y="5367111"/>
                  <a:pt x="1596638" y="5343875"/>
                </a:cubicBezTo>
                <a:cubicBezTo>
                  <a:pt x="1581208" y="5320638"/>
                  <a:pt x="1564907" y="5296298"/>
                  <a:pt x="1547732" y="5270851"/>
                </a:cubicBezTo>
                <a:cubicBezTo>
                  <a:pt x="1536547" y="5273844"/>
                  <a:pt x="1528812" y="5270172"/>
                  <a:pt x="1524529" y="5259836"/>
                </a:cubicBezTo>
                <a:lnTo>
                  <a:pt x="1522189" y="5253192"/>
                </a:lnTo>
                <a:lnTo>
                  <a:pt x="1494345" y="5239977"/>
                </a:lnTo>
                <a:lnTo>
                  <a:pt x="1483814" y="5210072"/>
                </a:lnTo>
                <a:cubicBezTo>
                  <a:pt x="1471610" y="5204914"/>
                  <a:pt x="1459476" y="5199271"/>
                  <a:pt x="1447414" y="5193141"/>
                </a:cubicBezTo>
                <a:cubicBezTo>
                  <a:pt x="1435352" y="5187013"/>
                  <a:pt x="1426972" y="5178308"/>
                  <a:pt x="1422275" y="5167026"/>
                </a:cubicBezTo>
                <a:cubicBezTo>
                  <a:pt x="1417313" y="5155908"/>
                  <a:pt x="1410007" y="5137451"/>
                  <a:pt x="1400360" y="5111656"/>
                </a:cubicBezTo>
                <a:cubicBezTo>
                  <a:pt x="1390713" y="5085861"/>
                  <a:pt x="1390944" y="5069597"/>
                  <a:pt x="1401056" y="5062863"/>
                </a:cubicBezTo>
                <a:lnTo>
                  <a:pt x="1404526" y="5061744"/>
                </a:lnTo>
                <a:cubicBezTo>
                  <a:pt x="1400888" y="5050043"/>
                  <a:pt x="1398480" y="5037716"/>
                  <a:pt x="1397300" y="5024759"/>
                </a:cubicBezTo>
                <a:cubicBezTo>
                  <a:pt x="1396120" y="5011803"/>
                  <a:pt x="1393419" y="4998644"/>
                  <a:pt x="1389197" y="4985282"/>
                </a:cubicBezTo>
                <a:lnTo>
                  <a:pt x="1398399" y="4967511"/>
                </a:lnTo>
                <a:cubicBezTo>
                  <a:pt x="1393666" y="4952926"/>
                  <a:pt x="1394297" y="4940542"/>
                  <a:pt x="1400293" y="4930359"/>
                </a:cubicBezTo>
                <a:cubicBezTo>
                  <a:pt x="1406289" y="4920174"/>
                  <a:pt x="1414458" y="4909983"/>
                  <a:pt x="1424796" y="4899784"/>
                </a:cubicBezTo>
                <a:lnTo>
                  <a:pt x="1429162" y="4824369"/>
                </a:lnTo>
                <a:lnTo>
                  <a:pt x="1415120" y="4784495"/>
                </a:lnTo>
                <a:cubicBezTo>
                  <a:pt x="1417616" y="4780605"/>
                  <a:pt x="1420696" y="4778379"/>
                  <a:pt x="1424363" y="4777812"/>
                </a:cubicBezTo>
                <a:cubicBezTo>
                  <a:pt x="1429667" y="4776640"/>
                  <a:pt x="1433234" y="4775334"/>
                  <a:pt x="1435062" y="4773896"/>
                </a:cubicBezTo>
                <a:cubicBezTo>
                  <a:pt x="1436890" y="4772457"/>
                  <a:pt x="1436392" y="4767840"/>
                  <a:pt x="1433565" y="4760040"/>
                </a:cubicBezTo>
                <a:cubicBezTo>
                  <a:pt x="1428945" y="4756751"/>
                  <a:pt x="1422508" y="4751736"/>
                  <a:pt x="1414256" y="4744995"/>
                </a:cubicBezTo>
                <a:cubicBezTo>
                  <a:pt x="1406003" y="4738253"/>
                  <a:pt x="1406226" y="4732939"/>
                  <a:pt x="1414923" y="4729053"/>
                </a:cubicBezTo>
                <a:lnTo>
                  <a:pt x="1431029" y="4697953"/>
                </a:lnTo>
                <a:cubicBezTo>
                  <a:pt x="1426304" y="4679279"/>
                  <a:pt x="1424294" y="4660423"/>
                  <a:pt x="1424998" y="4641385"/>
                </a:cubicBezTo>
                <a:lnTo>
                  <a:pt x="1430250" y="4611862"/>
                </a:lnTo>
                <a:lnTo>
                  <a:pt x="1428807" y="4613023"/>
                </a:lnTo>
                <a:cubicBezTo>
                  <a:pt x="1423389" y="4614118"/>
                  <a:pt x="1418658" y="4614556"/>
                  <a:pt x="1414615" y="4614338"/>
                </a:cubicBezTo>
                <a:cubicBezTo>
                  <a:pt x="1412783" y="4616455"/>
                  <a:pt x="1410951" y="4619232"/>
                  <a:pt x="1409120" y="4622665"/>
                </a:cubicBezTo>
                <a:cubicBezTo>
                  <a:pt x="1407288" y="4626099"/>
                  <a:pt x="1405458" y="4627999"/>
                  <a:pt x="1403626" y="4628363"/>
                </a:cubicBezTo>
                <a:cubicBezTo>
                  <a:pt x="1400116" y="4628000"/>
                  <a:pt x="1397979" y="4626100"/>
                  <a:pt x="1397216" y="4622665"/>
                </a:cubicBezTo>
                <a:cubicBezTo>
                  <a:pt x="1396453" y="4619233"/>
                  <a:pt x="1396148" y="4616456"/>
                  <a:pt x="1396300" y="4614337"/>
                </a:cubicBezTo>
                <a:cubicBezTo>
                  <a:pt x="1402786" y="4612511"/>
                  <a:pt x="1410875" y="4609152"/>
                  <a:pt x="1420565" y="4604257"/>
                </a:cubicBezTo>
                <a:lnTo>
                  <a:pt x="1434353" y="4588795"/>
                </a:lnTo>
                <a:lnTo>
                  <a:pt x="1435236" y="4583824"/>
                </a:lnTo>
                <a:lnTo>
                  <a:pt x="1432011" y="4577957"/>
                </a:lnTo>
                <a:cubicBezTo>
                  <a:pt x="1429112" y="4575840"/>
                  <a:pt x="1425754" y="4573940"/>
                  <a:pt x="1421939" y="4572260"/>
                </a:cubicBezTo>
                <a:cubicBezTo>
                  <a:pt x="1421938" y="4570142"/>
                  <a:pt x="1421023" y="4567365"/>
                  <a:pt x="1419192" y="4563931"/>
                </a:cubicBezTo>
                <a:cubicBezTo>
                  <a:pt x="1417360" y="4560498"/>
                  <a:pt x="1414614" y="4558599"/>
                  <a:pt x="1410952" y="4558234"/>
                </a:cubicBezTo>
                <a:lnTo>
                  <a:pt x="1410952" y="4565247"/>
                </a:lnTo>
                <a:lnTo>
                  <a:pt x="1388975" y="4589793"/>
                </a:lnTo>
                <a:cubicBezTo>
                  <a:pt x="1376461" y="4590888"/>
                  <a:pt x="1367610" y="4597463"/>
                  <a:pt x="1362421" y="4609516"/>
                </a:cubicBezTo>
                <a:cubicBezTo>
                  <a:pt x="1357232" y="4621570"/>
                  <a:pt x="1353876" y="4632528"/>
                  <a:pt x="1352349" y="4642390"/>
                </a:cubicBezTo>
                <a:cubicBezTo>
                  <a:pt x="1339911" y="4644216"/>
                  <a:pt x="1331823" y="4648453"/>
                  <a:pt x="1328084" y="4655101"/>
                </a:cubicBezTo>
                <a:cubicBezTo>
                  <a:pt x="1324346" y="4661748"/>
                  <a:pt x="1322666" y="4670368"/>
                  <a:pt x="1323048" y="4680961"/>
                </a:cubicBezTo>
                <a:cubicBezTo>
                  <a:pt x="1305117" y="4699005"/>
                  <a:pt x="1287872" y="4718145"/>
                  <a:pt x="1271314" y="4738380"/>
                </a:cubicBezTo>
                <a:cubicBezTo>
                  <a:pt x="1254756" y="4758616"/>
                  <a:pt x="1236595" y="4776878"/>
                  <a:pt x="1216832" y="4793169"/>
                </a:cubicBezTo>
                <a:lnTo>
                  <a:pt x="1176543" y="4782649"/>
                </a:lnTo>
                <a:lnTo>
                  <a:pt x="1202183" y="4807195"/>
                </a:lnTo>
                <a:lnTo>
                  <a:pt x="1161893" y="4810702"/>
                </a:lnTo>
                <a:lnTo>
                  <a:pt x="1143580" y="4821221"/>
                </a:lnTo>
                <a:lnTo>
                  <a:pt x="1110616" y="4866806"/>
                </a:lnTo>
                <a:cubicBezTo>
                  <a:pt x="1090930" y="4866148"/>
                  <a:pt x="1070785" y="4863956"/>
                  <a:pt x="1050183" y="4860230"/>
                </a:cubicBezTo>
                <a:cubicBezTo>
                  <a:pt x="1029582" y="4856505"/>
                  <a:pt x="1005774" y="4855189"/>
                  <a:pt x="978762" y="4856285"/>
                </a:cubicBezTo>
                <a:cubicBezTo>
                  <a:pt x="978838" y="4858259"/>
                  <a:pt x="978686" y="4860449"/>
                  <a:pt x="978304" y="4862861"/>
                </a:cubicBezTo>
                <a:cubicBezTo>
                  <a:pt x="977922" y="4865272"/>
                  <a:pt x="976854" y="4866586"/>
                  <a:pt x="975099" y="4866806"/>
                </a:cubicBezTo>
                <a:cubicBezTo>
                  <a:pt x="968994" y="4865490"/>
                  <a:pt x="961975" y="4859354"/>
                  <a:pt x="954039" y="4848396"/>
                </a:cubicBezTo>
                <a:cubicBezTo>
                  <a:pt x="946104" y="4837438"/>
                  <a:pt x="940915" y="4829549"/>
                  <a:pt x="938473" y="4824728"/>
                </a:cubicBezTo>
                <a:lnTo>
                  <a:pt x="905509" y="4817715"/>
                </a:lnTo>
                <a:lnTo>
                  <a:pt x="883534" y="4782650"/>
                </a:lnTo>
                <a:cubicBezTo>
                  <a:pt x="876361" y="4798575"/>
                  <a:pt x="868731" y="4814937"/>
                  <a:pt x="860642" y="4831741"/>
                </a:cubicBezTo>
                <a:cubicBezTo>
                  <a:pt x="852554" y="4848542"/>
                  <a:pt x="843092" y="4864906"/>
                  <a:pt x="832257" y="4880830"/>
                </a:cubicBezTo>
                <a:cubicBezTo>
                  <a:pt x="823329" y="4881854"/>
                  <a:pt x="817378" y="4887698"/>
                  <a:pt x="814402" y="4898363"/>
                </a:cubicBezTo>
                <a:cubicBezTo>
                  <a:pt x="811426" y="4909029"/>
                  <a:pt x="810053" y="4918380"/>
                  <a:pt x="810281" y="4926416"/>
                </a:cubicBezTo>
                <a:cubicBezTo>
                  <a:pt x="767628" y="4928388"/>
                  <a:pt x="742141" y="4927950"/>
                  <a:pt x="733824" y="4925099"/>
                </a:cubicBezTo>
                <a:cubicBezTo>
                  <a:pt x="725507" y="4922251"/>
                  <a:pt x="726575" y="4905157"/>
                  <a:pt x="737029" y="4873819"/>
                </a:cubicBezTo>
                <a:cubicBezTo>
                  <a:pt x="734816" y="4873745"/>
                  <a:pt x="731916" y="4873891"/>
                  <a:pt x="728330" y="4874256"/>
                </a:cubicBezTo>
                <a:cubicBezTo>
                  <a:pt x="724744" y="4874621"/>
                  <a:pt x="722760" y="4875644"/>
                  <a:pt x="722378" y="4877325"/>
                </a:cubicBezTo>
                <a:cubicBezTo>
                  <a:pt x="722454" y="4882364"/>
                  <a:pt x="721386" y="4885432"/>
                  <a:pt x="719174" y="4886529"/>
                </a:cubicBezTo>
                <a:cubicBezTo>
                  <a:pt x="716962" y="4887625"/>
                  <a:pt x="713145" y="4888063"/>
                  <a:pt x="707729" y="4887844"/>
                </a:cubicBezTo>
                <a:cubicBezTo>
                  <a:pt x="698342" y="4891497"/>
                  <a:pt x="688728" y="4896464"/>
                  <a:pt x="678885" y="4902746"/>
                </a:cubicBezTo>
                <a:cubicBezTo>
                  <a:pt x="669041" y="4909029"/>
                  <a:pt x="660343" y="4915751"/>
                  <a:pt x="652788" y="4922909"/>
                </a:cubicBezTo>
                <a:cubicBezTo>
                  <a:pt x="652941" y="4929921"/>
                  <a:pt x="651720" y="4935182"/>
                  <a:pt x="649127" y="4938688"/>
                </a:cubicBezTo>
                <a:cubicBezTo>
                  <a:pt x="646531" y="4942195"/>
                  <a:pt x="641648" y="4943948"/>
                  <a:pt x="634475" y="4943947"/>
                </a:cubicBezTo>
                <a:lnTo>
                  <a:pt x="605174" y="4943947"/>
                </a:lnTo>
                <a:lnTo>
                  <a:pt x="575873" y="4972000"/>
                </a:lnTo>
                <a:lnTo>
                  <a:pt x="531922" y="4957974"/>
                </a:lnTo>
                <a:cubicBezTo>
                  <a:pt x="531846" y="4952348"/>
                  <a:pt x="532914" y="4946066"/>
                  <a:pt x="535127" y="4939127"/>
                </a:cubicBezTo>
                <a:cubicBezTo>
                  <a:pt x="537339" y="4932186"/>
                  <a:pt x="541155" y="4926781"/>
                  <a:pt x="546572" y="4922909"/>
                </a:cubicBezTo>
                <a:lnTo>
                  <a:pt x="517271" y="4856285"/>
                </a:lnTo>
                <a:cubicBezTo>
                  <a:pt x="516814" y="4826919"/>
                  <a:pt x="513151" y="4798867"/>
                  <a:pt x="506284" y="4772130"/>
                </a:cubicBezTo>
                <a:cubicBezTo>
                  <a:pt x="499416" y="4745393"/>
                  <a:pt x="492092" y="4717342"/>
                  <a:pt x="484309" y="4687974"/>
                </a:cubicBezTo>
                <a:cubicBezTo>
                  <a:pt x="472711" y="4687390"/>
                  <a:pt x="466605" y="4681546"/>
                  <a:pt x="465995" y="4670442"/>
                </a:cubicBezTo>
                <a:lnTo>
                  <a:pt x="465995" y="4663429"/>
                </a:lnTo>
                <a:lnTo>
                  <a:pt x="444019" y="4642390"/>
                </a:lnTo>
                <a:lnTo>
                  <a:pt x="444019" y="4610832"/>
                </a:lnTo>
                <a:cubicBezTo>
                  <a:pt x="434177" y="4602212"/>
                  <a:pt x="424562" y="4593153"/>
                  <a:pt x="415177" y="4583657"/>
                </a:cubicBezTo>
                <a:cubicBezTo>
                  <a:pt x="405790" y="4574160"/>
                  <a:pt x="400755" y="4563348"/>
                  <a:pt x="400069" y="4551221"/>
                </a:cubicBezTo>
                <a:cubicBezTo>
                  <a:pt x="399076" y="4539167"/>
                  <a:pt x="398313" y="4519444"/>
                  <a:pt x="397779" y="4492049"/>
                </a:cubicBezTo>
                <a:cubicBezTo>
                  <a:pt x="397246" y="4464655"/>
                  <a:pt x="402890" y="4449313"/>
                  <a:pt x="414718" y="4446026"/>
                </a:cubicBezTo>
                <a:lnTo>
                  <a:pt x="418381" y="4446026"/>
                </a:lnTo>
                <a:cubicBezTo>
                  <a:pt x="418839" y="4433827"/>
                  <a:pt x="420669" y="4421407"/>
                  <a:pt x="423875" y="4408769"/>
                </a:cubicBezTo>
                <a:cubicBezTo>
                  <a:pt x="427080" y="4396132"/>
                  <a:pt x="428911" y="4382837"/>
                  <a:pt x="429369" y="4368883"/>
                </a:cubicBezTo>
                <a:lnTo>
                  <a:pt x="444019" y="4354857"/>
                </a:lnTo>
                <a:cubicBezTo>
                  <a:pt x="444401" y="4339590"/>
                  <a:pt x="449132" y="4328047"/>
                  <a:pt x="458212" y="4320231"/>
                </a:cubicBezTo>
                <a:cubicBezTo>
                  <a:pt x="467293" y="4312414"/>
                  <a:pt x="478433" y="4305254"/>
                  <a:pt x="491633" y="4298754"/>
                </a:cubicBezTo>
                <a:lnTo>
                  <a:pt x="520935" y="4228624"/>
                </a:lnTo>
                <a:lnTo>
                  <a:pt x="520934" y="4186545"/>
                </a:lnTo>
                <a:cubicBezTo>
                  <a:pt x="524597" y="4183623"/>
                  <a:pt x="528259" y="4182455"/>
                  <a:pt x="531922" y="4183040"/>
                </a:cubicBezTo>
                <a:cubicBezTo>
                  <a:pt x="537339" y="4183551"/>
                  <a:pt x="541155" y="4183404"/>
                  <a:pt x="543369" y="4182600"/>
                </a:cubicBezTo>
                <a:cubicBezTo>
                  <a:pt x="545580" y="4181798"/>
                  <a:pt x="546649" y="4177268"/>
                  <a:pt x="546572" y="4169014"/>
                </a:cubicBezTo>
                <a:cubicBezTo>
                  <a:pt x="543292" y="4164484"/>
                  <a:pt x="538865" y="4157763"/>
                  <a:pt x="533296" y="4148852"/>
                </a:cubicBezTo>
                <a:cubicBezTo>
                  <a:pt x="527725" y="4139938"/>
                  <a:pt x="529709" y="4134970"/>
                  <a:pt x="539247" y="4133948"/>
                </a:cubicBezTo>
                <a:lnTo>
                  <a:pt x="564886" y="4109403"/>
                </a:lnTo>
                <a:cubicBezTo>
                  <a:pt x="568397" y="4071125"/>
                  <a:pt x="582436" y="4035474"/>
                  <a:pt x="607006" y="4002455"/>
                </a:cubicBezTo>
                <a:cubicBezTo>
                  <a:pt x="631576" y="3969435"/>
                  <a:pt x="645616" y="3926774"/>
                  <a:pt x="649126" y="3874467"/>
                </a:cubicBezTo>
                <a:cubicBezTo>
                  <a:pt x="659503" y="3866870"/>
                  <a:pt x="668049" y="3857519"/>
                  <a:pt x="674764" y="3846415"/>
                </a:cubicBezTo>
                <a:lnTo>
                  <a:pt x="675749" y="3838354"/>
                </a:lnTo>
                <a:lnTo>
                  <a:pt x="647121" y="3843826"/>
                </a:lnTo>
                <a:lnTo>
                  <a:pt x="620487" y="3813033"/>
                </a:lnTo>
                <a:lnTo>
                  <a:pt x="626709" y="3847230"/>
                </a:lnTo>
                <a:lnTo>
                  <a:pt x="591648" y="3827912"/>
                </a:lnTo>
                <a:lnTo>
                  <a:pt x="570348" y="3826431"/>
                </a:lnTo>
                <a:lnTo>
                  <a:pt x="515994" y="3845563"/>
                </a:lnTo>
                <a:cubicBezTo>
                  <a:pt x="500286" y="3834183"/>
                  <a:pt x="485125" y="3821297"/>
                  <a:pt x="470511" y="3806903"/>
                </a:cubicBezTo>
                <a:cubicBezTo>
                  <a:pt x="455897" y="3792509"/>
                  <a:pt x="437214" y="3778322"/>
                  <a:pt x="414461" y="3764342"/>
                </a:cubicBezTo>
                <a:cubicBezTo>
                  <a:pt x="413338" y="3765998"/>
                  <a:pt x="411896" y="3767706"/>
                  <a:pt x="410136" y="3769468"/>
                </a:cubicBezTo>
                <a:cubicBezTo>
                  <a:pt x="408377" y="3771229"/>
                  <a:pt x="406711" y="3771716"/>
                  <a:pt x="405143" y="3770930"/>
                </a:cubicBezTo>
                <a:cubicBezTo>
                  <a:pt x="400941" y="3766493"/>
                  <a:pt x="398886" y="3757606"/>
                  <a:pt x="398979" y="3744273"/>
                </a:cubicBezTo>
                <a:cubicBezTo>
                  <a:pt x="399072" y="3730939"/>
                  <a:pt x="399568" y="3721628"/>
                  <a:pt x="400468" y="3716339"/>
                </a:cubicBezTo>
                <a:lnTo>
                  <a:pt x="377718" y="3692449"/>
                </a:lnTo>
                <a:lnTo>
                  <a:pt x="380812" y="3651665"/>
                </a:lnTo>
                <a:cubicBezTo>
                  <a:pt x="365377" y="3660741"/>
                  <a:pt x="349303" y="3669923"/>
                  <a:pt x="332590" y="3679212"/>
                </a:cubicBezTo>
                <a:cubicBezTo>
                  <a:pt x="315879" y="3688502"/>
                  <a:pt x="298307" y="3696676"/>
                  <a:pt x="279875" y="3703735"/>
                </a:cubicBezTo>
                <a:cubicBezTo>
                  <a:pt x="271958" y="3699654"/>
                  <a:pt x="263578" y="3701158"/>
                  <a:pt x="254735" y="3708243"/>
                </a:cubicBezTo>
                <a:cubicBezTo>
                  <a:pt x="245893" y="3715328"/>
                  <a:pt x="239150" y="3722220"/>
                  <a:pt x="234509" y="3728919"/>
                </a:cubicBezTo>
                <a:cubicBezTo>
                  <a:pt x="198433" y="3707041"/>
                  <a:pt x="177851" y="3692646"/>
                  <a:pt x="172759" y="3685736"/>
                </a:cubicBezTo>
                <a:cubicBezTo>
                  <a:pt x="167667" y="3678825"/>
                  <a:pt x="178813" y="3665430"/>
                  <a:pt x="206196" y="3645553"/>
                </a:cubicBezTo>
                <a:cubicBezTo>
                  <a:pt x="204428" y="3644276"/>
                  <a:pt x="201969" y="3642798"/>
                  <a:pt x="198816" y="3641121"/>
                </a:cubicBezTo>
                <a:cubicBezTo>
                  <a:pt x="195662" y="3639446"/>
                  <a:pt x="193425" y="3639189"/>
                  <a:pt x="192103" y="3640353"/>
                </a:cubicBezTo>
                <a:cubicBezTo>
                  <a:pt x="189138" y="3644519"/>
                  <a:pt x="186421" y="3646439"/>
                  <a:pt x="183951" y="3646118"/>
                </a:cubicBezTo>
                <a:cubicBezTo>
                  <a:pt x="181484" y="3645795"/>
                  <a:pt x="178100" y="3644052"/>
                  <a:pt x="173800" y="3640889"/>
                </a:cubicBezTo>
                <a:cubicBezTo>
                  <a:pt x="163927" y="3638709"/>
                  <a:pt x="153078" y="3637477"/>
                  <a:pt x="141252" y="3637194"/>
                </a:cubicBezTo>
                <a:cubicBezTo>
                  <a:pt x="129425" y="3636912"/>
                  <a:pt x="118272" y="3637620"/>
                  <a:pt x="107790" y="3639315"/>
                </a:cubicBezTo>
                <a:cubicBezTo>
                  <a:pt x="103701" y="3645136"/>
                  <a:pt x="99542" y="3648766"/>
                  <a:pt x="95313" y="3650205"/>
                </a:cubicBezTo>
                <a:cubicBezTo>
                  <a:pt x="91084" y="3651644"/>
                  <a:pt x="86036" y="3650388"/>
                  <a:pt x="80169" y="3646439"/>
                </a:cubicBezTo>
                <a:lnTo>
                  <a:pt x="56203" y="3630301"/>
                </a:lnTo>
                <a:lnTo>
                  <a:pt x="15380" y="3637111"/>
                </a:lnTo>
                <a:lnTo>
                  <a:pt x="0" y="3617174"/>
                </a:lnTo>
                <a:lnTo>
                  <a:pt x="0" y="3589545"/>
                </a:lnTo>
                <a:lnTo>
                  <a:pt x="1802" y="3587781"/>
                </a:lnTo>
                <a:cubicBezTo>
                  <a:pt x="7782" y="3583322"/>
                  <a:pt x="14151" y="3581002"/>
                  <a:pt x="20908" y="3580819"/>
                </a:cubicBezTo>
                <a:lnTo>
                  <a:pt x="36973" y="3510186"/>
                </a:lnTo>
                <a:cubicBezTo>
                  <a:pt x="54243" y="3485911"/>
                  <a:pt x="68104" y="3460948"/>
                  <a:pt x="78551" y="3435297"/>
                </a:cubicBezTo>
                <a:cubicBezTo>
                  <a:pt x="89000" y="3409644"/>
                  <a:pt x="99863" y="3382664"/>
                  <a:pt x="111142" y="3354357"/>
                </a:cubicBezTo>
                <a:cubicBezTo>
                  <a:pt x="102006" y="3347492"/>
                  <a:pt x="100524" y="3339349"/>
                  <a:pt x="106697" y="3329929"/>
                </a:cubicBezTo>
                <a:lnTo>
                  <a:pt x="110911" y="3324193"/>
                </a:lnTo>
                <a:lnTo>
                  <a:pt x="105577" y="3294881"/>
                </a:lnTo>
                <a:lnTo>
                  <a:pt x="124539" y="3269067"/>
                </a:lnTo>
                <a:cubicBezTo>
                  <a:pt x="121668" y="3256596"/>
                  <a:pt x="119247" y="3243890"/>
                  <a:pt x="117276" y="3230953"/>
                </a:cubicBezTo>
                <a:cubicBezTo>
                  <a:pt x="115305" y="3218016"/>
                  <a:pt x="117681" y="3206399"/>
                  <a:pt x="124405" y="3196103"/>
                </a:cubicBezTo>
                <a:cubicBezTo>
                  <a:pt x="130837" y="3185697"/>
                  <a:pt x="142064" y="3169142"/>
                  <a:pt x="158088" y="3146439"/>
                </a:cubicBezTo>
                <a:cubicBezTo>
                  <a:pt x="174111" y="3123738"/>
                  <a:pt x="187947" y="3114299"/>
                  <a:pt x="199597" y="3118124"/>
                </a:cubicBezTo>
                <a:lnTo>
                  <a:pt x="202593" y="3120141"/>
                </a:lnTo>
                <a:cubicBezTo>
                  <a:pt x="210299" y="3110414"/>
                  <a:pt x="219258" y="3101265"/>
                  <a:pt x="229474" y="3092692"/>
                </a:cubicBezTo>
                <a:cubicBezTo>
                  <a:pt x="239689" y="3084119"/>
                  <a:pt x="249176" y="3074253"/>
                  <a:pt x="257934" y="3063091"/>
                </a:cubicBezTo>
                <a:lnTo>
                  <a:pt x="278345" y="3059687"/>
                </a:lnTo>
                <a:cubicBezTo>
                  <a:pt x="287831" y="3047409"/>
                  <a:pt x="298635" y="3040573"/>
                  <a:pt x="310760" y="3039179"/>
                </a:cubicBezTo>
                <a:cubicBezTo>
                  <a:pt x="322884" y="3037786"/>
                  <a:pt x="336299" y="3038066"/>
                  <a:pt x="351003" y="3040018"/>
                </a:cubicBezTo>
                <a:lnTo>
                  <a:pt x="417109" y="2998790"/>
                </a:lnTo>
                <a:lnTo>
                  <a:pt x="442392" y="2964372"/>
                </a:lnTo>
                <a:cubicBezTo>
                  <a:pt x="447144" y="2963999"/>
                  <a:pt x="450844" y="2965060"/>
                  <a:pt x="453489" y="2967555"/>
                </a:cubicBezTo>
                <a:cubicBezTo>
                  <a:pt x="457612" y="2970956"/>
                  <a:pt x="460820" y="2972939"/>
                  <a:pt x="463113" y="2973500"/>
                </a:cubicBezTo>
                <a:cubicBezTo>
                  <a:pt x="465405" y="2974062"/>
                  <a:pt x="469001" y="2970945"/>
                  <a:pt x="473899" y="2964151"/>
                </a:cubicBezTo>
                <a:cubicBezTo>
                  <a:pt x="473936" y="2958638"/>
                  <a:pt x="474355" y="2950704"/>
                  <a:pt x="475153" y="2940345"/>
                </a:cubicBezTo>
                <a:cubicBezTo>
                  <a:pt x="475951" y="2929988"/>
                  <a:pt x="480560" y="2927018"/>
                  <a:pt x="488978" y="2931434"/>
                </a:cubicBezTo>
                <a:lnTo>
                  <a:pt x="524696" y="2925477"/>
                </a:lnTo>
                <a:cubicBezTo>
                  <a:pt x="537632" y="2910786"/>
                  <a:pt x="552326" y="2898084"/>
                  <a:pt x="568779" y="2887371"/>
                </a:cubicBezTo>
                <a:lnTo>
                  <a:pt x="604660" y="2870177"/>
                </a:lnTo>
                <a:lnTo>
                  <a:pt x="599777" y="2861380"/>
                </a:lnTo>
                <a:cubicBezTo>
                  <a:pt x="599409" y="2847298"/>
                  <a:pt x="601903" y="2835087"/>
                  <a:pt x="607258" y="2824745"/>
                </a:cubicBezTo>
                <a:cubicBezTo>
                  <a:pt x="602251" y="2821268"/>
                  <a:pt x="593065" y="2812095"/>
                  <a:pt x="579699" y="2797226"/>
                </a:cubicBezTo>
                <a:cubicBezTo>
                  <a:pt x="566331" y="2782358"/>
                  <a:pt x="559194" y="2773190"/>
                  <a:pt x="558281" y="2769726"/>
                </a:cubicBezTo>
                <a:cubicBezTo>
                  <a:pt x="543566" y="2761158"/>
                  <a:pt x="534996" y="2751137"/>
                  <a:pt x="532574" y="2739665"/>
                </a:cubicBezTo>
                <a:cubicBezTo>
                  <a:pt x="530150" y="2728190"/>
                  <a:pt x="524035" y="2719352"/>
                  <a:pt x="514226" y="2713150"/>
                </a:cubicBezTo>
                <a:lnTo>
                  <a:pt x="489772" y="2673881"/>
                </a:lnTo>
                <a:cubicBezTo>
                  <a:pt x="494061" y="2666051"/>
                  <a:pt x="497020" y="2657826"/>
                  <a:pt x="498650" y="2649206"/>
                </a:cubicBezTo>
                <a:cubicBezTo>
                  <a:pt x="500280" y="2640586"/>
                  <a:pt x="499556" y="2631567"/>
                  <a:pt x="496479" y="2622149"/>
                </a:cubicBezTo>
                <a:cubicBezTo>
                  <a:pt x="503279" y="2607924"/>
                  <a:pt x="508235" y="2593302"/>
                  <a:pt x="511351" y="2578281"/>
                </a:cubicBezTo>
                <a:cubicBezTo>
                  <a:pt x="514467" y="2563262"/>
                  <a:pt x="519425" y="2548639"/>
                  <a:pt x="526223" y="2534414"/>
                </a:cubicBezTo>
                <a:lnTo>
                  <a:pt x="513210" y="2504584"/>
                </a:lnTo>
                <a:cubicBezTo>
                  <a:pt x="514994" y="2501191"/>
                  <a:pt x="515961" y="2497403"/>
                  <a:pt x="516110" y="2493223"/>
                </a:cubicBezTo>
                <a:cubicBezTo>
                  <a:pt x="516259" y="2489042"/>
                  <a:pt x="514766" y="2486031"/>
                  <a:pt x="511633" y="2484192"/>
                </a:cubicBezTo>
                <a:lnTo>
                  <a:pt x="508362" y="2482616"/>
                </a:lnTo>
                <a:cubicBezTo>
                  <a:pt x="515365" y="2468325"/>
                  <a:pt x="521142" y="2453445"/>
                  <a:pt x="525693" y="2437972"/>
                </a:cubicBezTo>
                <a:cubicBezTo>
                  <a:pt x="530244" y="2422498"/>
                  <a:pt x="536021" y="2407616"/>
                  <a:pt x="543024" y="2393326"/>
                </a:cubicBezTo>
                <a:cubicBezTo>
                  <a:pt x="546455" y="2387293"/>
                  <a:pt x="550696" y="2384102"/>
                  <a:pt x="555748" y="2383756"/>
                </a:cubicBezTo>
                <a:cubicBezTo>
                  <a:pt x="560800" y="2383409"/>
                  <a:pt x="565848" y="2384535"/>
                  <a:pt x="570889" y="2387129"/>
                </a:cubicBezTo>
                <a:cubicBezTo>
                  <a:pt x="577480" y="2374112"/>
                  <a:pt x="585683" y="2369235"/>
                  <a:pt x="595503" y="2372496"/>
                </a:cubicBezTo>
                <a:cubicBezTo>
                  <a:pt x="605320" y="2375756"/>
                  <a:pt x="611872" y="2375969"/>
                  <a:pt x="615156" y="2373138"/>
                </a:cubicBezTo>
                <a:cubicBezTo>
                  <a:pt x="616361" y="2369709"/>
                  <a:pt x="615622" y="2365591"/>
                  <a:pt x="612940" y="2360782"/>
                </a:cubicBezTo>
                <a:cubicBezTo>
                  <a:pt x="610259" y="2355973"/>
                  <a:pt x="608291" y="2352242"/>
                  <a:pt x="607036" y="2349593"/>
                </a:cubicBezTo>
                <a:cubicBezTo>
                  <a:pt x="614795" y="2333867"/>
                  <a:pt x="621122" y="2317942"/>
                  <a:pt x="626015" y="2301815"/>
                </a:cubicBezTo>
                <a:cubicBezTo>
                  <a:pt x="630910" y="2285689"/>
                  <a:pt x="637236" y="2269765"/>
                  <a:pt x="644995" y="2254038"/>
                </a:cubicBezTo>
                <a:cubicBezTo>
                  <a:pt x="650103" y="2246277"/>
                  <a:pt x="655091" y="2244591"/>
                  <a:pt x="659957" y="2248984"/>
                </a:cubicBezTo>
                <a:cubicBezTo>
                  <a:pt x="664825" y="2253375"/>
                  <a:pt x="668575" y="2254037"/>
                  <a:pt x="671212" y="2250975"/>
                </a:cubicBezTo>
                <a:cubicBezTo>
                  <a:pt x="672900" y="2245490"/>
                  <a:pt x="671217" y="2237644"/>
                  <a:pt x="666164" y="2227438"/>
                </a:cubicBezTo>
                <a:cubicBezTo>
                  <a:pt x="661109" y="2217232"/>
                  <a:pt x="657379" y="2209380"/>
                  <a:pt x="654972" y="2203884"/>
                </a:cubicBezTo>
                <a:cubicBezTo>
                  <a:pt x="663324" y="2206848"/>
                  <a:pt x="670361" y="2204514"/>
                  <a:pt x="676083" y="2196886"/>
                </a:cubicBezTo>
                <a:cubicBezTo>
                  <a:pt x="681803" y="2189257"/>
                  <a:pt x="685168" y="2182209"/>
                  <a:pt x="686178" y="2175743"/>
                </a:cubicBezTo>
                <a:cubicBezTo>
                  <a:pt x="690669" y="2180362"/>
                  <a:pt x="696390" y="2184102"/>
                  <a:pt x="703344" y="2186964"/>
                </a:cubicBezTo>
                <a:cubicBezTo>
                  <a:pt x="710296" y="2189825"/>
                  <a:pt x="716036" y="2187683"/>
                  <a:pt x="720561" y="2180541"/>
                </a:cubicBezTo>
                <a:lnTo>
                  <a:pt x="753344" y="2172792"/>
                </a:lnTo>
                <a:cubicBezTo>
                  <a:pt x="763157" y="2177848"/>
                  <a:pt x="772967" y="2183887"/>
                  <a:pt x="782774" y="2190905"/>
                </a:cubicBezTo>
                <a:cubicBezTo>
                  <a:pt x="792582" y="2197923"/>
                  <a:pt x="802392" y="2203961"/>
                  <a:pt x="812203" y="2209019"/>
                </a:cubicBezTo>
                <a:lnTo>
                  <a:pt x="841738" y="2191850"/>
                </a:lnTo>
                <a:lnTo>
                  <a:pt x="903985" y="2190452"/>
                </a:lnTo>
                <a:cubicBezTo>
                  <a:pt x="904776" y="2188625"/>
                  <a:pt x="906078" y="2186799"/>
                  <a:pt x="907893" y="2184974"/>
                </a:cubicBezTo>
                <a:cubicBezTo>
                  <a:pt x="909706" y="2183150"/>
                  <a:pt x="912234" y="2182896"/>
                  <a:pt x="915470" y="2184211"/>
                </a:cubicBezTo>
                <a:lnTo>
                  <a:pt x="924075" y="2199524"/>
                </a:lnTo>
                <a:lnTo>
                  <a:pt x="917776" y="2157867"/>
                </a:lnTo>
                <a:cubicBezTo>
                  <a:pt x="934851" y="2154671"/>
                  <a:pt x="942061" y="2146793"/>
                  <a:pt x="939410" y="2134233"/>
                </a:cubicBezTo>
                <a:cubicBezTo>
                  <a:pt x="936759" y="2121674"/>
                  <a:pt x="932953" y="2109952"/>
                  <a:pt x="927991" y="2099064"/>
                </a:cubicBezTo>
                <a:lnTo>
                  <a:pt x="944136" y="2079053"/>
                </a:lnTo>
                <a:cubicBezTo>
                  <a:pt x="933476" y="2046722"/>
                  <a:pt x="927220" y="2011121"/>
                  <a:pt x="925368" y="1972248"/>
                </a:cubicBezTo>
                <a:cubicBezTo>
                  <a:pt x="923517" y="1933374"/>
                  <a:pt x="923333" y="1895812"/>
                  <a:pt x="924823" y="1859562"/>
                </a:cubicBezTo>
                <a:cubicBezTo>
                  <a:pt x="922481" y="1852685"/>
                  <a:pt x="921586" y="1845111"/>
                  <a:pt x="922135" y="1836840"/>
                </a:cubicBezTo>
                <a:cubicBezTo>
                  <a:pt x="922685" y="1828568"/>
                  <a:pt x="924684" y="1820984"/>
                  <a:pt x="928134" y="1814088"/>
                </a:cubicBezTo>
                <a:cubicBezTo>
                  <a:pt x="925674" y="1807328"/>
                  <a:pt x="924151" y="1799801"/>
                  <a:pt x="923566" y="1791510"/>
                </a:cubicBezTo>
                <a:cubicBezTo>
                  <a:pt x="922981" y="1783217"/>
                  <a:pt x="924062" y="1774853"/>
                  <a:pt x="926807" y="1766411"/>
                </a:cubicBezTo>
                <a:cubicBezTo>
                  <a:pt x="919539" y="1744859"/>
                  <a:pt x="916181" y="1723432"/>
                  <a:pt x="916732" y="1702131"/>
                </a:cubicBezTo>
                <a:cubicBezTo>
                  <a:pt x="917284" y="1680829"/>
                  <a:pt x="919717" y="1659384"/>
                  <a:pt x="924032" y="1637793"/>
                </a:cubicBezTo>
                <a:cubicBezTo>
                  <a:pt x="913840" y="1607703"/>
                  <a:pt x="913630" y="1576470"/>
                  <a:pt x="923408" y="1544097"/>
                </a:cubicBezTo>
                <a:cubicBezTo>
                  <a:pt x="933187" y="1511723"/>
                  <a:pt x="954437" y="1489292"/>
                  <a:pt x="987162" y="1476803"/>
                </a:cubicBezTo>
                <a:cubicBezTo>
                  <a:pt x="990967" y="1481665"/>
                  <a:pt x="996147" y="1486315"/>
                  <a:pt x="1002702" y="1490751"/>
                </a:cubicBezTo>
                <a:cubicBezTo>
                  <a:pt x="1009258" y="1495189"/>
                  <a:pt x="1015296" y="1496786"/>
                  <a:pt x="1020817" y="1495543"/>
                </a:cubicBezTo>
                <a:cubicBezTo>
                  <a:pt x="1025974" y="1493725"/>
                  <a:pt x="1029825" y="1490941"/>
                  <a:pt x="1032370" y="1487189"/>
                </a:cubicBezTo>
                <a:cubicBezTo>
                  <a:pt x="1034914" y="1483438"/>
                  <a:pt x="1036444" y="1479552"/>
                  <a:pt x="1036961" y="1475532"/>
                </a:cubicBezTo>
                <a:cubicBezTo>
                  <a:pt x="1043075" y="1471399"/>
                  <a:pt x="1046436" y="1466306"/>
                  <a:pt x="1047041" y="1460251"/>
                </a:cubicBezTo>
                <a:cubicBezTo>
                  <a:pt x="1047647" y="1454198"/>
                  <a:pt x="1046951" y="1448562"/>
                  <a:pt x="1044954" y="1443348"/>
                </a:cubicBezTo>
                <a:cubicBezTo>
                  <a:pt x="1048876" y="1427049"/>
                  <a:pt x="1051567" y="1409992"/>
                  <a:pt x="1053024" y="1392176"/>
                </a:cubicBezTo>
                <a:cubicBezTo>
                  <a:pt x="1054480" y="1374359"/>
                  <a:pt x="1055143" y="1357032"/>
                  <a:pt x="1055010" y="1340192"/>
                </a:cubicBezTo>
                <a:cubicBezTo>
                  <a:pt x="1065356" y="1338702"/>
                  <a:pt x="1077665" y="1339355"/>
                  <a:pt x="1091936" y="1342150"/>
                </a:cubicBezTo>
                <a:cubicBezTo>
                  <a:pt x="1106207" y="1344946"/>
                  <a:pt x="1115932" y="1351983"/>
                  <a:pt x="1121111" y="1363261"/>
                </a:cubicBezTo>
                <a:lnTo>
                  <a:pt x="1168533" y="1344257"/>
                </a:lnTo>
                <a:cubicBezTo>
                  <a:pt x="1163469" y="1331706"/>
                  <a:pt x="1161894" y="1323579"/>
                  <a:pt x="1163811" y="1319877"/>
                </a:cubicBezTo>
                <a:cubicBezTo>
                  <a:pt x="1165728" y="1316175"/>
                  <a:pt x="1173437" y="1312453"/>
                  <a:pt x="1186936" y="1308713"/>
                </a:cubicBezTo>
                <a:cubicBezTo>
                  <a:pt x="1186669" y="1308183"/>
                  <a:pt x="1186034" y="1305921"/>
                  <a:pt x="1185030" y="1301927"/>
                </a:cubicBezTo>
                <a:cubicBezTo>
                  <a:pt x="1184027" y="1297934"/>
                  <a:pt x="1184258" y="1295392"/>
                  <a:pt x="1185727" y="1294301"/>
                </a:cubicBezTo>
                <a:cubicBezTo>
                  <a:pt x="1189612" y="1294359"/>
                  <a:pt x="1194019" y="1298640"/>
                  <a:pt x="1198947" y="1307148"/>
                </a:cubicBezTo>
                <a:cubicBezTo>
                  <a:pt x="1203876" y="1315658"/>
                  <a:pt x="1206840" y="1321330"/>
                  <a:pt x="1207840" y="1324168"/>
                </a:cubicBezTo>
                <a:cubicBezTo>
                  <a:pt x="1202296" y="1332665"/>
                  <a:pt x="1201324" y="1344543"/>
                  <a:pt x="1204926" y="1359800"/>
                </a:cubicBezTo>
                <a:cubicBezTo>
                  <a:pt x="1208528" y="1375058"/>
                  <a:pt x="1208434" y="1389428"/>
                  <a:pt x="1204646" y="1402908"/>
                </a:cubicBezTo>
                <a:lnTo>
                  <a:pt x="1230387" y="1476008"/>
                </a:lnTo>
                <a:cubicBezTo>
                  <a:pt x="1233046" y="1477386"/>
                  <a:pt x="1237009" y="1479036"/>
                  <a:pt x="1242277" y="1480959"/>
                </a:cubicBezTo>
                <a:cubicBezTo>
                  <a:pt x="1247544" y="1482884"/>
                  <a:pt x="1252082" y="1483423"/>
                  <a:pt x="1255890" y="1482578"/>
                </a:cubicBezTo>
                <a:cubicBezTo>
                  <a:pt x="1259096" y="1481158"/>
                  <a:pt x="1260486" y="1478706"/>
                  <a:pt x="1260064" y="1475218"/>
                </a:cubicBezTo>
                <a:cubicBezTo>
                  <a:pt x="1259640" y="1471733"/>
                  <a:pt x="1259004" y="1469008"/>
                  <a:pt x="1258152" y="1467047"/>
                </a:cubicBezTo>
                <a:cubicBezTo>
                  <a:pt x="1257616" y="1451801"/>
                  <a:pt x="1261125" y="1434327"/>
                  <a:pt x="1268680" y="1414620"/>
                </a:cubicBezTo>
                <a:cubicBezTo>
                  <a:pt x="1276234" y="1394912"/>
                  <a:pt x="1283799" y="1377977"/>
                  <a:pt x="1291373" y="1363814"/>
                </a:cubicBezTo>
                <a:cubicBezTo>
                  <a:pt x="1301399" y="1360270"/>
                  <a:pt x="1308538" y="1359508"/>
                  <a:pt x="1312794" y="1361527"/>
                </a:cubicBezTo>
                <a:cubicBezTo>
                  <a:pt x="1317046" y="1363546"/>
                  <a:pt x="1320735" y="1369449"/>
                  <a:pt x="1323858" y="1379232"/>
                </a:cubicBezTo>
                <a:lnTo>
                  <a:pt x="1311185" y="1398125"/>
                </a:lnTo>
                <a:lnTo>
                  <a:pt x="1324056" y="1434675"/>
                </a:lnTo>
                <a:lnTo>
                  <a:pt x="1316024" y="1455770"/>
                </a:lnTo>
                <a:cubicBezTo>
                  <a:pt x="1317510" y="1459761"/>
                  <a:pt x="1318350" y="1465348"/>
                  <a:pt x="1318546" y="1472534"/>
                </a:cubicBezTo>
                <a:cubicBezTo>
                  <a:pt x="1318738" y="1479717"/>
                  <a:pt x="1316392" y="1484483"/>
                  <a:pt x="1311501" y="1486832"/>
                </a:cubicBezTo>
                <a:cubicBezTo>
                  <a:pt x="1312112" y="1489024"/>
                  <a:pt x="1313523" y="1492117"/>
                  <a:pt x="1315733" y="1496106"/>
                </a:cubicBezTo>
                <a:cubicBezTo>
                  <a:pt x="1317942" y="1500094"/>
                  <a:pt x="1320796" y="1501795"/>
                  <a:pt x="1324293" y="1501206"/>
                </a:cubicBezTo>
                <a:cubicBezTo>
                  <a:pt x="1325833" y="1499861"/>
                  <a:pt x="1326204" y="1495886"/>
                  <a:pt x="1325408" y="1489283"/>
                </a:cubicBezTo>
                <a:cubicBezTo>
                  <a:pt x="1324614" y="1482677"/>
                  <a:pt x="1323824" y="1478153"/>
                  <a:pt x="1323044" y="1475706"/>
                </a:cubicBezTo>
                <a:lnTo>
                  <a:pt x="1342581" y="1432397"/>
                </a:lnTo>
                <a:cubicBezTo>
                  <a:pt x="1341644" y="1426763"/>
                  <a:pt x="1341985" y="1414473"/>
                  <a:pt x="1343606" y="1395524"/>
                </a:cubicBezTo>
                <a:cubicBezTo>
                  <a:pt x="1345228" y="1376575"/>
                  <a:pt x="1346731" y="1364835"/>
                  <a:pt x="1348114" y="1360302"/>
                </a:cubicBezTo>
                <a:lnTo>
                  <a:pt x="1352775" y="1358799"/>
                </a:lnTo>
                <a:lnTo>
                  <a:pt x="1327629" y="1291488"/>
                </a:lnTo>
                <a:lnTo>
                  <a:pt x="1355562" y="1261769"/>
                </a:lnTo>
                <a:lnTo>
                  <a:pt x="1321132" y="1272652"/>
                </a:lnTo>
                <a:lnTo>
                  <a:pt x="1335981" y="1236624"/>
                </a:lnTo>
                <a:lnTo>
                  <a:pt x="1334404" y="1216235"/>
                </a:lnTo>
                <a:lnTo>
                  <a:pt x="1306703" y="1167546"/>
                </a:lnTo>
                <a:cubicBezTo>
                  <a:pt x="1316172" y="1151009"/>
                  <a:pt x="1327276" y="1134769"/>
                  <a:pt x="1340018" y="1118828"/>
                </a:cubicBezTo>
                <a:cubicBezTo>
                  <a:pt x="1352760" y="1102888"/>
                  <a:pt x="1364695" y="1083123"/>
                  <a:pt x="1375821" y="1059533"/>
                </a:cubicBezTo>
                <a:cubicBezTo>
                  <a:pt x="1373946" y="1058711"/>
                  <a:pt x="1371970" y="1057593"/>
                  <a:pt x="1369893" y="1056184"/>
                </a:cubicBezTo>
                <a:cubicBezTo>
                  <a:pt x="1367816" y="1054774"/>
                  <a:pt x="1367070" y="1053270"/>
                  <a:pt x="1367655" y="1051669"/>
                </a:cubicBezTo>
                <a:cubicBezTo>
                  <a:pt x="1371627" y="1047041"/>
                  <a:pt x="1380510" y="1043798"/>
                  <a:pt x="1394300" y="1041941"/>
                </a:cubicBezTo>
                <a:cubicBezTo>
                  <a:pt x="1408092" y="1040084"/>
                  <a:pt x="1417787" y="1039196"/>
                  <a:pt x="1423382" y="1039276"/>
                </a:cubicBezTo>
                <a:lnTo>
                  <a:pt x="1444751" y="1014244"/>
                </a:lnTo>
                <a:lnTo>
                  <a:pt x="1487348" y="1011225"/>
                </a:lnTo>
                <a:cubicBezTo>
                  <a:pt x="1475717" y="997929"/>
                  <a:pt x="1463883" y="984045"/>
                  <a:pt x="1451846" y="969571"/>
                </a:cubicBezTo>
                <a:cubicBezTo>
                  <a:pt x="1439809" y="955099"/>
                  <a:pt x="1428800" y="939648"/>
                  <a:pt x="1418816" y="923221"/>
                </a:cubicBezTo>
                <a:cubicBezTo>
                  <a:pt x="1421878" y="915127"/>
                  <a:pt x="1419101" y="907408"/>
                  <a:pt x="1410490" y="900066"/>
                </a:cubicBezTo>
                <a:cubicBezTo>
                  <a:pt x="1401877" y="892725"/>
                  <a:pt x="1393772" y="887346"/>
                  <a:pt x="1386172" y="883926"/>
                </a:cubicBezTo>
                <a:cubicBezTo>
                  <a:pt x="1403517" y="846568"/>
                  <a:pt x="1415389" y="824972"/>
                  <a:pt x="1421788" y="819141"/>
                </a:cubicBezTo>
                <a:cubicBezTo>
                  <a:pt x="1428186" y="813312"/>
                  <a:pt x="1443653" y="821913"/>
                  <a:pt x="1468188" y="844948"/>
                </a:cubicBezTo>
                <a:cubicBezTo>
                  <a:pt x="1469252" y="843089"/>
                  <a:pt x="1470419" y="840543"/>
                  <a:pt x="1471692" y="837312"/>
                </a:cubicBezTo>
                <a:cubicBezTo>
                  <a:pt x="1472964" y="834081"/>
                  <a:pt x="1472902" y="831925"/>
                  <a:pt x="1471507" y="830843"/>
                </a:cubicBezTo>
                <a:cubicBezTo>
                  <a:pt x="1466769" y="828641"/>
                  <a:pt x="1464387" y="826347"/>
                  <a:pt x="1464360" y="823963"/>
                </a:cubicBezTo>
                <a:cubicBezTo>
                  <a:pt x="1464334" y="821578"/>
                  <a:pt x="1465640" y="818118"/>
                  <a:pt x="1468282" y="813585"/>
                </a:cubicBezTo>
                <a:cubicBezTo>
                  <a:pt x="1469095" y="803917"/>
                  <a:pt x="1468785" y="793461"/>
                  <a:pt x="1467351" y="782218"/>
                </a:cubicBezTo>
                <a:cubicBezTo>
                  <a:pt x="1465917" y="770977"/>
                  <a:pt x="1463560" y="760516"/>
                  <a:pt x="1460278" y="750837"/>
                </a:cubicBezTo>
                <a:cubicBezTo>
                  <a:pt x="1453667" y="747813"/>
                  <a:pt x="1449310" y="744402"/>
                  <a:pt x="1447207" y="740608"/>
                </a:cubicBezTo>
                <a:cubicBezTo>
                  <a:pt x="1445102" y="736812"/>
                  <a:pt x="1445662" y="731847"/>
                  <a:pt x="1448888" y="725715"/>
                </a:cubicBezTo>
                <a:lnTo>
                  <a:pt x="1462066" y="700660"/>
                </a:lnTo>
                <a:lnTo>
                  <a:pt x="1449075" y="662989"/>
                </a:lnTo>
                <a:lnTo>
                  <a:pt x="1481929" y="631716"/>
                </a:lnTo>
                <a:cubicBezTo>
                  <a:pt x="1487211" y="634180"/>
                  <a:pt x="1492590" y="637919"/>
                  <a:pt x="1498070" y="642933"/>
                </a:cubicBezTo>
                <a:cubicBezTo>
                  <a:pt x="1503549" y="647946"/>
                  <a:pt x="1506876" y="653640"/>
                  <a:pt x="1508052" y="660014"/>
                </a:cubicBezTo>
                <a:lnTo>
                  <a:pt x="1583384" y="664925"/>
                </a:lnTo>
                <a:cubicBezTo>
                  <a:pt x="1610987" y="677740"/>
                  <a:pt x="1638804" y="687226"/>
                  <a:pt x="1666835" y="693379"/>
                </a:cubicBezTo>
                <a:cubicBezTo>
                  <a:pt x="1694868" y="699532"/>
                  <a:pt x="1724333" y="705886"/>
                  <a:pt x="1755230" y="712439"/>
                </a:cubicBezTo>
                <a:cubicBezTo>
                  <a:pt x="1760992" y="702784"/>
                  <a:pt x="1769189" y="700193"/>
                  <a:pt x="1779823" y="704665"/>
                </a:cubicBezTo>
                <a:lnTo>
                  <a:pt x="1786366" y="707819"/>
                </a:lnTo>
                <a:lnTo>
                  <a:pt x="1815877" y="698491"/>
                </a:lnTo>
                <a:lnTo>
                  <a:pt x="1845318" y="712685"/>
                </a:lnTo>
                <a:cubicBezTo>
                  <a:pt x="1857786" y="708145"/>
                  <a:pt x="1870562" y="703998"/>
                  <a:pt x="1883643" y="700245"/>
                </a:cubicBezTo>
                <a:cubicBezTo>
                  <a:pt x="1896724" y="696491"/>
                  <a:pt x="1909076" y="697046"/>
                  <a:pt x="1920697" y="701914"/>
                </a:cubicBezTo>
                <a:cubicBezTo>
                  <a:pt x="1932388" y="706487"/>
                  <a:pt x="1951132" y="714705"/>
                  <a:pt x="1976929" y="726571"/>
                </a:cubicBezTo>
                <a:cubicBezTo>
                  <a:pt x="2002727" y="738434"/>
                  <a:pt x="2014498" y="750162"/>
                  <a:pt x="2012246" y="761755"/>
                </a:cubicBezTo>
                <a:lnTo>
                  <a:pt x="2010599" y="764886"/>
                </a:lnTo>
                <a:cubicBezTo>
                  <a:pt x="2021774" y="770764"/>
                  <a:pt x="2032535" y="777916"/>
                  <a:pt x="2042885" y="786341"/>
                </a:cubicBezTo>
                <a:cubicBezTo>
                  <a:pt x="2053233" y="794764"/>
                  <a:pt x="2064813" y="802311"/>
                  <a:pt x="2077624" y="808978"/>
                </a:cubicBezTo>
                <a:lnTo>
                  <a:pt x="2084120" y="827814"/>
                </a:lnTo>
                <a:cubicBezTo>
                  <a:pt x="2098192" y="835007"/>
                  <a:pt x="2106832" y="844244"/>
                  <a:pt x="2110040" y="855523"/>
                </a:cubicBezTo>
                <a:cubicBezTo>
                  <a:pt x="2113248" y="866803"/>
                  <a:pt x="2114917" y="879549"/>
                  <a:pt x="2115044" y="893760"/>
                </a:cubicBezTo>
                <a:lnTo>
                  <a:pt x="2167291" y="950357"/>
                </a:lnTo>
                <a:lnTo>
                  <a:pt x="2206546" y="969283"/>
                </a:lnTo>
                <a:cubicBezTo>
                  <a:pt x="2207625" y="973729"/>
                  <a:pt x="2207068" y="977386"/>
                  <a:pt x="2204876" y="980255"/>
                </a:cubicBezTo>
                <a:cubicBezTo>
                  <a:pt x="2201963" y="984657"/>
                  <a:pt x="2200382" y="987985"/>
                  <a:pt x="2200137" y="990238"/>
                </a:cubicBezTo>
                <a:cubicBezTo>
                  <a:pt x="2199892" y="992493"/>
                  <a:pt x="2203636" y="995443"/>
                  <a:pt x="2211372" y="999090"/>
                </a:cubicBezTo>
                <a:cubicBezTo>
                  <a:pt x="2217073" y="998322"/>
                  <a:pt x="2225334" y="997560"/>
                  <a:pt x="2236153" y="996806"/>
                </a:cubicBezTo>
                <a:cubicBezTo>
                  <a:pt x="2246972" y="996051"/>
                  <a:pt x="2250714" y="999981"/>
                  <a:pt x="2247378" y="1008599"/>
                </a:cubicBezTo>
                <a:lnTo>
                  <a:pt x="2258746" y="1041560"/>
                </a:lnTo>
                <a:cubicBezTo>
                  <a:pt x="2292879" y="1061778"/>
                  <a:pt x="2319822" y="1089817"/>
                  <a:pt x="2339575" y="1125677"/>
                </a:cubicBezTo>
                <a:cubicBezTo>
                  <a:pt x="2359329" y="1161538"/>
                  <a:pt x="2392815" y="1192732"/>
                  <a:pt x="2440032" y="1219258"/>
                </a:cubicBezTo>
                <a:cubicBezTo>
                  <a:pt x="2442452" y="1231547"/>
                  <a:pt x="2447332" y="1243061"/>
                  <a:pt x="2454670" y="1253797"/>
                </a:cubicBezTo>
                <a:lnTo>
                  <a:pt x="2463170" y="1259163"/>
                </a:lnTo>
                <a:lnTo>
                  <a:pt x="2495426" y="1244500"/>
                </a:lnTo>
                <a:cubicBezTo>
                  <a:pt x="2495372" y="1238580"/>
                  <a:pt x="2497619" y="1226056"/>
                  <a:pt x="2502168" y="1206928"/>
                </a:cubicBezTo>
                <a:cubicBezTo>
                  <a:pt x="2506716" y="1187800"/>
                  <a:pt x="2510175" y="1176855"/>
                  <a:pt x="2512546" y="1174095"/>
                </a:cubicBezTo>
                <a:cubicBezTo>
                  <a:pt x="2510997" y="1157672"/>
                  <a:pt x="2514323" y="1145119"/>
                  <a:pt x="2522522" y="1136435"/>
                </a:cubicBezTo>
                <a:cubicBezTo>
                  <a:pt x="2530721" y="1127752"/>
                  <a:pt x="2534512" y="1117791"/>
                  <a:pt x="2533894" y="1106553"/>
                </a:cubicBezTo>
                <a:lnTo>
                  <a:pt x="2552353" y="1064388"/>
                </a:lnTo>
                <a:cubicBezTo>
                  <a:pt x="2561479" y="1063037"/>
                  <a:pt x="2570147" y="1060429"/>
                  <a:pt x="2578357" y="1056561"/>
                </a:cubicBezTo>
                <a:cubicBezTo>
                  <a:pt x="2586568" y="1052693"/>
                  <a:pt x="2593715" y="1046777"/>
                  <a:pt x="2599798" y="1038811"/>
                </a:cubicBezTo>
                <a:cubicBezTo>
                  <a:pt x="2615788" y="1035592"/>
                  <a:pt x="2631018" y="1030721"/>
                  <a:pt x="2645490" y="1024195"/>
                </a:cubicBezTo>
                <a:cubicBezTo>
                  <a:pt x="2659958" y="1017668"/>
                  <a:pt x="2675189" y="1012796"/>
                  <a:pt x="2691180" y="1009579"/>
                </a:cubicBezTo>
                <a:lnTo>
                  <a:pt x="2708506" y="981831"/>
                </a:lnTo>
                <a:cubicBezTo>
                  <a:pt x="2712417" y="981188"/>
                  <a:pt x="2716174" y="979683"/>
                  <a:pt x="2719774" y="977313"/>
                </a:cubicBezTo>
                <a:cubicBezTo>
                  <a:pt x="2723376" y="974943"/>
                  <a:pt x="2725016" y="972005"/>
                  <a:pt x="2724699" y="968500"/>
                </a:cubicBezTo>
                <a:lnTo>
                  <a:pt x="2724080" y="965043"/>
                </a:lnTo>
                <a:cubicBezTo>
                  <a:pt x="2740247" y="961945"/>
                  <a:pt x="2756183" y="957550"/>
                  <a:pt x="2771885" y="951860"/>
                </a:cubicBezTo>
                <a:cubicBezTo>
                  <a:pt x="2787589" y="946168"/>
                  <a:pt x="2803525" y="941773"/>
                  <a:pt x="2819691" y="938675"/>
                </a:cubicBezTo>
                <a:cubicBezTo>
                  <a:pt x="2826799" y="937731"/>
                  <a:pt x="2832000" y="939100"/>
                  <a:pt x="2835293" y="942785"/>
                </a:cubicBezTo>
                <a:cubicBezTo>
                  <a:pt x="2838584" y="946469"/>
                  <a:pt x="2840639" y="951024"/>
                  <a:pt x="2841454" y="956448"/>
                </a:cubicBezTo>
                <a:cubicBezTo>
                  <a:pt x="2856308" y="953788"/>
                  <a:pt x="2865280" y="957206"/>
                  <a:pt x="2868376" y="966705"/>
                </a:cubicBezTo>
                <a:cubicBezTo>
                  <a:pt x="2871470" y="976202"/>
                  <a:pt x="2875183" y="981374"/>
                  <a:pt x="2879516" y="982220"/>
                </a:cubicBezTo>
                <a:cubicBezTo>
                  <a:pt x="2883110" y="981110"/>
                  <a:pt x="2886132" y="978095"/>
                  <a:pt x="2888578" y="973171"/>
                </a:cubicBezTo>
                <a:cubicBezTo>
                  <a:pt x="2891026" y="968249"/>
                  <a:pt x="2892990" y="964517"/>
                  <a:pt x="2894470" y="961976"/>
                </a:cubicBezTo>
                <a:cubicBezTo>
                  <a:pt x="2912291" y="958605"/>
                  <a:pt x="2929431" y="954013"/>
                  <a:pt x="2945886" y="948200"/>
                </a:cubicBezTo>
                <a:cubicBezTo>
                  <a:pt x="2962340" y="942385"/>
                  <a:pt x="2979479" y="937793"/>
                  <a:pt x="2997301" y="934422"/>
                </a:cubicBezTo>
                <a:cubicBezTo>
                  <a:pt x="3006857" y="933743"/>
                  <a:pt x="3011236" y="936582"/>
                  <a:pt x="3010439" y="942938"/>
                </a:cubicBezTo>
                <a:cubicBezTo>
                  <a:pt x="3009642" y="949295"/>
                  <a:pt x="3011315" y="952579"/>
                  <a:pt x="3015455" y="952788"/>
                </a:cubicBezTo>
                <a:cubicBezTo>
                  <a:pt x="3021065" y="950829"/>
                  <a:pt x="3026656" y="944872"/>
                  <a:pt x="3032228" y="934915"/>
                </a:cubicBezTo>
                <a:cubicBezTo>
                  <a:pt x="3037798" y="924957"/>
                  <a:pt x="3042178" y="917421"/>
                  <a:pt x="3045364" y="912302"/>
                </a:cubicBezTo>
                <a:cubicBezTo>
                  <a:pt x="3047838" y="920493"/>
                  <a:pt x="3053979" y="924526"/>
                  <a:pt x="3063789" y="924397"/>
                </a:cubicBezTo>
                <a:cubicBezTo>
                  <a:pt x="3073598" y="924269"/>
                  <a:pt x="3081519" y="922672"/>
                  <a:pt x="3087550" y="919608"/>
                </a:cubicBezTo>
                <a:cubicBezTo>
                  <a:pt x="3086338" y="925810"/>
                  <a:pt x="3086596" y="932439"/>
                  <a:pt x="3088324" y="939491"/>
                </a:cubicBezTo>
                <a:cubicBezTo>
                  <a:pt x="3090051" y="946546"/>
                  <a:pt x="3095261" y="949694"/>
                  <a:pt x="3103951" y="948934"/>
                </a:cubicBezTo>
                <a:lnTo>
                  <a:pt x="3129943" y="969570"/>
                </a:lnTo>
                <a:cubicBezTo>
                  <a:pt x="3131525" y="980131"/>
                  <a:pt x="3132282" y="991274"/>
                  <a:pt x="3132214" y="1002996"/>
                </a:cubicBezTo>
                <a:cubicBezTo>
                  <a:pt x="3132146" y="1014718"/>
                  <a:pt x="3132902" y="1025858"/>
                  <a:pt x="3134484" y="1036421"/>
                </a:cubicBezTo>
                <a:lnTo>
                  <a:pt x="3166460" y="1048960"/>
                </a:lnTo>
                <a:lnTo>
                  <a:pt x="3204622" y="1096060"/>
                </a:lnTo>
                <a:cubicBezTo>
                  <a:pt x="3206628" y="1095583"/>
                  <a:pt x="3208935" y="1095501"/>
                  <a:pt x="3211546" y="1095814"/>
                </a:cubicBezTo>
                <a:cubicBezTo>
                  <a:pt x="3214157" y="1096125"/>
                  <a:pt x="3215871" y="1097920"/>
                  <a:pt x="3216690" y="1101194"/>
                </a:cubicBezTo>
                <a:cubicBezTo>
                  <a:pt x="3216825" y="1107992"/>
                  <a:pt x="3213644" y="1114443"/>
                  <a:pt x="3207152" y="1120549"/>
                </a:cubicBezTo>
                <a:cubicBezTo>
                  <a:pt x="3200656" y="1126655"/>
                  <a:pt x="3197477" y="1133106"/>
                  <a:pt x="3197611" y="1139904"/>
                </a:cubicBezTo>
                <a:cubicBezTo>
                  <a:pt x="3198354" y="1143191"/>
                  <a:pt x="3200220" y="1144960"/>
                  <a:pt x="3203206" y="1145210"/>
                </a:cubicBezTo>
                <a:cubicBezTo>
                  <a:pt x="3206194" y="1145461"/>
                  <a:pt x="3209554" y="1145206"/>
                  <a:pt x="3213288" y="1144445"/>
                </a:cubicBezTo>
                <a:lnTo>
                  <a:pt x="3233643" y="1166289"/>
                </a:lnTo>
                <a:lnTo>
                  <a:pt x="3251440" y="1134536"/>
                </a:lnTo>
                <a:lnTo>
                  <a:pt x="3241999" y="1085777"/>
                </a:lnTo>
                <a:cubicBezTo>
                  <a:pt x="3255324" y="1080397"/>
                  <a:pt x="3260466" y="1074420"/>
                  <a:pt x="3257427" y="1067847"/>
                </a:cubicBezTo>
                <a:cubicBezTo>
                  <a:pt x="3254387" y="1061272"/>
                  <a:pt x="3256926" y="1056136"/>
                  <a:pt x="3265045" y="1052436"/>
                </a:cubicBezTo>
                <a:lnTo>
                  <a:pt x="3273077" y="1031342"/>
                </a:lnTo>
                <a:lnTo>
                  <a:pt x="3302012" y="1025702"/>
                </a:lnTo>
                <a:lnTo>
                  <a:pt x="3291483" y="995798"/>
                </a:lnTo>
                <a:cubicBezTo>
                  <a:pt x="3294739" y="988810"/>
                  <a:pt x="3296833" y="980580"/>
                  <a:pt x="3297765" y="971105"/>
                </a:cubicBezTo>
                <a:cubicBezTo>
                  <a:pt x="3298696" y="961630"/>
                  <a:pt x="3299630" y="952849"/>
                  <a:pt x="3300566" y="944762"/>
                </a:cubicBezTo>
                <a:cubicBezTo>
                  <a:pt x="3303217" y="943828"/>
                  <a:pt x="3308036" y="941501"/>
                  <a:pt x="3315020" y="937783"/>
                </a:cubicBezTo>
                <a:cubicBezTo>
                  <a:pt x="3322004" y="934064"/>
                  <a:pt x="3325661" y="931189"/>
                  <a:pt x="3325992" y="929154"/>
                </a:cubicBezTo>
                <a:cubicBezTo>
                  <a:pt x="3323225" y="924265"/>
                  <a:pt x="3320024" y="920211"/>
                  <a:pt x="3316393" y="916988"/>
                </a:cubicBezTo>
                <a:cubicBezTo>
                  <a:pt x="3312763" y="913765"/>
                  <a:pt x="3314778" y="910802"/>
                  <a:pt x="3322442" y="908098"/>
                </a:cubicBezTo>
                <a:lnTo>
                  <a:pt x="3333787" y="841529"/>
                </a:lnTo>
                <a:cubicBezTo>
                  <a:pt x="3333440" y="832081"/>
                  <a:pt x="3340948" y="812699"/>
                  <a:pt x="3356310" y="783379"/>
                </a:cubicBezTo>
                <a:cubicBezTo>
                  <a:pt x="3371674" y="754059"/>
                  <a:pt x="3382934" y="731614"/>
                  <a:pt x="3390094" y="716044"/>
                </a:cubicBezTo>
                <a:cubicBezTo>
                  <a:pt x="3386201" y="706816"/>
                  <a:pt x="3389268" y="700892"/>
                  <a:pt x="3399296" y="698272"/>
                </a:cubicBezTo>
                <a:cubicBezTo>
                  <a:pt x="3404672" y="696845"/>
                  <a:pt x="3408670" y="694938"/>
                  <a:pt x="3411292" y="692550"/>
                </a:cubicBezTo>
                <a:cubicBezTo>
                  <a:pt x="3413914" y="690163"/>
                  <a:pt x="3414142" y="685773"/>
                  <a:pt x="3411970" y="679380"/>
                </a:cubicBezTo>
                <a:lnTo>
                  <a:pt x="3415323" y="644995"/>
                </a:lnTo>
                <a:cubicBezTo>
                  <a:pt x="3424528" y="641638"/>
                  <a:pt x="3429534" y="638018"/>
                  <a:pt x="3430340" y="634135"/>
                </a:cubicBezTo>
                <a:cubicBezTo>
                  <a:pt x="3431147" y="630251"/>
                  <a:pt x="3434993" y="626081"/>
                  <a:pt x="3441878" y="621622"/>
                </a:cubicBezTo>
                <a:lnTo>
                  <a:pt x="3457942" y="579434"/>
                </a:lnTo>
                <a:cubicBezTo>
                  <a:pt x="3457724" y="579042"/>
                  <a:pt x="3457285" y="577332"/>
                  <a:pt x="3456621" y="574309"/>
                </a:cubicBezTo>
                <a:cubicBezTo>
                  <a:pt x="3455959" y="571284"/>
                  <a:pt x="3456387" y="569296"/>
                  <a:pt x="3457903" y="568344"/>
                </a:cubicBezTo>
                <a:cubicBezTo>
                  <a:pt x="3463039" y="567150"/>
                  <a:pt x="3466953" y="568661"/>
                  <a:pt x="3469646" y="572880"/>
                </a:cubicBezTo>
                <a:cubicBezTo>
                  <a:pt x="3472340" y="577099"/>
                  <a:pt x="3474236" y="581112"/>
                  <a:pt x="3475336" y="584920"/>
                </a:cubicBezTo>
                <a:lnTo>
                  <a:pt x="3458061" y="612699"/>
                </a:lnTo>
                <a:cubicBezTo>
                  <a:pt x="3465205" y="626582"/>
                  <a:pt x="3466704" y="640901"/>
                  <a:pt x="3462558" y="655652"/>
                </a:cubicBezTo>
                <a:cubicBezTo>
                  <a:pt x="3458413" y="670405"/>
                  <a:pt x="3458175" y="685282"/>
                  <a:pt x="3461848" y="700287"/>
                </a:cubicBezTo>
                <a:cubicBezTo>
                  <a:pt x="3454790" y="724149"/>
                  <a:pt x="3451789" y="748554"/>
                  <a:pt x="3452843" y="773499"/>
                </a:cubicBezTo>
                <a:cubicBezTo>
                  <a:pt x="3448392" y="777095"/>
                  <a:pt x="3446044" y="781862"/>
                  <a:pt x="3445800" y="787799"/>
                </a:cubicBezTo>
                <a:cubicBezTo>
                  <a:pt x="3445555" y="793737"/>
                  <a:pt x="3446396" y="799324"/>
                  <a:pt x="3448320" y="804563"/>
                </a:cubicBezTo>
                <a:cubicBezTo>
                  <a:pt x="3449895" y="813151"/>
                  <a:pt x="3445956" y="818431"/>
                  <a:pt x="3436506" y="820402"/>
                </a:cubicBezTo>
                <a:cubicBezTo>
                  <a:pt x="3427054" y="822374"/>
                  <a:pt x="3423700" y="829315"/>
                  <a:pt x="3426445" y="841226"/>
                </a:cubicBezTo>
                <a:lnTo>
                  <a:pt x="3415022" y="885618"/>
                </a:lnTo>
                <a:cubicBezTo>
                  <a:pt x="3417281" y="890207"/>
                  <a:pt x="3421487" y="892088"/>
                  <a:pt x="3427636" y="891260"/>
                </a:cubicBezTo>
                <a:cubicBezTo>
                  <a:pt x="3433786" y="890430"/>
                  <a:pt x="3438850" y="889259"/>
                  <a:pt x="3442826" y="887744"/>
                </a:cubicBezTo>
                <a:lnTo>
                  <a:pt x="3449767" y="885505"/>
                </a:lnTo>
                <a:cubicBezTo>
                  <a:pt x="3450182" y="880050"/>
                  <a:pt x="3452774" y="875977"/>
                  <a:pt x="3457542" y="873282"/>
                </a:cubicBezTo>
                <a:cubicBezTo>
                  <a:pt x="3462310" y="870586"/>
                  <a:pt x="3466647" y="868724"/>
                  <a:pt x="3470552" y="867695"/>
                </a:cubicBezTo>
                <a:cubicBezTo>
                  <a:pt x="3470215" y="854390"/>
                  <a:pt x="3472768" y="839689"/>
                  <a:pt x="3478213" y="823593"/>
                </a:cubicBezTo>
                <a:cubicBezTo>
                  <a:pt x="3483658" y="807496"/>
                  <a:pt x="3490267" y="793336"/>
                  <a:pt x="3498041" y="781115"/>
                </a:cubicBezTo>
                <a:lnTo>
                  <a:pt x="3499013" y="728995"/>
                </a:lnTo>
                <a:lnTo>
                  <a:pt x="3533721" y="717793"/>
                </a:lnTo>
                <a:lnTo>
                  <a:pt x="3564759" y="652269"/>
                </a:lnTo>
                <a:cubicBezTo>
                  <a:pt x="3565726" y="659359"/>
                  <a:pt x="3569361" y="663734"/>
                  <a:pt x="3575665" y="665401"/>
                </a:cubicBezTo>
                <a:cubicBezTo>
                  <a:pt x="3581968" y="667066"/>
                  <a:pt x="3588772" y="666722"/>
                  <a:pt x="3596074" y="664364"/>
                </a:cubicBezTo>
                <a:lnTo>
                  <a:pt x="3603016" y="662124"/>
                </a:lnTo>
                <a:cubicBezTo>
                  <a:pt x="3599650" y="652109"/>
                  <a:pt x="3600200" y="643605"/>
                  <a:pt x="3604664" y="636614"/>
                </a:cubicBezTo>
                <a:cubicBezTo>
                  <a:pt x="3609126" y="629623"/>
                  <a:pt x="3616637" y="624424"/>
                  <a:pt x="3627192" y="621017"/>
                </a:cubicBezTo>
                <a:lnTo>
                  <a:pt x="3637604" y="617656"/>
                </a:lnTo>
                <a:lnTo>
                  <a:pt x="3615531" y="598878"/>
                </a:lnTo>
                <a:cubicBezTo>
                  <a:pt x="3615910" y="596983"/>
                  <a:pt x="3619764" y="594660"/>
                  <a:pt x="3627088" y="591910"/>
                </a:cubicBezTo>
                <a:cubicBezTo>
                  <a:pt x="3634415" y="589160"/>
                  <a:pt x="3639427" y="587388"/>
                  <a:pt x="3642128" y="586594"/>
                </a:cubicBezTo>
                <a:lnTo>
                  <a:pt x="3684945" y="576474"/>
                </a:lnTo>
                <a:cubicBezTo>
                  <a:pt x="3685678" y="578782"/>
                  <a:pt x="3687138" y="582474"/>
                  <a:pt x="3689328" y="587548"/>
                </a:cubicBezTo>
                <a:cubicBezTo>
                  <a:pt x="3691518" y="592625"/>
                  <a:pt x="3693554" y="595204"/>
                  <a:pt x="3695437" y="595291"/>
                </a:cubicBezTo>
                <a:cubicBezTo>
                  <a:pt x="3700299" y="592179"/>
                  <a:pt x="3702973" y="584224"/>
                  <a:pt x="3703459" y="571423"/>
                </a:cubicBezTo>
                <a:cubicBezTo>
                  <a:pt x="3703944" y="558624"/>
                  <a:pt x="3704298" y="549567"/>
                  <a:pt x="3704520" y="544254"/>
                </a:cubicBezTo>
                <a:lnTo>
                  <a:pt x="3709122" y="535368"/>
                </a:lnTo>
                <a:lnTo>
                  <a:pt x="3710213" y="516513"/>
                </a:lnTo>
                <a:lnTo>
                  <a:pt x="3741370" y="484255"/>
                </a:lnTo>
                <a:cubicBezTo>
                  <a:pt x="3739428" y="480565"/>
                  <a:pt x="3739804" y="477976"/>
                  <a:pt x="3742501" y="476490"/>
                </a:cubicBezTo>
                <a:cubicBezTo>
                  <a:pt x="3747683" y="474971"/>
                  <a:pt x="3752654" y="474908"/>
                  <a:pt x="3757412" y="476303"/>
                </a:cubicBezTo>
                <a:cubicBezTo>
                  <a:pt x="3762170" y="477696"/>
                  <a:pt x="3766860" y="479574"/>
                  <a:pt x="3771475" y="481939"/>
                </a:cubicBezTo>
                <a:lnTo>
                  <a:pt x="3757435" y="442066"/>
                </a:lnTo>
                <a:cubicBezTo>
                  <a:pt x="3773539" y="431317"/>
                  <a:pt x="3782325" y="418306"/>
                  <a:pt x="3783790" y="403031"/>
                </a:cubicBezTo>
                <a:cubicBezTo>
                  <a:pt x="3785256" y="387756"/>
                  <a:pt x="3790288" y="377808"/>
                  <a:pt x="3798886" y="373182"/>
                </a:cubicBezTo>
                <a:lnTo>
                  <a:pt x="3789486" y="335511"/>
                </a:lnTo>
                <a:lnTo>
                  <a:pt x="3834605" y="320948"/>
                </a:lnTo>
                <a:lnTo>
                  <a:pt x="3846068" y="287646"/>
                </a:lnTo>
                <a:lnTo>
                  <a:pt x="3849539" y="286525"/>
                </a:lnTo>
                <a:cubicBezTo>
                  <a:pt x="3859372" y="283352"/>
                  <a:pt x="3865172" y="285181"/>
                  <a:pt x="3866932" y="292013"/>
                </a:cubicBezTo>
                <a:cubicBezTo>
                  <a:pt x="3867983" y="295451"/>
                  <a:pt x="3867658" y="299103"/>
                  <a:pt x="3865958" y="302966"/>
                </a:cubicBezTo>
                <a:cubicBezTo>
                  <a:pt x="3864259" y="306830"/>
                  <a:pt x="3861907" y="310210"/>
                  <a:pt x="3858900" y="313108"/>
                </a:cubicBezTo>
                <a:cubicBezTo>
                  <a:pt x="3862518" y="326586"/>
                  <a:pt x="3859182" y="338148"/>
                  <a:pt x="3848890" y="347792"/>
                </a:cubicBezTo>
                <a:cubicBezTo>
                  <a:pt x="3838595" y="357436"/>
                  <a:pt x="3827712" y="364032"/>
                  <a:pt x="3816240" y="367581"/>
                </a:cubicBezTo>
                <a:cubicBezTo>
                  <a:pt x="3819613" y="373275"/>
                  <a:pt x="3820450" y="377939"/>
                  <a:pt x="3818750" y="381573"/>
                </a:cubicBezTo>
                <a:cubicBezTo>
                  <a:pt x="3817050" y="385205"/>
                  <a:pt x="3817020" y="390148"/>
                  <a:pt x="3818658" y="396403"/>
                </a:cubicBezTo>
                <a:cubicBezTo>
                  <a:pt x="3823864" y="414844"/>
                  <a:pt x="3823478" y="428383"/>
                  <a:pt x="3817501" y="437018"/>
                </a:cubicBezTo>
                <a:cubicBezTo>
                  <a:pt x="3811522" y="445656"/>
                  <a:pt x="3810844" y="458363"/>
                  <a:pt x="3815465" y="475142"/>
                </a:cubicBezTo>
                <a:cubicBezTo>
                  <a:pt x="3812911" y="476352"/>
                  <a:pt x="3808483" y="479785"/>
                  <a:pt x="3802181" y="485443"/>
                </a:cubicBezTo>
                <a:cubicBezTo>
                  <a:pt x="3795879" y="491099"/>
                  <a:pt x="3792612" y="495084"/>
                  <a:pt x="3792379" y="497395"/>
                </a:cubicBezTo>
                <a:lnTo>
                  <a:pt x="3795849" y="496274"/>
                </a:lnTo>
                <a:lnTo>
                  <a:pt x="3846741" y="476148"/>
                </a:lnTo>
                <a:cubicBezTo>
                  <a:pt x="3853364" y="493130"/>
                  <a:pt x="3865739" y="499003"/>
                  <a:pt x="3883866" y="493769"/>
                </a:cubicBezTo>
                <a:cubicBezTo>
                  <a:pt x="3889314" y="492088"/>
                  <a:pt x="3894612" y="489299"/>
                  <a:pt x="3899762" y="485401"/>
                </a:cubicBezTo>
                <a:cubicBezTo>
                  <a:pt x="3904911" y="481504"/>
                  <a:pt x="3908466" y="476502"/>
                  <a:pt x="3910422" y="470397"/>
                </a:cubicBezTo>
                <a:lnTo>
                  <a:pt x="3917284" y="445979"/>
                </a:lnTo>
                <a:cubicBezTo>
                  <a:pt x="3919190" y="445673"/>
                  <a:pt x="3921463" y="447098"/>
                  <a:pt x="3924104" y="450253"/>
                </a:cubicBezTo>
                <a:cubicBezTo>
                  <a:pt x="3926746" y="453411"/>
                  <a:pt x="3928736" y="456776"/>
                  <a:pt x="3930076" y="460353"/>
                </a:cubicBezTo>
                <a:lnTo>
                  <a:pt x="3947469" y="465840"/>
                </a:lnTo>
                <a:cubicBezTo>
                  <a:pt x="3944534" y="468484"/>
                  <a:pt x="3942322" y="470431"/>
                  <a:pt x="3940830" y="471684"/>
                </a:cubicBezTo>
                <a:cubicBezTo>
                  <a:pt x="3939339" y="472936"/>
                  <a:pt x="3938861" y="474324"/>
                  <a:pt x="3939398" y="475847"/>
                </a:cubicBezTo>
                <a:cubicBezTo>
                  <a:pt x="3941738" y="482491"/>
                  <a:pt x="3946378" y="484694"/>
                  <a:pt x="3953321" y="482454"/>
                </a:cubicBezTo>
                <a:lnTo>
                  <a:pt x="3956790" y="481334"/>
                </a:lnTo>
                <a:lnTo>
                  <a:pt x="3966111" y="496827"/>
                </a:lnTo>
                <a:lnTo>
                  <a:pt x="3999687" y="493392"/>
                </a:lnTo>
                <a:cubicBezTo>
                  <a:pt x="3992581" y="483043"/>
                  <a:pt x="3989878" y="469422"/>
                  <a:pt x="3991580" y="452529"/>
                </a:cubicBezTo>
                <a:cubicBezTo>
                  <a:pt x="3993280" y="435637"/>
                  <a:pt x="4000142" y="424479"/>
                  <a:pt x="4012164" y="419057"/>
                </a:cubicBezTo>
                <a:lnTo>
                  <a:pt x="4012046" y="385792"/>
                </a:lnTo>
                <a:cubicBezTo>
                  <a:pt x="4022325" y="379313"/>
                  <a:pt x="4028340" y="374443"/>
                  <a:pt x="4030091" y="371179"/>
                </a:cubicBezTo>
                <a:cubicBezTo>
                  <a:pt x="4031841" y="367917"/>
                  <a:pt x="4033508" y="361673"/>
                  <a:pt x="4035090" y="352450"/>
                </a:cubicBezTo>
                <a:cubicBezTo>
                  <a:pt x="4042442" y="350233"/>
                  <a:pt x="4049139" y="346838"/>
                  <a:pt x="4055179" y="342268"/>
                </a:cubicBezTo>
                <a:cubicBezTo>
                  <a:pt x="4061219" y="337697"/>
                  <a:pt x="4064142" y="331819"/>
                  <a:pt x="4063948" y="324636"/>
                </a:cubicBezTo>
                <a:cubicBezTo>
                  <a:pt x="4077982" y="315326"/>
                  <a:pt x="4085428" y="305830"/>
                  <a:pt x="4086286" y="296148"/>
                </a:cubicBezTo>
                <a:cubicBezTo>
                  <a:pt x="4087145" y="286465"/>
                  <a:pt x="4094308" y="278911"/>
                  <a:pt x="4107778" y="273485"/>
                </a:cubicBezTo>
                <a:cubicBezTo>
                  <a:pt x="4111455" y="255801"/>
                  <a:pt x="4116364" y="238182"/>
                  <a:pt x="4122502" y="220627"/>
                </a:cubicBezTo>
                <a:cubicBezTo>
                  <a:pt x="4128640" y="203074"/>
                  <a:pt x="4134416" y="185174"/>
                  <a:pt x="4139829" y="166931"/>
                </a:cubicBezTo>
                <a:cubicBezTo>
                  <a:pt x="4163422" y="144977"/>
                  <a:pt x="4178258" y="123536"/>
                  <a:pt x="4184336" y="102609"/>
                </a:cubicBezTo>
                <a:cubicBezTo>
                  <a:pt x="4190416" y="81683"/>
                  <a:pt x="4195102" y="56118"/>
                  <a:pt x="4198396" y="25914"/>
                </a:cubicBezTo>
                <a:cubicBezTo>
                  <a:pt x="4201025" y="25375"/>
                  <a:pt x="4205605" y="24203"/>
                  <a:pt x="4212138" y="22404"/>
                </a:cubicBezTo>
                <a:cubicBezTo>
                  <a:pt x="4218670" y="20604"/>
                  <a:pt x="4221799" y="18053"/>
                  <a:pt x="4221521" y="14750"/>
                </a:cubicBezTo>
                <a:lnTo>
                  <a:pt x="4213370" y="2579"/>
                </a:lnTo>
                <a:close/>
              </a:path>
            </a:pathLst>
          </a:custGeom>
        </p:spPr>
        <p:txBody>
          <a:bodyPr wrap="square">
            <a:noAutofit/>
          </a:bodyPr>
          <a:lstStyle/>
          <a:p>
            <a:endParaRPr lang="ru-RU"/>
          </a:p>
        </p:txBody>
      </p:sp>
    </p:spTree>
    <p:extLst>
      <p:ext uri="{BB962C8B-B14F-4D97-AF65-F5344CB8AC3E}">
        <p14:creationId xmlns:p14="http://schemas.microsoft.com/office/powerpoint/2010/main" val="504818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1D4B955F-B84C-416B-9DCB-24A7814A39BA}"/>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5492E388-A2CA-4909-B0DB-B3F3B1E506A5}"/>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6271F555-6585-4C3E-9833-6EB52863285E}"/>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7" name="Рисунок 6">
            <a:extLst>
              <a:ext uri="{FF2B5EF4-FFF2-40B4-BE49-F238E27FC236}">
                <a16:creationId xmlns:a16="http://schemas.microsoft.com/office/drawing/2014/main" id="{6D3FCBE0-16EF-4601-93F3-4D2E91167EA5}"/>
              </a:ext>
            </a:extLst>
          </p:cNvPr>
          <p:cNvSpPr>
            <a:spLocks noGrp="1"/>
          </p:cNvSpPr>
          <p:nvPr>
            <p:ph type="pic" sz="quarter" idx="13"/>
          </p:nvPr>
        </p:nvSpPr>
        <p:spPr>
          <a:xfrm>
            <a:off x="6457903" y="0"/>
            <a:ext cx="2322513" cy="6858000"/>
          </a:xfrm>
        </p:spPr>
        <p:txBody>
          <a:bodyPr/>
          <a:lstStyle/>
          <a:p>
            <a:endParaRPr lang="ru-RU" dirty="0"/>
          </a:p>
        </p:txBody>
      </p:sp>
      <p:sp>
        <p:nvSpPr>
          <p:cNvPr id="9" name="Рисунок 8">
            <a:extLst>
              <a:ext uri="{FF2B5EF4-FFF2-40B4-BE49-F238E27FC236}">
                <a16:creationId xmlns:a16="http://schemas.microsoft.com/office/drawing/2014/main" id="{566ED1F0-6C88-4CE0-B41E-D6FBF4C2A2A0}"/>
              </a:ext>
            </a:extLst>
          </p:cNvPr>
          <p:cNvSpPr>
            <a:spLocks noGrp="1"/>
          </p:cNvSpPr>
          <p:nvPr>
            <p:ph type="pic" sz="quarter" idx="14"/>
          </p:nvPr>
        </p:nvSpPr>
        <p:spPr>
          <a:xfrm>
            <a:off x="3943168" y="1428150"/>
            <a:ext cx="2280470" cy="5437164"/>
          </a:xfrm>
        </p:spPr>
        <p:txBody>
          <a:bodyPr/>
          <a:lstStyle/>
          <a:p>
            <a:endParaRPr lang="ru-RU" dirty="0"/>
          </a:p>
        </p:txBody>
      </p:sp>
    </p:spTree>
    <p:extLst>
      <p:ext uri="{BB962C8B-B14F-4D97-AF65-F5344CB8AC3E}">
        <p14:creationId xmlns:p14="http://schemas.microsoft.com/office/powerpoint/2010/main" val="3853761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1860F177-59D7-4E49-8321-9DAF642B4654}"/>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F2D31605-7294-441A-8C79-559DCA06E981}"/>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945524D3-2309-4C30-92BC-757CEC04B09F}"/>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9" name="Рисунок 8">
            <a:extLst>
              <a:ext uri="{FF2B5EF4-FFF2-40B4-BE49-F238E27FC236}">
                <a16:creationId xmlns:a16="http://schemas.microsoft.com/office/drawing/2014/main" id="{38E3EF48-78CE-4A19-A2AE-7CE1D6C7CAF8}"/>
              </a:ext>
            </a:extLst>
          </p:cNvPr>
          <p:cNvSpPr>
            <a:spLocks noGrp="1"/>
          </p:cNvSpPr>
          <p:nvPr>
            <p:ph type="pic" sz="quarter" idx="13"/>
          </p:nvPr>
        </p:nvSpPr>
        <p:spPr>
          <a:xfrm>
            <a:off x="7559040" y="347386"/>
            <a:ext cx="4114800" cy="6163228"/>
          </a:xfrm>
        </p:spPr>
        <p:txBody>
          <a:bodyPr/>
          <a:lstStyle/>
          <a:p>
            <a:endParaRPr lang="ru-RU" dirty="0"/>
          </a:p>
        </p:txBody>
      </p:sp>
    </p:spTree>
    <p:extLst>
      <p:ext uri="{BB962C8B-B14F-4D97-AF65-F5344CB8AC3E}">
        <p14:creationId xmlns:p14="http://schemas.microsoft.com/office/powerpoint/2010/main" val="3589336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Пользовательский макет">
    <p:spTree>
      <p:nvGrpSpPr>
        <p:cNvPr id="1" name=""/>
        <p:cNvGrpSpPr/>
        <p:nvPr/>
      </p:nvGrpSpPr>
      <p:grpSpPr>
        <a:xfrm>
          <a:off x="0" y="0"/>
          <a:ext cx="0" cy="0"/>
          <a:chOff x="0" y="0"/>
          <a:chExt cx="0" cy="0"/>
        </a:xfrm>
      </p:grpSpPr>
      <p:sp>
        <p:nvSpPr>
          <p:cNvPr id="13" name="Рисунок 12">
            <a:extLst>
              <a:ext uri="{FF2B5EF4-FFF2-40B4-BE49-F238E27FC236}">
                <a16:creationId xmlns:a16="http://schemas.microsoft.com/office/drawing/2014/main" id="{FF35D179-3BBD-47A9-AE99-46F170092B54}"/>
              </a:ext>
            </a:extLst>
          </p:cNvPr>
          <p:cNvSpPr>
            <a:spLocks noGrp="1"/>
          </p:cNvSpPr>
          <p:nvPr>
            <p:ph type="pic" sz="quarter" idx="13"/>
          </p:nvPr>
        </p:nvSpPr>
        <p:spPr>
          <a:xfrm>
            <a:off x="796834" y="1181100"/>
            <a:ext cx="2441666" cy="4270375"/>
          </a:xfrm>
        </p:spPr>
        <p:txBody>
          <a:bodyPr/>
          <a:lstStyle/>
          <a:p>
            <a:endParaRPr lang="ru-RU" dirty="0"/>
          </a:p>
        </p:txBody>
      </p:sp>
      <p:sp>
        <p:nvSpPr>
          <p:cNvPr id="3" name="Дата 2">
            <a:extLst>
              <a:ext uri="{FF2B5EF4-FFF2-40B4-BE49-F238E27FC236}">
                <a16:creationId xmlns:a16="http://schemas.microsoft.com/office/drawing/2014/main" id="{C98178C6-F650-4DDF-BBFF-E68F853DE6D1}"/>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17" name="Рисунок 16">
            <a:extLst>
              <a:ext uri="{FF2B5EF4-FFF2-40B4-BE49-F238E27FC236}">
                <a16:creationId xmlns:a16="http://schemas.microsoft.com/office/drawing/2014/main" id="{AD28B86D-B20E-495E-B9BE-87B7E1635FCF}"/>
              </a:ext>
            </a:extLst>
          </p:cNvPr>
          <p:cNvSpPr>
            <a:spLocks noGrp="1"/>
          </p:cNvSpPr>
          <p:nvPr>
            <p:ph type="pic" sz="quarter" idx="15"/>
          </p:nvPr>
        </p:nvSpPr>
        <p:spPr>
          <a:xfrm>
            <a:off x="6491288" y="3429000"/>
            <a:ext cx="5121275" cy="2449513"/>
          </a:xfrm>
        </p:spPr>
        <p:txBody>
          <a:bodyPr/>
          <a:lstStyle/>
          <a:p>
            <a:endParaRPr lang="ru-RU" dirty="0"/>
          </a:p>
        </p:txBody>
      </p:sp>
      <p:sp>
        <p:nvSpPr>
          <p:cNvPr id="15" name="Рисунок 14">
            <a:extLst>
              <a:ext uri="{FF2B5EF4-FFF2-40B4-BE49-F238E27FC236}">
                <a16:creationId xmlns:a16="http://schemas.microsoft.com/office/drawing/2014/main" id="{4311559F-9E0A-4E5F-95D3-A206012EA5DD}"/>
              </a:ext>
            </a:extLst>
          </p:cNvPr>
          <p:cNvSpPr>
            <a:spLocks noGrp="1"/>
          </p:cNvSpPr>
          <p:nvPr>
            <p:ph type="pic" sz="quarter" idx="14"/>
          </p:nvPr>
        </p:nvSpPr>
        <p:spPr>
          <a:xfrm>
            <a:off x="3353849" y="1181100"/>
            <a:ext cx="2415223" cy="4270375"/>
          </a:xfrm>
        </p:spPr>
        <p:txBody>
          <a:bodyPr/>
          <a:lstStyle/>
          <a:p>
            <a:endParaRPr lang="ru-RU" dirty="0"/>
          </a:p>
        </p:txBody>
      </p:sp>
      <p:sp>
        <p:nvSpPr>
          <p:cNvPr id="4" name="Нижний колонтитул 3">
            <a:extLst>
              <a:ext uri="{FF2B5EF4-FFF2-40B4-BE49-F238E27FC236}">
                <a16:creationId xmlns:a16="http://schemas.microsoft.com/office/drawing/2014/main" id="{F46CD6F3-82BD-4AE2-AEEF-AF7F81B20F06}"/>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D84E546A-27D5-4549-B221-0573D508114B}"/>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4008007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80453D80-C8C9-4049-9ECC-E8B7A0C7D1AA}"/>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35CD3246-3F00-4568-90F6-3F8B4E544473}"/>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53397F3F-CDDB-452B-B512-01FB086C2952}"/>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10" name="Рисунок 9">
            <a:extLst>
              <a:ext uri="{FF2B5EF4-FFF2-40B4-BE49-F238E27FC236}">
                <a16:creationId xmlns:a16="http://schemas.microsoft.com/office/drawing/2014/main" id="{16D06AB8-53B4-4F35-93D5-23911BEE830F}"/>
              </a:ext>
            </a:extLst>
          </p:cNvPr>
          <p:cNvSpPr>
            <a:spLocks noGrp="1"/>
          </p:cNvSpPr>
          <p:nvPr>
            <p:ph type="pic" sz="quarter" idx="13"/>
          </p:nvPr>
        </p:nvSpPr>
        <p:spPr>
          <a:xfrm>
            <a:off x="2" y="522514"/>
            <a:ext cx="5878286" cy="6335487"/>
          </a:xfrm>
          <a:custGeom>
            <a:avLst/>
            <a:gdLst>
              <a:gd name="connsiteX0" fmla="*/ 0 w 5878286"/>
              <a:gd name="connsiteY0" fmla="*/ 0 h 6335487"/>
              <a:gd name="connsiteX1" fmla="*/ 5878286 w 5878286"/>
              <a:gd name="connsiteY1" fmla="*/ 6335487 h 6335487"/>
              <a:gd name="connsiteX2" fmla="*/ 0 w 5878286"/>
              <a:gd name="connsiteY2" fmla="*/ 6335487 h 6335487"/>
            </a:gdLst>
            <a:ahLst/>
            <a:cxnLst>
              <a:cxn ang="0">
                <a:pos x="connsiteX0" y="connsiteY0"/>
              </a:cxn>
              <a:cxn ang="0">
                <a:pos x="connsiteX1" y="connsiteY1"/>
              </a:cxn>
              <a:cxn ang="0">
                <a:pos x="connsiteX2" y="connsiteY2"/>
              </a:cxn>
            </a:cxnLst>
            <a:rect l="l" t="t" r="r" b="b"/>
            <a:pathLst>
              <a:path w="5878286" h="6335487">
                <a:moveTo>
                  <a:pt x="0" y="0"/>
                </a:moveTo>
                <a:lnTo>
                  <a:pt x="5878286" y="6335487"/>
                </a:lnTo>
                <a:lnTo>
                  <a:pt x="0" y="6335487"/>
                </a:lnTo>
                <a:close/>
              </a:path>
            </a:pathLst>
          </a:custGeom>
        </p:spPr>
        <p:txBody>
          <a:bodyPr wrap="square">
            <a:noAutofit/>
          </a:bodyPr>
          <a:lstStyle/>
          <a:p>
            <a:endParaRPr lang="ru-RU"/>
          </a:p>
        </p:txBody>
      </p:sp>
    </p:spTree>
    <p:extLst>
      <p:ext uri="{BB962C8B-B14F-4D97-AF65-F5344CB8AC3E}">
        <p14:creationId xmlns:p14="http://schemas.microsoft.com/office/powerpoint/2010/main" val="3688732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タイトル">
    <p:spTree>
      <p:nvGrpSpPr>
        <p:cNvPr id="1" name=""/>
        <p:cNvGrpSpPr/>
        <p:nvPr/>
      </p:nvGrpSpPr>
      <p:grpSpPr>
        <a:xfrm>
          <a:off x="0" y="0"/>
          <a:ext cx="0" cy="0"/>
          <a:chOff x="0" y="0"/>
          <a:chExt cx="0" cy="0"/>
        </a:xfrm>
      </p:grpSpPr>
      <p:sp>
        <p:nvSpPr>
          <p:cNvPr id="11" name="作者と日付"/>
          <p:cNvSpPr txBox="1">
            <a:spLocks noGrp="1"/>
          </p:cNvSpPr>
          <p:nvPr>
            <p:ph type="body" sz="quarter" idx="21" hasCustomPrompt="1"/>
          </p:nvPr>
        </p:nvSpPr>
        <p:spPr>
          <a:xfrm>
            <a:off x="609600" y="5993081"/>
            <a:ext cx="10972800" cy="302896"/>
          </a:xfrm>
          <a:prstGeom prst="rect">
            <a:avLst/>
          </a:prstGeom>
        </p:spPr>
        <p:txBody>
          <a:bodyPr/>
          <a:lstStyle>
            <a:lvl1pPr marL="0" indent="0" algn="ctr" defTabSz="412750">
              <a:lnSpc>
                <a:spcPct val="100000"/>
              </a:lnSpc>
              <a:spcBef>
                <a:spcPts val="0"/>
              </a:spcBef>
              <a:buSzTx/>
              <a:buNone/>
              <a:defRPr sz="1500" spc="-14">
                <a:latin typeface="Graphik Medium"/>
                <a:ea typeface="Graphik Medium"/>
                <a:cs typeface="Graphik Medium"/>
                <a:sym typeface="Graphik Medium"/>
              </a:defRPr>
            </a:lvl1pPr>
          </a:lstStyle>
          <a:p>
            <a:r>
              <a:t>作者と日付</a:t>
            </a:r>
          </a:p>
        </p:txBody>
      </p:sp>
      <p:sp>
        <p:nvSpPr>
          <p:cNvPr id="12" name="プレゼンテーションのタイトル"/>
          <p:cNvSpPr txBox="1">
            <a:spLocks noGrp="1"/>
          </p:cNvSpPr>
          <p:nvPr>
            <p:ph type="title" hasCustomPrompt="1"/>
          </p:nvPr>
        </p:nvSpPr>
        <p:spPr>
          <a:xfrm>
            <a:off x="609600" y="1771650"/>
            <a:ext cx="10972800" cy="2133600"/>
          </a:xfrm>
          <a:prstGeom prst="rect">
            <a:avLst/>
          </a:prstGeom>
        </p:spPr>
        <p:txBody>
          <a:bodyPr anchor="b"/>
          <a:lstStyle>
            <a:lvl1pPr>
              <a:defRPr sz="6400" spc="-64"/>
            </a:lvl1pPr>
          </a:lstStyle>
          <a:p>
            <a:r>
              <a:t>プレゼンテーションのタイトル</a:t>
            </a:r>
          </a:p>
        </p:txBody>
      </p:sp>
      <p:sp>
        <p:nvSpPr>
          <p:cNvPr id="13" name="本文レベル1…"/>
          <p:cNvSpPr txBox="1">
            <a:spLocks noGrp="1"/>
          </p:cNvSpPr>
          <p:nvPr>
            <p:ph type="body" sz="quarter" idx="1" hasCustomPrompt="1"/>
          </p:nvPr>
        </p:nvSpPr>
        <p:spPr>
          <a:xfrm>
            <a:off x="609600" y="3783790"/>
            <a:ext cx="10972800" cy="1125297"/>
          </a:xfrm>
          <a:prstGeom prst="rect">
            <a:avLst/>
          </a:prstGeom>
        </p:spPr>
        <p:txBody>
          <a:bodyPr/>
          <a:lstStyle>
            <a:lvl1pPr marL="0" indent="0" algn="ctr" defTabSz="412750">
              <a:lnSpc>
                <a:spcPct val="100000"/>
              </a:lnSpc>
              <a:spcBef>
                <a:spcPts val="0"/>
              </a:spcBef>
              <a:buSzTx/>
              <a:buNone/>
              <a:defRPr sz="3000" spc="-30">
                <a:latin typeface="Graphik Semibold"/>
                <a:ea typeface="Graphik Semibold"/>
                <a:cs typeface="Graphik Semibold"/>
                <a:sym typeface="Graphik Semibold"/>
              </a:defRPr>
            </a:lvl1pPr>
            <a:lvl2pPr marL="0" indent="228600" algn="ctr" defTabSz="412750">
              <a:lnSpc>
                <a:spcPct val="100000"/>
              </a:lnSpc>
              <a:spcBef>
                <a:spcPts val="0"/>
              </a:spcBef>
              <a:buSzTx/>
              <a:buNone/>
              <a:defRPr sz="3000" spc="-30">
                <a:latin typeface="Graphik Semibold"/>
                <a:ea typeface="Graphik Semibold"/>
                <a:cs typeface="Graphik Semibold"/>
                <a:sym typeface="Graphik Semibold"/>
              </a:defRPr>
            </a:lvl2pPr>
            <a:lvl3pPr marL="0" indent="457200" algn="ctr" defTabSz="412750">
              <a:lnSpc>
                <a:spcPct val="100000"/>
              </a:lnSpc>
              <a:spcBef>
                <a:spcPts val="0"/>
              </a:spcBef>
              <a:buSzTx/>
              <a:buNone/>
              <a:defRPr sz="3000" spc="-30">
                <a:latin typeface="Graphik Semibold"/>
                <a:ea typeface="Graphik Semibold"/>
                <a:cs typeface="Graphik Semibold"/>
                <a:sym typeface="Graphik Semibold"/>
              </a:defRPr>
            </a:lvl3pPr>
            <a:lvl4pPr marL="0" indent="685800" algn="ctr" defTabSz="412750">
              <a:lnSpc>
                <a:spcPct val="100000"/>
              </a:lnSpc>
              <a:spcBef>
                <a:spcPts val="0"/>
              </a:spcBef>
              <a:buSzTx/>
              <a:buNone/>
              <a:defRPr sz="3000" spc="-30">
                <a:latin typeface="Graphik Semibold"/>
                <a:ea typeface="Graphik Semibold"/>
                <a:cs typeface="Graphik Semibold"/>
                <a:sym typeface="Graphik Semibold"/>
              </a:defRPr>
            </a:lvl4pPr>
            <a:lvl5pPr marL="0" indent="914400" algn="ctr" defTabSz="412750">
              <a:lnSpc>
                <a:spcPct val="100000"/>
              </a:lnSpc>
              <a:spcBef>
                <a:spcPts val="0"/>
              </a:spcBef>
              <a:buSzTx/>
              <a:buNone/>
              <a:defRPr sz="3000" spc="-30">
                <a:latin typeface="Graphik Semibold"/>
                <a:ea typeface="Graphik Semibold"/>
                <a:cs typeface="Graphik Semibold"/>
                <a:sym typeface="Graphik Semibold"/>
              </a:defRPr>
            </a:lvl5pPr>
          </a:lstStyle>
          <a:p>
            <a:r>
              <a:t>プレゼンテーションのサブタイトル</a:t>
            </a:r>
          </a:p>
          <a:p>
            <a:pPr lvl="1"/>
            <a:endParaRPr/>
          </a:p>
          <a:p>
            <a:pPr lvl="2"/>
            <a:endParaRPr/>
          </a:p>
          <a:p>
            <a:pPr lvl="3"/>
            <a:endParaRPr/>
          </a:p>
          <a:p>
            <a:pPr lvl="4"/>
            <a:endParaRPr/>
          </a:p>
        </p:txBody>
      </p:sp>
      <p:sp>
        <p:nvSpPr>
          <p:cNvPr id="14" name="スライド番号"/>
          <p:cNvSpPr txBox="1">
            <a:spLocks noGrp="1"/>
          </p:cNvSpPr>
          <p:nvPr>
            <p:ph type="sldNum" sz="quarter" idx="2"/>
          </p:nvPr>
        </p:nvSpPr>
        <p:spPr>
          <a:xfrm>
            <a:off x="6000750" y="6350000"/>
            <a:ext cx="194311" cy="2146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0313224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5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3FFEBD5C-EAFA-4197-ACAB-0BC03679C516}"/>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E53A1204-BA49-4677-A424-0DCB9E590C07}"/>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B0BE479E-090E-4C56-9C39-EA7B3A9F1746}"/>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3863711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1293C9C5-CED2-44A1-88FE-D63F699EA98C}"/>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9" name="Рисунок 8">
            <a:extLst>
              <a:ext uri="{FF2B5EF4-FFF2-40B4-BE49-F238E27FC236}">
                <a16:creationId xmlns:a16="http://schemas.microsoft.com/office/drawing/2014/main" id="{9F66271B-B79E-4E7C-A4C0-27108AE1DB16}"/>
              </a:ext>
            </a:extLst>
          </p:cNvPr>
          <p:cNvSpPr>
            <a:spLocks noGrp="1"/>
          </p:cNvSpPr>
          <p:nvPr>
            <p:ph type="pic" sz="quarter" idx="13"/>
          </p:nvPr>
        </p:nvSpPr>
        <p:spPr>
          <a:xfrm>
            <a:off x="0" y="0"/>
            <a:ext cx="4427538" cy="6858000"/>
          </a:xfrm>
        </p:spPr>
        <p:txBody>
          <a:bodyPr/>
          <a:lstStyle/>
          <a:p>
            <a:endParaRPr lang="ru-RU"/>
          </a:p>
        </p:txBody>
      </p:sp>
      <p:sp>
        <p:nvSpPr>
          <p:cNvPr id="4" name="Нижний колонтитул 3">
            <a:extLst>
              <a:ext uri="{FF2B5EF4-FFF2-40B4-BE49-F238E27FC236}">
                <a16:creationId xmlns:a16="http://schemas.microsoft.com/office/drawing/2014/main" id="{ACC25B8A-EBE3-40F8-B3DF-F68B07B0E3BB}"/>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F7DA1072-50AB-4537-B62A-20BECAD164D0}"/>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210748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03DCF9-4809-4F48-9D10-536BEF068C7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BD32370-8F14-4089-A111-8FBA6E1F1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D2AE03E-8FE0-402E-9CEB-DFEBD0BC33A0}"/>
              </a:ext>
            </a:extLst>
          </p:cNvPr>
          <p:cNvSpPr>
            <a:spLocks noGrp="1"/>
          </p:cNvSpPr>
          <p:nvPr>
            <p:ph type="dt" sz="half" idx="10"/>
          </p:nvPr>
        </p:nvSpPr>
        <p:spPr/>
        <p:txBody>
          <a:bodyPr/>
          <a:lstStyle/>
          <a:p>
            <a:fld id="{75C74D0B-EA97-4CA2-9880-EE3DA40C92C9}" type="datetimeFigureOut">
              <a:rPr lang="ru-RU" smtClean="0"/>
              <a:t>10.05.2025</a:t>
            </a:fld>
            <a:endParaRPr lang="ru-RU"/>
          </a:p>
        </p:txBody>
      </p:sp>
      <p:sp>
        <p:nvSpPr>
          <p:cNvPr id="5" name="Нижний колонтитул 4">
            <a:extLst>
              <a:ext uri="{FF2B5EF4-FFF2-40B4-BE49-F238E27FC236}">
                <a16:creationId xmlns:a16="http://schemas.microsoft.com/office/drawing/2014/main" id="{ABDFC971-3B25-46E5-A640-1E061F58C15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FEF8D22-1920-481B-A8D3-F32ADA73AEF2}"/>
              </a:ext>
            </a:extLst>
          </p:cNvPr>
          <p:cNvSpPr>
            <a:spLocks noGrp="1"/>
          </p:cNvSpPr>
          <p:nvPr>
            <p:ph type="sldNum" sz="quarter" idx="12"/>
          </p:nvPr>
        </p:nvSpPr>
        <p:spPr/>
        <p:txBody>
          <a:bodyPr/>
          <a:lstStyle/>
          <a:p>
            <a:fld id="{66FC5ADF-B2BA-443C-A65E-26FF84720B95}" type="slidenum">
              <a:rPr lang="ru-RU" smtClean="0"/>
              <a:t>‹#›</a:t>
            </a:fld>
            <a:endParaRPr lang="ru-RU"/>
          </a:p>
        </p:txBody>
      </p:sp>
    </p:spTree>
    <p:extLst>
      <p:ext uri="{BB962C8B-B14F-4D97-AF65-F5344CB8AC3E}">
        <p14:creationId xmlns:p14="http://schemas.microsoft.com/office/powerpoint/2010/main" val="1169462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6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974B7840-E4F8-44B7-A029-6B88DF7B1C05}"/>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15" name="Рисунок 14">
            <a:extLst>
              <a:ext uri="{FF2B5EF4-FFF2-40B4-BE49-F238E27FC236}">
                <a16:creationId xmlns:a16="http://schemas.microsoft.com/office/drawing/2014/main" id="{86136231-46B1-4FDE-B6B8-D601536E49B2}"/>
              </a:ext>
            </a:extLst>
          </p:cNvPr>
          <p:cNvSpPr>
            <a:spLocks noGrp="1"/>
          </p:cNvSpPr>
          <p:nvPr>
            <p:ph type="pic" sz="quarter" idx="13"/>
          </p:nvPr>
        </p:nvSpPr>
        <p:spPr>
          <a:xfrm>
            <a:off x="647700" y="2774950"/>
            <a:ext cx="2724150" cy="4086225"/>
          </a:xfrm>
        </p:spPr>
        <p:txBody>
          <a:bodyPr/>
          <a:lstStyle/>
          <a:p>
            <a:endParaRPr lang="ru-RU"/>
          </a:p>
        </p:txBody>
      </p:sp>
      <p:sp>
        <p:nvSpPr>
          <p:cNvPr id="4" name="Нижний колонтитул 3">
            <a:extLst>
              <a:ext uri="{FF2B5EF4-FFF2-40B4-BE49-F238E27FC236}">
                <a16:creationId xmlns:a16="http://schemas.microsoft.com/office/drawing/2014/main" id="{C30AB374-2B5D-4A4E-A89F-AA5544E7F4A4}"/>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7499773D-78D1-4838-A1A3-37CE341E0100}"/>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18" name="Рисунок 14">
            <a:extLst>
              <a:ext uri="{FF2B5EF4-FFF2-40B4-BE49-F238E27FC236}">
                <a16:creationId xmlns:a16="http://schemas.microsoft.com/office/drawing/2014/main" id="{716F59B3-D0C0-4930-8ADF-8D63A4FBE94A}"/>
              </a:ext>
            </a:extLst>
          </p:cNvPr>
          <p:cNvSpPr>
            <a:spLocks noGrp="1"/>
          </p:cNvSpPr>
          <p:nvPr>
            <p:ph type="pic" sz="quarter" idx="16"/>
          </p:nvPr>
        </p:nvSpPr>
        <p:spPr>
          <a:xfrm>
            <a:off x="8863965" y="2761656"/>
            <a:ext cx="2724150" cy="4086225"/>
          </a:xfrm>
        </p:spPr>
        <p:txBody>
          <a:bodyPr/>
          <a:lstStyle/>
          <a:p>
            <a:endParaRPr lang="ru-RU"/>
          </a:p>
        </p:txBody>
      </p:sp>
      <p:sp>
        <p:nvSpPr>
          <p:cNvPr id="17" name="Рисунок 14">
            <a:extLst>
              <a:ext uri="{FF2B5EF4-FFF2-40B4-BE49-F238E27FC236}">
                <a16:creationId xmlns:a16="http://schemas.microsoft.com/office/drawing/2014/main" id="{8A99B21E-C636-4D8F-9EDE-9D4C3FDF3C7B}"/>
              </a:ext>
            </a:extLst>
          </p:cNvPr>
          <p:cNvSpPr>
            <a:spLocks noGrp="1"/>
          </p:cNvSpPr>
          <p:nvPr>
            <p:ph type="pic" sz="quarter" idx="15"/>
          </p:nvPr>
        </p:nvSpPr>
        <p:spPr>
          <a:xfrm>
            <a:off x="6111240" y="2771775"/>
            <a:ext cx="2724150" cy="4065988"/>
          </a:xfrm>
        </p:spPr>
        <p:txBody>
          <a:bodyPr/>
          <a:lstStyle/>
          <a:p>
            <a:endParaRPr lang="ru-RU" dirty="0"/>
          </a:p>
        </p:txBody>
      </p:sp>
      <p:sp>
        <p:nvSpPr>
          <p:cNvPr id="16" name="Рисунок 14">
            <a:extLst>
              <a:ext uri="{FF2B5EF4-FFF2-40B4-BE49-F238E27FC236}">
                <a16:creationId xmlns:a16="http://schemas.microsoft.com/office/drawing/2014/main" id="{FC717130-46F5-4974-BA47-10862FBED72E}"/>
              </a:ext>
            </a:extLst>
          </p:cNvPr>
          <p:cNvSpPr>
            <a:spLocks noGrp="1"/>
          </p:cNvSpPr>
          <p:nvPr>
            <p:ph type="pic" sz="quarter" idx="14"/>
          </p:nvPr>
        </p:nvSpPr>
        <p:spPr>
          <a:xfrm>
            <a:off x="3387090" y="2771775"/>
            <a:ext cx="2724150" cy="4086225"/>
          </a:xfrm>
        </p:spPr>
        <p:txBody>
          <a:bodyPr/>
          <a:lstStyle/>
          <a:p>
            <a:endParaRPr lang="ru-RU"/>
          </a:p>
        </p:txBody>
      </p:sp>
    </p:spTree>
    <p:extLst>
      <p:ext uri="{BB962C8B-B14F-4D97-AF65-F5344CB8AC3E}">
        <p14:creationId xmlns:p14="http://schemas.microsoft.com/office/powerpoint/2010/main" val="3510822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2EEC4F55-F96C-40E1-BB6B-0AC36232D76F}"/>
              </a:ext>
            </a:extLst>
          </p:cNvPr>
          <p:cNvSpPr>
            <a:spLocks noGrp="1"/>
          </p:cNvSpPr>
          <p:nvPr>
            <p:ph type="pic" sz="quarter" idx="13"/>
          </p:nvPr>
        </p:nvSpPr>
        <p:spPr>
          <a:xfrm>
            <a:off x="6732673" y="2743195"/>
            <a:ext cx="4709826" cy="2638430"/>
          </a:xfrm>
        </p:spPr>
        <p:txBody>
          <a:bodyPr/>
          <a:lstStyle/>
          <a:p>
            <a:endParaRPr lang="ru-RU" dirty="0"/>
          </a:p>
        </p:txBody>
      </p:sp>
      <p:sp>
        <p:nvSpPr>
          <p:cNvPr id="3" name="Дата 2">
            <a:extLst>
              <a:ext uri="{FF2B5EF4-FFF2-40B4-BE49-F238E27FC236}">
                <a16:creationId xmlns:a16="http://schemas.microsoft.com/office/drawing/2014/main" id="{B6E77940-09AD-44BF-B254-87B68312E3F7}"/>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B301697B-B581-4C86-AA8F-E9888633F145}"/>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0FEEF2B2-D4BE-4115-B3B0-EAB7DF0B6C66}"/>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1851501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11" name="Рисунок 10">
            <a:extLst>
              <a:ext uri="{FF2B5EF4-FFF2-40B4-BE49-F238E27FC236}">
                <a16:creationId xmlns:a16="http://schemas.microsoft.com/office/drawing/2014/main" id="{D03886BA-F47E-43D9-B3D3-E9284FB41707}"/>
              </a:ext>
            </a:extLst>
          </p:cNvPr>
          <p:cNvSpPr>
            <a:spLocks noGrp="1"/>
          </p:cNvSpPr>
          <p:nvPr>
            <p:ph type="pic" sz="quarter" idx="13"/>
          </p:nvPr>
        </p:nvSpPr>
        <p:spPr>
          <a:xfrm>
            <a:off x="3674979" y="765503"/>
            <a:ext cx="5495562" cy="3502024"/>
          </a:xfrm>
          <a:custGeom>
            <a:avLst/>
            <a:gdLst>
              <a:gd name="connsiteX0" fmla="*/ 0 w 5495562"/>
              <a:gd name="connsiteY0" fmla="*/ 0 h 3502024"/>
              <a:gd name="connsiteX1" fmla="*/ 5495562 w 5495562"/>
              <a:gd name="connsiteY1" fmla="*/ 0 h 3502024"/>
              <a:gd name="connsiteX2" fmla="*/ 2747781 w 5495562"/>
              <a:gd name="connsiteY2" fmla="*/ 3502024 h 3502024"/>
            </a:gdLst>
            <a:ahLst/>
            <a:cxnLst>
              <a:cxn ang="0">
                <a:pos x="connsiteX0" y="connsiteY0"/>
              </a:cxn>
              <a:cxn ang="0">
                <a:pos x="connsiteX1" y="connsiteY1"/>
              </a:cxn>
              <a:cxn ang="0">
                <a:pos x="connsiteX2" y="connsiteY2"/>
              </a:cxn>
            </a:cxnLst>
            <a:rect l="l" t="t" r="r" b="b"/>
            <a:pathLst>
              <a:path w="5495562" h="3502024">
                <a:moveTo>
                  <a:pt x="0" y="0"/>
                </a:moveTo>
                <a:lnTo>
                  <a:pt x="5495562" y="0"/>
                </a:lnTo>
                <a:lnTo>
                  <a:pt x="2747781" y="3502024"/>
                </a:lnTo>
                <a:close/>
              </a:path>
            </a:pathLst>
          </a:custGeom>
        </p:spPr>
        <p:txBody>
          <a:bodyPr wrap="square">
            <a:noAutofit/>
          </a:bodyPr>
          <a:lstStyle/>
          <a:p>
            <a:endParaRPr lang="ru-RU"/>
          </a:p>
        </p:txBody>
      </p:sp>
      <p:sp>
        <p:nvSpPr>
          <p:cNvPr id="3" name="Дата 2">
            <a:extLst>
              <a:ext uri="{FF2B5EF4-FFF2-40B4-BE49-F238E27FC236}">
                <a16:creationId xmlns:a16="http://schemas.microsoft.com/office/drawing/2014/main" id="{A9CC35C1-6A95-43BB-B334-01860C736997}"/>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AC68D800-C751-4A9B-B61E-440475A7A0D6}"/>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90E14795-AA89-44BC-8998-6A4BF3E38837}"/>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2234251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36E6360D-2939-40A7-80EA-7ECA70748BD7}"/>
              </a:ext>
            </a:extLst>
          </p:cNvPr>
          <p:cNvSpPr>
            <a:spLocks noGrp="1"/>
          </p:cNvSpPr>
          <p:nvPr>
            <p:ph type="pic" sz="quarter" idx="13"/>
          </p:nvPr>
        </p:nvSpPr>
        <p:spPr>
          <a:xfrm>
            <a:off x="4802188" y="1673225"/>
            <a:ext cx="6821487" cy="4530725"/>
          </a:xfrm>
        </p:spPr>
        <p:txBody>
          <a:bodyPr/>
          <a:lstStyle/>
          <a:p>
            <a:endParaRPr lang="ru-RU"/>
          </a:p>
        </p:txBody>
      </p:sp>
      <p:sp>
        <p:nvSpPr>
          <p:cNvPr id="3" name="Дата 2">
            <a:extLst>
              <a:ext uri="{FF2B5EF4-FFF2-40B4-BE49-F238E27FC236}">
                <a16:creationId xmlns:a16="http://schemas.microsoft.com/office/drawing/2014/main" id="{E9C9FA75-8AA4-46AC-89FD-36B93DB5EA8B}"/>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A1E2896C-416E-403B-AAD7-7E11C22B02BB}"/>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1FB40AA2-255F-4759-B897-D18735DE441B}"/>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3156162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056A9DE8-1307-49AF-8AE1-583727268B88}"/>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185C62ED-25F9-4A02-993F-0E314F4F258E}"/>
              </a:ext>
            </a:extLst>
          </p:cNvPr>
          <p:cNvSpPr>
            <a:spLocks noGrp="1"/>
          </p:cNvSpPr>
          <p:nvPr>
            <p:ph type="ftr" sz="quarter" idx="11"/>
          </p:nvPr>
        </p:nvSpPr>
        <p:spPr/>
        <p:txBody>
          <a:bodyPr/>
          <a:lstStyle/>
          <a:p>
            <a:endParaRPr lang="ru-RU" dirty="0"/>
          </a:p>
        </p:txBody>
      </p:sp>
      <p:sp>
        <p:nvSpPr>
          <p:cNvPr id="11" name="Рисунок 10">
            <a:extLst>
              <a:ext uri="{FF2B5EF4-FFF2-40B4-BE49-F238E27FC236}">
                <a16:creationId xmlns:a16="http://schemas.microsoft.com/office/drawing/2014/main" id="{7E557713-BEF5-4C43-A083-813F97938473}"/>
              </a:ext>
            </a:extLst>
          </p:cNvPr>
          <p:cNvSpPr>
            <a:spLocks noGrp="1"/>
          </p:cNvSpPr>
          <p:nvPr>
            <p:ph type="pic" sz="quarter" idx="13"/>
          </p:nvPr>
        </p:nvSpPr>
        <p:spPr>
          <a:xfrm>
            <a:off x="1084263" y="3614738"/>
            <a:ext cx="10353675" cy="1878012"/>
          </a:xfrm>
        </p:spPr>
        <p:txBody>
          <a:bodyPr/>
          <a:lstStyle/>
          <a:p>
            <a:endParaRPr lang="ru-RU"/>
          </a:p>
        </p:txBody>
      </p:sp>
      <p:sp>
        <p:nvSpPr>
          <p:cNvPr id="5" name="Номер слайда 4">
            <a:extLst>
              <a:ext uri="{FF2B5EF4-FFF2-40B4-BE49-F238E27FC236}">
                <a16:creationId xmlns:a16="http://schemas.microsoft.com/office/drawing/2014/main" id="{943C8FAD-7713-4ED0-AFB7-FFD58DC6A3A9}"/>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50728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65802E7F-ADED-4F0F-A4F5-01B37684012D}"/>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13" name="Рисунок 12">
            <a:extLst>
              <a:ext uri="{FF2B5EF4-FFF2-40B4-BE49-F238E27FC236}">
                <a16:creationId xmlns:a16="http://schemas.microsoft.com/office/drawing/2014/main" id="{397B1F45-824C-486B-9CA6-6475D365DB08}"/>
              </a:ext>
            </a:extLst>
          </p:cNvPr>
          <p:cNvSpPr>
            <a:spLocks noGrp="1"/>
          </p:cNvSpPr>
          <p:nvPr>
            <p:ph type="pic" sz="quarter" idx="14"/>
          </p:nvPr>
        </p:nvSpPr>
        <p:spPr>
          <a:xfrm>
            <a:off x="-1963738" y="963613"/>
            <a:ext cx="7178676" cy="4795837"/>
          </a:xfrm>
        </p:spPr>
        <p:txBody>
          <a:bodyPr/>
          <a:lstStyle/>
          <a:p>
            <a:endParaRPr lang="ru-RU"/>
          </a:p>
        </p:txBody>
      </p:sp>
      <p:sp>
        <p:nvSpPr>
          <p:cNvPr id="4" name="Нижний колонтитул 3">
            <a:extLst>
              <a:ext uri="{FF2B5EF4-FFF2-40B4-BE49-F238E27FC236}">
                <a16:creationId xmlns:a16="http://schemas.microsoft.com/office/drawing/2014/main" id="{3123E35B-7B45-42DD-A6C8-A8C4ACB9DF7D}"/>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37D4AEBE-01AE-4AA7-B6BE-0269CC8AFD28}"/>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3413594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DBBD8EEF-9BF2-40F7-9FFE-832E484F1DDA}"/>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45442393-0E2E-4563-BAAE-318F0F8658C7}"/>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CA0D6527-9E9C-46A6-B647-019C38066C23}"/>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14" name="Рисунок 13">
            <a:extLst>
              <a:ext uri="{FF2B5EF4-FFF2-40B4-BE49-F238E27FC236}">
                <a16:creationId xmlns:a16="http://schemas.microsoft.com/office/drawing/2014/main" id="{27E87DDD-3B5F-45B7-8811-293A0FF6F216}"/>
              </a:ext>
            </a:extLst>
          </p:cNvPr>
          <p:cNvSpPr>
            <a:spLocks noGrp="1"/>
          </p:cNvSpPr>
          <p:nvPr>
            <p:ph type="pic" sz="quarter" idx="13"/>
          </p:nvPr>
        </p:nvSpPr>
        <p:spPr>
          <a:xfrm>
            <a:off x="5515758" y="2224003"/>
            <a:ext cx="2029778" cy="2512764"/>
          </a:xfrm>
          <a:custGeom>
            <a:avLst/>
            <a:gdLst>
              <a:gd name="connsiteX0" fmla="*/ 338303 w 2029778"/>
              <a:gd name="connsiteY0" fmla="*/ 0 h 2512764"/>
              <a:gd name="connsiteX1" fmla="*/ 1691475 w 2029778"/>
              <a:gd name="connsiteY1" fmla="*/ 0 h 2512764"/>
              <a:gd name="connsiteX2" fmla="*/ 2029778 w 2029778"/>
              <a:gd name="connsiteY2" fmla="*/ 338303 h 2512764"/>
              <a:gd name="connsiteX3" fmla="*/ 2029778 w 2029778"/>
              <a:gd name="connsiteY3" fmla="*/ 2174461 h 2512764"/>
              <a:gd name="connsiteX4" fmla="*/ 1691475 w 2029778"/>
              <a:gd name="connsiteY4" fmla="*/ 2512764 h 2512764"/>
              <a:gd name="connsiteX5" fmla="*/ 338303 w 2029778"/>
              <a:gd name="connsiteY5" fmla="*/ 2512764 h 2512764"/>
              <a:gd name="connsiteX6" fmla="*/ 0 w 2029778"/>
              <a:gd name="connsiteY6" fmla="*/ 2174461 h 2512764"/>
              <a:gd name="connsiteX7" fmla="*/ 0 w 2029778"/>
              <a:gd name="connsiteY7" fmla="*/ 338303 h 2512764"/>
              <a:gd name="connsiteX8" fmla="*/ 338303 w 2029778"/>
              <a:gd name="connsiteY8" fmla="*/ 0 h 251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778" h="2512764">
                <a:moveTo>
                  <a:pt x="338303" y="0"/>
                </a:moveTo>
                <a:lnTo>
                  <a:pt x="1691475" y="0"/>
                </a:lnTo>
                <a:cubicBezTo>
                  <a:pt x="1878315" y="0"/>
                  <a:pt x="2029778" y="151463"/>
                  <a:pt x="2029778" y="338303"/>
                </a:cubicBezTo>
                <a:lnTo>
                  <a:pt x="2029778" y="2174461"/>
                </a:lnTo>
                <a:cubicBezTo>
                  <a:pt x="2029778" y="2361301"/>
                  <a:pt x="1878315" y="2512764"/>
                  <a:pt x="1691475" y="2512764"/>
                </a:cubicBezTo>
                <a:lnTo>
                  <a:pt x="338303" y="2512764"/>
                </a:lnTo>
                <a:cubicBezTo>
                  <a:pt x="151463" y="2512764"/>
                  <a:pt x="0" y="2361301"/>
                  <a:pt x="0" y="2174461"/>
                </a:cubicBezTo>
                <a:lnTo>
                  <a:pt x="0" y="338303"/>
                </a:lnTo>
                <a:cubicBezTo>
                  <a:pt x="0" y="151463"/>
                  <a:pt x="151463" y="0"/>
                  <a:pt x="338303" y="0"/>
                </a:cubicBezTo>
                <a:close/>
              </a:path>
            </a:pathLst>
          </a:custGeom>
        </p:spPr>
        <p:txBody>
          <a:bodyPr wrap="square">
            <a:noAutofit/>
          </a:bodyPr>
          <a:lstStyle/>
          <a:p>
            <a:endParaRPr lang="ru-RU"/>
          </a:p>
        </p:txBody>
      </p:sp>
    </p:spTree>
    <p:extLst>
      <p:ext uri="{BB962C8B-B14F-4D97-AF65-F5344CB8AC3E}">
        <p14:creationId xmlns:p14="http://schemas.microsoft.com/office/powerpoint/2010/main" val="3980968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31750021-6149-4EEA-BF87-1448AA0E4DDB}"/>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F5C364A1-DE4B-49BF-BF87-57AA17F41A91}"/>
              </a:ext>
            </a:extLst>
          </p:cNvPr>
          <p:cNvSpPr>
            <a:spLocks noGrp="1"/>
          </p:cNvSpPr>
          <p:nvPr>
            <p:ph type="ftr" sz="quarter" idx="11"/>
          </p:nvPr>
        </p:nvSpPr>
        <p:spPr/>
        <p:txBody>
          <a:bodyPr/>
          <a:lstStyle/>
          <a:p>
            <a:endParaRPr lang="ru-RU" dirty="0"/>
          </a:p>
        </p:txBody>
      </p:sp>
      <p:sp>
        <p:nvSpPr>
          <p:cNvPr id="11" name="Рисунок 10">
            <a:extLst>
              <a:ext uri="{FF2B5EF4-FFF2-40B4-BE49-F238E27FC236}">
                <a16:creationId xmlns:a16="http://schemas.microsoft.com/office/drawing/2014/main" id="{44AF1952-099D-4E65-8216-58F83EBAEEE7}"/>
              </a:ext>
            </a:extLst>
          </p:cNvPr>
          <p:cNvSpPr>
            <a:spLocks noGrp="1"/>
          </p:cNvSpPr>
          <p:nvPr>
            <p:ph type="pic" sz="quarter" idx="13"/>
          </p:nvPr>
        </p:nvSpPr>
        <p:spPr>
          <a:xfrm>
            <a:off x="6760196" y="1645294"/>
            <a:ext cx="3531325" cy="5617042"/>
          </a:xfrm>
          <a:custGeom>
            <a:avLst/>
            <a:gdLst>
              <a:gd name="connsiteX0" fmla="*/ 588566 w 3531325"/>
              <a:gd name="connsiteY0" fmla="*/ 0 h 5617042"/>
              <a:gd name="connsiteX1" fmla="*/ 2942759 w 3531325"/>
              <a:gd name="connsiteY1" fmla="*/ 0 h 5617042"/>
              <a:gd name="connsiteX2" fmla="*/ 3531325 w 3531325"/>
              <a:gd name="connsiteY2" fmla="*/ 588566 h 5617042"/>
              <a:gd name="connsiteX3" fmla="*/ 3531325 w 3531325"/>
              <a:gd name="connsiteY3" fmla="*/ 5028476 h 5617042"/>
              <a:gd name="connsiteX4" fmla="*/ 2942759 w 3531325"/>
              <a:gd name="connsiteY4" fmla="*/ 5617042 h 5617042"/>
              <a:gd name="connsiteX5" fmla="*/ 588566 w 3531325"/>
              <a:gd name="connsiteY5" fmla="*/ 5617042 h 5617042"/>
              <a:gd name="connsiteX6" fmla="*/ 0 w 3531325"/>
              <a:gd name="connsiteY6" fmla="*/ 5028476 h 5617042"/>
              <a:gd name="connsiteX7" fmla="*/ 0 w 3531325"/>
              <a:gd name="connsiteY7" fmla="*/ 588566 h 5617042"/>
              <a:gd name="connsiteX8" fmla="*/ 588566 w 3531325"/>
              <a:gd name="connsiteY8" fmla="*/ 0 h 561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1325" h="5617042">
                <a:moveTo>
                  <a:pt x="588566" y="0"/>
                </a:moveTo>
                <a:lnTo>
                  <a:pt x="2942759" y="0"/>
                </a:lnTo>
                <a:cubicBezTo>
                  <a:pt x="3267815" y="0"/>
                  <a:pt x="3531325" y="263510"/>
                  <a:pt x="3531325" y="588566"/>
                </a:cubicBezTo>
                <a:lnTo>
                  <a:pt x="3531325" y="5028476"/>
                </a:lnTo>
                <a:cubicBezTo>
                  <a:pt x="3531325" y="5353532"/>
                  <a:pt x="3267815" y="5617042"/>
                  <a:pt x="2942759" y="5617042"/>
                </a:cubicBezTo>
                <a:lnTo>
                  <a:pt x="588566" y="5617042"/>
                </a:lnTo>
                <a:cubicBezTo>
                  <a:pt x="263510" y="5617042"/>
                  <a:pt x="0" y="5353532"/>
                  <a:pt x="0" y="5028476"/>
                </a:cubicBezTo>
                <a:lnTo>
                  <a:pt x="0" y="588566"/>
                </a:lnTo>
                <a:cubicBezTo>
                  <a:pt x="0" y="263510"/>
                  <a:pt x="263510" y="0"/>
                  <a:pt x="588566" y="0"/>
                </a:cubicBezTo>
                <a:close/>
              </a:path>
            </a:pathLst>
          </a:custGeom>
        </p:spPr>
        <p:txBody>
          <a:bodyPr wrap="square">
            <a:noAutofit/>
          </a:bodyPr>
          <a:lstStyle/>
          <a:p>
            <a:endParaRPr lang="ru-RU"/>
          </a:p>
        </p:txBody>
      </p:sp>
      <p:sp>
        <p:nvSpPr>
          <p:cNvPr id="5" name="Номер слайда 4">
            <a:extLst>
              <a:ext uri="{FF2B5EF4-FFF2-40B4-BE49-F238E27FC236}">
                <a16:creationId xmlns:a16="http://schemas.microsoft.com/office/drawing/2014/main" id="{6040B61E-B3EE-421D-9769-913C1BBBE4BA}"/>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1796121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0941F6AA-DB90-41B9-97B2-F0A1BD47A306}"/>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B32CF698-645C-40C7-B804-BA243EEA572D}"/>
              </a:ext>
            </a:extLst>
          </p:cNvPr>
          <p:cNvSpPr>
            <a:spLocks noGrp="1"/>
          </p:cNvSpPr>
          <p:nvPr>
            <p:ph type="ftr" sz="quarter" idx="11"/>
          </p:nvPr>
        </p:nvSpPr>
        <p:spPr/>
        <p:txBody>
          <a:bodyPr/>
          <a:lstStyle/>
          <a:p>
            <a:endParaRPr lang="ru-RU" dirty="0"/>
          </a:p>
        </p:txBody>
      </p:sp>
      <p:sp>
        <p:nvSpPr>
          <p:cNvPr id="9" name="Рисунок 8">
            <a:extLst>
              <a:ext uri="{FF2B5EF4-FFF2-40B4-BE49-F238E27FC236}">
                <a16:creationId xmlns:a16="http://schemas.microsoft.com/office/drawing/2014/main" id="{919F27F9-E325-4584-9C88-6412FF22FE73}"/>
              </a:ext>
            </a:extLst>
          </p:cNvPr>
          <p:cNvSpPr>
            <a:spLocks noGrp="1"/>
          </p:cNvSpPr>
          <p:nvPr>
            <p:ph type="pic" sz="quarter" idx="13"/>
          </p:nvPr>
        </p:nvSpPr>
        <p:spPr>
          <a:xfrm>
            <a:off x="1057202" y="1204202"/>
            <a:ext cx="4470473" cy="2734386"/>
          </a:xfrm>
        </p:spPr>
        <p:txBody>
          <a:bodyPr/>
          <a:lstStyle/>
          <a:p>
            <a:endParaRPr lang="ru-RU"/>
          </a:p>
        </p:txBody>
      </p:sp>
      <p:sp>
        <p:nvSpPr>
          <p:cNvPr id="5" name="Номер слайда 4">
            <a:extLst>
              <a:ext uri="{FF2B5EF4-FFF2-40B4-BE49-F238E27FC236}">
                <a16:creationId xmlns:a16="http://schemas.microsoft.com/office/drawing/2014/main" id="{D8E34724-A4C1-417D-87BA-ABBE04412D41}"/>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1525868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2513DB68-7EBE-46D7-8016-ADC577848245}"/>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2413AF12-C6BF-4D22-BB2B-DF07FDB80EBC}"/>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272576BE-9C1F-4A8A-ABBA-ABE03C2B3814}"/>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10" name="Рисунок 9">
            <a:extLst>
              <a:ext uri="{FF2B5EF4-FFF2-40B4-BE49-F238E27FC236}">
                <a16:creationId xmlns:a16="http://schemas.microsoft.com/office/drawing/2014/main" id="{4B63C634-D81D-4DB8-B9CF-0EEAEF51EF9A}"/>
              </a:ext>
            </a:extLst>
          </p:cNvPr>
          <p:cNvSpPr>
            <a:spLocks noGrp="1"/>
          </p:cNvSpPr>
          <p:nvPr>
            <p:ph type="pic" sz="quarter" idx="13"/>
          </p:nvPr>
        </p:nvSpPr>
        <p:spPr>
          <a:xfrm>
            <a:off x="-462415" y="1202936"/>
            <a:ext cx="6626155" cy="3657600"/>
          </a:xfrm>
          <a:custGeom>
            <a:avLst/>
            <a:gdLst>
              <a:gd name="connsiteX0" fmla="*/ 609612 w 6626155"/>
              <a:gd name="connsiteY0" fmla="*/ 0 h 3657600"/>
              <a:gd name="connsiteX1" fmla="*/ 6016543 w 6626155"/>
              <a:gd name="connsiteY1" fmla="*/ 0 h 3657600"/>
              <a:gd name="connsiteX2" fmla="*/ 6626155 w 6626155"/>
              <a:gd name="connsiteY2" fmla="*/ 609612 h 3657600"/>
              <a:gd name="connsiteX3" fmla="*/ 6626155 w 6626155"/>
              <a:gd name="connsiteY3" fmla="*/ 3047989 h 3657600"/>
              <a:gd name="connsiteX4" fmla="*/ 6139401 w 6626155"/>
              <a:gd name="connsiteY4" fmla="*/ 3645216 h 3657600"/>
              <a:gd name="connsiteX5" fmla="*/ 6016553 w 6626155"/>
              <a:gd name="connsiteY5" fmla="*/ 3657600 h 3657600"/>
              <a:gd name="connsiteX6" fmla="*/ 609602 w 6626155"/>
              <a:gd name="connsiteY6" fmla="*/ 3657600 h 3657600"/>
              <a:gd name="connsiteX7" fmla="*/ 486754 w 6626155"/>
              <a:gd name="connsiteY7" fmla="*/ 3645216 h 3657600"/>
              <a:gd name="connsiteX8" fmla="*/ 0 w 6626155"/>
              <a:gd name="connsiteY8" fmla="*/ 3047989 h 3657600"/>
              <a:gd name="connsiteX9" fmla="*/ 0 w 6626155"/>
              <a:gd name="connsiteY9" fmla="*/ 609612 h 3657600"/>
              <a:gd name="connsiteX10" fmla="*/ 609612 w 6626155"/>
              <a:gd name="connsiteY10"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6155" h="3657600">
                <a:moveTo>
                  <a:pt x="609612" y="0"/>
                </a:moveTo>
                <a:lnTo>
                  <a:pt x="6016543" y="0"/>
                </a:lnTo>
                <a:cubicBezTo>
                  <a:pt x="6353222" y="0"/>
                  <a:pt x="6626155" y="272933"/>
                  <a:pt x="6626155" y="609612"/>
                </a:cubicBezTo>
                <a:lnTo>
                  <a:pt x="6626155" y="3047989"/>
                </a:lnTo>
                <a:cubicBezTo>
                  <a:pt x="6626155" y="3342583"/>
                  <a:pt x="6417191" y="3588372"/>
                  <a:pt x="6139401" y="3645216"/>
                </a:cubicBezTo>
                <a:lnTo>
                  <a:pt x="6016553" y="3657600"/>
                </a:lnTo>
                <a:lnTo>
                  <a:pt x="609602" y="3657600"/>
                </a:lnTo>
                <a:lnTo>
                  <a:pt x="486754" y="3645216"/>
                </a:lnTo>
                <a:cubicBezTo>
                  <a:pt x="208964" y="3588372"/>
                  <a:pt x="0" y="3342583"/>
                  <a:pt x="0" y="3047989"/>
                </a:cubicBezTo>
                <a:lnTo>
                  <a:pt x="0" y="609612"/>
                </a:lnTo>
                <a:cubicBezTo>
                  <a:pt x="0" y="272933"/>
                  <a:pt x="272933" y="0"/>
                  <a:pt x="609612" y="0"/>
                </a:cubicBezTo>
                <a:close/>
              </a:path>
            </a:pathLst>
          </a:custGeom>
        </p:spPr>
        <p:txBody>
          <a:bodyPr wrap="square">
            <a:noAutofit/>
          </a:bodyPr>
          <a:lstStyle/>
          <a:p>
            <a:endParaRPr lang="ru-RU"/>
          </a:p>
        </p:txBody>
      </p:sp>
    </p:spTree>
    <p:extLst>
      <p:ext uri="{BB962C8B-B14F-4D97-AF65-F5344CB8AC3E}">
        <p14:creationId xmlns:p14="http://schemas.microsoft.com/office/powerpoint/2010/main" val="159361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4ABF2E-0367-478F-911C-913123EC7BC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05F9014-78BB-4677-ACC9-DA11785B6D1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1D765A5-3BD4-4368-BE44-7AF107AD0F0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F48CB22-0E80-4FC9-8861-2EB87DC6626A}"/>
              </a:ext>
            </a:extLst>
          </p:cNvPr>
          <p:cNvSpPr>
            <a:spLocks noGrp="1"/>
          </p:cNvSpPr>
          <p:nvPr>
            <p:ph type="dt" sz="half" idx="10"/>
          </p:nvPr>
        </p:nvSpPr>
        <p:spPr/>
        <p:txBody>
          <a:bodyPr/>
          <a:lstStyle/>
          <a:p>
            <a:fld id="{75C74D0B-EA97-4CA2-9880-EE3DA40C92C9}" type="datetimeFigureOut">
              <a:rPr lang="ru-RU" smtClean="0"/>
              <a:t>10.05.2025</a:t>
            </a:fld>
            <a:endParaRPr lang="ru-RU"/>
          </a:p>
        </p:txBody>
      </p:sp>
      <p:sp>
        <p:nvSpPr>
          <p:cNvPr id="6" name="Нижний колонтитул 5">
            <a:extLst>
              <a:ext uri="{FF2B5EF4-FFF2-40B4-BE49-F238E27FC236}">
                <a16:creationId xmlns:a16="http://schemas.microsoft.com/office/drawing/2014/main" id="{8F5C629D-5214-4C3F-8439-D00BAAC808F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6BAB5A3-3EE0-4FCD-B047-A3C0C1E85E7F}"/>
              </a:ext>
            </a:extLst>
          </p:cNvPr>
          <p:cNvSpPr>
            <a:spLocks noGrp="1"/>
          </p:cNvSpPr>
          <p:nvPr>
            <p:ph type="sldNum" sz="quarter" idx="12"/>
          </p:nvPr>
        </p:nvSpPr>
        <p:spPr/>
        <p:txBody>
          <a:bodyPr/>
          <a:lstStyle/>
          <a:p>
            <a:fld id="{66FC5ADF-B2BA-443C-A65E-26FF84720B95}" type="slidenum">
              <a:rPr lang="ru-RU" smtClean="0"/>
              <a:t>‹#›</a:t>
            </a:fld>
            <a:endParaRPr lang="ru-RU"/>
          </a:p>
        </p:txBody>
      </p:sp>
    </p:spTree>
    <p:extLst>
      <p:ext uri="{BB962C8B-B14F-4D97-AF65-F5344CB8AC3E}">
        <p14:creationId xmlns:p14="http://schemas.microsoft.com/office/powerpoint/2010/main" val="3432951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C99DCE12-6859-41CE-AF66-68525186FD8A}"/>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59513F01-4827-4D30-B46B-A45E14ABA65C}"/>
              </a:ext>
            </a:extLst>
          </p:cNvPr>
          <p:cNvSpPr>
            <a:spLocks noGrp="1"/>
          </p:cNvSpPr>
          <p:nvPr>
            <p:ph type="ftr" sz="quarter" idx="11"/>
          </p:nvPr>
        </p:nvSpPr>
        <p:spPr/>
        <p:txBody>
          <a:bodyPr/>
          <a:lstStyle/>
          <a:p>
            <a:endParaRPr lang="ru-RU" dirty="0"/>
          </a:p>
        </p:txBody>
      </p:sp>
      <p:sp>
        <p:nvSpPr>
          <p:cNvPr id="15" name="Рисунок 14">
            <a:extLst>
              <a:ext uri="{FF2B5EF4-FFF2-40B4-BE49-F238E27FC236}">
                <a16:creationId xmlns:a16="http://schemas.microsoft.com/office/drawing/2014/main" id="{537CF21D-3614-421C-8D62-9F702EE44E8D}"/>
              </a:ext>
            </a:extLst>
          </p:cNvPr>
          <p:cNvSpPr>
            <a:spLocks noGrp="1"/>
          </p:cNvSpPr>
          <p:nvPr>
            <p:ph type="pic" sz="quarter" idx="13"/>
          </p:nvPr>
        </p:nvSpPr>
        <p:spPr>
          <a:xfrm>
            <a:off x="1430338" y="1793875"/>
            <a:ext cx="3851275" cy="2590800"/>
          </a:xfrm>
        </p:spPr>
        <p:txBody>
          <a:bodyPr/>
          <a:lstStyle/>
          <a:p>
            <a:endParaRPr lang="ru-RU"/>
          </a:p>
        </p:txBody>
      </p:sp>
      <p:sp>
        <p:nvSpPr>
          <p:cNvPr id="5" name="Номер слайда 4">
            <a:extLst>
              <a:ext uri="{FF2B5EF4-FFF2-40B4-BE49-F238E27FC236}">
                <a16:creationId xmlns:a16="http://schemas.microsoft.com/office/drawing/2014/main" id="{D690EEE3-8639-4A1F-BC3E-0E6209D2936D}"/>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17" name="Рисунок 16">
            <a:extLst>
              <a:ext uri="{FF2B5EF4-FFF2-40B4-BE49-F238E27FC236}">
                <a16:creationId xmlns:a16="http://schemas.microsoft.com/office/drawing/2014/main" id="{AA2E12A4-5C85-4602-81B2-56C8AE65B97B}"/>
              </a:ext>
            </a:extLst>
          </p:cNvPr>
          <p:cNvSpPr>
            <a:spLocks noGrp="1"/>
          </p:cNvSpPr>
          <p:nvPr>
            <p:ph type="pic" sz="quarter" idx="14"/>
          </p:nvPr>
        </p:nvSpPr>
        <p:spPr>
          <a:xfrm>
            <a:off x="6909677" y="1793624"/>
            <a:ext cx="3797331" cy="2577636"/>
          </a:xfrm>
        </p:spPr>
        <p:txBody>
          <a:bodyPr/>
          <a:lstStyle/>
          <a:p>
            <a:endParaRPr lang="ru-RU"/>
          </a:p>
        </p:txBody>
      </p:sp>
    </p:spTree>
    <p:extLst>
      <p:ext uri="{BB962C8B-B14F-4D97-AF65-F5344CB8AC3E}">
        <p14:creationId xmlns:p14="http://schemas.microsoft.com/office/powerpoint/2010/main" val="2555047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96F23EAD-6A20-430A-BE2E-6F0A766EC3ED}"/>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967FA124-FA6E-4862-B4CC-6A0D96234F0D}"/>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85129461-7CEA-440B-BB72-00535E79E475}"/>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7" name="Рисунок 6">
            <a:extLst>
              <a:ext uri="{FF2B5EF4-FFF2-40B4-BE49-F238E27FC236}">
                <a16:creationId xmlns:a16="http://schemas.microsoft.com/office/drawing/2014/main" id="{06E9CA4D-8EB0-47C4-ACBC-A991E8BFE40B}"/>
              </a:ext>
            </a:extLst>
          </p:cNvPr>
          <p:cNvSpPr>
            <a:spLocks noGrp="1"/>
          </p:cNvSpPr>
          <p:nvPr>
            <p:ph type="pic" sz="quarter" idx="13"/>
          </p:nvPr>
        </p:nvSpPr>
        <p:spPr>
          <a:xfrm>
            <a:off x="0" y="0"/>
            <a:ext cx="12192000" cy="6858000"/>
          </a:xfrm>
        </p:spPr>
        <p:txBody>
          <a:bodyPr/>
          <a:lstStyle/>
          <a:p>
            <a:endParaRPr lang="ru-RU"/>
          </a:p>
        </p:txBody>
      </p:sp>
    </p:spTree>
    <p:extLst>
      <p:ext uri="{BB962C8B-B14F-4D97-AF65-F5344CB8AC3E}">
        <p14:creationId xmlns:p14="http://schemas.microsoft.com/office/powerpoint/2010/main" val="3054972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B361AFA3-2680-4CF4-A4EE-3EB851A84283}"/>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43331B08-EF41-4378-A7E1-E80A53B417D8}"/>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5D045639-D7EE-4145-A78A-55B1119E8201}"/>
              </a:ext>
            </a:extLst>
          </p:cNvPr>
          <p:cNvSpPr>
            <a:spLocks noGrp="1"/>
          </p:cNvSpPr>
          <p:nvPr>
            <p:ph type="sldNum" sz="quarter" idx="12"/>
          </p:nvPr>
        </p:nvSpPr>
        <p:spPr/>
        <p:txBody>
          <a:bodyPr/>
          <a:lstStyle/>
          <a:p>
            <a:fld id="{B309E2E2-B8D3-4A31-81DC-F4096CB7A907}" type="slidenum">
              <a:rPr lang="ru-RU" smtClean="0"/>
              <a:t>‹#›</a:t>
            </a:fld>
            <a:endParaRPr lang="ru-RU" dirty="0"/>
          </a:p>
        </p:txBody>
      </p:sp>
      <p:sp>
        <p:nvSpPr>
          <p:cNvPr id="11" name="Рисунок 10">
            <a:extLst>
              <a:ext uri="{FF2B5EF4-FFF2-40B4-BE49-F238E27FC236}">
                <a16:creationId xmlns:a16="http://schemas.microsoft.com/office/drawing/2014/main" id="{888DCCF7-55B7-4491-9720-FD0EC2E1B3C5}"/>
              </a:ext>
            </a:extLst>
          </p:cNvPr>
          <p:cNvSpPr>
            <a:spLocks noGrp="1"/>
          </p:cNvSpPr>
          <p:nvPr>
            <p:ph type="pic" sz="quarter" idx="13"/>
          </p:nvPr>
        </p:nvSpPr>
        <p:spPr>
          <a:xfrm>
            <a:off x="280988" y="865188"/>
            <a:ext cx="2635250" cy="2886075"/>
          </a:xfrm>
        </p:spPr>
        <p:txBody>
          <a:bodyPr/>
          <a:lstStyle/>
          <a:p>
            <a:endParaRPr lang="ru-RU"/>
          </a:p>
        </p:txBody>
      </p:sp>
      <p:sp>
        <p:nvSpPr>
          <p:cNvPr id="13" name="Рисунок 12">
            <a:extLst>
              <a:ext uri="{FF2B5EF4-FFF2-40B4-BE49-F238E27FC236}">
                <a16:creationId xmlns:a16="http://schemas.microsoft.com/office/drawing/2014/main" id="{29E7506A-8560-404B-850D-453F2A357169}"/>
              </a:ext>
            </a:extLst>
          </p:cNvPr>
          <p:cNvSpPr>
            <a:spLocks noGrp="1"/>
          </p:cNvSpPr>
          <p:nvPr>
            <p:ph type="pic" sz="quarter" idx="14"/>
          </p:nvPr>
        </p:nvSpPr>
        <p:spPr>
          <a:xfrm>
            <a:off x="6348413" y="865188"/>
            <a:ext cx="2635250" cy="2886075"/>
          </a:xfrm>
        </p:spPr>
        <p:txBody>
          <a:bodyPr/>
          <a:lstStyle/>
          <a:p>
            <a:endParaRPr lang="ru-RU"/>
          </a:p>
        </p:txBody>
      </p:sp>
    </p:spTree>
    <p:extLst>
      <p:ext uri="{BB962C8B-B14F-4D97-AF65-F5344CB8AC3E}">
        <p14:creationId xmlns:p14="http://schemas.microsoft.com/office/powerpoint/2010/main" val="2600756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DB73C740-ACD6-4B18-8BC1-FA9F6048EF03}"/>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14" name="Таблица 12">
            <a:extLst>
              <a:ext uri="{FF2B5EF4-FFF2-40B4-BE49-F238E27FC236}">
                <a16:creationId xmlns:a16="http://schemas.microsoft.com/office/drawing/2014/main" id="{1FC44420-F18D-4300-B110-64480D07669A}"/>
              </a:ext>
            </a:extLst>
          </p:cNvPr>
          <p:cNvSpPr>
            <a:spLocks noGrp="1"/>
          </p:cNvSpPr>
          <p:nvPr>
            <p:ph type="tbl" sz="quarter" idx="14"/>
          </p:nvPr>
        </p:nvSpPr>
        <p:spPr>
          <a:xfrm>
            <a:off x="4370592" y="2759948"/>
            <a:ext cx="3451225" cy="2625144"/>
          </a:xfrm>
        </p:spPr>
        <p:txBody>
          <a:bodyPr/>
          <a:lstStyle/>
          <a:p>
            <a:endParaRPr lang="ru-RU"/>
          </a:p>
        </p:txBody>
      </p:sp>
      <p:sp>
        <p:nvSpPr>
          <p:cNvPr id="15" name="Таблица 12">
            <a:extLst>
              <a:ext uri="{FF2B5EF4-FFF2-40B4-BE49-F238E27FC236}">
                <a16:creationId xmlns:a16="http://schemas.microsoft.com/office/drawing/2014/main" id="{EF0BD5AA-EF49-4005-AC9D-876336C18CCA}"/>
              </a:ext>
            </a:extLst>
          </p:cNvPr>
          <p:cNvSpPr>
            <a:spLocks noGrp="1"/>
          </p:cNvSpPr>
          <p:nvPr>
            <p:ph type="tbl" sz="quarter" idx="15"/>
          </p:nvPr>
        </p:nvSpPr>
        <p:spPr>
          <a:xfrm>
            <a:off x="8248647" y="2759948"/>
            <a:ext cx="3451225" cy="2625144"/>
          </a:xfrm>
        </p:spPr>
        <p:txBody>
          <a:bodyPr/>
          <a:lstStyle/>
          <a:p>
            <a:endParaRPr lang="ru-RU"/>
          </a:p>
        </p:txBody>
      </p:sp>
      <p:sp>
        <p:nvSpPr>
          <p:cNvPr id="13" name="Таблица 12">
            <a:extLst>
              <a:ext uri="{FF2B5EF4-FFF2-40B4-BE49-F238E27FC236}">
                <a16:creationId xmlns:a16="http://schemas.microsoft.com/office/drawing/2014/main" id="{4B95B963-83B6-4812-A176-CD6C15380B54}"/>
              </a:ext>
            </a:extLst>
          </p:cNvPr>
          <p:cNvSpPr>
            <a:spLocks noGrp="1"/>
          </p:cNvSpPr>
          <p:nvPr>
            <p:ph type="tbl" sz="quarter" idx="13"/>
          </p:nvPr>
        </p:nvSpPr>
        <p:spPr>
          <a:xfrm>
            <a:off x="492125" y="2705100"/>
            <a:ext cx="3451225" cy="2266950"/>
          </a:xfrm>
        </p:spPr>
        <p:txBody>
          <a:bodyPr/>
          <a:lstStyle/>
          <a:p>
            <a:endParaRPr lang="ru-RU"/>
          </a:p>
        </p:txBody>
      </p:sp>
      <p:sp>
        <p:nvSpPr>
          <p:cNvPr id="4" name="Нижний колонтитул 3">
            <a:extLst>
              <a:ext uri="{FF2B5EF4-FFF2-40B4-BE49-F238E27FC236}">
                <a16:creationId xmlns:a16="http://schemas.microsoft.com/office/drawing/2014/main" id="{F58E5A9A-45F3-4B61-9153-6120ED242C14}"/>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4ED02589-0BCC-433B-B72E-EDBE909B0669}"/>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3716521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9_Пользовательский макет">
    <p:spTree>
      <p:nvGrpSpPr>
        <p:cNvPr id="1" name=""/>
        <p:cNvGrpSpPr/>
        <p:nvPr/>
      </p:nvGrpSpPr>
      <p:grpSpPr>
        <a:xfrm>
          <a:off x="0" y="0"/>
          <a:ext cx="0" cy="0"/>
          <a:chOff x="0" y="0"/>
          <a:chExt cx="0" cy="0"/>
        </a:xfrm>
      </p:grpSpPr>
      <p:sp>
        <p:nvSpPr>
          <p:cNvPr id="11" name="Диаграмма 10">
            <a:extLst>
              <a:ext uri="{FF2B5EF4-FFF2-40B4-BE49-F238E27FC236}">
                <a16:creationId xmlns:a16="http://schemas.microsoft.com/office/drawing/2014/main" id="{1182FBFE-620B-4C3F-BC03-85A0963E3351}"/>
              </a:ext>
            </a:extLst>
          </p:cNvPr>
          <p:cNvSpPr>
            <a:spLocks noGrp="1"/>
          </p:cNvSpPr>
          <p:nvPr>
            <p:ph type="chart" sz="quarter" idx="13"/>
          </p:nvPr>
        </p:nvSpPr>
        <p:spPr>
          <a:xfrm>
            <a:off x="498929" y="1333500"/>
            <a:ext cx="5965371" cy="4659087"/>
          </a:xfrm>
        </p:spPr>
        <p:txBody>
          <a:bodyPr/>
          <a:lstStyle/>
          <a:p>
            <a:endParaRPr lang="ru-RU"/>
          </a:p>
        </p:txBody>
      </p:sp>
      <p:sp>
        <p:nvSpPr>
          <p:cNvPr id="13" name="Рисунок 12">
            <a:extLst>
              <a:ext uri="{FF2B5EF4-FFF2-40B4-BE49-F238E27FC236}">
                <a16:creationId xmlns:a16="http://schemas.microsoft.com/office/drawing/2014/main" id="{4DCB7B10-BAA5-4E6F-9706-4B41775C969D}"/>
              </a:ext>
            </a:extLst>
          </p:cNvPr>
          <p:cNvSpPr>
            <a:spLocks noGrp="1"/>
          </p:cNvSpPr>
          <p:nvPr>
            <p:ph type="pic" sz="quarter" idx="14"/>
          </p:nvPr>
        </p:nvSpPr>
        <p:spPr>
          <a:xfrm>
            <a:off x="6761844" y="1231900"/>
            <a:ext cx="4660900" cy="4659313"/>
          </a:xfrm>
        </p:spPr>
        <p:txBody>
          <a:bodyPr/>
          <a:lstStyle/>
          <a:p>
            <a:endParaRPr lang="ru-RU"/>
          </a:p>
        </p:txBody>
      </p:sp>
      <p:sp>
        <p:nvSpPr>
          <p:cNvPr id="3" name="Дата 2">
            <a:extLst>
              <a:ext uri="{FF2B5EF4-FFF2-40B4-BE49-F238E27FC236}">
                <a16:creationId xmlns:a16="http://schemas.microsoft.com/office/drawing/2014/main" id="{52844B66-5B16-4A5E-A50A-87A26C83C4DE}"/>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EE1BB1C3-0BB2-491A-A93D-08EEF2CDB27A}"/>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0B0BA214-3A99-4002-9949-64F39606032D}"/>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14599150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0_Пользовательский макет">
    <p:spTree>
      <p:nvGrpSpPr>
        <p:cNvPr id="1" name=""/>
        <p:cNvGrpSpPr/>
        <p:nvPr/>
      </p:nvGrpSpPr>
      <p:grpSpPr>
        <a:xfrm>
          <a:off x="0" y="0"/>
          <a:ext cx="0" cy="0"/>
          <a:chOff x="0" y="0"/>
          <a:chExt cx="0" cy="0"/>
        </a:xfrm>
      </p:grpSpPr>
      <p:sp>
        <p:nvSpPr>
          <p:cNvPr id="9" name="Диаграмма 8">
            <a:extLst>
              <a:ext uri="{FF2B5EF4-FFF2-40B4-BE49-F238E27FC236}">
                <a16:creationId xmlns:a16="http://schemas.microsoft.com/office/drawing/2014/main" id="{91DDD62B-6574-4B1C-90CB-86B72C42CAF0}"/>
              </a:ext>
            </a:extLst>
          </p:cNvPr>
          <p:cNvSpPr>
            <a:spLocks noGrp="1"/>
          </p:cNvSpPr>
          <p:nvPr>
            <p:ph type="chart" sz="quarter" idx="13"/>
          </p:nvPr>
        </p:nvSpPr>
        <p:spPr>
          <a:xfrm>
            <a:off x="-508000" y="1190172"/>
            <a:ext cx="7431314" cy="5166178"/>
          </a:xfrm>
        </p:spPr>
        <p:txBody>
          <a:bodyPr/>
          <a:lstStyle/>
          <a:p>
            <a:endParaRPr lang="ru-RU"/>
          </a:p>
        </p:txBody>
      </p:sp>
      <p:sp>
        <p:nvSpPr>
          <p:cNvPr id="3" name="Дата 2">
            <a:extLst>
              <a:ext uri="{FF2B5EF4-FFF2-40B4-BE49-F238E27FC236}">
                <a16:creationId xmlns:a16="http://schemas.microsoft.com/office/drawing/2014/main" id="{A15CA7E2-4E78-4EE7-9495-A44CEEFC91F8}"/>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9CA4D0D9-A185-4E17-9D18-2B1D98B01CCE}"/>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888F0C2A-7488-4695-AB89-67DD82FD99FC}"/>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359622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1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722EDC32-45E6-46D6-978C-C4D0D7E64266}"/>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9" name="Диаграмма 8">
            <a:extLst>
              <a:ext uri="{FF2B5EF4-FFF2-40B4-BE49-F238E27FC236}">
                <a16:creationId xmlns:a16="http://schemas.microsoft.com/office/drawing/2014/main" id="{ED406E95-0684-4700-9A8D-8849AD443057}"/>
              </a:ext>
            </a:extLst>
          </p:cNvPr>
          <p:cNvSpPr>
            <a:spLocks noGrp="1"/>
          </p:cNvSpPr>
          <p:nvPr>
            <p:ph type="chart" sz="quarter" idx="13"/>
          </p:nvPr>
        </p:nvSpPr>
        <p:spPr>
          <a:xfrm>
            <a:off x="194871" y="1836432"/>
            <a:ext cx="7060367" cy="4474426"/>
          </a:xfrm>
        </p:spPr>
        <p:txBody>
          <a:bodyPr/>
          <a:lstStyle/>
          <a:p>
            <a:endParaRPr lang="ru-RU"/>
          </a:p>
        </p:txBody>
      </p:sp>
      <p:sp>
        <p:nvSpPr>
          <p:cNvPr id="4" name="Нижний колонтитул 3">
            <a:extLst>
              <a:ext uri="{FF2B5EF4-FFF2-40B4-BE49-F238E27FC236}">
                <a16:creationId xmlns:a16="http://schemas.microsoft.com/office/drawing/2014/main" id="{8ABCCA16-7B15-4895-B35D-9EFAFC12CF28}"/>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0151EF87-8CD8-4D49-9B1B-B58A17D27D06}"/>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2370273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2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30F6BE8D-8B6E-41E0-927F-5982AE063D53}"/>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13" name="Диаграмма 12">
            <a:extLst>
              <a:ext uri="{FF2B5EF4-FFF2-40B4-BE49-F238E27FC236}">
                <a16:creationId xmlns:a16="http://schemas.microsoft.com/office/drawing/2014/main" id="{6318929B-2EB0-4E7F-AE2B-8641F0EC2B26}"/>
              </a:ext>
            </a:extLst>
          </p:cNvPr>
          <p:cNvSpPr>
            <a:spLocks noGrp="1"/>
          </p:cNvSpPr>
          <p:nvPr>
            <p:ph type="chart" sz="quarter" idx="14"/>
          </p:nvPr>
        </p:nvSpPr>
        <p:spPr>
          <a:xfrm>
            <a:off x="622300" y="841436"/>
            <a:ext cx="5701278" cy="5514914"/>
          </a:xfrm>
        </p:spPr>
        <p:txBody>
          <a:bodyPr/>
          <a:lstStyle/>
          <a:p>
            <a:endParaRPr lang="ru-RU"/>
          </a:p>
        </p:txBody>
      </p:sp>
      <p:sp>
        <p:nvSpPr>
          <p:cNvPr id="4" name="Нижний колонтитул 3">
            <a:extLst>
              <a:ext uri="{FF2B5EF4-FFF2-40B4-BE49-F238E27FC236}">
                <a16:creationId xmlns:a16="http://schemas.microsoft.com/office/drawing/2014/main" id="{05B8F9A5-155A-4195-B2C2-66A3132657A2}"/>
              </a:ext>
            </a:extLst>
          </p:cNvPr>
          <p:cNvSpPr>
            <a:spLocks noGrp="1"/>
          </p:cNvSpPr>
          <p:nvPr>
            <p:ph type="ftr" sz="quarter" idx="11"/>
          </p:nvPr>
        </p:nvSpPr>
        <p:spPr/>
        <p:txBody>
          <a:bodyPr/>
          <a:lstStyle/>
          <a:p>
            <a:endParaRPr lang="ru-RU" dirty="0"/>
          </a:p>
        </p:txBody>
      </p:sp>
      <p:sp>
        <p:nvSpPr>
          <p:cNvPr id="11" name="Рисунок 10">
            <a:extLst>
              <a:ext uri="{FF2B5EF4-FFF2-40B4-BE49-F238E27FC236}">
                <a16:creationId xmlns:a16="http://schemas.microsoft.com/office/drawing/2014/main" id="{9021670F-9B88-4776-9E1C-1DEA1209B1C0}"/>
              </a:ext>
            </a:extLst>
          </p:cNvPr>
          <p:cNvSpPr>
            <a:spLocks noGrp="1"/>
          </p:cNvSpPr>
          <p:nvPr>
            <p:ph type="pic" sz="quarter" idx="13"/>
          </p:nvPr>
        </p:nvSpPr>
        <p:spPr>
          <a:xfrm>
            <a:off x="6833744" y="1231900"/>
            <a:ext cx="5078856" cy="3048000"/>
          </a:xfrm>
        </p:spPr>
        <p:txBody>
          <a:bodyPr/>
          <a:lstStyle/>
          <a:p>
            <a:endParaRPr lang="ru-RU"/>
          </a:p>
        </p:txBody>
      </p:sp>
      <p:sp>
        <p:nvSpPr>
          <p:cNvPr id="5" name="Номер слайда 4">
            <a:extLst>
              <a:ext uri="{FF2B5EF4-FFF2-40B4-BE49-F238E27FC236}">
                <a16:creationId xmlns:a16="http://schemas.microsoft.com/office/drawing/2014/main" id="{1510EEB1-F32F-4DEF-928C-2F39B85410A9}"/>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2893596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Пользовательский макет">
    <p:spTree>
      <p:nvGrpSpPr>
        <p:cNvPr id="1" name=""/>
        <p:cNvGrpSpPr/>
        <p:nvPr/>
      </p:nvGrpSpPr>
      <p:grpSpPr>
        <a:xfrm>
          <a:off x="0" y="0"/>
          <a:ext cx="0" cy="0"/>
          <a:chOff x="0" y="0"/>
          <a:chExt cx="0" cy="0"/>
        </a:xfrm>
      </p:grpSpPr>
      <p:sp>
        <p:nvSpPr>
          <p:cNvPr id="9" name="Диаграмма 8">
            <a:extLst>
              <a:ext uri="{FF2B5EF4-FFF2-40B4-BE49-F238E27FC236}">
                <a16:creationId xmlns:a16="http://schemas.microsoft.com/office/drawing/2014/main" id="{1E23D1E9-EE59-4429-A65A-4F28D48C9C13}"/>
              </a:ext>
            </a:extLst>
          </p:cNvPr>
          <p:cNvSpPr>
            <a:spLocks noGrp="1"/>
          </p:cNvSpPr>
          <p:nvPr>
            <p:ph type="chart" sz="quarter" idx="13"/>
          </p:nvPr>
        </p:nvSpPr>
        <p:spPr>
          <a:xfrm>
            <a:off x="114300" y="891117"/>
            <a:ext cx="5905500" cy="5465234"/>
          </a:xfrm>
        </p:spPr>
        <p:txBody>
          <a:bodyPr/>
          <a:lstStyle/>
          <a:p>
            <a:endParaRPr lang="ru-RU"/>
          </a:p>
        </p:txBody>
      </p:sp>
      <p:sp>
        <p:nvSpPr>
          <p:cNvPr id="3" name="Дата 2">
            <a:extLst>
              <a:ext uri="{FF2B5EF4-FFF2-40B4-BE49-F238E27FC236}">
                <a16:creationId xmlns:a16="http://schemas.microsoft.com/office/drawing/2014/main" id="{D91907E0-E961-4AC0-AEB3-7134549FA52B}"/>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4" name="Нижний колонтитул 3">
            <a:extLst>
              <a:ext uri="{FF2B5EF4-FFF2-40B4-BE49-F238E27FC236}">
                <a16:creationId xmlns:a16="http://schemas.microsoft.com/office/drawing/2014/main" id="{2C3BD04A-65E2-49B9-8F22-4369E198E389}"/>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0334E1AB-E0E5-4580-8147-AD8D3F6A68B5}"/>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5781946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4_Пользовательский макет">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5C28AB5A-1BF4-44BF-A0D2-7A3F7EAE0DF9}"/>
              </a:ext>
            </a:extLst>
          </p:cNvPr>
          <p:cNvSpPr>
            <a:spLocks noGrp="1"/>
          </p:cNvSpPr>
          <p:nvPr>
            <p:ph type="dt" sz="half" idx="10"/>
          </p:nvPr>
        </p:nvSpPr>
        <p:spPr/>
        <p:txBody>
          <a:bodyPr/>
          <a:lstStyle/>
          <a:p>
            <a:fld id="{F1480ED7-2ADF-41FC-A2CF-DC2C7E98D7DC}" type="datetimeFigureOut">
              <a:rPr lang="ru-RU" smtClean="0"/>
              <a:t>10.05.2025</a:t>
            </a:fld>
            <a:endParaRPr lang="ru-RU" dirty="0"/>
          </a:p>
        </p:txBody>
      </p:sp>
      <p:sp>
        <p:nvSpPr>
          <p:cNvPr id="9" name="Диаграмма 8">
            <a:extLst>
              <a:ext uri="{FF2B5EF4-FFF2-40B4-BE49-F238E27FC236}">
                <a16:creationId xmlns:a16="http://schemas.microsoft.com/office/drawing/2014/main" id="{0D0A6DE5-80DF-4C58-8017-3060147E9FEA}"/>
              </a:ext>
            </a:extLst>
          </p:cNvPr>
          <p:cNvSpPr>
            <a:spLocks noGrp="1"/>
          </p:cNvSpPr>
          <p:nvPr>
            <p:ph type="chart" sz="quarter" idx="13"/>
          </p:nvPr>
        </p:nvSpPr>
        <p:spPr>
          <a:xfrm>
            <a:off x="241300" y="990599"/>
            <a:ext cx="7207250" cy="5143502"/>
          </a:xfrm>
        </p:spPr>
        <p:txBody>
          <a:bodyPr/>
          <a:lstStyle/>
          <a:p>
            <a:endParaRPr lang="ru-RU"/>
          </a:p>
        </p:txBody>
      </p:sp>
      <p:sp>
        <p:nvSpPr>
          <p:cNvPr id="4" name="Нижний колонтитул 3">
            <a:extLst>
              <a:ext uri="{FF2B5EF4-FFF2-40B4-BE49-F238E27FC236}">
                <a16:creationId xmlns:a16="http://schemas.microsoft.com/office/drawing/2014/main" id="{DCB07C1F-AEA6-4F07-8146-BF0977371DF5}"/>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977F66E2-071B-4EAD-92F5-17C3387397BD}"/>
              </a:ext>
            </a:extLst>
          </p:cNvPr>
          <p:cNvSpPr>
            <a:spLocks noGrp="1"/>
          </p:cNvSpPr>
          <p:nvPr>
            <p:ph type="sldNum" sz="quarter" idx="12"/>
          </p:nvPr>
        </p:nvSpPr>
        <p:spPr/>
        <p:txBody>
          <a:bodyPr/>
          <a:lstStyle/>
          <a:p>
            <a:fld id="{B309E2E2-B8D3-4A31-81DC-F4096CB7A907}" type="slidenum">
              <a:rPr lang="ru-RU" smtClean="0"/>
              <a:t>‹#›</a:t>
            </a:fld>
            <a:endParaRPr lang="ru-RU" dirty="0"/>
          </a:p>
        </p:txBody>
      </p:sp>
    </p:spTree>
    <p:extLst>
      <p:ext uri="{BB962C8B-B14F-4D97-AF65-F5344CB8AC3E}">
        <p14:creationId xmlns:p14="http://schemas.microsoft.com/office/powerpoint/2010/main" val="78814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953394-0F5B-4291-9954-DDD5F97EE69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A5CB51E-9088-4B2A-B332-EFD97C8933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BA2D429-A744-41BC-A7CB-FF98D6B43EC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D212EED-27F2-4DFD-911E-99BD25AED1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EDA2E12-291B-4F61-9640-DFA6CACA9DA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4C38047-1BBA-4D47-803C-ECEBB702FD40}"/>
              </a:ext>
            </a:extLst>
          </p:cNvPr>
          <p:cNvSpPr>
            <a:spLocks noGrp="1"/>
          </p:cNvSpPr>
          <p:nvPr>
            <p:ph type="dt" sz="half" idx="10"/>
          </p:nvPr>
        </p:nvSpPr>
        <p:spPr/>
        <p:txBody>
          <a:bodyPr/>
          <a:lstStyle/>
          <a:p>
            <a:fld id="{75C74D0B-EA97-4CA2-9880-EE3DA40C92C9}" type="datetimeFigureOut">
              <a:rPr lang="ru-RU" smtClean="0"/>
              <a:t>10.05.2025</a:t>
            </a:fld>
            <a:endParaRPr lang="ru-RU"/>
          </a:p>
        </p:txBody>
      </p:sp>
      <p:sp>
        <p:nvSpPr>
          <p:cNvPr id="8" name="Нижний колонтитул 7">
            <a:extLst>
              <a:ext uri="{FF2B5EF4-FFF2-40B4-BE49-F238E27FC236}">
                <a16:creationId xmlns:a16="http://schemas.microsoft.com/office/drawing/2014/main" id="{CF54AA62-D179-4CC7-8617-8CD13719E30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E176C11-36AE-41AA-950D-5D6872AC39D7}"/>
              </a:ext>
            </a:extLst>
          </p:cNvPr>
          <p:cNvSpPr>
            <a:spLocks noGrp="1"/>
          </p:cNvSpPr>
          <p:nvPr>
            <p:ph type="sldNum" sz="quarter" idx="12"/>
          </p:nvPr>
        </p:nvSpPr>
        <p:spPr/>
        <p:txBody>
          <a:bodyPr/>
          <a:lstStyle/>
          <a:p>
            <a:fld id="{66FC5ADF-B2BA-443C-A65E-26FF84720B95}" type="slidenum">
              <a:rPr lang="ru-RU" smtClean="0"/>
              <a:t>‹#›</a:t>
            </a:fld>
            <a:endParaRPr lang="ru-RU"/>
          </a:p>
        </p:txBody>
      </p:sp>
    </p:spTree>
    <p:extLst>
      <p:ext uri="{BB962C8B-B14F-4D97-AF65-F5344CB8AC3E}">
        <p14:creationId xmlns:p14="http://schemas.microsoft.com/office/powerpoint/2010/main" val="407101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54DDEC-836F-40E0-8063-6267B201771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6B4F2E8-B37F-4D58-8F07-521D6437757F}"/>
              </a:ext>
            </a:extLst>
          </p:cNvPr>
          <p:cNvSpPr>
            <a:spLocks noGrp="1"/>
          </p:cNvSpPr>
          <p:nvPr>
            <p:ph type="dt" sz="half" idx="10"/>
          </p:nvPr>
        </p:nvSpPr>
        <p:spPr/>
        <p:txBody>
          <a:bodyPr/>
          <a:lstStyle/>
          <a:p>
            <a:fld id="{75C74D0B-EA97-4CA2-9880-EE3DA40C92C9}" type="datetimeFigureOut">
              <a:rPr lang="ru-RU" smtClean="0"/>
              <a:t>10.05.2025</a:t>
            </a:fld>
            <a:endParaRPr lang="ru-RU"/>
          </a:p>
        </p:txBody>
      </p:sp>
      <p:sp>
        <p:nvSpPr>
          <p:cNvPr id="4" name="Нижний колонтитул 3">
            <a:extLst>
              <a:ext uri="{FF2B5EF4-FFF2-40B4-BE49-F238E27FC236}">
                <a16:creationId xmlns:a16="http://schemas.microsoft.com/office/drawing/2014/main" id="{401B21B2-0D6C-4B43-948B-5B9BB5E485C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93DFD5E-C5CC-4301-8390-3C222735697C}"/>
              </a:ext>
            </a:extLst>
          </p:cNvPr>
          <p:cNvSpPr>
            <a:spLocks noGrp="1"/>
          </p:cNvSpPr>
          <p:nvPr>
            <p:ph type="sldNum" sz="quarter" idx="12"/>
          </p:nvPr>
        </p:nvSpPr>
        <p:spPr/>
        <p:txBody>
          <a:bodyPr/>
          <a:lstStyle/>
          <a:p>
            <a:fld id="{66FC5ADF-B2BA-443C-A65E-26FF84720B95}" type="slidenum">
              <a:rPr lang="ru-RU" smtClean="0"/>
              <a:t>‹#›</a:t>
            </a:fld>
            <a:endParaRPr lang="ru-RU"/>
          </a:p>
        </p:txBody>
      </p:sp>
    </p:spTree>
    <p:extLst>
      <p:ext uri="{BB962C8B-B14F-4D97-AF65-F5344CB8AC3E}">
        <p14:creationId xmlns:p14="http://schemas.microsoft.com/office/powerpoint/2010/main" val="14042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04A4DEC-5A2A-4DA9-8A79-16FF48AD7990}"/>
              </a:ext>
            </a:extLst>
          </p:cNvPr>
          <p:cNvSpPr>
            <a:spLocks noGrp="1"/>
          </p:cNvSpPr>
          <p:nvPr>
            <p:ph type="dt" sz="half" idx="10"/>
          </p:nvPr>
        </p:nvSpPr>
        <p:spPr/>
        <p:txBody>
          <a:bodyPr/>
          <a:lstStyle/>
          <a:p>
            <a:fld id="{75C74D0B-EA97-4CA2-9880-EE3DA40C92C9}" type="datetimeFigureOut">
              <a:rPr lang="ru-RU" smtClean="0"/>
              <a:t>10.05.2025</a:t>
            </a:fld>
            <a:endParaRPr lang="ru-RU"/>
          </a:p>
        </p:txBody>
      </p:sp>
      <p:sp>
        <p:nvSpPr>
          <p:cNvPr id="3" name="Нижний колонтитул 2">
            <a:extLst>
              <a:ext uri="{FF2B5EF4-FFF2-40B4-BE49-F238E27FC236}">
                <a16:creationId xmlns:a16="http://schemas.microsoft.com/office/drawing/2014/main" id="{561E7E39-6702-4774-897E-3500CBEE834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4DA58AC-C608-4DB9-85A2-6E84657F8AC1}"/>
              </a:ext>
            </a:extLst>
          </p:cNvPr>
          <p:cNvSpPr>
            <a:spLocks noGrp="1"/>
          </p:cNvSpPr>
          <p:nvPr>
            <p:ph type="sldNum" sz="quarter" idx="12"/>
          </p:nvPr>
        </p:nvSpPr>
        <p:spPr/>
        <p:txBody>
          <a:bodyPr/>
          <a:lstStyle/>
          <a:p>
            <a:fld id="{66FC5ADF-B2BA-443C-A65E-26FF84720B95}" type="slidenum">
              <a:rPr lang="ru-RU" smtClean="0"/>
              <a:t>‹#›</a:t>
            </a:fld>
            <a:endParaRPr lang="ru-RU"/>
          </a:p>
        </p:txBody>
      </p:sp>
    </p:spTree>
    <p:extLst>
      <p:ext uri="{BB962C8B-B14F-4D97-AF65-F5344CB8AC3E}">
        <p14:creationId xmlns:p14="http://schemas.microsoft.com/office/powerpoint/2010/main" val="102630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099C0D-1053-42F7-93B8-58579CD7688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63CDC68-C686-4539-8486-EC7F361D1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F05610A-C8EB-4908-A8DE-7F3B8B773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430704B-3211-4685-809B-6BE49A0F829C}"/>
              </a:ext>
            </a:extLst>
          </p:cNvPr>
          <p:cNvSpPr>
            <a:spLocks noGrp="1"/>
          </p:cNvSpPr>
          <p:nvPr>
            <p:ph type="dt" sz="half" idx="10"/>
          </p:nvPr>
        </p:nvSpPr>
        <p:spPr/>
        <p:txBody>
          <a:bodyPr/>
          <a:lstStyle/>
          <a:p>
            <a:fld id="{75C74D0B-EA97-4CA2-9880-EE3DA40C92C9}" type="datetimeFigureOut">
              <a:rPr lang="ru-RU" smtClean="0"/>
              <a:t>10.05.2025</a:t>
            </a:fld>
            <a:endParaRPr lang="ru-RU"/>
          </a:p>
        </p:txBody>
      </p:sp>
      <p:sp>
        <p:nvSpPr>
          <p:cNvPr id="6" name="Нижний колонтитул 5">
            <a:extLst>
              <a:ext uri="{FF2B5EF4-FFF2-40B4-BE49-F238E27FC236}">
                <a16:creationId xmlns:a16="http://schemas.microsoft.com/office/drawing/2014/main" id="{69357101-C6CE-428D-A27D-8B37C7F01A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B06CC92-33C3-49C1-BE33-28EAFF5E064F}"/>
              </a:ext>
            </a:extLst>
          </p:cNvPr>
          <p:cNvSpPr>
            <a:spLocks noGrp="1"/>
          </p:cNvSpPr>
          <p:nvPr>
            <p:ph type="sldNum" sz="quarter" idx="12"/>
          </p:nvPr>
        </p:nvSpPr>
        <p:spPr/>
        <p:txBody>
          <a:bodyPr/>
          <a:lstStyle/>
          <a:p>
            <a:fld id="{66FC5ADF-B2BA-443C-A65E-26FF84720B95}" type="slidenum">
              <a:rPr lang="ru-RU" smtClean="0"/>
              <a:t>‹#›</a:t>
            </a:fld>
            <a:endParaRPr lang="ru-RU"/>
          </a:p>
        </p:txBody>
      </p:sp>
    </p:spTree>
    <p:extLst>
      <p:ext uri="{BB962C8B-B14F-4D97-AF65-F5344CB8AC3E}">
        <p14:creationId xmlns:p14="http://schemas.microsoft.com/office/powerpoint/2010/main" val="281227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888F8C-E667-40AB-B41C-D60EFD6AEBC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9596E3D-8FAF-465B-BBC3-066FE37A27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4670F13-F77A-4572-BAA1-C98D19CA3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671D05A-5CA5-498A-A2C1-98127336D1A5}"/>
              </a:ext>
            </a:extLst>
          </p:cNvPr>
          <p:cNvSpPr>
            <a:spLocks noGrp="1"/>
          </p:cNvSpPr>
          <p:nvPr>
            <p:ph type="dt" sz="half" idx="10"/>
          </p:nvPr>
        </p:nvSpPr>
        <p:spPr/>
        <p:txBody>
          <a:bodyPr/>
          <a:lstStyle/>
          <a:p>
            <a:fld id="{75C74D0B-EA97-4CA2-9880-EE3DA40C92C9}" type="datetimeFigureOut">
              <a:rPr lang="ru-RU" smtClean="0"/>
              <a:t>10.05.2025</a:t>
            </a:fld>
            <a:endParaRPr lang="ru-RU"/>
          </a:p>
        </p:txBody>
      </p:sp>
      <p:sp>
        <p:nvSpPr>
          <p:cNvPr id="6" name="Нижний колонтитул 5">
            <a:extLst>
              <a:ext uri="{FF2B5EF4-FFF2-40B4-BE49-F238E27FC236}">
                <a16:creationId xmlns:a16="http://schemas.microsoft.com/office/drawing/2014/main" id="{5D7A21E1-22F5-426E-9E7B-DA66C627591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1082B46-7927-4C9C-81C7-0C9297B44F92}"/>
              </a:ext>
            </a:extLst>
          </p:cNvPr>
          <p:cNvSpPr>
            <a:spLocks noGrp="1"/>
          </p:cNvSpPr>
          <p:nvPr>
            <p:ph type="sldNum" sz="quarter" idx="12"/>
          </p:nvPr>
        </p:nvSpPr>
        <p:spPr/>
        <p:txBody>
          <a:bodyPr/>
          <a:lstStyle/>
          <a:p>
            <a:fld id="{66FC5ADF-B2BA-443C-A65E-26FF84720B95}" type="slidenum">
              <a:rPr lang="ru-RU" smtClean="0"/>
              <a:t>‹#›</a:t>
            </a:fld>
            <a:endParaRPr lang="ru-RU"/>
          </a:p>
        </p:txBody>
      </p:sp>
    </p:spTree>
    <p:extLst>
      <p:ext uri="{BB962C8B-B14F-4D97-AF65-F5344CB8AC3E}">
        <p14:creationId xmlns:p14="http://schemas.microsoft.com/office/powerpoint/2010/main" val="38972697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9C1BF">
            <a:alpha val="20000"/>
          </a:srgb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FF8D52-099D-4DD8-A6B6-5FD79D3F45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F1E32B2-0C39-482A-9E01-C0137F7982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3496C8B-EBB5-4B9A-B289-3C0EF938BF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74D0B-EA97-4CA2-9880-EE3DA40C92C9}" type="datetimeFigureOut">
              <a:rPr lang="ru-RU" smtClean="0"/>
              <a:t>10.05.2025</a:t>
            </a:fld>
            <a:endParaRPr lang="ru-RU"/>
          </a:p>
        </p:txBody>
      </p:sp>
      <p:sp>
        <p:nvSpPr>
          <p:cNvPr id="5" name="Нижний колонтитул 4">
            <a:extLst>
              <a:ext uri="{FF2B5EF4-FFF2-40B4-BE49-F238E27FC236}">
                <a16:creationId xmlns:a16="http://schemas.microsoft.com/office/drawing/2014/main" id="{87FDA7F5-04D7-4AF9-84D7-A8BAF09EF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F7BEE92-1BCE-4DF6-A2FB-7DF9DF14E5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C5ADF-B2BA-443C-A65E-26FF84720B95}" type="slidenum">
              <a:rPr lang="ru-RU" smtClean="0"/>
              <a:t>‹#›</a:t>
            </a:fld>
            <a:endParaRPr lang="ru-RU"/>
          </a:p>
        </p:txBody>
      </p:sp>
    </p:spTree>
    <p:extLst>
      <p:ext uri="{BB962C8B-B14F-4D97-AF65-F5344CB8AC3E}">
        <p14:creationId xmlns:p14="http://schemas.microsoft.com/office/powerpoint/2010/main" val="39535385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659" r:id="rId31"/>
    <p:sldLayoutId id="2147483660" r:id="rId32"/>
    <p:sldLayoutId id="2147483662" r:id="rId33"/>
    <p:sldLayoutId id="2147483664" r:id="rId34"/>
    <p:sldLayoutId id="2147483665" r:id="rId35"/>
    <p:sldLayoutId id="2147483666" r:id="rId36"/>
    <p:sldLayoutId id="2147483667" r:id="rId37"/>
    <p:sldLayoutId id="2147483668" r:id="rId38"/>
    <p:sldLayoutId id="2147483669" r:id="rId39"/>
    <p:sldLayoutId id="2147483670" r:id="rId40"/>
    <p:sldLayoutId id="2147483671" r:id="rId41"/>
    <p:sldLayoutId id="2147483677" r:id="rId42"/>
    <p:sldLayoutId id="2147483678" r:id="rId43"/>
    <p:sldLayoutId id="2147483679" r:id="rId44"/>
    <p:sldLayoutId id="2147483680" r:id="rId45"/>
    <p:sldLayoutId id="2147483681" r:id="rId46"/>
    <p:sldLayoutId id="2147483682" r:id="rId47"/>
    <p:sldLayoutId id="2147483683" r:id="rId48"/>
    <p:sldLayoutId id="2147483684"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1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4.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9.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1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5.xm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19.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4.xml"/><Relationship Id="rId5" Type="http://schemas.openxmlformats.org/officeDocument/2006/relationships/image" Target="../media/image73.jpeg"/><Relationship Id="rId4" Type="http://schemas.openxmlformats.org/officeDocument/2006/relationships/image" Target="../media/image7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jpeg"/><Relationship Id="rId1" Type="http://schemas.openxmlformats.org/officeDocument/2006/relationships/slideLayout" Target="../slideLayouts/slideLayout29.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2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3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30.xml"/><Relationship Id="rId5" Type="http://schemas.openxmlformats.org/officeDocument/2006/relationships/image" Target="../media/image90.jpeg"/><Relationship Id="rId4" Type="http://schemas.openxmlformats.org/officeDocument/2006/relationships/image" Target="../media/image89.jpeg"/></Relationships>
</file>

<file path=ppt/slides/_rels/slide3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A0BE5-B510-B88D-5E4C-DCD199B2B477}"/>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199EDDA3-B1D3-D1D9-EFB0-154F8C2696FD}"/>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DBC1BD01-661E-4304-68E8-A578F3EB1A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722" y="3366246"/>
            <a:ext cx="10507726" cy="978727"/>
          </a:xfrm>
          <a:prstGeom prst="rect">
            <a:avLst/>
          </a:prstGeom>
        </p:spPr>
      </p:pic>
      <p:pic>
        <p:nvPicPr>
          <p:cNvPr id="10" name="図 9">
            <a:extLst>
              <a:ext uri="{FF2B5EF4-FFF2-40B4-BE49-F238E27FC236}">
                <a16:creationId xmlns:a16="http://schemas.microsoft.com/office/drawing/2014/main" id="{A5796DF6-30B2-8E86-1E83-2396A9D053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3832" y="5641848"/>
            <a:ext cx="7057136" cy="841248"/>
          </a:xfrm>
          <a:prstGeom prst="rect">
            <a:avLst/>
          </a:prstGeom>
        </p:spPr>
      </p:pic>
    </p:spTree>
    <p:extLst>
      <p:ext uri="{BB962C8B-B14F-4D97-AF65-F5344CB8AC3E}">
        <p14:creationId xmlns:p14="http://schemas.microsoft.com/office/powerpoint/2010/main" val="51604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8F629675-BCDD-4E13-98D0-6F67B662E023}"/>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p:blipFill>
        <p:spPr/>
      </p:pic>
      <p:pic>
        <p:nvPicPr>
          <p:cNvPr id="9" name="Рисунок 8">
            <a:extLst>
              <a:ext uri="{FF2B5EF4-FFF2-40B4-BE49-F238E27FC236}">
                <a16:creationId xmlns:a16="http://schemas.microsoft.com/office/drawing/2014/main" id="{A62DAC46-9003-4D2C-9776-B4FB71EC175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p:pic>
      <p:sp>
        <p:nvSpPr>
          <p:cNvPr id="11" name="TextBox 10">
            <a:extLst>
              <a:ext uri="{FF2B5EF4-FFF2-40B4-BE49-F238E27FC236}">
                <a16:creationId xmlns:a16="http://schemas.microsoft.com/office/drawing/2014/main" id="{5F072B89-6EA5-4644-BAB3-F7D8E220581C}"/>
              </a:ext>
            </a:extLst>
          </p:cNvPr>
          <p:cNvSpPr txBox="1"/>
          <p:nvPr/>
        </p:nvSpPr>
        <p:spPr>
          <a:xfrm>
            <a:off x="736511" y="1515377"/>
            <a:ext cx="5638799" cy="1323439"/>
          </a:xfrm>
          <a:prstGeom prst="rect">
            <a:avLst/>
          </a:prstGeom>
          <a:noFill/>
        </p:spPr>
        <p:txBody>
          <a:bodyPr wrap="square">
            <a:spAutoFit/>
          </a:bodyPr>
          <a:lstStyle/>
          <a:p>
            <a:pPr algn="r"/>
            <a:r>
              <a:rPr lang="en-US" sz="4000" dirty="0">
                <a:solidFill>
                  <a:schemeClr val="bg1"/>
                </a:solidFill>
                <a:latin typeface="Century Gothic" panose="020B0502020202020204" pitchFamily="34" charset="0"/>
              </a:rPr>
              <a:t>HE</a:t>
            </a:r>
            <a:r>
              <a:rPr lang="en-US" sz="4000" dirty="0">
                <a:latin typeface="Century Gothic" panose="020B0502020202020204" pitchFamily="34" charset="0"/>
              </a:rPr>
              <a:t>ALTH CARE</a:t>
            </a:r>
          </a:p>
          <a:p>
            <a:pPr algn="r"/>
            <a:r>
              <a:rPr lang="en-US" sz="4000" dirty="0">
                <a:solidFill>
                  <a:schemeClr val="bg1"/>
                </a:solidFill>
                <a:latin typeface="Century Gothic" panose="020B0502020202020204" pitchFamily="34" charset="0"/>
              </a:rPr>
              <a:t>E</a:t>
            </a:r>
            <a:r>
              <a:rPr lang="en-US" sz="4000" dirty="0">
                <a:latin typeface="Century Gothic" panose="020B0502020202020204" pitchFamily="34" charset="0"/>
              </a:rPr>
              <a:t>DUCATION</a:t>
            </a:r>
          </a:p>
        </p:txBody>
      </p:sp>
      <p:sp>
        <p:nvSpPr>
          <p:cNvPr id="13" name="Прямоугольник 12">
            <a:extLst>
              <a:ext uri="{FF2B5EF4-FFF2-40B4-BE49-F238E27FC236}">
                <a16:creationId xmlns:a16="http://schemas.microsoft.com/office/drawing/2014/main" id="{38121BEB-093F-409C-9EC1-98E49FBE93AA}"/>
              </a:ext>
            </a:extLst>
          </p:cNvPr>
          <p:cNvSpPr/>
          <p:nvPr/>
        </p:nvSpPr>
        <p:spPr>
          <a:xfrm>
            <a:off x="5324959" y="4130298"/>
            <a:ext cx="4079929" cy="972934"/>
          </a:xfrm>
          <a:prstGeom prst="rect">
            <a:avLst/>
          </a:prstGeom>
          <a:solidFill>
            <a:srgbClr val="B2B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C0713EF2-270D-40C0-A50F-389B879D84AB}"/>
              </a:ext>
            </a:extLst>
          </p:cNvPr>
          <p:cNvSpPr/>
          <p:nvPr/>
        </p:nvSpPr>
        <p:spPr>
          <a:xfrm>
            <a:off x="5189349" y="4019184"/>
            <a:ext cx="4076054" cy="960894"/>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NAKAYOSHI-GAKUEN</a:t>
            </a:r>
          </a:p>
        </p:txBody>
      </p:sp>
    </p:spTree>
    <p:extLst>
      <p:ext uri="{BB962C8B-B14F-4D97-AF65-F5344CB8AC3E}">
        <p14:creationId xmlns:p14="http://schemas.microsoft.com/office/powerpoint/2010/main" val="131972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A40740-D8C9-4FD8-95F9-2CFCC9D5E32B}"/>
              </a:ext>
            </a:extLst>
          </p:cNvPr>
          <p:cNvSpPr/>
          <p:nvPr/>
        </p:nvSpPr>
        <p:spPr>
          <a:xfrm>
            <a:off x="1393371" y="5014210"/>
            <a:ext cx="10798629" cy="1843790"/>
          </a:xfrm>
          <a:prstGeom prst="rect">
            <a:avLst/>
          </a:prstGeom>
          <a:solidFill>
            <a:srgbClr val="252B3B"/>
          </a:solidFill>
          <a:ln>
            <a:solidFill>
              <a:srgbClr val="252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Picture 2">
            <a:extLst>
              <a:ext uri="{FF2B5EF4-FFF2-40B4-BE49-F238E27FC236}">
                <a16:creationId xmlns:a16="http://schemas.microsoft.com/office/drawing/2014/main" id="{9A1A4773-6CEF-437F-9F6B-C5A388F475EB}"/>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a:extLst>
              <a:ext uri="{FF2B5EF4-FFF2-40B4-BE49-F238E27FC236}">
                <a16:creationId xmlns:a16="http://schemas.microsoft.com/office/drawing/2014/main" id="{6EE4DAAD-13DA-48F9-AC28-073C2393CE48}"/>
              </a:ext>
            </a:extLst>
          </p:cNvPr>
          <p:cNvSpPr/>
          <p:nvPr/>
        </p:nvSpPr>
        <p:spPr>
          <a:xfrm>
            <a:off x="5190669" y="0"/>
            <a:ext cx="6319157" cy="595086"/>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a:extLst>
              <a:ext uri="{FF2B5EF4-FFF2-40B4-BE49-F238E27FC236}">
                <a16:creationId xmlns:a16="http://schemas.microsoft.com/office/drawing/2014/main" id="{24E64123-1FA1-404E-B15F-097674EBFDF5}"/>
              </a:ext>
            </a:extLst>
          </p:cNvPr>
          <p:cNvSpPr txBox="1"/>
          <p:nvPr/>
        </p:nvSpPr>
        <p:spPr>
          <a:xfrm>
            <a:off x="275772" y="2686652"/>
            <a:ext cx="4817089" cy="1477328"/>
          </a:xfrm>
          <a:prstGeom prst="rect">
            <a:avLst/>
          </a:prstGeom>
          <a:noFill/>
        </p:spPr>
        <p:txBody>
          <a:bodyPr wrap="square">
            <a:spAutoFit/>
          </a:bodyPr>
          <a:lstStyle/>
          <a:p>
            <a:r>
              <a:rPr lang="ja-JP" altLang="en-US">
                <a:effectLst/>
                <a:latin typeface="Meiryo" panose="020B0604030504040204" pitchFamily="34" charset="-128"/>
                <a:ea typeface="Meiryo" panose="020B0604030504040204" pitchFamily="34" charset="-128"/>
              </a:rPr>
              <a:t>誰もがコロナを理由に活動を</a:t>
            </a:r>
            <a:r>
              <a:rPr lang="ja-JP" altLang="en-US">
                <a:latin typeface="Meiryo" panose="020B0604030504040204" pitchFamily="34" charset="-128"/>
                <a:ea typeface="Meiryo" panose="020B0604030504040204" pitchFamily="34" charset="-128"/>
              </a:rPr>
              <a:t>停止する中、なかよし学園は３年間１３回にわたる海外活動を行い、現地から大きな賞賛を受けました。</a:t>
            </a:r>
            <a:endParaRPr lang="en-US" altLang="ja-JP" dirty="0">
              <a:latin typeface="Meiryo" panose="020B0604030504040204" pitchFamily="34" charset="-128"/>
              <a:ea typeface="Meiryo" panose="020B0604030504040204" pitchFamily="34" charset="-128"/>
            </a:endParaRPr>
          </a:p>
          <a:p>
            <a:r>
              <a:rPr lang="ja-JP" altLang="en-US">
                <a:effectLst/>
                <a:latin typeface="Meiryo" panose="020B0604030504040204" pitchFamily="34" charset="-128"/>
                <a:ea typeface="Meiryo" panose="020B0604030504040204" pitchFamily="34" charset="-128"/>
              </a:rPr>
              <a:t>仲間が困っているからこそ、今できることで応援する。それがなかよし学園の理念です。</a:t>
            </a:r>
            <a:endParaRPr lang="en-US" dirty="0">
              <a:effectLst/>
              <a:latin typeface="Meiryo" panose="020B0604030504040204" pitchFamily="34" charset="-128"/>
              <a:ea typeface="Meiryo" panose="020B0604030504040204" pitchFamily="34" charset="-128"/>
            </a:endParaRPr>
          </a:p>
        </p:txBody>
      </p:sp>
      <p:sp>
        <p:nvSpPr>
          <p:cNvPr id="12" name="TextBox 11">
            <a:extLst>
              <a:ext uri="{FF2B5EF4-FFF2-40B4-BE49-F238E27FC236}">
                <a16:creationId xmlns:a16="http://schemas.microsoft.com/office/drawing/2014/main" id="{10BAAD47-71D6-4546-AA46-3381E97A1447}"/>
              </a:ext>
            </a:extLst>
          </p:cNvPr>
          <p:cNvSpPr txBox="1"/>
          <p:nvPr/>
        </p:nvSpPr>
        <p:spPr>
          <a:xfrm>
            <a:off x="275772" y="1442494"/>
            <a:ext cx="60960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コロナ禍53288枚の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なかよしマスクで命を守る</a:t>
            </a: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753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E5DB067-276C-420A-8797-A5A18D59D303}"/>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xfrm>
            <a:off x="6843713" y="1"/>
            <a:ext cx="5957887" cy="6591300"/>
          </a:xfrm>
          <a:custGeom>
            <a:avLst/>
            <a:gdLst>
              <a:gd name="connsiteX0" fmla="*/ 1737232 w 6107209"/>
              <a:gd name="connsiteY0" fmla="*/ 6357484 h 6858000"/>
              <a:gd name="connsiteX1" fmla="*/ 1750702 w 6107209"/>
              <a:gd name="connsiteY1" fmla="*/ 6365783 h 6858000"/>
              <a:gd name="connsiteX2" fmla="*/ 1761678 w 6107209"/>
              <a:gd name="connsiteY2" fmla="*/ 6381125 h 6858000"/>
              <a:gd name="connsiteX3" fmla="*/ 1762649 w 6107209"/>
              <a:gd name="connsiteY3" fmla="*/ 6390931 h 6858000"/>
              <a:gd name="connsiteX4" fmla="*/ 1764838 w 6107209"/>
              <a:gd name="connsiteY4" fmla="*/ 6403095 h 6858000"/>
              <a:gd name="connsiteX5" fmla="*/ 1747408 w 6107209"/>
              <a:gd name="connsiteY5" fmla="*/ 6407912 h 6858000"/>
              <a:gd name="connsiteX6" fmla="*/ 1728794 w 6107209"/>
              <a:gd name="connsiteY6" fmla="*/ 6404489 h 6858000"/>
              <a:gd name="connsiteX7" fmla="*/ 1730129 w 6107209"/>
              <a:gd name="connsiteY7" fmla="*/ 6384305 h 6858000"/>
              <a:gd name="connsiteX8" fmla="*/ 1743718 w 6107209"/>
              <a:gd name="connsiteY8" fmla="*/ 6370061 h 6858000"/>
              <a:gd name="connsiteX9" fmla="*/ 1739244 w 6107209"/>
              <a:gd name="connsiteY9" fmla="*/ 6364355 h 6858000"/>
              <a:gd name="connsiteX10" fmla="*/ 1737232 w 6107209"/>
              <a:gd name="connsiteY10" fmla="*/ 6357484 h 6858000"/>
              <a:gd name="connsiteX11" fmla="*/ 1731494 w 6107209"/>
              <a:gd name="connsiteY11" fmla="*/ 6203776 h 6858000"/>
              <a:gd name="connsiteX12" fmla="*/ 1715073 w 6107209"/>
              <a:gd name="connsiteY12" fmla="*/ 6211537 h 6858000"/>
              <a:gd name="connsiteX13" fmla="*/ 1701647 w 6107209"/>
              <a:gd name="connsiteY13" fmla="*/ 6272631 h 6858000"/>
              <a:gd name="connsiteX14" fmla="*/ 1749039 w 6107209"/>
              <a:gd name="connsiteY14" fmla="*/ 6293246 h 6858000"/>
              <a:gd name="connsiteX15" fmla="*/ 1748056 w 6107209"/>
              <a:gd name="connsiteY15" fmla="*/ 6246784 h 6858000"/>
              <a:gd name="connsiteX16" fmla="*/ 1739684 w 6107209"/>
              <a:gd name="connsiteY16" fmla="*/ 6203816 h 6858000"/>
              <a:gd name="connsiteX17" fmla="*/ 1731494 w 6107209"/>
              <a:gd name="connsiteY17" fmla="*/ 6203776 h 6858000"/>
              <a:gd name="connsiteX18" fmla="*/ 2033807 w 6107209"/>
              <a:gd name="connsiteY18" fmla="*/ 6029608 h 6858000"/>
              <a:gd name="connsiteX19" fmla="*/ 1996018 w 6107209"/>
              <a:gd name="connsiteY19" fmla="*/ 6051379 h 6858000"/>
              <a:gd name="connsiteX20" fmla="*/ 1990786 w 6107209"/>
              <a:gd name="connsiteY20" fmla="*/ 6072915 h 6858000"/>
              <a:gd name="connsiteX21" fmla="*/ 1974485 w 6107209"/>
              <a:gd name="connsiteY21" fmla="*/ 6096751 h 6858000"/>
              <a:gd name="connsiteX22" fmla="*/ 1976064 w 6107209"/>
              <a:gd name="connsiteY22" fmla="*/ 6107736 h 6858000"/>
              <a:gd name="connsiteX23" fmla="*/ 1991747 w 6107209"/>
              <a:gd name="connsiteY23" fmla="*/ 6123298 h 6858000"/>
              <a:gd name="connsiteX24" fmla="*/ 2013604 w 6107209"/>
              <a:gd name="connsiteY24" fmla="*/ 6133009 h 6858000"/>
              <a:gd name="connsiteX25" fmla="*/ 2005290 w 6107209"/>
              <a:gd name="connsiteY25" fmla="*/ 6156491 h 6858000"/>
              <a:gd name="connsiteX26" fmla="*/ 1991784 w 6107209"/>
              <a:gd name="connsiteY26" fmla="*/ 6155053 h 6858000"/>
              <a:gd name="connsiteX27" fmla="*/ 1975815 w 6107209"/>
              <a:gd name="connsiteY27" fmla="*/ 6154780 h 6858000"/>
              <a:gd name="connsiteX28" fmla="*/ 1992548 w 6107209"/>
              <a:gd name="connsiteY28" fmla="*/ 6165447 h 6858000"/>
              <a:gd name="connsiteX29" fmla="*/ 2011776 w 6107209"/>
              <a:gd name="connsiteY29" fmla="*/ 6169068 h 6858000"/>
              <a:gd name="connsiteX30" fmla="*/ 2012014 w 6107209"/>
              <a:gd name="connsiteY30" fmla="*/ 6162601 h 6858000"/>
              <a:gd name="connsiteX31" fmla="*/ 2008574 w 6107209"/>
              <a:gd name="connsiteY31" fmla="*/ 6154939 h 6858000"/>
              <a:gd name="connsiteX32" fmla="*/ 2029984 w 6107209"/>
              <a:gd name="connsiteY32" fmla="*/ 6133089 h 6858000"/>
              <a:gd name="connsiteX33" fmla="*/ 2052932 w 6107209"/>
              <a:gd name="connsiteY33" fmla="*/ 6130064 h 6858000"/>
              <a:gd name="connsiteX34" fmla="*/ 2041666 w 6107209"/>
              <a:gd name="connsiteY34" fmla="*/ 6092373 h 6858000"/>
              <a:gd name="connsiteX35" fmla="*/ 2046862 w 6107209"/>
              <a:gd name="connsiteY35" fmla="*/ 6039080 h 6858000"/>
              <a:gd name="connsiteX36" fmla="*/ 1781837 w 6107209"/>
              <a:gd name="connsiteY36" fmla="*/ 5976635 h 6858000"/>
              <a:gd name="connsiteX37" fmla="*/ 1767011 w 6107209"/>
              <a:gd name="connsiteY37" fmla="*/ 5992441 h 6858000"/>
              <a:gd name="connsiteX38" fmla="*/ 1747290 w 6107209"/>
              <a:gd name="connsiteY38" fmla="*/ 6004695 h 6858000"/>
              <a:gd name="connsiteX39" fmla="*/ 1737230 w 6107209"/>
              <a:gd name="connsiteY39" fmla="*/ 6048555 h 6858000"/>
              <a:gd name="connsiteX40" fmla="*/ 1742058 w 6107209"/>
              <a:gd name="connsiteY40" fmla="*/ 6064847 h 6858000"/>
              <a:gd name="connsiteX41" fmla="*/ 1737064 w 6107209"/>
              <a:gd name="connsiteY41" fmla="*/ 6079917 h 6858000"/>
              <a:gd name="connsiteX42" fmla="*/ 1738624 w 6107209"/>
              <a:gd name="connsiteY42" fmla="*/ 6094822 h 6858000"/>
              <a:gd name="connsiteX43" fmla="*/ 1740182 w 6107209"/>
              <a:gd name="connsiteY43" fmla="*/ 6109727 h 6858000"/>
              <a:gd name="connsiteX44" fmla="*/ 1749952 w 6107209"/>
              <a:gd name="connsiteY44" fmla="*/ 6120752 h 6858000"/>
              <a:gd name="connsiteX45" fmla="*/ 1733489 w 6107209"/>
              <a:gd name="connsiteY45" fmla="*/ 6136354 h 6858000"/>
              <a:gd name="connsiteX46" fmla="*/ 1717027 w 6107209"/>
              <a:gd name="connsiteY46" fmla="*/ 6151956 h 6858000"/>
              <a:gd name="connsiteX47" fmla="*/ 1718648 w 6107209"/>
              <a:gd name="connsiteY47" fmla="*/ 6155101 h 6858000"/>
              <a:gd name="connsiteX48" fmla="*/ 1728418 w 6107209"/>
              <a:gd name="connsiteY48" fmla="*/ 6166125 h 6858000"/>
              <a:gd name="connsiteX49" fmla="*/ 1754524 w 6107209"/>
              <a:gd name="connsiteY49" fmla="*/ 6185070 h 6858000"/>
              <a:gd name="connsiteX50" fmla="*/ 1782711 w 6107209"/>
              <a:gd name="connsiteY50" fmla="*/ 6120912 h 6858000"/>
              <a:gd name="connsiteX51" fmla="*/ 1768363 w 6107209"/>
              <a:gd name="connsiteY51" fmla="*/ 6085166 h 6858000"/>
              <a:gd name="connsiteX52" fmla="*/ 1765083 w 6107209"/>
              <a:gd name="connsiteY52" fmla="*/ 6047122 h 6858000"/>
              <a:gd name="connsiteX53" fmla="*/ 1776178 w 6107209"/>
              <a:gd name="connsiteY53" fmla="*/ 6039923 h 6858000"/>
              <a:gd name="connsiteX54" fmla="*/ 1775019 w 6107209"/>
              <a:gd name="connsiteY54" fmla="*/ 6026784 h 6858000"/>
              <a:gd name="connsiteX55" fmla="*/ 1775357 w 6107209"/>
              <a:gd name="connsiteY55" fmla="*/ 6001695 h 6858000"/>
              <a:gd name="connsiteX56" fmla="*/ 1781837 w 6107209"/>
              <a:gd name="connsiteY56" fmla="*/ 5976635 h 6858000"/>
              <a:gd name="connsiteX57" fmla="*/ 2024100 w 6107209"/>
              <a:gd name="connsiteY57" fmla="*/ 5968206 h 6858000"/>
              <a:gd name="connsiteX58" fmla="*/ 2016098 w 6107209"/>
              <a:gd name="connsiteY58" fmla="*/ 5971500 h 6858000"/>
              <a:gd name="connsiteX59" fmla="*/ 2008281 w 6107209"/>
              <a:gd name="connsiteY59" fmla="*/ 5978126 h 6858000"/>
              <a:gd name="connsiteX60" fmla="*/ 2007824 w 6107209"/>
              <a:gd name="connsiteY60" fmla="*/ 5987141 h 6858000"/>
              <a:gd name="connsiteX61" fmla="*/ 2020665 w 6107209"/>
              <a:gd name="connsiteY61" fmla="*/ 5998181 h 6858000"/>
              <a:gd name="connsiteX62" fmla="*/ 2037217 w 6107209"/>
              <a:gd name="connsiteY62" fmla="*/ 6004534 h 6858000"/>
              <a:gd name="connsiteX63" fmla="*/ 2034036 w 6107209"/>
              <a:gd name="connsiteY63" fmla="*/ 5986484 h 6858000"/>
              <a:gd name="connsiteX64" fmla="*/ 2030856 w 6107209"/>
              <a:gd name="connsiteY64" fmla="*/ 5968435 h 6858000"/>
              <a:gd name="connsiteX65" fmla="*/ 2024100 w 6107209"/>
              <a:gd name="connsiteY65" fmla="*/ 5968206 h 6858000"/>
              <a:gd name="connsiteX66" fmla="*/ 1580419 w 6107209"/>
              <a:gd name="connsiteY66" fmla="*/ 5966249 h 6858000"/>
              <a:gd name="connsiteX67" fmla="*/ 1583662 w 6107209"/>
              <a:gd name="connsiteY67" fmla="*/ 5972538 h 6858000"/>
              <a:gd name="connsiteX68" fmla="*/ 1588184 w 6107209"/>
              <a:gd name="connsiteY68" fmla="*/ 6008039 h 6858000"/>
              <a:gd name="connsiteX69" fmla="*/ 1566950 w 6107209"/>
              <a:gd name="connsiteY69" fmla="*/ 6035183 h 6858000"/>
              <a:gd name="connsiteX70" fmla="*/ 1560381 w 6107209"/>
              <a:gd name="connsiteY70" fmla="*/ 6038288 h 6858000"/>
              <a:gd name="connsiteX71" fmla="*/ 2066088 w 6107209"/>
              <a:gd name="connsiteY71" fmla="*/ 5965470 h 6858000"/>
              <a:gd name="connsiteX72" fmla="*/ 2052140 w 6107209"/>
              <a:gd name="connsiteY72" fmla="*/ 5970106 h 6858000"/>
              <a:gd name="connsiteX73" fmla="*/ 2062955 w 6107209"/>
              <a:gd name="connsiteY73" fmla="*/ 5977215 h 6858000"/>
              <a:gd name="connsiteX74" fmla="*/ 2075047 w 6107209"/>
              <a:gd name="connsiteY74" fmla="*/ 5974922 h 6858000"/>
              <a:gd name="connsiteX75" fmla="*/ 2066088 w 6107209"/>
              <a:gd name="connsiteY75" fmla="*/ 5965470 h 6858000"/>
              <a:gd name="connsiteX76" fmla="*/ 2032684 w 6107209"/>
              <a:gd name="connsiteY76" fmla="*/ 5932376 h 6858000"/>
              <a:gd name="connsiteX77" fmla="*/ 2028762 w 6107209"/>
              <a:gd name="connsiteY77" fmla="*/ 5938629 h 6858000"/>
              <a:gd name="connsiteX78" fmla="*/ 2030980 w 6107209"/>
              <a:gd name="connsiteY78" fmla="*/ 5944913 h 6858000"/>
              <a:gd name="connsiteX79" fmla="*/ 2045738 w 6107209"/>
              <a:gd name="connsiteY79" fmla="*/ 5941848 h 6858000"/>
              <a:gd name="connsiteX80" fmla="*/ 2039835 w 6107209"/>
              <a:gd name="connsiteY80" fmla="*/ 5935351 h 6858000"/>
              <a:gd name="connsiteX81" fmla="*/ 2032684 w 6107209"/>
              <a:gd name="connsiteY81" fmla="*/ 5932376 h 6858000"/>
              <a:gd name="connsiteX82" fmla="*/ 1777513 w 6107209"/>
              <a:gd name="connsiteY82" fmla="*/ 5865274 h 6858000"/>
              <a:gd name="connsiteX83" fmla="*/ 1773589 w 6107209"/>
              <a:gd name="connsiteY83" fmla="*/ 5871529 h 6858000"/>
              <a:gd name="connsiteX84" fmla="*/ 1775808 w 6107209"/>
              <a:gd name="connsiteY84" fmla="*/ 5877812 h 6858000"/>
              <a:gd name="connsiteX85" fmla="*/ 1769001 w 6107209"/>
              <a:gd name="connsiteY85" fmla="*/ 5887382 h 6858000"/>
              <a:gd name="connsiteX86" fmla="*/ 1765872 w 6107209"/>
              <a:gd name="connsiteY86" fmla="*/ 5898149 h 6858000"/>
              <a:gd name="connsiteX87" fmla="*/ 1772217 w 6107209"/>
              <a:gd name="connsiteY87" fmla="*/ 5898572 h 6858000"/>
              <a:gd name="connsiteX88" fmla="*/ 1777347 w 6107209"/>
              <a:gd name="connsiteY88" fmla="*/ 5896636 h 6858000"/>
              <a:gd name="connsiteX89" fmla="*/ 1777430 w 6107209"/>
              <a:gd name="connsiteY89" fmla="*/ 5880956 h 6858000"/>
              <a:gd name="connsiteX90" fmla="*/ 1784215 w 6107209"/>
              <a:gd name="connsiteY90" fmla="*/ 5875304 h 6858000"/>
              <a:gd name="connsiteX91" fmla="*/ 1787323 w 6107209"/>
              <a:gd name="connsiteY91" fmla="*/ 5868458 h 6858000"/>
              <a:gd name="connsiteX92" fmla="*/ 1777513 w 6107209"/>
              <a:gd name="connsiteY92" fmla="*/ 5865274 h 6858000"/>
              <a:gd name="connsiteX93" fmla="*/ 2056712 w 6107209"/>
              <a:gd name="connsiteY93" fmla="*/ 5725494 h 6858000"/>
              <a:gd name="connsiteX94" fmla="*/ 2046858 w 6107209"/>
              <a:gd name="connsiteY94" fmla="*/ 5730149 h 6858000"/>
              <a:gd name="connsiteX95" fmla="*/ 2035937 w 6107209"/>
              <a:gd name="connsiteY95" fmla="*/ 5743623 h 6858000"/>
              <a:gd name="connsiteX96" fmla="*/ 2043409 w 6107209"/>
              <a:gd name="connsiteY96" fmla="*/ 5763065 h 6858000"/>
              <a:gd name="connsiteX97" fmla="*/ 2034803 w 6107209"/>
              <a:gd name="connsiteY97" fmla="*/ 5841432 h 6858000"/>
              <a:gd name="connsiteX98" fmla="*/ 2040707 w 6107209"/>
              <a:gd name="connsiteY98" fmla="*/ 5847930 h 6858000"/>
              <a:gd name="connsiteX99" fmla="*/ 2047858 w 6107209"/>
              <a:gd name="connsiteY99" fmla="*/ 5850904 h 6858000"/>
              <a:gd name="connsiteX100" fmla="*/ 2041373 w 6107209"/>
              <a:gd name="connsiteY100" fmla="*/ 5838328 h 6858000"/>
              <a:gd name="connsiteX101" fmla="*/ 2057496 w 6107209"/>
              <a:gd name="connsiteY101" fmla="*/ 5809198 h 6858000"/>
              <a:gd name="connsiteX102" fmla="*/ 2076085 w 6107209"/>
              <a:gd name="connsiteY102" fmla="*/ 5778905 h 6858000"/>
              <a:gd name="connsiteX103" fmla="*/ 2069683 w 6107209"/>
              <a:gd name="connsiteY103" fmla="*/ 5750647 h 6858000"/>
              <a:gd name="connsiteX104" fmla="*/ 2053329 w 6107209"/>
              <a:gd name="connsiteY104" fmla="*/ 5745667 h 6858000"/>
              <a:gd name="connsiteX105" fmla="*/ 2056712 w 6107209"/>
              <a:gd name="connsiteY105" fmla="*/ 5725494 h 6858000"/>
              <a:gd name="connsiteX106" fmla="*/ 2096039 w 6107209"/>
              <a:gd name="connsiteY106" fmla="*/ 5722549 h 6858000"/>
              <a:gd name="connsiteX107" fmla="*/ 2092713 w 6107209"/>
              <a:gd name="connsiteY107" fmla="*/ 5731942 h 6858000"/>
              <a:gd name="connsiteX108" fmla="*/ 2099245 w 6107209"/>
              <a:gd name="connsiteY108" fmla="*/ 5735698 h 6858000"/>
              <a:gd name="connsiteX109" fmla="*/ 2105808 w 6107209"/>
              <a:gd name="connsiteY109" fmla="*/ 5733573 h 6858000"/>
              <a:gd name="connsiteX110" fmla="*/ 2112377 w 6107209"/>
              <a:gd name="connsiteY110" fmla="*/ 5730468 h 6858000"/>
              <a:gd name="connsiteX111" fmla="*/ 2105456 w 6107209"/>
              <a:gd name="connsiteY111" fmla="*/ 5722986 h 6858000"/>
              <a:gd name="connsiteX112" fmla="*/ 2096039 w 6107209"/>
              <a:gd name="connsiteY112" fmla="*/ 5722549 h 6858000"/>
              <a:gd name="connsiteX113" fmla="*/ 1775806 w 6107209"/>
              <a:gd name="connsiteY113" fmla="*/ 5568881 h 6858000"/>
              <a:gd name="connsiteX114" fmla="*/ 1742963 w 6107209"/>
              <a:gd name="connsiteY114" fmla="*/ 5584404 h 6858000"/>
              <a:gd name="connsiteX115" fmla="*/ 1738853 w 6107209"/>
              <a:gd name="connsiteY115" fmla="*/ 5587325 h 6858000"/>
              <a:gd name="connsiteX116" fmla="*/ 1739638 w 6107209"/>
              <a:gd name="connsiteY116" fmla="*/ 5593797 h 6858000"/>
              <a:gd name="connsiteX117" fmla="*/ 1752296 w 6107209"/>
              <a:gd name="connsiteY117" fmla="*/ 5600523 h 6858000"/>
              <a:gd name="connsiteX118" fmla="*/ 1767450 w 6107209"/>
              <a:gd name="connsiteY118" fmla="*/ 5600205 h 6858000"/>
              <a:gd name="connsiteX119" fmla="*/ 1770776 w 6107209"/>
              <a:gd name="connsiteY119" fmla="*/ 5590812 h 6858000"/>
              <a:gd name="connsiteX120" fmla="*/ 2072299 w 6107209"/>
              <a:gd name="connsiteY120" fmla="*/ 5565617 h 6858000"/>
              <a:gd name="connsiteX121" fmla="*/ 2047690 w 6107209"/>
              <a:gd name="connsiteY121" fmla="*/ 5573338 h 6858000"/>
              <a:gd name="connsiteX122" fmla="*/ 2056784 w 6107209"/>
              <a:gd name="connsiteY122" fmla="*/ 5595924 h 6858000"/>
              <a:gd name="connsiteX123" fmla="*/ 2062198 w 6107209"/>
              <a:gd name="connsiteY123" fmla="*/ 5617316 h 6858000"/>
              <a:gd name="connsiteX124" fmla="*/ 2052740 w 6107209"/>
              <a:gd name="connsiteY124" fmla="*/ 5624719 h 6858000"/>
              <a:gd name="connsiteX125" fmla="*/ 2050641 w 6107209"/>
              <a:gd name="connsiteY125" fmla="*/ 5634511 h 6858000"/>
              <a:gd name="connsiteX126" fmla="*/ 2054680 w 6107209"/>
              <a:gd name="connsiteY126" fmla="*/ 5645311 h 6858000"/>
              <a:gd name="connsiteX127" fmla="*/ 2048896 w 6107209"/>
              <a:gd name="connsiteY127" fmla="*/ 5654888 h 6858000"/>
              <a:gd name="connsiteX128" fmla="*/ 2045611 w 6107209"/>
              <a:gd name="connsiteY128" fmla="*/ 5656440 h 6858000"/>
              <a:gd name="connsiteX129" fmla="*/ 2044910 w 6107209"/>
              <a:gd name="connsiteY129" fmla="*/ 5672903 h 6858000"/>
              <a:gd name="connsiteX130" fmla="*/ 2050351 w 6107209"/>
              <a:gd name="connsiteY130" fmla="*/ 5689394 h 6858000"/>
              <a:gd name="connsiteX131" fmla="*/ 2053594 w 6107209"/>
              <a:gd name="connsiteY131" fmla="*/ 5695683 h 6858000"/>
              <a:gd name="connsiteX132" fmla="*/ 2078537 w 6107209"/>
              <a:gd name="connsiteY132" fmla="*/ 5625237 h 6858000"/>
              <a:gd name="connsiteX133" fmla="*/ 2073921 w 6107209"/>
              <a:gd name="connsiteY133" fmla="*/ 5568760 h 6858000"/>
              <a:gd name="connsiteX134" fmla="*/ 2080490 w 6107209"/>
              <a:gd name="connsiteY134" fmla="*/ 5565655 h 6858000"/>
              <a:gd name="connsiteX135" fmla="*/ 2090592 w 6107209"/>
              <a:gd name="connsiteY135" fmla="*/ 5513955 h 6858000"/>
              <a:gd name="connsiteX136" fmla="*/ 2085857 w 6107209"/>
              <a:gd name="connsiteY136" fmla="*/ 5518636 h 6858000"/>
              <a:gd name="connsiteX137" fmla="*/ 2087266 w 6107209"/>
              <a:gd name="connsiteY137" fmla="*/ 5523348 h 6858000"/>
              <a:gd name="connsiteX138" fmla="*/ 2094208 w 6107209"/>
              <a:gd name="connsiteY138" fmla="*/ 5526910 h 6858000"/>
              <a:gd name="connsiteX139" fmla="*/ 2103644 w 6107209"/>
              <a:gd name="connsiteY139" fmla="*/ 5523427 h 6858000"/>
              <a:gd name="connsiteX140" fmla="*/ 2106930 w 6107209"/>
              <a:gd name="connsiteY140" fmla="*/ 5521876 h 6858000"/>
              <a:gd name="connsiteX141" fmla="*/ 2100615 w 6107209"/>
              <a:gd name="connsiteY141" fmla="*/ 5515572 h 6858000"/>
              <a:gd name="connsiteX142" fmla="*/ 2090592 w 6107209"/>
              <a:gd name="connsiteY142" fmla="*/ 5513955 h 6858000"/>
              <a:gd name="connsiteX143" fmla="*/ 1748034 w 6107209"/>
              <a:gd name="connsiteY143" fmla="*/ 5477401 h 6858000"/>
              <a:gd name="connsiteX144" fmla="*/ 1746985 w 6107209"/>
              <a:gd name="connsiteY144" fmla="*/ 5477789 h 6858000"/>
              <a:gd name="connsiteX145" fmla="*/ 1740785 w 6107209"/>
              <a:gd name="connsiteY145" fmla="*/ 5489760 h 6858000"/>
              <a:gd name="connsiteX146" fmla="*/ 1741405 w 6107209"/>
              <a:gd name="connsiteY146" fmla="*/ 5492267 h 6858000"/>
              <a:gd name="connsiteX147" fmla="*/ 1736852 w 6107209"/>
              <a:gd name="connsiteY147" fmla="*/ 5501261 h 6858000"/>
              <a:gd name="connsiteX148" fmla="*/ 1734176 w 6107209"/>
              <a:gd name="connsiteY148" fmla="*/ 5502526 h 6858000"/>
              <a:gd name="connsiteX149" fmla="*/ 1733898 w 6107209"/>
              <a:gd name="connsiteY149" fmla="*/ 5503061 h 6858000"/>
              <a:gd name="connsiteX150" fmla="*/ 1744376 w 6107209"/>
              <a:gd name="connsiteY150" fmla="*/ 5510902 h 6858000"/>
              <a:gd name="connsiteX151" fmla="*/ 1756432 w 6107209"/>
              <a:gd name="connsiteY151" fmla="*/ 5515470 h 6858000"/>
              <a:gd name="connsiteX152" fmla="*/ 1753190 w 6107209"/>
              <a:gd name="connsiteY152" fmla="*/ 5509182 h 6858000"/>
              <a:gd name="connsiteX153" fmla="*/ 1757155 w 6107209"/>
              <a:gd name="connsiteY153" fmla="*/ 5495087 h 6858000"/>
              <a:gd name="connsiteX154" fmla="*/ 1754978 w 6107209"/>
              <a:gd name="connsiteY154" fmla="*/ 5480963 h 6858000"/>
              <a:gd name="connsiteX155" fmla="*/ 1748034 w 6107209"/>
              <a:gd name="connsiteY155" fmla="*/ 5477401 h 6858000"/>
              <a:gd name="connsiteX156" fmla="*/ 2132205 w 6107209"/>
              <a:gd name="connsiteY156" fmla="*/ 5388703 h 6858000"/>
              <a:gd name="connsiteX157" fmla="*/ 2133742 w 6107209"/>
              <a:gd name="connsiteY157" fmla="*/ 5407529 h 6858000"/>
              <a:gd name="connsiteX158" fmla="*/ 2132258 w 6107209"/>
              <a:gd name="connsiteY158" fmla="*/ 5417519 h 6858000"/>
              <a:gd name="connsiteX159" fmla="*/ 2136944 w 6107209"/>
              <a:gd name="connsiteY159" fmla="*/ 5421657 h 6858000"/>
              <a:gd name="connsiteX160" fmla="*/ 2137645 w 6107209"/>
              <a:gd name="connsiteY160" fmla="*/ 5405196 h 6858000"/>
              <a:gd name="connsiteX161" fmla="*/ 2132205 w 6107209"/>
              <a:gd name="connsiteY161" fmla="*/ 5388703 h 6858000"/>
              <a:gd name="connsiteX162" fmla="*/ 4438720 w 6107209"/>
              <a:gd name="connsiteY162" fmla="*/ 5365946 h 6858000"/>
              <a:gd name="connsiteX163" fmla="*/ 4454734 w 6107209"/>
              <a:gd name="connsiteY163" fmla="*/ 5366224 h 6858000"/>
              <a:gd name="connsiteX164" fmla="*/ 4472496 w 6107209"/>
              <a:gd name="connsiteY164" fmla="*/ 5373749 h 6858000"/>
              <a:gd name="connsiteX165" fmla="*/ 4478710 w 6107209"/>
              <a:gd name="connsiteY165" fmla="*/ 5381601 h 6858000"/>
              <a:gd name="connsiteX166" fmla="*/ 4487250 w 6107209"/>
              <a:gd name="connsiteY166" fmla="*/ 5390846 h 6858000"/>
              <a:gd name="connsiteX167" fmla="*/ 4475071 w 6107209"/>
              <a:gd name="connsiteY167" fmla="*/ 5403716 h 6858000"/>
              <a:gd name="connsiteX168" fmla="*/ 4457358 w 6107209"/>
              <a:gd name="connsiteY168" fmla="*/ 5410176 h 6858000"/>
              <a:gd name="connsiteX169" fmla="*/ 4447408 w 6107209"/>
              <a:gd name="connsiteY169" fmla="*/ 5392335 h 6858000"/>
              <a:gd name="connsiteX170" fmla="*/ 4451144 w 6107209"/>
              <a:gd name="connsiteY170" fmla="*/ 5373378 h 6858000"/>
              <a:gd name="connsiteX171" fmla="*/ 4444204 w 6107209"/>
              <a:gd name="connsiteY171" fmla="*/ 5370777 h 6858000"/>
              <a:gd name="connsiteX172" fmla="*/ 4438720 w 6107209"/>
              <a:gd name="connsiteY172" fmla="*/ 5365946 h 6858000"/>
              <a:gd name="connsiteX173" fmla="*/ 4356404 w 6107209"/>
              <a:gd name="connsiteY173" fmla="*/ 5234001 h 6858000"/>
              <a:gd name="connsiteX174" fmla="*/ 4349418 w 6107209"/>
              <a:gd name="connsiteY174" fmla="*/ 5238091 h 6858000"/>
              <a:gd name="connsiteX175" fmla="*/ 4339712 w 6107209"/>
              <a:gd name="connsiteY175" fmla="*/ 5252959 h 6858000"/>
              <a:gd name="connsiteX176" fmla="*/ 4361846 w 6107209"/>
              <a:gd name="connsiteY176" fmla="*/ 5311683 h 6858000"/>
              <a:gd name="connsiteX177" fmla="*/ 4413480 w 6107209"/>
              <a:gd name="connsiteY177" fmla="*/ 5305362 h 6858000"/>
              <a:gd name="connsiteX178" fmla="*/ 4387128 w 6107209"/>
              <a:gd name="connsiteY178" fmla="*/ 5266337 h 6858000"/>
              <a:gd name="connsiteX179" fmla="*/ 4356404 w 6107209"/>
              <a:gd name="connsiteY179" fmla="*/ 5234001 h 6858000"/>
              <a:gd name="connsiteX180" fmla="*/ 2410336 w 6107209"/>
              <a:gd name="connsiteY180" fmla="*/ 5143852 h 6858000"/>
              <a:gd name="connsiteX181" fmla="*/ 2403795 w 6107209"/>
              <a:gd name="connsiteY181" fmla="*/ 5158667 h 6858000"/>
              <a:gd name="connsiteX182" fmla="*/ 2407796 w 6107209"/>
              <a:gd name="connsiteY182" fmla="*/ 5156775 h 6858000"/>
              <a:gd name="connsiteX183" fmla="*/ 2415639 w 6107209"/>
              <a:gd name="connsiteY183" fmla="*/ 5160576 h 6858000"/>
              <a:gd name="connsiteX184" fmla="*/ 2417052 w 6107209"/>
              <a:gd name="connsiteY184" fmla="*/ 5148409 h 6858000"/>
              <a:gd name="connsiteX185" fmla="*/ 2416638 w 6107209"/>
              <a:gd name="connsiteY185" fmla="*/ 5144928 h 6858000"/>
              <a:gd name="connsiteX186" fmla="*/ 4090456 w 6107209"/>
              <a:gd name="connsiteY186" fmla="*/ 5112103 h 6858000"/>
              <a:gd name="connsiteX187" fmla="*/ 4096668 w 6107209"/>
              <a:gd name="connsiteY187" fmla="*/ 5115819 h 6858000"/>
              <a:gd name="connsiteX188" fmla="*/ 4120012 w 6107209"/>
              <a:gd name="connsiteY188" fmla="*/ 5143742 h 6858000"/>
              <a:gd name="connsiteX189" fmla="*/ 4116860 w 6107209"/>
              <a:gd name="connsiteY189" fmla="*/ 5177518 h 6858000"/>
              <a:gd name="connsiteX190" fmla="*/ 4112979 w 6107209"/>
              <a:gd name="connsiteY190" fmla="*/ 5183467 h 6858000"/>
              <a:gd name="connsiteX191" fmla="*/ 1639679 w 6107209"/>
              <a:gd name="connsiteY191" fmla="*/ 5070955 h 6858000"/>
              <a:gd name="connsiteX192" fmla="*/ 1643789 w 6107209"/>
              <a:gd name="connsiteY192" fmla="*/ 5086744 h 6858000"/>
              <a:gd name="connsiteX193" fmla="*/ 1658281 w 6107209"/>
              <a:gd name="connsiteY193" fmla="*/ 5090854 h 6858000"/>
              <a:gd name="connsiteX194" fmla="*/ 4280935 w 6107209"/>
              <a:gd name="connsiteY194" fmla="*/ 5052409 h 6858000"/>
              <a:gd name="connsiteX195" fmla="*/ 4280093 w 6107209"/>
              <a:gd name="connsiteY195" fmla="*/ 5066674 h 6858000"/>
              <a:gd name="connsiteX196" fmla="*/ 4269418 w 6107209"/>
              <a:gd name="connsiteY196" fmla="*/ 5103500 h 6858000"/>
              <a:gd name="connsiteX197" fmla="*/ 4282099 w 6107209"/>
              <a:gd name="connsiteY197" fmla="*/ 5114600 h 6858000"/>
              <a:gd name="connsiteX198" fmla="*/ 4286128 w 6107209"/>
              <a:gd name="connsiteY198" fmla="*/ 5129934 h 6858000"/>
              <a:gd name="connsiteX199" fmla="*/ 4295641 w 6107209"/>
              <a:gd name="connsiteY199" fmla="*/ 5141827 h 6858000"/>
              <a:gd name="connsiteX200" fmla="*/ 4305153 w 6107209"/>
              <a:gd name="connsiteY200" fmla="*/ 5153719 h 6858000"/>
              <a:gd name="connsiteX201" fmla="*/ 4319518 w 6107209"/>
              <a:gd name="connsiteY201" fmla="*/ 5158179 h 6858000"/>
              <a:gd name="connsiteX202" fmla="*/ 4314086 w 6107209"/>
              <a:gd name="connsiteY202" fmla="*/ 5179738 h 6858000"/>
              <a:gd name="connsiteX203" fmla="*/ 4308650 w 6107209"/>
              <a:gd name="connsiteY203" fmla="*/ 5201295 h 6858000"/>
              <a:gd name="connsiteX204" fmla="*/ 4311756 w 6107209"/>
              <a:gd name="connsiteY204" fmla="*/ 5203154 h 6858000"/>
              <a:gd name="connsiteX205" fmla="*/ 4326120 w 6107209"/>
              <a:gd name="connsiteY205" fmla="*/ 5207613 h 6858000"/>
              <a:gd name="connsiteX206" fmla="*/ 4358734 w 6107209"/>
              <a:gd name="connsiteY206" fmla="*/ 5210585 h 6858000"/>
              <a:gd name="connsiteX207" fmla="*/ 4347470 w 6107209"/>
              <a:gd name="connsiteY207" fmla="*/ 5141824 h 6858000"/>
              <a:gd name="connsiteX208" fmla="*/ 4315632 w 6107209"/>
              <a:gd name="connsiteY208" fmla="*/ 5118641 h 6858000"/>
              <a:gd name="connsiteX209" fmla="*/ 4291950 w 6107209"/>
              <a:gd name="connsiteY209" fmla="*/ 5087932 h 6858000"/>
              <a:gd name="connsiteX210" fmla="*/ 4297432 w 6107209"/>
              <a:gd name="connsiteY210" fmla="*/ 5076223 h 6858000"/>
              <a:gd name="connsiteX211" fmla="*/ 4289229 w 6107209"/>
              <a:gd name="connsiteY211" fmla="*/ 5065631 h 6858000"/>
              <a:gd name="connsiteX212" fmla="*/ 1545497 w 6107209"/>
              <a:gd name="connsiteY212" fmla="*/ 4968139 h 6858000"/>
              <a:gd name="connsiteX213" fmla="*/ 1542027 w 6107209"/>
              <a:gd name="connsiteY213" fmla="*/ 4969260 h 6858000"/>
              <a:gd name="connsiteX214" fmla="*/ 1548134 w 6107209"/>
              <a:gd name="connsiteY214" fmla="*/ 4977001 h 6858000"/>
              <a:gd name="connsiteX215" fmla="*/ 1559418 w 6107209"/>
              <a:gd name="connsiteY215" fmla="*/ 4974747 h 6858000"/>
              <a:gd name="connsiteX216" fmla="*/ 1545497 w 6107209"/>
              <a:gd name="connsiteY216" fmla="*/ 4968139 h 6858000"/>
              <a:gd name="connsiteX217" fmla="*/ 4514508 w 6107209"/>
              <a:gd name="connsiteY217" fmla="*/ 4954903 h 6858000"/>
              <a:gd name="connsiteX218" fmla="*/ 4504218 w 6107209"/>
              <a:gd name="connsiteY218" fmla="*/ 4964655 h 6858000"/>
              <a:gd name="connsiteX219" fmla="*/ 4501288 w 6107209"/>
              <a:gd name="connsiteY219" fmla="*/ 4976795 h 6858000"/>
              <a:gd name="connsiteX220" fmla="*/ 4499099 w 6107209"/>
              <a:gd name="connsiteY220" fmla="*/ 4981363 h 6858000"/>
              <a:gd name="connsiteX221" fmla="*/ 4501032 w 6107209"/>
              <a:gd name="connsiteY221" fmla="*/ 4982763 h 6858000"/>
              <a:gd name="connsiteX222" fmla="*/ 4498096 w 6107209"/>
              <a:gd name="connsiteY222" fmla="*/ 4996253 h 6858000"/>
              <a:gd name="connsiteX223" fmla="*/ 4495984 w 6107209"/>
              <a:gd name="connsiteY223" fmla="*/ 5002786 h 6858000"/>
              <a:gd name="connsiteX224" fmla="*/ 4497838 w 6107209"/>
              <a:gd name="connsiteY224" fmla="*/ 5009708 h 6858000"/>
              <a:gd name="connsiteX225" fmla="*/ 4497575 w 6107209"/>
              <a:gd name="connsiteY225" fmla="*/ 5025026 h 6858000"/>
              <a:gd name="connsiteX226" fmla="*/ 4504700 w 6107209"/>
              <a:gd name="connsiteY226" fmla="*/ 5033282 h 6858000"/>
              <a:gd name="connsiteX227" fmla="*/ 4526586 w 6107209"/>
              <a:gd name="connsiteY227" fmla="*/ 5038625 h 6858000"/>
              <a:gd name="connsiteX228" fmla="*/ 4550511 w 6107209"/>
              <a:gd name="connsiteY228" fmla="*/ 5035881 h 6858000"/>
              <a:gd name="connsiteX229" fmla="*/ 4556336 w 6107209"/>
              <a:gd name="connsiteY229" fmla="*/ 5060040 h 6858000"/>
              <a:gd name="connsiteX230" fmla="*/ 4544059 w 6107209"/>
              <a:gd name="connsiteY230" fmla="*/ 5065616 h 6858000"/>
              <a:gd name="connsiteX231" fmla="*/ 4530326 w 6107209"/>
              <a:gd name="connsiteY231" fmla="*/ 5073422 h 6858000"/>
              <a:gd name="connsiteX232" fmla="*/ 4550416 w 6107209"/>
              <a:gd name="connsiteY232" fmla="*/ 5074072 h 6858000"/>
              <a:gd name="connsiteX233" fmla="*/ 4568760 w 6107209"/>
              <a:gd name="connsiteY233" fmla="*/ 5067474 h 6858000"/>
              <a:gd name="connsiteX234" fmla="*/ 4565412 w 6107209"/>
              <a:gd name="connsiteY234" fmla="*/ 5061853 h 6858000"/>
              <a:gd name="connsiteX235" fmla="*/ 4558278 w 6107209"/>
              <a:gd name="connsiteY235" fmla="*/ 5057066 h 6858000"/>
              <a:gd name="connsiteX236" fmla="*/ 4564488 w 6107209"/>
              <a:gd name="connsiteY236" fmla="*/ 5027703 h 6858000"/>
              <a:gd name="connsiteX237" fmla="*/ 4582345 w 6107209"/>
              <a:gd name="connsiteY237" fmla="*/ 5013578 h 6858000"/>
              <a:gd name="connsiteX238" fmla="*/ 4552062 w 6107209"/>
              <a:gd name="connsiteY238" fmla="*/ 4987190 h 6858000"/>
              <a:gd name="connsiteX239" fmla="*/ 4538492 w 6107209"/>
              <a:gd name="connsiteY239" fmla="*/ 4961010 h 6858000"/>
              <a:gd name="connsiteX240" fmla="*/ 4533128 w 6107209"/>
              <a:gd name="connsiteY240" fmla="*/ 4957346 h 6858000"/>
              <a:gd name="connsiteX241" fmla="*/ 4514508 w 6107209"/>
              <a:gd name="connsiteY241" fmla="*/ 4954903 h 6858000"/>
              <a:gd name="connsiteX242" fmla="*/ 1540659 w 6107209"/>
              <a:gd name="connsiteY242" fmla="*/ 4910495 h 6858000"/>
              <a:gd name="connsiteX243" fmla="*/ 1537188 w 6107209"/>
              <a:gd name="connsiteY243" fmla="*/ 4911616 h 6858000"/>
              <a:gd name="connsiteX244" fmla="*/ 1540834 w 6107209"/>
              <a:gd name="connsiteY244" fmla="*/ 4919227 h 6858000"/>
              <a:gd name="connsiteX245" fmla="*/ 1548809 w 6107209"/>
              <a:gd name="connsiteY245" fmla="*/ 4922665 h 6858000"/>
              <a:gd name="connsiteX246" fmla="*/ 1549939 w 6107209"/>
              <a:gd name="connsiteY246" fmla="*/ 4914900 h 6858000"/>
              <a:gd name="connsiteX247" fmla="*/ 1547464 w 6107209"/>
              <a:gd name="connsiteY247" fmla="*/ 4910612 h 6858000"/>
              <a:gd name="connsiteX248" fmla="*/ 1540659 w 6107209"/>
              <a:gd name="connsiteY248" fmla="*/ 4910495 h 6858000"/>
              <a:gd name="connsiteX249" fmla="*/ 1561285 w 6107209"/>
              <a:gd name="connsiteY249" fmla="*/ 4848332 h 6858000"/>
              <a:gd name="connsiteX250" fmla="*/ 1542762 w 6107209"/>
              <a:gd name="connsiteY250" fmla="*/ 4850611 h 6858000"/>
              <a:gd name="connsiteX251" fmla="*/ 1548582 w 6107209"/>
              <a:gd name="connsiteY251" fmla="*/ 4858907 h 6858000"/>
              <a:gd name="connsiteX252" fmla="*/ 1557854 w 6107209"/>
              <a:gd name="connsiteY252" fmla="*/ 4860539 h 6858000"/>
              <a:gd name="connsiteX253" fmla="*/ 1561309 w 6107209"/>
              <a:gd name="connsiteY253" fmla="*/ 4855262 h 6858000"/>
              <a:gd name="connsiteX254" fmla="*/ 1561285 w 6107209"/>
              <a:gd name="connsiteY254" fmla="*/ 4848332 h 6858000"/>
              <a:gd name="connsiteX255" fmla="*/ 2758796 w 6107209"/>
              <a:gd name="connsiteY255" fmla="*/ 4845767 h 6858000"/>
              <a:gd name="connsiteX256" fmla="*/ 2759712 w 6107209"/>
              <a:gd name="connsiteY256" fmla="*/ 4866367 h 6858000"/>
              <a:gd name="connsiteX257" fmla="*/ 2777109 w 6107209"/>
              <a:gd name="connsiteY257" fmla="*/ 4873819 h 6858000"/>
              <a:gd name="connsiteX258" fmla="*/ 2791759 w 6107209"/>
              <a:gd name="connsiteY258" fmla="*/ 4873819 h 6858000"/>
              <a:gd name="connsiteX259" fmla="*/ 1125268 w 6107209"/>
              <a:gd name="connsiteY259" fmla="*/ 4782650 h 6858000"/>
              <a:gd name="connsiteX260" fmla="*/ 1120230 w 6107209"/>
              <a:gd name="connsiteY260" fmla="*/ 4784402 h 6858000"/>
              <a:gd name="connsiteX261" fmla="*/ 1117941 w 6107209"/>
              <a:gd name="connsiteY261" fmla="*/ 4786156 h 6858000"/>
              <a:gd name="connsiteX262" fmla="*/ 1118857 w 6107209"/>
              <a:gd name="connsiteY262" fmla="*/ 4794485 h 6858000"/>
              <a:gd name="connsiteX263" fmla="*/ 1125267 w 6107209"/>
              <a:gd name="connsiteY263" fmla="*/ 4800181 h 6858000"/>
              <a:gd name="connsiteX264" fmla="*/ 1128471 w 6107209"/>
              <a:gd name="connsiteY264" fmla="*/ 4796237 h 6858000"/>
              <a:gd name="connsiteX265" fmla="*/ 1128929 w 6107209"/>
              <a:gd name="connsiteY265" fmla="*/ 4789663 h 6858000"/>
              <a:gd name="connsiteX266" fmla="*/ 1125268 w 6107209"/>
              <a:gd name="connsiteY266" fmla="*/ 4782650 h 6858000"/>
              <a:gd name="connsiteX267" fmla="*/ 2802472 w 6107209"/>
              <a:gd name="connsiteY267" fmla="*/ 4779523 h 6858000"/>
              <a:gd name="connsiteX268" fmla="*/ 2799084 w 6107209"/>
              <a:gd name="connsiteY268" fmla="*/ 4794922 h 6858000"/>
              <a:gd name="connsiteX269" fmla="*/ 2791759 w 6107209"/>
              <a:gd name="connsiteY269" fmla="*/ 4828233 h 6858000"/>
              <a:gd name="connsiteX270" fmla="*/ 2806410 w 6107209"/>
              <a:gd name="connsiteY270" fmla="*/ 4842260 h 6858000"/>
              <a:gd name="connsiteX271" fmla="*/ 2822410 w 6107209"/>
              <a:gd name="connsiteY271" fmla="*/ 4818190 h 6858000"/>
              <a:gd name="connsiteX272" fmla="*/ 2758796 w 6107209"/>
              <a:gd name="connsiteY272" fmla="*/ 4779143 h 6858000"/>
              <a:gd name="connsiteX273" fmla="*/ 2761542 w 6107209"/>
              <a:gd name="connsiteY273" fmla="*/ 4794485 h 6858000"/>
              <a:gd name="connsiteX274" fmla="*/ 2769784 w 6107209"/>
              <a:gd name="connsiteY274" fmla="*/ 4807195 h 6858000"/>
              <a:gd name="connsiteX275" fmla="*/ 2772988 w 6107209"/>
              <a:gd name="connsiteY275" fmla="*/ 4799743 h 6858000"/>
              <a:gd name="connsiteX276" fmla="*/ 2773446 w 6107209"/>
              <a:gd name="connsiteY276" fmla="*/ 4789662 h 6858000"/>
              <a:gd name="connsiteX277" fmla="*/ 2782603 w 6107209"/>
              <a:gd name="connsiteY277" fmla="*/ 4789224 h 6858000"/>
              <a:gd name="connsiteX278" fmla="*/ 2791759 w 6107209"/>
              <a:gd name="connsiteY278" fmla="*/ 4786156 h 6858000"/>
              <a:gd name="connsiteX279" fmla="*/ 2778025 w 6107209"/>
              <a:gd name="connsiteY279" fmla="*/ 4782649 h 6858000"/>
              <a:gd name="connsiteX280" fmla="*/ 2758796 w 6107209"/>
              <a:gd name="connsiteY280" fmla="*/ 4779143 h 6858000"/>
              <a:gd name="connsiteX281" fmla="*/ 1526182 w 6107209"/>
              <a:gd name="connsiteY281" fmla="*/ 4748648 h 6858000"/>
              <a:gd name="connsiteX282" fmla="*/ 1528562 w 6107209"/>
              <a:gd name="connsiteY282" fmla="*/ 4766383 h 6858000"/>
              <a:gd name="connsiteX283" fmla="*/ 1536683 w 6107209"/>
              <a:gd name="connsiteY283" fmla="*/ 4770237 h 6858000"/>
              <a:gd name="connsiteX284" fmla="*/ 1548256 w 6107209"/>
              <a:gd name="connsiteY284" fmla="*/ 4767429 h 6858000"/>
              <a:gd name="connsiteX285" fmla="*/ 1194856 w 6107209"/>
              <a:gd name="connsiteY285" fmla="*/ 4726545 h 6858000"/>
              <a:gd name="connsiteX286" fmla="*/ 1175627 w 6107209"/>
              <a:gd name="connsiteY286" fmla="*/ 4736627 h 6858000"/>
              <a:gd name="connsiteX287" fmla="*/ 1161893 w 6107209"/>
              <a:gd name="connsiteY287" fmla="*/ 4754598 h 6858000"/>
              <a:gd name="connsiteX288" fmla="*/ 1137170 w 6107209"/>
              <a:gd name="connsiteY288" fmla="*/ 4757227 h 6858000"/>
              <a:gd name="connsiteX289" fmla="*/ 1117941 w 6107209"/>
              <a:gd name="connsiteY289" fmla="*/ 4765117 h 6858000"/>
              <a:gd name="connsiteX290" fmla="*/ 1127098 w 6107209"/>
              <a:gd name="connsiteY290" fmla="*/ 4768185 h 6858000"/>
              <a:gd name="connsiteX291" fmla="*/ 1136254 w 6107209"/>
              <a:gd name="connsiteY291" fmla="*/ 4768623 h 6858000"/>
              <a:gd name="connsiteX292" fmla="*/ 1142664 w 6107209"/>
              <a:gd name="connsiteY292" fmla="*/ 4780019 h 6858000"/>
              <a:gd name="connsiteX293" fmla="*/ 1154568 w 6107209"/>
              <a:gd name="connsiteY293" fmla="*/ 4786155 h 6858000"/>
              <a:gd name="connsiteX294" fmla="*/ 1161893 w 6107209"/>
              <a:gd name="connsiteY294" fmla="*/ 4782649 h 6858000"/>
              <a:gd name="connsiteX295" fmla="*/ 1157315 w 6107209"/>
              <a:gd name="connsiteY295" fmla="*/ 4764679 h 6858000"/>
              <a:gd name="connsiteX296" fmla="*/ 1169218 w 6107209"/>
              <a:gd name="connsiteY296" fmla="*/ 4754598 h 6858000"/>
              <a:gd name="connsiteX297" fmla="*/ 1202182 w 6107209"/>
              <a:gd name="connsiteY297" fmla="*/ 4730052 h 6858000"/>
              <a:gd name="connsiteX298" fmla="*/ 3755688 w 6107209"/>
              <a:gd name="connsiteY298" fmla="*/ 4724738 h 6858000"/>
              <a:gd name="connsiteX299" fmla="*/ 3763431 w 6107209"/>
              <a:gd name="connsiteY299" fmla="*/ 4743979 h 6858000"/>
              <a:gd name="connsiteX300" fmla="*/ 3782403 w 6107209"/>
              <a:gd name="connsiteY300" fmla="*/ 4745718 h 6858000"/>
              <a:gd name="connsiteX301" fmla="*/ 3796285 w 6107209"/>
              <a:gd name="connsiteY301" fmla="*/ 4741238 h 6858000"/>
              <a:gd name="connsiteX302" fmla="*/ 740691 w 6107209"/>
              <a:gd name="connsiteY302" fmla="*/ 4705507 h 6858000"/>
              <a:gd name="connsiteX303" fmla="*/ 741607 w 6107209"/>
              <a:gd name="connsiteY303" fmla="*/ 4713834 h 6858000"/>
              <a:gd name="connsiteX304" fmla="*/ 748017 w 6107209"/>
              <a:gd name="connsiteY304" fmla="*/ 4719533 h 6858000"/>
              <a:gd name="connsiteX305" fmla="*/ 759004 w 6107209"/>
              <a:gd name="connsiteY305" fmla="*/ 4719533 h 6858000"/>
              <a:gd name="connsiteX306" fmla="*/ 752595 w 6107209"/>
              <a:gd name="connsiteY306" fmla="*/ 4708575 h 6858000"/>
              <a:gd name="connsiteX307" fmla="*/ 740691 w 6107209"/>
              <a:gd name="connsiteY307" fmla="*/ 4705507 h 6858000"/>
              <a:gd name="connsiteX308" fmla="*/ 1202182 w 6107209"/>
              <a:gd name="connsiteY308" fmla="*/ 4684468 h 6858000"/>
              <a:gd name="connsiteX309" fmla="*/ 1213170 w 6107209"/>
              <a:gd name="connsiteY309" fmla="*/ 4694987 h 6858000"/>
              <a:gd name="connsiteX310" fmla="*/ 1235145 w 6107209"/>
              <a:gd name="connsiteY310" fmla="*/ 4687974 h 6858000"/>
              <a:gd name="connsiteX311" fmla="*/ 3767034 w 6107209"/>
              <a:gd name="connsiteY311" fmla="*/ 4658169 h 6858000"/>
              <a:gd name="connsiteX312" fmla="*/ 3752848 w 6107209"/>
              <a:gd name="connsiteY312" fmla="*/ 4659048 h 6858000"/>
              <a:gd name="connsiteX313" fmla="*/ 3733458 w 6107209"/>
              <a:gd name="connsiteY313" fmla="*/ 4661606 h 6858000"/>
              <a:gd name="connsiteX314" fmla="*/ 3741180 w 6107209"/>
              <a:gd name="connsiteY314" fmla="*/ 4675302 h 6858000"/>
              <a:gd name="connsiteX315" fmla="*/ 3753230 w 6107209"/>
              <a:gd name="connsiteY315" fmla="*/ 4684827 h 6858000"/>
              <a:gd name="connsiteX316" fmla="*/ 3753780 w 6107209"/>
              <a:gd name="connsiteY316" fmla="*/ 4676786 h 6858000"/>
              <a:gd name="connsiteX317" fmla="*/ 3750850 w 6107209"/>
              <a:gd name="connsiteY317" fmla="*/ 4667093 h 6858000"/>
              <a:gd name="connsiteX318" fmla="*/ 3759381 w 6107209"/>
              <a:gd name="connsiteY318" fmla="*/ 4663877 h 6858000"/>
              <a:gd name="connsiteX319" fmla="*/ 3767034 w 6107209"/>
              <a:gd name="connsiteY319" fmla="*/ 4658169 h 6858000"/>
              <a:gd name="connsiteX320" fmla="*/ 3772728 w 6107209"/>
              <a:gd name="connsiteY320" fmla="*/ 4630429 h 6858000"/>
              <a:gd name="connsiteX321" fmla="*/ 3776900 w 6107209"/>
              <a:gd name="connsiteY321" fmla="*/ 4664235 h 6858000"/>
              <a:gd name="connsiteX322" fmla="*/ 3781074 w 6107209"/>
              <a:gd name="connsiteY322" fmla="*/ 4698042 h 6858000"/>
              <a:gd name="connsiteX323" fmla="*/ 3799638 w 6107209"/>
              <a:gd name="connsiteY323" fmla="*/ 4706852 h 6858000"/>
              <a:gd name="connsiteX324" fmla="*/ 3811063 w 6107209"/>
              <a:gd name="connsiteY324" fmla="*/ 4662462 h 6858000"/>
              <a:gd name="connsiteX325" fmla="*/ 3801615 w 6107209"/>
              <a:gd name="connsiteY325" fmla="*/ 4652096 h 6858000"/>
              <a:gd name="connsiteX326" fmla="*/ 3791289 w 6107209"/>
              <a:gd name="connsiteY326" fmla="*/ 4639239 h 6858000"/>
              <a:gd name="connsiteX327" fmla="*/ 3812074 w 6107209"/>
              <a:gd name="connsiteY327" fmla="*/ 4621430 h 6858000"/>
              <a:gd name="connsiteX328" fmla="*/ 3797021 w 6107209"/>
              <a:gd name="connsiteY328" fmla="*/ 4622588 h 6858000"/>
              <a:gd name="connsiteX329" fmla="*/ 3808644 w 6107209"/>
              <a:gd name="connsiteY329" fmla="*/ 4633639 h 6858000"/>
              <a:gd name="connsiteX330" fmla="*/ 3813400 w 6107209"/>
              <a:gd name="connsiteY330" fmla="*/ 4627939 h 6858000"/>
              <a:gd name="connsiteX331" fmla="*/ 3812074 w 6107209"/>
              <a:gd name="connsiteY331" fmla="*/ 4621430 h 6858000"/>
              <a:gd name="connsiteX332" fmla="*/ 1268109 w 6107209"/>
              <a:gd name="connsiteY332" fmla="*/ 4621351 h 6858000"/>
              <a:gd name="connsiteX333" fmla="*/ 1264904 w 6107209"/>
              <a:gd name="connsiteY333" fmla="*/ 4630554 h 6858000"/>
              <a:gd name="connsiteX334" fmla="*/ 1264446 w 6107209"/>
              <a:gd name="connsiteY334" fmla="*/ 4642389 h 6858000"/>
              <a:gd name="connsiteX335" fmla="*/ 1255747 w 6107209"/>
              <a:gd name="connsiteY335" fmla="*/ 4642828 h 6858000"/>
              <a:gd name="connsiteX336" fmla="*/ 1249797 w 6107209"/>
              <a:gd name="connsiteY336" fmla="*/ 4645897 h 6858000"/>
              <a:gd name="connsiteX337" fmla="*/ 1253916 w 6107209"/>
              <a:gd name="connsiteY337" fmla="*/ 4650717 h 6858000"/>
              <a:gd name="connsiteX338" fmla="*/ 1260785 w 6107209"/>
              <a:gd name="connsiteY338" fmla="*/ 4652910 h 6858000"/>
              <a:gd name="connsiteX339" fmla="*/ 1268109 w 6107209"/>
              <a:gd name="connsiteY339" fmla="*/ 4648965 h 6858000"/>
              <a:gd name="connsiteX340" fmla="*/ 1275434 w 6107209"/>
              <a:gd name="connsiteY340" fmla="*/ 4642390 h 6858000"/>
              <a:gd name="connsiteX341" fmla="*/ 1273146 w 6107209"/>
              <a:gd name="connsiteY341" fmla="*/ 4630555 h 6858000"/>
              <a:gd name="connsiteX342" fmla="*/ 1268109 w 6107209"/>
              <a:gd name="connsiteY342" fmla="*/ 4621351 h 6858000"/>
              <a:gd name="connsiteX343" fmla="*/ 1290084 w 6107209"/>
              <a:gd name="connsiteY343" fmla="*/ 4589792 h 6858000"/>
              <a:gd name="connsiteX344" fmla="*/ 1292831 w 6107209"/>
              <a:gd name="connsiteY344" fmla="*/ 4599434 h 6858000"/>
              <a:gd name="connsiteX345" fmla="*/ 1301072 w 6107209"/>
              <a:gd name="connsiteY345" fmla="*/ 4603819 h 6858000"/>
              <a:gd name="connsiteX346" fmla="*/ 1306109 w 6107209"/>
              <a:gd name="connsiteY346" fmla="*/ 4599874 h 6858000"/>
              <a:gd name="connsiteX347" fmla="*/ 1308399 w 6107209"/>
              <a:gd name="connsiteY347" fmla="*/ 4593299 h 6858000"/>
              <a:gd name="connsiteX348" fmla="*/ 1337699 w 6107209"/>
              <a:gd name="connsiteY348" fmla="*/ 4561740 h 6858000"/>
              <a:gd name="connsiteX349" fmla="*/ 1338615 w 6107209"/>
              <a:gd name="connsiteY349" fmla="*/ 4575327 h 6858000"/>
              <a:gd name="connsiteX350" fmla="*/ 1345024 w 6107209"/>
              <a:gd name="connsiteY350" fmla="*/ 4586286 h 6858000"/>
              <a:gd name="connsiteX351" fmla="*/ 1350060 w 6107209"/>
              <a:gd name="connsiteY351" fmla="*/ 4580587 h 6858000"/>
              <a:gd name="connsiteX352" fmla="*/ 1352349 w 6107209"/>
              <a:gd name="connsiteY352" fmla="*/ 4572260 h 6858000"/>
              <a:gd name="connsiteX353" fmla="*/ 1361506 w 6107209"/>
              <a:gd name="connsiteY353" fmla="*/ 4571822 h 6858000"/>
              <a:gd name="connsiteX354" fmla="*/ 1370662 w 6107209"/>
              <a:gd name="connsiteY354" fmla="*/ 4568754 h 6858000"/>
              <a:gd name="connsiteX355" fmla="*/ 3802157 w 6107209"/>
              <a:gd name="connsiteY355" fmla="*/ 4545684 h 6858000"/>
              <a:gd name="connsiteX356" fmla="*/ 3792183 w 6107209"/>
              <a:gd name="connsiteY356" fmla="*/ 4564944 h 6858000"/>
              <a:gd name="connsiteX357" fmla="*/ 3808797 w 6107209"/>
              <a:gd name="connsiteY357" fmla="*/ 4562899 h 6858000"/>
              <a:gd name="connsiteX358" fmla="*/ 3807056 w 6107209"/>
              <a:gd name="connsiteY358" fmla="*/ 4559561 h 6858000"/>
              <a:gd name="connsiteX359" fmla="*/ 638138 w 6107209"/>
              <a:gd name="connsiteY359" fmla="*/ 4526676 h 6858000"/>
              <a:gd name="connsiteX360" fmla="*/ 636764 w 6107209"/>
              <a:gd name="connsiteY360" fmla="*/ 4542892 h 6858000"/>
              <a:gd name="connsiteX361" fmla="*/ 649126 w 6107209"/>
              <a:gd name="connsiteY361" fmla="*/ 4551221 h 6858000"/>
              <a:gd name="connsiteX362" fmla="*/ 1363337 w 6107209"/>
              <a:gd name="connsiteY362" fmla="*/ 4502130 h 6858000"/>
              <a:gd name="connsiteX363" fmla="*/ 1353265 w 6107209"/>
              <a:gd name="connsiteY363" fmla="*/ 4512211 h 6858000"/>
              <a:gd name="connsiteX364" fmla="*/ 1348686 w 6107209"/>
              <a:gd name="connsiteY364" fmla="*/ 4530182 h 6858000"/>
              <a:gd name="connsiteX365" fmla="*/ 1359674 w 6107209"/>
              <a:gd name="connsiteY365" fmla="*/ 4516155 h 6858000"/>
              <a:gd name="connsiteX366" fmla="*/ 1372036 w 6107209"/>
              <a:gd name="connsiteY366" fmla="*/ 4515279 h 6858000"/>
              <a:gd name="connsiteX367" fmla="*/ 1381650 w 6107209"/>
              <a:gd name="connsiteY367" fmla="*/ 4509142 h 6858000"/>
              <a:gd name="connsiteX368" fmla="*/ 1373867 w 6107209"/>
              <a:gd name="connsiteY368" fmla="*/ 4503007 h 6858000"/>
              <a:gd name="connsiteX369" fmla="*/ 1363337 w 6107209"/>
              <a:gd name="connsiteY369" fmla="*/ 4502130 h 6858000"/>
              <a:gd name="connsiteX370" fmla="*/ 3805788 w 6107209"/>
              <a:gd name="connsiteY370" fmla="*/ 4460598 h 6858000"/>
              <a:gd name="connsiteX371" fmla="*/ 3798071 w 6107209"/>
              <a:gd name="connsiteY371" fmla="*/ 4461667 h 6858000"/>
              <a:gd name="connsiteX372" fmla="*/ 3798170 w 6107209"/>
              <a:gd name="connsiteY372" fmla="*/ 4468962 h 6858000"/>
              <a:gd name="connsiteX373" fmla="*/ 3803508 w 6107209"/>
              <a:gd name="connsiteY373" fmla="*/ 4473188 h 6858000"/>
              <a:gd name="connsiteX374" fmla="*/ 3814378 w 6107209"/>
              <a:gd name="connsiteY374" fmla="*/ 4463153 h 6858000"/>
              <a:gd name="connsiteX375" fmla="*/ 3805788 w 6107209"/>
              <a:gd name="connsiteY375" fmla="*/ 4460598 h 6858000"/>
              <a:gd name="connsiteX376" fmla="*/ 3794440 w 6107209"/>
              <a:gd name="connsiteY376" fmla="*/ 4424012 h 6858000"/>
              <a:gd name="connsiteX377" fmla="*/ 3794010 w 6107209"/>
              <a:gd name="connsiteY377" fmla="*/ 4427439 h 6858000"/>
              <a:gd name="connsiteX378" fmla="*/ 3794631 w 6107209"/>
              <a:gd name="connsiteY378" fmla="*/ 4438803 h 6858000"/>
              <a:gd name="connsiteX379" fmla="*/ 3785050 w 6107209"/>
              <a:gd name="connsiteY379" fmla="*/ 4445052 h 6858000"/>
              <a:gd name="connsiteX380" fmla="*/ 3789239 w 6107209"/>
              <a:gd name="connsiteY380" fmla="*/ 4447079 h 6858000"/>
              <a:gd name="connsiteX381" fmla="*/ 3796518 w 6107209"/>
              <a:gd name="connsiteY381" fmla="*/ 4444198 h 6858000"/>
              <a:gd name="connsiteX382" fmla="*/ 3797051 w 6107209"/>
              <a:gd name="connsiteY382" fmla="*/ 4432630 h 6858000"/>
              <a:gd name="connsiteX383" fmla="*/ 579536 w 6107209"/>
              <a:gd name="connsiteY383" fmla="*/ 4400442 h 6858000"/>
              <a:gd name="connsiteX384" fmla="*/ 582741 w 6107209"/>
              <a:gd name="connsiteY384" fmla="*/ 4409646 h 6858000"/>
              <a:gd name="connsiteX385" fmla="*/ 594186 w 6107209"/>
              <a:gd name="connsiteY385" fmla="*/ 4410962 h 6858000"/>
              <a:gd name="connsiteX386" fmla="*/ 583199 w 6107209"/>
              <a:gd name="connsiteY386" fmla="*/ 4400442 h 6858000"/>
              <a:gd name="connsiteX387" fmla="*/ 3823960 w 6107209"/>
              <a:gd name="connsiteY387" fmla="*/ 4363351 h 6858000"/>
              <a:gd name="connsiteX388" fmla="*/ 3822748 w 6107209"/>
              <a:gd name="connsiteY388" fmla="*/ 4366358 h 6858000"/>
              <a:gd name="connsiteX389" fmla="*/ 3813565 w 6107209"/>
              <a:gd name="connsiteY389" fmla="*/ 4389673 h 6858000"/>
              <a:gd name="connsiteX390" fmla="*/ 3812868 w 6107209"/>
              <a:gd name="connsiteY390" fmla="*/ 4391443 h 6858000"/>
              <a:gd name="connsiteX391" fmla="*/ 3832558 w 6107209"/>
              <a:gd name="connsiteY391" fmla="*/ 4428461 h 6858000"/>
              <a:gd name="connsiteX392" fmla="*/ 3836404 w 6107209"/>
              <a:gd name="connsiteY392" fmla="*/ 4420231 h 6858000"/>
              <a:gd name="connsiteX393" fmla="*/ 3840781 w 6107209"/>
              <a:gd name="connsiteY393" fmla="*/ 4397029 h 6858000"/>
              <a:gd name="connsiteX394" fmla="*/ 3832345 w 6107209"/>
              <a:gd name="connsiteY394" fmla="*/ 4372232 h 6858000"/>
              <a:gd name="connsiteX395" fmla="*/ 594188 w 6107209"/>
              <a:gd name="connsiteY395" fmla="*/ 4344338 h 6858000"/>
              <a:gd name="connsiteX396" fmla="*/ 595104 w 6107209"/>
              <a:gd name="connsiteY396" fmla="*/ 4352667 h 6858000"/>
              <a:gd name="connsiteX397" fmla="*/ 601512 w 6107209"/>
              <a:gd name="connsiteY397" fmla="*/ 4358363 h 6858000"/>
              <a:gd name="connsiteX398" fmla="*/ 605174 w 6107209"/>
              <a:gd name="connsiteY398" fmla="*/ 4351351 h 6858000"/>
              <a:gd name="connsiteX399" fmla="*/ 604258 w 6107209"/>
              <a:gd name="connsiteY399" fmla="*/ 4346529 h 6858000"/>
              <a:gd name="connsiteX400" fmla="*/ 597849 w 6107209"/>
              <a:gd name="connsiteY400" fmla="*/ 4344338 h 6858000"/>
              <a:gd name="connsiteX401" fmla="*/ 3867720 w 6107209"/>
              <a:gd name="connsiteY401" fmla="*/ 4294701 h 6858000"/>
              <a:gd name="connsiteX402" fmla="*/ 3865656 w 6107209"/>
              <a:gd name="connsiteY402" fmla="*/ 4297631 h 6858000"/>
              <a:gd name="connsiteX403" fmla="*/ 3866056 w 6107209"/>
              <a:gd name="connsiteY403" fmla="*/ 4299398 h 6858000"/>
              <a:gd name="connsiteX404" fmla="*/ 3871872 w 6107209"/>
              <a:gd name="connsiteY404" fmla="*/ 4301285 h 6858000"/>
              <a:gd name="connsiteX405" fmla="*/ 3873267 w 6107209"/>
              <a:gd name="connsiteY405" fmla="*/ 4295929 h 6858000"/>
              <a:gd name="connsiteX406" fmla="*/ 619825 w 6107209"/>
              <a:gd name="connsiteY406" fmla="*/ 4288233 h 6858000"/>
              <a:gd name="connsiteX407" fmla="*/ 622572 w 6107209"/>
              <a:gd name="connsiteY407" fmla="*/ 4297877 h 6858000"/>
              <a:gd name="connsiteX408" fmla="*/ 630813 w 6107209"/>
              <a:gd name="connsiteY408" fmla="*/ 4302260 h 6858000"/>
              <a:gd name="connsiteX409" fmla="*/ 635850 w 6107209"/>
              <a:gd name="connsiteY409" fmla="*/ 4298315 h 6858000"/>
              <a:gd name="connsiteX410" fmla="*/ 638138 w 6107209"/>
              <a:gd name="connsiteY410" fmla="*/ 4291741 h 6858000"/>
              <a:gd name="connsiteX411" fmla="*/ 3865998 w 6107209"/>
              <a:gd name="connsiteY411" fmla="*/ 4262989 h 6858000"/>
              <a:gd name="connsiteX412" fmla="*/ 3862207 w 6107209"/>
              <a:gd name="connsiteY412" fmla="*/ 4271608 h 6858000"/>
              <a:gd name="connsiteX413" fmla="*/ 3871880 w 6107209"/>
              <a:gd name="connsiteY413" fmla="*/ 4272229 h 6858000"/>
              <a:gd name="connsiteX414" fmla="*/ 3870078 w 6107209"/>
              <a:gd name="connsiteY414" fmla="*/ 4266992 h 6858000"/>
              <a:gd name="connsiteX415" fmla="*/ 638138 w 6107209"/>
              <a:gd name="connsiteY415" fmla="*/ 4186546 h 6858000"/>
              <a:gd name="connsiteX416" fmla="*/ 634475 w 6107209"/>
              <a:gd name="connsiteY416" fmla="*/ 4204077 h 6858000"/>
              <a:gd name="connsiteX417" fmla="*/ 640885 w 6107209"/>
              <a:gd name="connsiteY417" fmla="*/ 4210215 h 6858000"/>
              <a:gd name="connsiteX418" fmla="*/ 652788 w 6107209"/>
              <a:gd name="connsiteY418" fmla="*/ 4211092 h 6858000"/>
              <a:gd name="connsiteX419" fmla="*/ 573371 w 6107209"/>
              <a:gd name="connsiteY419" fmla="*/ 3783454 h 6858000"/>
              <a:gd name="connsiteX420" fmla="*/ 570445 w 6107209"/>
              <a:gd name="connsiteY420" fmla="*/ 3783627 h 6858000"/>
              <a:gd name="connsiteX421" fmla="*/ 566190 w 6107209"/>
              <a:gd name="connsiteY421" fmla="*/ 3790944 h 6858000"/>
              <a:gd name="connsiteX422" fmla="*/ 568009 w 6107209"/>
              <a:gd name="connsiteY422" fmla="*/ 3799135 h 6858000"/>
              <a:gd name="connsiteX423" fmla="*/ 573001 w 6107209"/>
              <a:gd name="connsiteY423" fmla="*/ 3797673 h 6858000"/>
              <a:gd name="connsiteX424" fmla="*/ 577326 w 6107209"/>
              <a:gd name="connsiteY424" fmla="*/ 3792548 h 6858000"/>
              <a:gd name="connsiteX425" fmla="*/ 578544 w 6107209"/>
              <a:gd name="connsiteY425" fmla="*/ 3784794 h 6858000"/>
              <a:gd name="connsiteX426" fmla="*/ 573371 w 6107209"/>
              <a:gd name="connsiteY426" fmla="*/ 3783454 h 6858000"/>
              <a:gd name="connsiteX427" fmla="*/ 4680990 w 6107209"/>
              <a:gd name="connsiteY427" fmla="*/ 3778510 h 6858000"/>
              <a:gd name="connsiteX428" fmla="*/ 4697989 w 6107209"/>
              <a:gd name="connsiteY428" fmla="*/ 3784798 h 6858000"/>
              <a:gd name="connsiteX429" fmla="*/ 4703982 w 6107209"/>
              <a:gd name="connsiteY429" fmla="*/ 3788834 h 6858000"/>
              <a:gd name="connsiteX430" fmla="*/ 4628328 w 6107209"/>
              <a:gd name="connsiteY430" fmla="*/ 3806484 h 6858000"/>
              <a:gd name="connsiteX431" fmla="*/ 4632543 w 6107209"/>
              <a:gd name="connsiteY431" fmla="*/ 3800748 h 6858000"/>
              <a:gd name="connsiteX432" fmla="*/ 4662932 w 6107209"/>
              <a:gd name="connsiteY432" fmla="*/ 3779949 h 6858000"/>
              <a:gd name="connsiteX433" fmla="*/ 4680990 w 6107209"/>
              <a:gd name="connsiteY433" fmla="*/ 3778510 h 6858000"/>
              <a:gd name="connsiteX434" fmla="*/ 583087 w 6107209"/>
              <a:gd name="connsiteY434" fmla="*/ 3766419 h 6858000"/>
              <a:gd name="connsiteX435" fmla="*/ 588734 w 6107209"/>
              <a:gd name="connsiteY435" fmla="*/ 3773972 h 6858000"/>
              <a:gd name="connsiteX436" fmla="*/ 595960 w 6107209"/>
              <a:gd name="connsiteY436" fmla="*/ 3779372 h 6858000"/>
              <a:gd name="connsiteX437" fmla="*/ 594355 w 6107209"/>
              <a:gd name="connsiteY437" fmla="*/ 3792224 h 6858000"/>
              <a:gd name="connsiteX438" fmla="*/ 600405 w 6107209"/>
              <a:gd name="connsiteY438" fmla="*/ 3803798 h 6858000"/>
              <a:gd name="connsiteX439" fmla="*/ 608504 w 6107209"/>
              <a:gd name="connsiteY439" fmla="*/ 3804965 h 6858000"/>
              <a:gd name="connsiteX440" fmla="*/ 615557 w 6107209"/>
              <a:gd name="connsiteY440" fmla="*/ 3787744 h 6858000"/>
              <a:gd name="connsiteX441" fmla="*/ 631350 w 6107209"/>
              <a:gd name="connsiteY441" fmla="*/ 3786053 h 6858000"/>
              <a:gd name="connsiteX442" fmla="*/ 673063 w 6107209"/>
              <a:gd name="connsiteY442" fmla="*/ 3784130 h 6858000"/>
              <a:gd name="connsiteX443" fmla="*/ 669177 w 6107209"/>
              <a:gd name="connsiteY443" fmla="*/ 3777227 h 6858000"/>
              <a:gd name="connsiteX444" fmla="*/ 647391 w 6107209"/>
              <a:gd name="connsiteY444" fmla="*/ 3774884 h 6858000"/>
              <a:gd name="connsiteX445" fmla="*/ 625359 w 6107209"/>
              <a:gd name="connsiteY445" fmla="*/ 3782019 h 6858000"/>
              <a:gd name="connsiteX446" fmla="*/ 603556 w 6107209"/>
              <a:gd name="connsiteY446" fmla="*/ 3770555 h 6858000"/>
              <a:gd name="connsiteX447" fmla="*/ 583087 w 6107209"/>
              <a:gd name="connsiteY447" fmla="*/ 3766419 h 6858000"/>
              <a:gd name="connsiteX448" fmla="*/ 700452 w 6107209"/>
              <a:gd name="connsiteY448" fmla="*/ 3746843 h 6858000"/>
              <a:gd name="connsiteX449" fmla="*/ 703119 w 6107209"/>
              <a:gd name="connsiteY449" fmla="*/ 3761499 h 6858000"/>
              <a:gd name="connsiteX450" fmla="*/ 706745 w 6107209"/>
              <a:gd name="connsiteY450" fmla="*/ 3762540 h 6858000"/>
              <a:gd name="connsiteX451" fmla="*/ 709833 w 6107209"/>
              <a:gd name="connsiteY451" fmla="*/ 3754777 h 6858000"/>
              <a:gd name="connsiteX452" fmla="*/ 4470200 w 6107209"/>
              <a:gd name="connsiteY452" fmla="*/ 3674300 h 6858000"/>
              <a:gd name="connsiteX453" fmla="*/ 4455781 w 6107209"/>
              <a:gd name="connsiteY453" fmla="*/ 3681738 h 6858000"/>
              <a:gd name="connsiteX454" fmla="*/ 4447350 w 6107209"/>
              <a:gd name="connsiteY454" fmla="*/ 3678740 h 6858000"/>
              <a:gd name="connsiteX455" fmla="*/ 4439582 w 6107209"/>
              <a:gd name="connsiteY455" fmla="*/ 3679406 h 6858000"/>
              <a:gd name="connsiteX456" fmla="*/ 4441361 w 6107209"/>
              <a:gd name="connsiteY456" fmla="*/ 3689176 h 6858000"/>
              <a:gd name="connsiteX457" fmla="*/ 4448975 w 6107209"/>
              <a:gd name="connsiteY457" fmla="*/ 3689480 h 6858000"/>
              <a:gd name="connsiteX458" fmla="*/ 4453674 w 6107209"/>
              <a:gd name="connsiteY458" fmla="*/ 3684606 h 6858000"/>
              <a:gd name="connsiteX459" fmla="*/ 4465711 w 6107209"/>
              <a:gd name="connsiteY459" fmla="*/ 3685744 h 6858000"/>
              <a:gd name="connsiteX460" fmla="*/ 4477082 w 6107209"/>
              <a:gd name="connsiteY460" fmla="*/ 3683219 h 6858000"/>
              <a:gd name="connsiteX461" fmla="*/ 4474431 w 6107209"/>
              <a:gd name="connsiteY461" fmla="*/ 3677683 h 6858000"/>
              <a:gd name="connsiteX462" fmla="*/ 4470200 w 6107209"/>
              <a:gd name="connsiteY462" fmla="*/ 3674300 h 6858000"/>
              <a:gd name="connsiteX463" fmla="*/ 4642609 w 6107209"/>
              <a:gd name="connsiteY463" fmla="*/ 3594586 h 6858000"/>
              <a:gd name="connsiteX464" fmla="*/ 4614068 w 6107209"/>
              <a:gd name="connsiteY464" fmla="*/ 3612551 h 6858000"/>
              <a:gd name="connsiteX465" fmla="*/ 4602154 w 6107209"/>
              <a:gd name="connsiteY465" fmla="*/ 3606674 h 6858000"/>
              <a:gd name="connsiteX466" fmla="*/ 4590660 w 6107209"/>
              <a:gd name="connsiteY466" fmla="*/ 3613939 h 6858000"/>
              <a:gd name="connsiteX467" fmla="*/ 4567492 w 6107209"/>
              <a:gd name="connsiteY467" fmla="*/ 3625667 h 6858000"/>
              <a:gd name="connsiteX468" fmla="*/ 4541410 w 6107209"/>
              <a:gd name="connsiteY468" fmla="*/ 3632221 h 6858000"/>
              <a:gd name="connsiteX469" fmla="*/ 4563004 w 6107209"/>
              <a:gd name="connsiteY469" fmla="*/ 3637113 h 6858000"/>
              <a:gd name="connsiteX470" fmla="*/ 4583682 w 6107209"/>
              <a:gd name="connsiteY470" fmla="*/ 3647822 h 6858000"/>
              <a:gd name="connsiteX471" fmla="*/ 4628719 w 6107209"/>
              <a:gd name="connsiteY471" fmla="*/ 3635277 h 6858000"/>
              <a:gd name="connsiteX472" fmla="*/ 4641350 w 6107209"/>
              <a:gd name="connsiteY472" fmla="*/ 3623418 h 6858000"/>
              <a:gd name="connsiteX473" fmla="*/ 4657558 w 6107209"/>
              <a:gd name="connsiteY473" fmla="*/ 3620398 h 6858000"/>
              <a:gd name="connsiteX474" fmla="*/ 4664768 w 6107209"/>
              <a:gd name="connsiteY474" fmla="*/ 3615685 h 6858000"/>
              <a:gd name="connsiteX475" fmla="*/ 4646704 w 6107209"/>
              <a:gd name="connsiteY475" fmla="*/ 3604878 h 6858000"/>
              <a:gd name="connsiteX476" fmla="*/ 310322 w 6107209"/>
              <a:gd name="connsiteY476" fmla="*/ 3509896 h 6858000"/>
              <a:gd name="connsiteX477" fmla="*/ 306068 w 6107209"/>
              <a:gd name="connsiteY477" fmla="*/ 3517212 h 6858000"/>
              <a:gd name="connsiteX478" fmla="*/ 307887 w 6107209"/>
              <a:gd name="connsiteY478" fmla="*/ 3525403 h 6858000"/>
              <a:gd name="connsiteX479" fmla="*/ 316875 w 6107209"/>
              <a:gd name="connsiteY479" fmla="*/ 3531454 h 6858000"/>
              <a:gd name="connsiteX480" fmla="*/ 318216 w 6107209"/>
              <a:gd name="connsiteY480" fmla="*/ 3518962 h 6858000"/>
              <a:gd name="connsiteX481" fmla="*/ 310322 w 6107209"/>
              <a:gd name="connsiteY481" fmla="*/ 3509896 h 6858000"/>
              <a:gd name="connsiteX482" fmla="*/ 333890 w 6107209"/>
              <a:gd name="connsiteY482" fmla="*/ 3307138 h 6858000"/>
              <a:gd name="connsiteX483" fmla="*/ 323022 w 6107209"/>
              <a:gd name="connsiteY483" fmla="*/ 3319645 h 6858000"/>
              <a:gd name="connsiteX484" fmla="*/ 328129 w 6107209"/>
              <a:gd name="connsiteY484" fmla="*/ 3333266 h 6858000"/>
              <a:gd name="connsiteX485" fmla="*/ 361804 w 6107209"/>
              <a:gd name="connsiteY485" fmla="*/ 3171607 h 6858000"/>
              <a:gd name="connsiteX486" fmla="*/ 358895 w 6107209"/>
              <a:gd name="connsiteY486" fmla="*/ 3180901 h 6858000"/>
              <a:gd name="connsiteX487" fmla="*/ 367467 w 6107209"/>
              <a:gd name="connsiteY487" fmla="*/ 3188280 h 6858000"/>
              <a:gd name="connsiteX488" fmla="*/ 364800 w 6107209"/>
              <a:gd name="connsiteY488" fmla="*/ 3173624 h 6858000"/>
              <a:gd name="connsiteX489" fmla="*/ 407500 w 6107209"/>
              <a:gd name="connsiteY489" fmla="*/ 3133784 h 6858000"/>
              <a:gd name="connsiteX490" fmla="*/ 403245 w 6107209"/>
              <a:gd name="connsiteY490" fmla="*/ 3141101 h 6858000"/>
              <a:gd name="connsiteX491" fmla="*/ 405064 w 6107209"/>
              <a:gd name="connsiteY491" fmla="*/ 3149292 h 6858000"/>
              <a:gd name="connsiteX492" fmla="*/ 412272 w 6107209"/>
              <a:gd name="connsiteY492" fmla="*/ 3145572 h 6858000"/>
              <a:gd name="connsiteX493" fmla="*/ 414422 w 6107209"/>
              <a:gd name="connsiteY493" fmla="*/ 3141123 h 6858000"/>
              <a:gd name="connsiteX494" fmla="*/ 410495 w 6107209"/>
              <a:gd name="connsiteY494" fmla="*/ 3135801 h 6858000"/>
              <a:gd name="connsiteX495" fmla="*/ 462181 w 6107209"/>
              <a:gd name="connsiteY495" fmla="*/ 3102012 h 6858000"/>
              <a:gd name="connsiteX496" fmla="*/ 458635 w 6107209"/>
              <a:gd name="connsiteY496" fmla="*/ 3111412 h 6858000"/>
              <a:gd name="connsiteX497" fmla="*/ 462742 w 6107209"/>
              <a:gd name="connsiteY497" fmla="*/ 3119535 h 6858000"/>
              <a:gd name="connsiteX498" fmla="*/ 469232 w 6107209"/>
              <a:gd name="connsiteY498" fmla="*/ 3119084 h 6858000"/>
              <a:gd name="connsiteX499" fmla="*/ 475055 w 6107209"/>
              <a:gd name="connsiteY499" fmla="*/ 3114967 h 6858000"/>
              <a:gd name="connsiteX500" fmla="*/ 538262 w 6107209"/>
              <a:gd name="connsiteY500" fmla="*/ 3028919 h 6858000"/>
              <a:gd name="connsiteX501" fmla="*/ 524732 w 6107209"/>
              <a:gd name="connsiteY501" fmla="*/ 3041243 h 6858000"/>
              <a:gd name="connsiteX502" fmla="*/ 526288 w 6107209"/>
              <a:gd name="connsiteY502" fmla="*/ 3049793 h 6858000"/>
              <a:gd name="connsiteX503" fmla="*/ 535499 w 6107209"/>
              <a:gd name="connsiteY503" fmla="*/ 3057065 h 6858000"/>
              <a:gd name="connsiteX504" fmla="*/ 5666663 w 6107209"/>
              <a:gd name="connsiteY504" fmla="*/ 2990143 h 6858000"/>
              <a:gd name="connsiteX505" fmla="*/ 5658412 w 6107209"/>
              <a:gd name="connsiteY505" fmla="*/ 2994510 h 6858000"/>
              <a:gd name="connsiteX506" fmla="*/ 5659238 w 6107209"/>
              <a:gd name="connsiteY506" fmla="*/ 3000690 h 6858000"/>
              <a:gd name="connsiteX507" fmla="*/ 5663850 w 6107209"/>
              <a:gd name="connsiteY507" fmla="*/ 3006032 h 6858000"/>
              <a:gd name="connsiteX508" fmla="*/ 5676659 w 6107209"/>
              <a:gd name="connsiteY508" fmla="*/ 2993022 h 6858000"/>
              <a:gd name="connsiteX509" fmla="*/ 5666663 w 6107209"/>
              <a:gd name="connsiteY509" fmla="*/ 2990143 h 6858000"/>
              <a:gd name="connsiteX510" fmla="*/ 5532228 w 6107209"/>
              <a:gd name="connsiteY510" fmla="*/ 2856994 h 6858000"/>
              <a:gd name="connsiteX511" fmla="*/ 5527230 w 6107209"/>
              <a:gd name="connsiteY511" fmla="*/ 2872094 h 6858000"/>
              <a:gd name="connsiteX512" fmla="*/ 5526016 w 6107209"/>
              <a:gd name="connsiteY512" fmla="*/ 2886357 h 6858000"/>
              <a:gd name="connsiteX513" fmla="*/ 5531840 w 6107209"/>
              <a:gd name="connsiteY513" fmla="*/ 2877436 h 6858000"/>
              <a:gd name="connsiteX514" fmla="*/ 5539216 w 6107209"/>
              <a:gd name="connsiteY514" fmla="*/ 2885984 h 6858000"/>
              <a:gd name="connsiteX515" fmla="*/ 5538780 w 6107209"/>
              <a:gd name="connsiteY515" fmla="*/ 2871767 h 6858000"/>
              <a:gd name="connsiteX516" fmla="*/ 5532228 w 6107209"/>
              <a:gd name="connsiteY516" fmla="*/ 2856994 h 6858000"/>
              <a:gd name="connsiteX517" fmla="*/ 631802 w 6107209"/>
              <a:gd name="connsiteY517" fmla="*/ 2832652 h 6858000"/>
              <a:gd name="connsiteX518" fmla="*/ 624628 w 6107209"/>
              <a:gd name="connsiteY518" fmla="*/ 2835573 h 6858000"/>
              <a:gd name="connsiteX519" fmla="*/ 618671 w 6107209"/>
              <a:gd name="connsiteY519" fmla="*/ 2842026 h 6858000"/>
              <a:gd name="connsiteX520" fmla="*/ 626600 w 6107209"/>
              <a:gd name="connsiteY520" fmla="*/ 2859510 h 6858000"/>
              <a:gd name="connsiteX521" fmla="*/ 640132 w 6107209"/>
              <a:gd name="connsiteY521" fmla="*/ 2852372 h 6858000"/>
              <a:gd name="connsiteX522" fmla="*/ 628486 w 6107209"/>
              <a:gd name="connsiteY522" fmla="*/ 2846757 h 6858000"/>
              <a:gd name="connsiteX523" fmla="*/ 631371 w 6107209"/>
              <a:gd name="connsiteY523" fmla="*/ 2840295 h 6858000"/>
              <a:gd name="connsiteX524" fmla="*/ 631802 w 6107209"/>
              <a:gd name="connsiteY524" fmla="*/ 2832652 h 6858000"/>
              <a:gd name="connsiteX525" fmla="*/ 5404107 w 6107209"/>
              <a:gd name="connsiteY525" fmla="*/ 2821690 h 6858000"/>
              <a:gd name="connsiteX526" fmla="*/ 5406388 w 6107209"/>
              <a:gd name="connsiteY526" fmla="*/ 2829774 h 6858000"/>
              <a:gd name="connsiteX527" fmla="*/ 5402554 w 6107209"/>
              <a:gd name="connsiteY527" fmla="*/ 2837302 h 6858000"/>
              <a:gd name="connsiteX528" fmla="*/ 5446427 w 6107209"/>
              <a:gd name="connsiteY528" fmla="*/ 2875954 h 6858000"/>
              <a:gd name="connsiteX529" fmla="*/ 5430656 w 6107209"/>
              <a:gd name="connsiteY529" fmla="*/ 2887710 h 6858000"/>
              <a:gd name="connsiteX530" fmla="*/ 5412264 w 6107209"/>
              <a:gd name="connsiteY530" fmla="*/ 2888594 h 6858000"/>
              <a:gd name="connsiteX531" fmla="*/ 5384358 w 6107209"/>
              <a:gd name="connsiteY531" fmla="*/ 2861044 h 6858000"/>
              <a:gd name="connsiteX532" fmla="*/ 5364896 w 6107209"/>
              <a:gd name="connsiteY532" fmla="*/ 2835445 h 6858000"/>
              <a:gd name="connsiteX533" fmla="*/ 5383190 w 6107209"/>
              <a:gd name="connsiteY533" fmla="*/ 2823133 h 6858000"/>
              <a:gd name="connsiteX534" fmla="*/ 5404107 w 6107209"/>
              <a:gd name="connsiteY534" fmla="*/ 2821690 h 6858000"/>
              <a:gd name="connsiteX535" fmla="*/ 5788848 w 6107209"/>
              <a:gd name="connsiteY535" fmla="*/ 2807916 h 6858000"/>
              <a:gd name="connsiteX536" fmla="*/ 5775794 w 6107209"/>
              <a:gd name="connsiteY536" fmla="*/ 2808892 h 6858000"/>
              <a:gd name="connsiteX537" fmla="*/ 5763614 w 6107209"/>
              <a:gd name="connsiteY537" fmla="*/ 2813492 h 6858000"/>
              <a:gd name="connsiteX538" fmla="*/ 5760605 w 6107209"/>
              <a:gd name="connsiteY538" fmla="*/ 2823063 h 6858000"/>
              <a:gd name="connsiteX539" fmla="*/ 5765168 w 6107209"/>
              <a:gd name="connsiteY539" fmla="*/ 2830962 h 6858000"/>
              <a:gd name="connsiteX540" fmla="*/ 5782736 w 6107209"/>
              <a:gd name="connsiteY540" fmla="*/ 2840439 h 6858000"/>
              <a:gd name="connsiteX541" fmla="*/ 5782251 w 6107209"/>
              <a:gd name="connsiteY541" fmla="*/ 2857722 h 6858000"/>
              <a:gd name="connsiteX542" fmla="*/ 5821854 w 6107209"/>
              <a:gd name="connsiteY542" fmla="*/ 2889685 h 6858000"/>
              <a:gd name="connsiteX543" fmla="*/ 5827920 w 6107209"/>
              <a:gd name="connsiteY543" fmla="*/ 2892798 h 6858000"/>
              <a:gd name="connsiteX544" fmla="*/ 5833112 w 6107209"/>
              <a:gd name="connsiteY544" fmla="*/ 2892286 h 6858000"/>
              <a:gd name="connsiteX545" fmla="*/ 5818018 w 6107209"/>
              <a:gd name="connsiteY545" fmla="*/ 2855862 h 6858000"/>
              <a:gd name="connsiteX546" fmla="*/ 5789237 w 6107209"/>
              <a:gd name="connsiteY546" fmla="*/ 2820553 h 6858000"/>
              <a:gd name="connsiteX547" fmla="*/ 5792100 w 6107209"/>
              <a:gd name="connsiteY547" fmla="*/ 2814513 h 6858000"/>
              <a:gd name="connsiteX548" fmla="*/ 5788848 w 6107209"/>
              <a:gd name="connsiteY548" fmla="*/ 2807916 h 6858000"/>
              <a:gd name="connsiteX549" fmla="*/ 674516 w 6107209"/>
              <a:gd name="connsiteY549" fmla="*/ 2790429 h 6858000"/>
              <a:gd name="connsiteX550" fmla="*/ 662962 w 6107209"/>
              <a:gd name="connsiteY550" fmla="*/ 2820192 h 6858000"/>
              <a:gd name="connsiteX551" fmla="*/ 682404 w 6107209"/>
              <a:gd name="connsiteY551" fmla="*/ 2829566 h 6858000"/>
              <a:gd name="connsiteX552" fmla="*/ 707038 w 6107209"/>
              <a:gd name="connsiteY552" fmla="*/ 2806107 h 6858000"/>
              <a:gd name="connsiteX553" fmla="*/ 5702268 w 6107209"/>
              <a:gd name="connsiteY553" fmla="*/ 2735443 h 6858000"/>
              <a:gd name="connsiteX554" fmla="*/ 5687126 w 6107209"/>
              <a:gd name="connsiteY554" fmla="*/ 2738788 h 6858000"/>
              <a:gd name="connsiteX555" fmla="*/ 5689456 w 6107209"/>
              <a:gd name="connsiteY555" fmla="*/ 2748452 h 6858000"/>
              <a:gd name="connsiteX556" fmla="*/ 5699550 w 6107209"/>
              <a:gd name="connsiteY556" fmla="*/ 2746221 h 6858000"/>
              <a:gd name="connsiteX557" fmla="*/ 5700908 w 6107209"/>
              <a:gd name="connsiteY557" fmla="*/ 2740831 h 6858000"/>
              <a:gd name="connsiteX558" fmla="*/ 5702268 w 6107209"/>
              <a:gd name="connsiteY558" fmla="*/ 2735443 h 6858000"/>
              <a:gd name="connsiteX559" fmla="*/ 676352 w 6107209"/>
              <a:gd name="connsiteY559" fmla="*/ 2724571 h 6858000"/>
              <a:gd name="connsiteX560" fmla="*/ 664844 w 6107209"/>
              <a:gd name="connsiteY560" fmla="*/ 2738653 h 6858000"/>
              <a:gd name="connsiteX561" fmla="*/ 661366 w 6107209"/>
              <a:gd name="connsiteY561" fmla="*/ 2737468 h 6858000"/>
              <a:gd name="connsiteX562" fmla="*/ 656654 w 6107209"/>
              <a:gd name="connsiteY562" fmla="*/ 2738631 h 6858000"/>
              <a:gd name="connsiteX563" fmla="*/ 661958 w 6107209"/>
              <a:gd name="connsiteY563" fmla="*/ 2745115 h 6858000"/>
              <a:gd name="connsiteX564" fmla="*/ 669715 w 6107209"/>
              <a:gd name="connsiteY564" fmla="*/ 2752780 h 6858000"/>
              <a:gd name="connsiteX565" fmla="*/ 706265 w 6107209"/>
              <a:gd name="connsiteY565" fmla="*/ 2786596 h 6858000"/>
              <a:gd name="connsiteX566" fmla="*/ 719084 w 6107209"/>
              <a:gd name="connsiteY566" fmla="*/ 2794635 h 6858000"/>
              <a:gd name="connsiteX567" fmla="*/ 734767 w 6107209"/>
              <a:gd name="connsiteY567" fmla="*/ 2779699 h 6858000"/>
              <a:gd name="connsiteX568" fmla="*/ 736096 w 6107209"/>
              <a:gd name="connsiteY568" fmla="*/ 2779389 h 6858000"/>
              <a:gd name="connsiteX569" fmla="*/ 726558 w 6107209"/>
              <a:gd name="connsiteY569" fmla="*/ 2779202 h 6858000"/>
              <a:gd name="connsiteX570" fmla="*/ 715536 w 6107209"/>
              <a:gd name="connsiteY570" fmla="*/ 2767019 h 6858000"/>
              <a:gd name="connsiteX571" fmla="*/ 684472 w 6107209"/>
              <a:gd name="connsiteY571" fmla="*/ 2748116 h 6858000"/>
              <a:gd name="connsiteX572" fmla="*/ 5209592 w 6107209"/>
              <a:gd name="connsiteY572" fmla="*/ 2709452 h 6858000"/>
              <a:gd name="connsiteX573" fmla="*/ 5268218 w 6107209"/>
              <a:gd name="connsiteY573" fmla="*/ 2732122 h 6858000"/>
              <a:gd name="connsiteX574" fmla="*/ 5236770 w 6107209"/>
              <a:gd name="connsiteY574" fmla="*/ 2733981 h 6858000"/>
              <a:gd name="connsiteX575" fmla="*/ 5222454 w 6107209"/>
              <a:gd name="connsiteY575" fmla="*/ 2722832 h 6858000"/>
              <a:gd name="connsiteX576" fmla="*/ 5209592 w 6107209"/>
              <a:gd name="connsiteY576" fmla="*/ 2709452 h 6858000"/>
              <a:gd name="connsiteX577" fmla="*/ 614221 w 6107209"/>
              <a:gd name="connsiteY577" fmla="*/ 2686766 h 6858000"/>
              <a:gd name="connsiteX578" fmla="*/ 615018 w 6107209"/>
              <a:gd name="connsiteY578" fmla="*/ 2694021 h 6858000"/>
              <a:gd name="connsiteX579" fmla="*/ 620740 w 6107209"/>
              <a:gd name="connsiteY579" fmla="*/ 2697761 h 6858000"/>
              <a:gd name="connsiteX580" fmla="*/ 630600 w 6107209"/>
              <a:gd name="connsiteY580" fmla="*/ 2686811 h 6858000"/>
              <a:gd name="connsiteX581" fmla="*/ 614221 w 6107209"/>
              <a:gd name="connsiteY581" fmla="*/ 2686766 h 6858000"/>
              <a:gd name="connsiteX582" fmla="*/ 6026830 w 6107209"/>
              <a:gd name="connsiteY582" fmla="*/ 2681529 h 6858000"/>
              <a:gd name="connsiteX583" fmla="*/ 6015960 w 6107209"/>
              <a:gd name="connsiteY583" fmla="*/ 2691564 h 6858000"/>
              <a:gd name="connsiteX584" fmla="*/ 6040808 w 6107209"/>
              <a:gd name="connsiteY584" fmla="*/ 2706430 h 6858000"/>
              <a:gd name="connsiteX585" fmla="*/ 6054784 w 6107209"/>
              <a:gd name="connsiteY585" fmla="*/ 2698253 h 6858000"/>
              <a:gd name="connsiteX586" fmla="*/ 5359352 w 6107209"/>
              <a:gd name="connsiteY586" fmla="*/ 2676038 h 6858000"/>
              <a:gd name="connsiteX587" fmla="*/ 5350908 w 6107209"/>
              <a:gd name="connsiteY587" fmla="*/ 2678222 h 6858000"/>
              <a:gd name="connsiteX588" fmla="*/ 5355180 w 6107209"/>
              <a:gd name="connsiteY588" fmla="*/ 2684911 h 6858000"/>
              <a:gd name="connsiteX589" fmla="*/ 5365274 w 6107209"/>
              <a:gd name="connsiteY589" fmla="*/ 2682682 h 6858000"/>
              <a:gd name="connsiteX590" fmla="*/ 5367214 w 6107209"/>
              <a:gd name="connsiteY590" fmla="*/ 2679709 h 6858000"/>
              <a:gd name="connsiteX591" fmla="*/ 5359352 w 6107209"/>
              <a:gd name="connsiteY591" fmla="*/ 2676038 h 6858000"/>
              <a:gd name="connsiteX592" fmla="*/ 5683624 w 6107209"/>
              <a:gd name="connsiteY592" fmla="*/ 2625052 h 6858000"/>
              <a:gd name="connsiteX593" fmla="*/ 5689061 w 6107209"/>
              <a:gd name="connsiteY593" fmla="*/ 2636573 h 6858000"/>
              <a:gd name="connsiteX594" fmla="*/ 5687168 w 6107209"/>
              <a:gd name="connsiteY594" fmla="*/ 2641128 h 6858000"/>
              <a:gd name="connsiteX595" fmla="*/ 5691392 w 6107209"/>
              <a:gd name="connsiteY595" fmla="*/ 2646238 h 6858000"/>
              <a:gd name="connsiteX596" fmla="*/ 5696146 w 6107209"/>
              <a:gd name="connsiteY596" fmla="*/ 2648049 h 6858000"/>
              <a:gd name="connsiteX597" fmla="*/ 5701485 w 6107209"/>
              <a:gd name="connsiteY597" fmla="*/ 2644007 h 6858000"/>
              <a:gd name="connsiteX598" fmla="*/ 5695467 w 6107209"/>
              <a:gd name="connsiteY598" fmla="*/ 2630069 h 6858000"/>
              <a:gd name="connsiteX599" fmla="*/ 5683624 w 6107209"/>
              <a:gd name="connsiteY599" fmla="*/ 2625052 h 6858000"/>
              <a:gd name="connsiteX600" fmla="*/ 574903 w 6107209"/>
              <a:gd name="connsiteY600" fmla="*/ 2620208 h 6858000"/>
              <a:gd name="connsiteX601" fmla="*/ 566893 w 6107209"/>
              <a:gd name="connsiteY601" fmla="*/ 2628615 h 6858000"/>
              <a:gd name="connsiteX602" fmla="*/ 591345 w 6107209"/>
              <a:gd name="connsiteY602" fmla="*/ 2667885 h 6858000"/>
              <a:gd name="connsiteX603" fmla="*/ 605675 w 6107209"/>
              <a:gd name="connsiteY603" fmla="*/ 2668904 h 6858000"/>
              <a:gd name="connsiteX604" fmla="*/ 622457 w 6107209"/>
              <a:gd name="connsiteY604" fmla="*/ 2671107 h 6858000"/>
              <a:gd name="connsiteX605" fmla="*/ 642133 w 6107209"/>
              <a:gd name="connsiteY605" fmla="*/ 2664889 h 6858000"/>
              <a:gd name="connsiteX606" fmla="*/ 614350 w 6107209"/>
              <a:gd name="connsiteY606" fmla="*/ 2643641 h 6858000"/>
              <a:gd name="connsiteX607" fmla="*/ 586567 w 6107209"/>
              <a:gd name="connsiteY607" fmla="*/ 2622395 h 6858000"/>
              <a:gd name="connsiteX608" fmla="*/ 574903 w 6107209"/>
              <a:gd name="connsiteY608" fmla="*/ 2620208 h 6858000"/>
              <a:gd name="connsiteX609" fmla="*/ 631643 w 6107209"/>
              <a:gd name="connsiteY609" fmla="*/ 2611737 h 6858000"/>
              <a:gd name="connsiteX610" fmla="*/ 616078 w 6107209"/>
              <a:gd name="connsiteY610" fmla="*/ 2613068 h 6858000"/>
              <a:gd name="connsiteX611" fmla="*/ 621589 w 6107209"/>
              <a:gd name="connsiteY611" fmla="*/ 2619160 h 6858000"/>
              <a:gd name="connsiteX612" fmla="*/ 630787 w 6107209"/>
              <a:gd name="connsiteY612" fmla="*/ 2624084 h 6858000"/>
              <a:gd name="connsiteX613" fmla="*/ 627079 w 6107209"/>
              <a:gd name="connsiteY613" fmla="*/ 2632112 h 6858000"/>
              <a:gd name="connsiteX614" fmla="*/ 625824 w 6107209"/>
              <a:gd name="connsiteY614" fmla="*/ 2641322 h 6858000"/>
              <a:gd name="connsiteX615" fmla="*/ 635272 w 6107209"/>
              <a:gd name="connsiteY615" fmla="*/ 2631154 h 6858000"/>
              <a:gd name="connsiteX616" fmla="*/ 647190 w 6107209"/>
              <a:gd name="connsiteY616" fmla="*/ 2616289 h 6858000"/>
              <a:gd name="connsiteX617" fmla="*/ 631643 w 6107209"/>
              <a:gd name="connsiteY617" fmla="*/ 2611737 h 6858000"/>
              <a:gd name="connsiteX618" fmla="*/ 565406 w 6107209"/>
              <a:gd name="connsiteY618" fmla="*/ 2577841 h 6858000"/>
              <a:gd name="connsiteX619" fmla="*/ 550631 w 6107209"/>
              <a:gd name="connsiteY619" fmla="*/ 2589366 h 6858000"/>
              <a:gd name="connsiteX620" fmla="*/ 544040 w 6107209"/>
              <a:gd name="connsiteY620" fmla="*/ 2601893 h 6858000"/>
              <a:gd name="connsiteX621" fmla="*/ 585036 w 6107209"/>
              <a:gd name="connsiteY621" fmla="*/ 2586324 h 6858000"/>
              <a:gd name="connsiteX622" fmla="*/ 565406 w 6107209"/>
              <a:gd name="connsiteY622" fmla="*/ 2577841 h 6858000"/>
              <a:gd name="connsiteX623" fmla="*/ 5603207 w 6107209"/>
              <a:gd name="connsiteY623" fmla="*/ 2567120 h 6858000"/>
              <a:gd name="connsiteX624" fmla="*/ 5595492 w 6107209"/>
              <a:gd name="connsiteY624" fmla="*/ 2568188 h 6858000"/>
              <a:gd name="connsiteX625" fmla="*/ 5594036 w 6107209"/>
              <a:gd name="connsiteY625" fmla="*/ 2574554 h 6858000"/>
              <a:gd name="connsiteX626" fmla="*/ 5597821 w 6107209"/>
              <a:gd name="connsiteY626" fmla="*/ 2577854 h 6858000"/>
              <a:gd name="connsiteX627" fmla="*/ 5607916 w 6107209"/>
              <a:gd name="connsiteY627" fmla="*/ 2575620 h 6858000"/>
              <a:gd name="connsiteX628" fmla="*/ 5611798 w 6107209"/>
              <a:gd name="connsiteY628" fmla="*/ 2569675 h 6858000"/>
              <a:gd name="connsiteX629" fmla="*/ 5603207 w 6107209"/>
              <a:gd name="connsiteY629" fmla="*/ 2567120 h 6858000"/>
              <a:gd name="connsiteX630" fmla="*/ 4820960 w 6107209"/>
              <a:gd name="connsiteY630" fmla="*/ 2563772 h 6858000"/>
              <a:gd name="connsiteX631" fmla="*/ 4830276 w 6107209"/>
              <a:gd name="connsiteY631" fmla="*/ 2569348 h 6858000"/>
              <a:gd name="connsiteX632" fmla="*/ 4842312 w 6107209"/>
              <a:gd name="connsiteY632" fmla="*/ 2597223 h 6858000"/>
              <a:gd name="connsiteX633" fmla="*/ 4826978 w 6107209"/>
              <a:gd name="connsiteY633" fmla="*/ 2602521 h 6858000"/>
              <a:gd name="connsiteX634" fmla="*/ 4812808 w 6107209"/>
              <a:gd name="connsiteY634" fmla="*/ 2596110 h 6858000"/>
              <a:gd name="connsiteX635" fmla="*/ 4816882 w 6107209"/>
              <a:gd name="connsiteY635" fmla="*/ 2579941 h 6858000"/>
              <a:gd name="connsiteX636" fmla="*/ 4820960 w 6107209"/>
              <a:gd name="connsiteY636" fmla="*/ 2563772 h 6858000"/>
              <a:gd name="connsiteX637" fmla="*/ 5124121 w 6107209"/>
              <a:gd name="connsiteY637" fmla="*/ 2536855 h 6858000"/>
              <a:gd name="connsiteX638" fmla="*/ 5117958 w 6107209"/>
              <a:gd name="connsiteY638" fmla="*/ 2538853 h 6858000"/>
              <a:gd name="connsiteX639" fmla="*/ 5117812 w 6107209"/>
              <a:gd name="connsiteY639" fmla="*/ 2542383 h 6858000"/>
              <a:gd name="connsiteX640" fmla="*/ 5119122 w 6107209"/>
              <a:gd name="connsiteY640" fmla="*/ 2543685 h 6858000"/>
              <a:gd name="connsiteX641" fmla="*/ 5129216 w 6107209"/>
              <a:gd name="connsiteY641" fmla="*/ 2541454 h 6858000"/>
              <a:gd name="connsiteX642" fmla="*/ 5131158 w 6107209"/>
              <a:gd name="connsiteY642" fmla="*/ 2538481 h 6858000"/>
              <a:gd name="connsiteX643" fmla="*/ 5124121 w 6107209"/>
              <a:gd name="connsiteY643" fmla="*/ 2536855 h 6858000"/>
              <a:gd name="connsiteX644" fmla="*/ 5291499 w 6107209"/>
              <a:gd name="connsiteY644" fmla="*/ 2531037 h 6858000"/>
              <a:gd name="connsiteX645" fmla="*/ 5275776 w 6107209"/>
              <a:gd name="connsiteY645" fmla="*/ 2531967 h 6858000"/>
              <a:gd name="connsiteX646" fmla="*/ 5263548 w 6107209"/>
              <a:gd name="connsiteY646" fmla="*/ 2547393 h 6858000"/>
              <a:gd name="connsiteX647" fmla="*/ 5290336 w 6107209"/>
              <a:gd name="connsiteY647" fmla="*/ 2559285 h 6858000"/>
              <a:gd name="connsiteX648" fmla="*/ 5313242 w 6107209"/>
              <a:gd name="connsiteY648" fmla="*/ 2544045 h 6858000"/>
              <a:gd name="connsiteX649" fmla="*/ 5397624 w 6107209"/>
              <a:gd name="connsiteY649" fmla="*/ 2375899 h 6858000"/>
              <a:gd name="connsiteX650" fmla="*/ 5392432 w 6107209"/>
              <a:gd name="connsiteY650" fmla="*/ 2376410 h 6858000"/>
              <a:gd name="connsiteX651" fmla="*/ 5386608 w 6107209"/>
              <a:gd name="connsiteY651" fmla="*/ 2385330 h 6858000"/>
              <a:gd name="connsiteX652" fmla="*/ 5396022 w 6107209"/>
              <a:gd name="connsiteY652" fmla="*/ 2385794 h 6858000"/>
              <a:gd name="connsiteX653" fmla="*/ 5403690 w 6107209"/>
              <a:gd name="connsiteY653" fmla="*/ 2379011 h 6858000"/>
              <a:gd name="connsiteX654" fmla="*/ 5397624 w 6107209"/>
              <a:gd name="connsiteY654" fmla="*/ 2375899 h 6858000"/>
              <a:gd name="connsiteX655" fmla="*/ 5120664 w 6107209"/>
              <a:gd name="connsiteY655" fmla="*/ 2362672 h 6858000"/>
              <a:gd name="connsiteX656" fmla="*/ 5095818 w 6107209"/>
              <a:gd name="connsiteY656" fmla="*/ 2380887 h 6858000"/>
              <a:gd name="connsiteX657" fmla="*/ 5115232 w 6107209"/>
              <a:gd name="connsiteY657" fmla="*/ 2400771 h 6858000"/>
              <a:gd name="connsiteX658" fmla="*/ 5134645 w 6107209"/>
              <a:gd name="connsiteY658" fmla="*/ 2420655 h 6858000"/>
              <a:gd name="connsiteX659" fmla="*/ 5167646 w 6107209"/>
              <a:gd name="connsiteY659" fmla="*/ 2436264 h 6858000"/>
              <a:gd name="connsiteX660" fmla="*/ 5190550 w 6107209"/>
              <a:gd name="connsiteY660" fmla="*/ 2421023 h 6858000"/>
              <a:gd name="connsiteX661" fmla="*/ 5156384 w 6107209"/>
              <a:gd name="connsiteY661" fmla="*/ 2400582 h 6858000"/>
              <a:gd name="connsiteX662" fmla="*/ 5158180 w 6107209"/>
              <a:gd name="connsiteY662" fmla="*/ 2388735 h 6858000"/>
              <a:gd name="connsiteX663" fmla="*/ 5148618 w 6107209"/>
              <a:gd name="connsiteY663" fmla="*/ 2379396 h 6858000"/>
              <a:gd name="connsiteX664" fmla="*/ 4924216 w 6107209"/>
              <a:gd name="connsiteY664" fmla="*/ 2352649 h 6858000"/>
              <a:gd name="connsiteX665" fmla="*/ 4912957 w 6107209"/>
              <a:gd name="connsiteY665" fmla="*/ 2354182 h 6858000"/>
              <a:gd name="connsiteX666" fmla="*/ 4904028 w 6107209"/>
              <a:gd name="connsiteY666" fmla="*/ 2357111 h 6858000"/>
              <a:gd name="connsiteX667" fmla="*/ 4904125 w 6107209"/>
              <a:gd name="connsiteY667" fmla="*/ 2364404 h 6858000"/>
              <a:gd name="connsiteX668" fmla="*/ 4909464 w 6107209"/>
              <a:gd name="connsiteY668" fmla="*/ 2368632 h 6858000"/>
              <a:gd name="connsiteX669" fmla="*/ 4994492 w 6107209"/>
              <a:gd name="connsiteY669" fmla="*/ 2440177 h 6858000"/>
              <a:gd name="connsiteX670" fmla="*/ 5073697 w 6107209"/>
              <a:gd name="connsiteY670" fmla="*/ 2520642 h 6858000"/>
              <a:gd name="connsiteX671" fmla="*/ 5070446 w 6107209"/>
              <a:gd name="connsiteY671" fmla="*/ 2526450 h 6858000"/>
              <a:gd name="connsiteX672" fmla="*/ 5070980 w 6107209"/>
              <a:gd name="connsiteY672" fmla="*/ 2531421 h 6858000"/>
              <a:gd name="connsiteX673" fmla="*/ 5093789 w 6107209"/>
              <a:gd name="connsiteY673" fmla="*/ 2525428 h 6858000"/>
              <a:gd name="connsiteX674" fmla="*/ 5117180 w 6107209"/>
              <a:gd name="connsiteY674" fmla="*/ 2513577 h 6858000"/>
              <a:gd name="connsiteX675" fmla="*/ 5061221 w 6107209"/>
              <a:gd name="connsiteY675" fmla="*/ 2449604 h 6858000"/>
              <a:gd name="connsiteX676" fmla="*/ 4992160 w 6107209"/>
              <a:gd name="connsiteY676" fmla="*/ 2380893 h 6858000"/>
              <a:gd name="connsiteX677" fmla="*/ 4970368 w 6107209"/>
              <a:gd name="connsiteY677" fmla="*/ 2370441 h 6858000"/>
              <a:gd name="connsiteX678" fmla="*/ 4948288 w 6107209"/>
              <a:gd name="connsiteY678" fmla="*/ 2375321 h 6858000"/>
              <a:gd name="connsiteX679" fmla="*/ 1563144 w 6107209"/>
              <a:gd name="connsiteY679" fmla="*/ 2223400 h 6858000"/>
              <a:gd name="connsiteX680" fmla="*/ 1559673 w 6107209"/>
              <a:gd name="connsiteY680" fmla="*/ 2224521 h 6858000"/>
              <a:gd name="connsiteX681" fmla="*/ 1564037 w 6107209"/>
              <a:gd name="connsiteY681" fmla="*/ 2230052 h 6858000"/>
              <a:gd name="connsiteX682" fmla="*/ 1567622 w 6107209"/>
              <a:gd name="connsiteY682" fmla="*/ 2231345 h 6858000"/>
              <a:gd name="connsiteX683" fmla="*/ 1572254 w 6107209"/>
              <a:gd name="connsiteY683" fmla="*/ 2227725 h 6858000"/>
              <a:gd name="connsiteX684" fmla="*/ 4039806 w 6107209"/>
              <a:gd name="connsiteY684" fmla="*/ 2216680 h 6858000"/>
              <a:gd name="connsiteX685" fmla="*/ 4039788 w 6107209"/>
              <a:gd name="connsiteY685" fmla="*/ 2216685 h 6858000"/>
              <a:gd name="connsiteX686" fmla="*/ 4039817 w 6107209"/>
              <a:gd name="connsiteY686" fmla="*/ 2216727 h 6858000"/>
              <a:gd name="connsiteX687" fmla="*/ 4854322 w 6107209"/>
              <a:gd name="connsiteY687" fmla="*/ 2195056 h 6858000"/>
              <a:gd name="connsiteX688" fmla="*/ 4858983 w 6107209"/>
              <a:gd name="connsiteY688" fmla="*/ 2214385 h 6858000"/>
              <a:gd name="connsiteX689" fmla="*/ 4816278 w 6107209"/>
              <a:gd name="connsiteY689" fmla="*/ 2213643 h 6858000"/>
              <a:gd name="connsiteX690" fmla="*/ 4813996 w 6107209"/>
              <a:gd name="connsiteY690" fmla="*/ 2212631 h 6858000"/>
              <a:gd name="connsiteX691" fmla="*/ 4818502 w 6107209"/>
              <a:gd name="connsiteY691" fmla="*/ 2222619 h 6858000"/>
              <a:gd name="connsiteX692" fmla="*/ 4834102 w 6107209"/>
              <a:gd name="connsiteY692" fmla="*/ 2226729 h 6858000"/>
              <a:gd name="connsiteX693" fmla="*/ 4837196 w 6107209"/>
              <a:gd name="connsiteY693" fmla="*/ 2244010 h 6858000"/>
              <a:gd name="connsiteX694" fmla="*/ 4837652 w 6107209"/>
              <a:gd name="connsiteY694" fmla="*/ 2255190 h 6858000"/>
              <a:gd name="connsiteX695" fmla="*/ 4848255 w 6107209"/>
              <a:gd name="connsiteY695" fmla="*/ 2263076 h 6858000"/>
              <a:gd name="connsiteX696" fmla="*/ 4864421 w 6107209"/>
              <a:gd name="connsiteY696" fmla="*/ 2258986 h 6858000"/>
              <a:gd name="connsiteX697" fmla="*/ 4887038 w 6107209"/>
              <a:gd name="connsiteY697" fmla="*/ 2271484 h 6858000"/>
              <a:gd name="connsiteX698" fmla="*/ 4893931 w 6107209"/>
              <a:gd name="connsiteY698" fmla="*/ 2293179 h 6858000"/>
              <a:gd name="connsiteX699" fmla="*/ 4934305 w 6107209"/>
              <a:gd name="connsiteY699" fmla="*/ 2284257 h 6858000"/>
              <a:gd name="connsiteX700" fmla="*/ 4935858 w 6107209"/>
              <a:gd name="connsiteY700" fmla="*/ 2268646 h 6858000"/>
              <a:gd name="connsiteX701" fmla="*/ 4901690 w 6107209"/>
              <a:gd name="connsiteY701" fmla="*/ 2248205 h 6858000"/>
              <a:gd name="connsiteX702" fmla="*/ 4897033 w 6107209"/>
              <a:gd name="connsiteY702" fmla="*/ 2228879 h 6858000"/>
              <a:gd name="connsiteX703" fmla="*/ 4862865 w 6107209"/>
              <a:gd name="connsiteY703" fmla="*/ 2208437 h 6858000"/>
              <a:gd name="connsiteX704" fmla="*/ 1620432 w 6107209"/>
              <a:gd name="connsiteY704" fmla="*/ 2183649 h 6858000"/>
              <a:gd name="connsiteX705" fmla="*/ 1621082 w 6107209"/>
              <a:gd name="connsiteY705" fmla="*/ 2189543 h 6858000"/>
              <a:gd name="connsiteX706" fmla="*/ 1621088 w 6107209"/>
              <a:gd name="connsiteY706" fmla="*/ 2189539 h 6858000"/>
              <a:gd name="connsiteX707" fmla="*/ 1622060 w 6107209"/>
              <a:gd name="connsiteY707" fmla="*/ 2188708 h 6858000"/>
              <a:gd name="connsiteX708" fmla="*/ 1253748 w 6107209"/>
              <a:gd name="connsiteY708" fmla="*/ 2181720 h 6858000"/>
              <a:gd name="connsiteX709" fmla="*/ 1243326 w 6107209"/>
              <a:gd name="connsiteY709" fmla="*/ 2182309 h 6858000"/>
              <a:gd name="connsiteX710" fmla="*/ 1245954 w 6107209"/>
              <a:gd name="connsiteY710" fmla="*/ 2188399 h 6858000"/>
              <a:gd name="connsiteX711" fmla="*/ 1250308 w 6107209"/>
              <a:gd name="connsiteY711" fmla="*/ 2191155 h 6858000"/>
              <a:gd name="connsiteX712" fmla="*/ 1260720 w 6107209"/>
              <a:gd name="connsiteY712" fmla="*/ 2187796 h 6858000"/>
              <a:gd name="connsiteX713" fmla="*/ 1253748 w 6107209"/>
              <a:gd name="connsiteY713" fmla="*/ 2181720 h 6858000"/>
              <a:gd name="connsiteX714" fmla="*/ 4929250 w 6107209"/>
              <a:gd name="connsiteY714" fmla="*/ 2153052 h 6858000"/>
              <a:gd name="connsiteX715" fmla="*/ 4911490 w 6107209"/>
              <a:gd name="connsiteY715" fmla="*/ 2157932 h 6858000"/>
              <a:gd name="connsiteX716" fmla="*/ 4893145 w 6107209"/>
              <a:gd name="connsiteY716" fmla="*/ 2168664 h 6858000"/>
              <a:gd name="connsiteX717" fmla="*/ 4900524 w 6107209"/>
              <a:gd name="connsiteY717" fmla="*/ 2193753 h 6858000"/>
              <a:gd name="connsiteX718" fmla="*/ 4907902 w 6107209"/>
              <a:gd name="connsiteY718" fmla="*/ 2218842 h 6858000"/>
              <a:gd name="connsiteX719" fmla="*/ 4936826 w 6107209"/>
              <a:gd name="connsiteY719" fmla="*/ 2221674 h 6858000"/>
              <a:gd name="connsiteX720" fmla="*/ 4964584 w 6107209"/>
              <a:gd name="connsiteY720" fmla="*/ 2211405 h 6858000"/>
              <a:gd name="connsiteX721" fmla="*/ 4920710 w 6107209"/>
              <a:gd name="connsiteY721" fmla="*/ 2172752 h 6858000"/>
              <a:gd name="connsiteX722" fmla="*/ 4926874 w 6107209"/>
              <a:gd name="connsiteY722" fmla="*/ 2162483 h 6858000"/>
              <a:gd name="connsiteX723" fmla="*/ 4929250 w 6107209"/>
              <a:gd name="connsiteY723" fmla="*/ 2153052 h 6858000"/>
              <a:gd name="connsiteX724" fmla="*/ 4112355 w 6107209"/>
              <a:gd name="connsiteY724" fmla="*/ 2135956 h 6858000"/>
              <a:gd name="connsiteX725" fmla="*/ 4105120 w 6107209"/>
              <a:gd name="connsiteY725" fmla="*/ 2145644 h 6858000"/>
              <a:gd name="connsiteX726" fmla="*/ 4101409 w 6107209"/>
              <a:gd name="connsiteY726" fmla="*/ 2150178 h 6858000"/>
              <a:gd name="connsiteX727" fmla="*/ 4103083 w 6107209"/>
              <a:gd name="connsiteY727" fmla="*/ 2154958 h 6858000"/>
              <a:gd name="connsiteX728" fmla="*/ 4109148 w 6107209"/>
              <a:gd name="connsiteY728" fmla="*/ 2166340 h 6858000"/>
              <a:gd name="connsiteX729" fmla="*/ 4103860 w 6107209"/>
              <a:gd name="connsiteY729" fmla="*/ 2180233 h 6858000"/>
              <a:gd name="connsiteX730" fmla="*/ 4099978 w 6107209"/>
              <a:gd name="connsiteY730" fmla="*/ 2186180 h 6858000"/>
              <a:gd name="connsiteX731" fmla="*/ 4114678 w 6107209"/>
              <a:gd name="connsiteY731" fmla="*/ 2201781 h 6858000"/>
              <a:gd name="connsiteX732" fmla="*/ 4112672 w 6107209"/>
              <a:gd name="connsiteY732" fmla="*/ 2193161 h 6858000"/>
              <a:gd name="connsiteX733" fmla="*/ 4114784 w 6107209"/>
              <a:gd name="connsiteY733" fmla="*/ 2184833 h 6858000"/>
              <a:gd name="connsiteX734" fmla="*/ 4110303 w 6107209"/>
              <a:gd name="connsiteY734" fmla="*/ 2177326 h 6858000"/>
              <a:gd name="connsiteX735" fmla="*/ 4117085 w 6107209"/>
              <a:gd name="connsiteY735" fmla="*/ 2175759 h 6858000"/>
              <a:gd name="connsiteX736" fmla="*/ 4121322 w 6107209"/>
              <a:gd name="connsiteY736" fmla="*/ 2159051 h 6858000"/>
              <a:gd name="connsiteX737" fmla="*/ 4114784 w 6107209"/>
              <a:gd name="connsiteY737" fmla="*/ 2142207 h 6858000"/>
              <a:gd name="connsiteX738" fmla="*/ 4112786 w 6107209"/>
              <a:gd name="connsiteY738" fmla="*/ 2140090 h 6858000"/>
              <a:gd name="connsiteX739" fmla="*/ 4113132 w 6107209"/>
              <a:gd name="connsiteY739" fmla="*/ 2137956 h 6858000"/>
              <a:gd name="connsiteX740" fmla="*/ 1422593 w 6107209"/>
              <a:gd name="connsiteY740" fmla="*/ 2109648 h 6858000"/>
              <a:gd name="connsiteX741" fmla="*/ 1426772 w 6107209"/>
              <a:gd name="connsiteY741" fmla="*/ 2121515 h 6858000"/>
              <a:gd name="connsiteX742" fmla="*/ 1431203 w 6107209"/>
              <a:gd name="connsiteY742" fmla="*/ 2110305 h 6858000"/>
              <a:gd name="connsiteX743" fmla="*/ 1474219 w 6107209"/>
              <a:gd name="connsiteY743" fmla="*/ 1970872 h 6858000"/>
              <a:gd name="connsiteX744" fmla="*/ 1470748 w 6107209"/>
              <a:gd name="connsiteY744" fmla="*/ 1971993 h 6858000"/>
              <a:gd name="connsiteX745" fmla="*/ 1474396 w 6107209"/>
              <a:gd name="connsiteY745" fmla="*/ 1979603 h 6858000"/>
              <a:gd name="connsiteX746" fmla="*/ 1482370 w 6107209"/>
              <a:gd name="connsiteY746" fmla="*/ 1983042 h 6858000"/>
              <a:gd name="connsiteX747" fmla="*/ 1483501 w 6107209"/>
              <a:gd name="connsiteY747" fmla="*/ 1975276 h 6858000"/>
              <a:gd name="connsiteX748" fmla="*/ 1474219 w 6107209"/>
              <a:gd name="connsiteY748" fmla="*/ 1970872 h 6858000"/>
              <a:gd name="connsiteX749" fmla="*/ 1641889 w 6107209"/>
              <a:gd name="connsiteY749" fmla="*/ 1918041 h 6858000"/>
              <a:gd name="connsiteX750" fmla="*/ 1600918 w 6107209"/>
              <a:gd name="connsiteY750" fmla="*/ 1925771 h 6858000"/>
              <a:gd name="connsiteX751" fmla="*/ 1607812 w 6107209"/>
              <a:gd name="connsiteY751" fmla="*/ 1947743 h 6858000"/>
              <a:gd name="connsiteX752" fmla="*/ 1617179 w 6107209"/>
              <a:gd name="connsiteY752" fmla="*/ 1965020 h 6858000"/>
              <a:gd name="connsiteX753" fmla="*/ 1635114 w 6107209"/>
              <a:gd name="connsiteY753" fmla="*/ 1993295 h 6858000"/>
              <a:gd name="connsiteX754" fmla="*/ 1639138 w 6107209"/>
              <a:gd name="connsiteY754" fmla="*/ 2016829 h 6858000"/>
              <a:gd name="connsiteX755" fmla="*/ 1643162 w 6107209"/>
              <a:gd name="connsiteY755" fmla="*/ 2040362 h 6858000"/>
              <a:gd name="connsiteX756" fmla="*/ 1675712 w 6107209"/>
              <a:gd name="connsiteY756" fmla="*/ 2111018 h 6858000"/>
              <a:gd name="connsiteX757" fmla="*/ 1682846 w 6107209"/>
              <a:gd name="connsiteY757" fmla="*/ 2121819 h 6858000"/>
              <a:gd name="connsiteX758" fmla="*/ 1678913 w 6107209"/>
              <a:gd name="connsiteY758" fmla="*/ 2136118 h 6858000"/>
              <a:gd name="connsiteX759" fmla="*/ 1678281 w 6107209"/>
              <a:gd name="connsiteY759" fmla="*/ 2137318 h 6858000"/>
              <a:gd name="connsiteX760" fmla="*/ 1694972 w 6107209"/>
              <a:gd name="connsiteY760" fmla="*/ 2145913 h 6858000"/>
              <a:gd name="connsiteX761" fmla="*/ 1709905 w 6107209"/>
              <a:gd name="connsiteY761" fmla="*/ 2139489 h 6858000"/>
              <a:gd name="connsiteX762" fmla="*/ 1715796 w 6107209"/>
              <a:gd name="connsiteY762" fmla="*/ 2131863 h 6858000"/>
              <a:gd name="connsiteX763" fmla="*/ 1714966 w 6107209"/>
              <a:gd name="connsiteY763" fmla="*/ 2129943 h 6858000"/>
              <a:gd name="connsiteX764" fmla="*/ 1711281 w 6107209"/>
              <a:gd name="connsiteY764" fmla="*/ 2130129 h 6858000"/>
              <a:gd name="connsiteX765" fmla="*/ 1710048 w 6107209"/>
              <a:gd name="connsiteY765" fmla="*/ 2131498 h 6858000"/>
              <a:gd name="connsiteX766" fmla="*/ 1700622 w 6107209"/>
              <a:gd name="connsiteY766" fmla="*/ 2133825 h 6858000"/>
              <a:gd name="connsiteX767" fmla="*/ 1703552 w 6107209"/>
              <a:gd name="connsiteY767" fmla="*/ 2112661 h 6858000"/>
              <a:gd name="connsiteX768" fmla="*/ 1683948 w 6107209"/>
              <a:gd name="connsiteY768" fmla="*/ 2095358 h 6858000"/>
              <a:gd name="connsiteX769" fmla="*/ 1686524 w 6107209"/>
              <a:gd name="connsiteY769" fmla="*/ 2055378 h 6858000"/>
              <a:gd name="connsiteX770" fmla="*/ 1659589 w 6107209"/>
              <a:gd name="connsiteY770" fmla="*/ 2024726 h 6858000"/>
              <a:gd name="connsiteX771" fmla="*/ 1651505 w 6107209"/>
              <a:gd name="connsiteY771" fmla="*/ 1989419 h 6858000"/>
              <a:gd name="connsiteX772" fmla="*/ 1643420 w 6107209"/>
              <a:gd name="connsiteY772" fmla="*/ 1954112 h 6858000"/>
              <a:gd name="connsiteX773" fmla="*/ 1215704 w 6107209"/>
              <a:gd name="connsiteY773" fmla="*/ 1906293 h 6858000"/>
              <a:gd name="connsiteX774" fmla="*/ 1208763 w 6107209"/>
              <a:gd name="connsiteY774" fmla="*/ 1908534 h 6858000"/>
              <a:gd name="connsiteX775" fmla="*/ 1213710 w 6107209"/>
              <a:gd name="connsiteY775" fmla="*/ 1915725 h 6858000"/>
              <a:gd name="connsiteX776" fmla="*/ 1220384 w 6107209"/>
              <a:gd name="connsiteY776" fmla="*/ 1919583 h 6858000"/>
              <a:gd name="connsiteX777" fmla="*/ 1225727 w 6107209"/>
              <a:gd name="connsiteY777" fmla="*/ 1915548 h 6858000"/>
              <a:gd name="connsiteX778" fmla="*/ 1224986 w 6107209"/>
              <a:gd name="connsiteY778" fmla="*/ 1910699 h 6858000"/>
              <a:gd name="connsiteX779" fmla="*/ 1215704 w 6107209"/>
              <a:gd name="connsiteY779" fmla="*/ 1906293 h 6858000"/>
              <a:gd name="connsiteX780" fmla="*/ 1527042 w 6107209"/>
              <a:gd name="connsiteY780" fmla="*/ 1878696 h 6858000"/>
              <a:gd name="connsiteX781" fmla="*/ 1533452 w 6107209"/>
              <a:gd name="connsiteY781" fmla="*/ 1894860 h 6858000"/>
              <a:gd name="connsiteX782" fmla="*/ 1523821 w 6107209"/>
              <a:gd name="connsiteY782" fmla="*/ 1914158 h 6858000"/>
              <a:gd name="connsiteX783" fmla="*/ 1527336 w 6107209"/>
              <a:gd name="connsiteY783" fmla="*/ 1925512 h 6858000"/>
              <a:gd name="connsiteX784" fmla="*/ 1527370 w 6107209"/>
              <a:gd name="connsiteY784" fmla="*/ 1935215 h 6858000"/>
              <a:gd name="connsiteX785" fmla="*/ 1516071 w 6107209"/>
              <a:gd name="connsiteY785" fmla="*/ 1933311 h 6858000"/>
              <a:gd name="connsiteX786" fmla="*/ 1499566 w 6107209"/>
              <a:gd name="connsiteY786" fmla="*/ 1933088 h 6858000"/>
              <a:gd name="connsiteX787" fmla="*/ 1496215 w 6107209"/>
              <a:gd name="connsiteY787" fmla="*/ 1967474 h 6858000"/>
              <a:gd name="connsiteX788" fmla="*/ 1514777 w 6107209"/>
              <a:gd name="connsiteY788" fmla="*/ 1976283 h 6858000"/>
              <a:gd name="connsiteX789" fmla="*/ 1524138 w 6107209"/>
              <a:gd name="connsiteY789" fmla="*/ 2002865 h 6858000"/>
              <a:gd name="connsiteX790" fmla="*/ 1519872 w 6107209"/>
              <a:gd name="connsiteY790" fmla="*/ 2025056 h 6858000"/>
              <a:gd name="connsiteX791" fmla="*/ 1524295 w 6107209"/>
              <a:gd name="connsiteY791" fmla="*/ 2047219 h 6858000"/>
              <a:gd name="connsiteX792" fmla="*/ 1516243 w 6107209"/>
              <a:gd name="connsiteY792" fmla="*/ 2062769 h 6858000"/>
              <a:gd name="connsiteX793" fmla="*/ 1508191 w 6107209"/>
              <a:gd name="connsiteY793" fmla="*/ 2078319 h 6858000"/>
              <a:gd name="connsiteX794" fmla="*/ 1512710 w 6107209"/>
              <a:gd name="connsiteY794" fmla="*/ 2087036 h 6858000"/>
              <a:gd name="connsiteX795" fmla="*/ 1523283 w 6107209"/>
              <a:gd name="connsiteY795" fmla="*/ 2088250 h 6858000"/>
              <a:gd name="connsiteX796" fmla="*/ 1533413 w 6107209"/>
              <a:gd name="connsiteY796" fmla="*/ 2086831 h 6858000"/>
              <a:gd name="connsiteX797" fmla="*/ 1541846 w 6107209"/>
              <a:gd name="connsiteY797" fmla="*/ 2097060 h 6858000"/>
              <a:gd name="connsiteX798" fmla="*/ 1554174 w 6107209"/>
              <a:gd name="connsiteY798" fmla="*/ 2103257 h 6858000"/>
              <a:gd name="connsiteX799" fmla="*/ 1567350 w 6107209"/>
              <a:gd name="connsiteY799" fmla="*/ 2103630 h 6858000"/>
              <a:gd name="connsiteX800" fmla="*/ 1574398 w 6107209"/>
              <a:gd name="connsiteY800" fmla="*/ 2090717 h 6858000"/>
              <a:gd name="connsiteX801" fmla="*/ 1568402 w 6107209"/>
              <a:gd name="connsiteY801" fmla="*/ 2073687 h 6858000"/>
              <a:gd name="connsiteX802" fmla="*/ 1561694 w 6107209"/>
              <a:gd name="connsiteY802" fmla="*/ 2060128 h 6858000"/>
              <a:gd name="connsiteX803" fmla="*/ 1546328 w 6107209"/>
              <a:gd name="connsiteY803" fmla="*/ 2054911 h 6858000"/>
              <a:gd name="connsiteX804" fmla="*/ 1546288 w 6107209"/>
              <a:gd name="connsiteY804" fmla="*/ 2002654 h 6858000"/>
              <a:gd name="connsiteX805" fmla="*/ 1546632 w 6107209"/>
              <a:gd name="connsiteY805" fmla="*/ 1997748 h 6858000"/>
              <a:gd name="connsiteX806" fmla="*/ 1540314 w 6107209"/>
              <a:gd name="connsiteY806" fmla="*/ 1994212 h 6858000"/>
              <a:gd name="connsiteX807" fmla="*/ 1535211 w 6107209"/>
              <a:gd name="connsiteY807" fmla="*/ 1988317 h 6858000"/>
              <a:gd name="connsiteX808" fmla="*/ 1544439 w 6107209"/>
              <a:gd name="connsiteY808" fmla="*/ 1983442 h 6858000"/>
              <a:gd name="connsiteX809" fmla="*/ 1547664 w 6107209"/>
              <a:gd name="connsiteY809" fmla="*/ 1983028 h 6858000"/>
              <a:gd name="connsiteX810" fmla="*/ 1548475 w 6107209"/>
              <a:gd name="connsiteY810" fmla="*/ 1971478 h 6858000"/>
              <a:gd name="connsiteX811" fmla="*/ 1551485 w 6107209"/>
              <a:gd name="connsiteY811" fmla="*/ 1963280 h 6858000"/>
              <a:gd name="connsiteX812" fmla="*/ 1546626 w 6107209"/>
              <a:gd name="connsiteY812" fmla="*/ 1936403 h 6858000"/>
              <a:gd name="connsiteX813" fmla="*/ 1542058 w 6107209"/>
              <a:gd name="connsiteY813" fmla="*/ 1889542 h 6858000"/>
              <a:gd name="connsiteX814" fmla="*/ 1584069 w 6107209"/>
              <a:gd name="connsiteY814" fmla="*/ 1876917 h 6858000"/>
              <a:gd name="connsiteX815" fmla="*/ 1576488 w 6107209"/>
              <a:gd name="connsiteY815" fmla="*/ 1878659 h 6858000"/>
              <a:gd name="connsiteX816" fmla="*/ 1577285 w 6107209"/>
              <a:gd name="connsiteY816" fmla="*/ 1885914 h 6858000"/>
              <a:gd name="connsiteX817" fmla="*/ 1583007 w 6107209"/>
              <a:gd name="connsiteY817" fmla="*/ 1889655 h 6858000"/>
              <a:gd name="connsiteX818" fmla="*/ 1592867 w 6107209"/>
              <a:gd name="connsiteY818" fmla="*/ 1878705 h 6858000"/>
              <a:gd name="connsiteX819" fmla="*/ 1584069 w 6107209"/>
              <a:gd name="connsiteY819" fmla="*/ 1876917 h 6858000"/>
              <a:gd name="connsiteX820" fmla="*/ 1507319 w 6107209"/>
              <a:gd name="connsiteY820" fmla="*/ 1857902 h 6858000"/>
              <a:gd name="connsiteX821" fmla="*/ 1505100 w 6107209"/>
              <a:gd name="connsiteY821" fmla="*/ 1860994 h 6858000"/>
              <a:gd name="connsiteX822" fmla="*/ 1508669 w 6107209"/>
              <a:gd name="connsiteY822" fmla="*/ 1863189 h 6858000"/>
              <a:gd name="connsiteX823" fmla="*/ 1651984 w 6107209"/>
              <a:gd name="connsiteY823" fmla="*/ 1828684 h 6858000"/>
              <a:gd name="connsiteX824" fmla="*/ 1625720 w 6107209"/>
              <a:gd name="connsiteY824" fmla="*/ 1847430 h 6858000"/>
              <a:gd name="connsiteX825" fmla="*/ 1636546 w 6107209"/>
              <a:gd name="connsiteY825" fmla="*/ 1856085 h 6858000"/>
              <a:gd name="connsiteX826" fmla="*/ 1638758 w 6107209"/>
              <a:gd name="connsiteY826" fmla="*/ 1869420 h 6858000"/>
              <a:gd name="connsiteX827" fmla="*/ 1664976 w 6107209"/>
              <a:gd name="connsiteY827" fmla="*/ 1866356 h 6858000"/>
              <a:gd name="connsiteX828" fmla="*/ 1659706 w 6107209"/>
              <a:gd name="connsiteY828" fmla="*/ 1848111 h 6858000"/>
              <a:gd name="connsiteX829" fmla="*/ 1651984 w 6107209"/>
              <a:gd name="connsiteY829" fmla="*/ 1828684 h 6858000"/>
              <a:gd name="connsiteX830" fmla="*/ 1188674 w 6107209"/>
              <a:gd name="connsiteY830" fmla="*/ 1796604 h 6858000"/>
              <a:gd name="connsiteX831" fmla="*/ 1184092 w 6107209"/>
              <a:gd name="connsiteY831" fmla="*/ 1811034 h 6858000"/>
              <a:gd name="connsiteX832" fmla="*/ 1189924 w 6107209"/>
              <a:gd name="connsiteY832" fmla="*/ 1822104 h 6858000"/>
              <a:gd name="connsiteX833" fmla="*/ 1193354 w 6107209"/>
              <a:gd name="connsiteY833" fmla="*/ 1809894 h 6858000"/>
              <a:gd name="connsiteX834" fmla="*/ 1197834 w 6107209"/>
              <a:gd name="connsiteY834" fmla="*/ 1807524 h 6858000"/>
              <a:gd name="connsiteX835" fmla="*/ 1197956 w 6107209"/>
              <a:gd name="connsiteY835" fmla="*/ 1801010 h 6858000"/>
              <a:gd name="connsiteX836" fmla="*/ 1195479 w 6107209"/>
              <a:gd name="connsiteY836" fmla="*/ 1796720 h 6858000"/>
              <a:gd name="connsiteX837" fmla="*/ 1188674 w 6107209"/>
              <a:gd name="connsiteY837" fmla="*/ 1796604 h 6858000"/>
              <a:gd name="connsiteX838" fmla="*/ 1589924 w 6107209"/>
              <a:gd name="connsiteY838" fmla="*/ 1767357 h 6858000"/>
              <a:gd name="connsiteX839" fmla="*/ 1573506 w 6107209"/>
              <a:gd name="connsiteY839" fmla="*/ 1780053 h 6858000"/>
              <a:gd name="connsiteX840" fmla="*/ 1572909 w 6107209"/>
              <a:gd name="connsiteY840" fmla="*/ 1782152 h 6858000"/>
              <a:gd name="connsiteX841" fmla="*/ 1574317 w 6107209"/>
              <a:gd name="connsiteY841" fmla="*/ 1783148 h 6858000"/>
              <a:gd name="connsiteX842" fmla="*/ 1574974 w 6107209"/>
              <a:gd name="connsiteY842" fmla="*/ 1790719 h 6858000"/>
              <a:gd name="connsiteX843" fmla="*/ 1257890 w 6107209"/>
              <a:gd name="connsiteY843" fmla="*/ 1718758 h 6858000"/>
              <a:gd name="connsiteX844" fmla="*/ 1253270 w 6107209"/>
              <a:gd name="connsiteY844" fmla="*/ 1722100 h 6858000"/>
              <a:gd name="connsiteX845" fmla="*/ 1248649 w 6107209"/>
              <a:gd name="connsiteY845" fmla="*/ 1725442 h 6858000"/>
              <a:gd name="connsiteX846" fmla="*/ 1262570 w 6107209"/>
              <a:gd name="connsiteY846" fmla="*/ 1732049 h 6858000"/>
              <a:gd name="connsiteX847" fmla="*/ 1267173 w 6107209"/>
              <a:gd name="connsiteY847" fmla="*/ 1723164 h 6858000"/>
              <a:gd name="connsiteX848" fmla="*/ 1257890 w 6107209"/>
              <a:gd name="connsiteY848" fmla="*/ 1718758 h 6858000"/>
              <a:gd name="connsiteX849" fmla="*/ 1474442 w 6107209"/>
              <a:gd name="connsiteY849" fmla="*/ 1708072 h 6858000"/>
              <a:gd name="connsiteX850" fmla="*/ 1471588 w 6107209"/>
              <a:gd name="connsiteY850" fmla="*/ 1711610 h 6858000"/>
              <a:gd name="connsiteX851" fmla="*/ 1471642 w 6107209"/>
              <a:gd name="connsiteY851" fmla="*/ 1711804 h 6858000"/>
              <a:gd name="connsiteX852" fmla="*/ 1470859 w 6107209"/>
              <a:gd name="connsiteY852" fmla="*/ 1728360 h 6858000"/>
              <a:gd name="connsiteX853" fmla="*/ 1474505 w 6107209"/>
              <a:gd name="connsiteY853" fmla="*/ 1726091 h 6858000"/>
              <a:gd name="connsiteX854" fmla="*/ 1484894 w 6107209"/>
              <a:gd name="connsiteY854" fmla="*/ 1715800 h 6858000"/>
              <a:gd name="connsiteX855" fmla="*/ 1474481 w 6107209"/>
              <a:gd name="connsiteY855" fmla="*/ 1719161 h 6858000"/>
              <a:gd name="connsiteX856" fmla="*/ 3725368 w 6107209"/>
              <a:gd name="connsiteY856" fmla="*/ 1654370 h 6858000"/>
              <a:gd name="connsiteX857" fmla="*/ 3725113 w 6107209"/>
              <a:gd name="connsiteY857" fmla="*/ 1655000 h 6858000"/>
              <a:gd name="connsiteX858" fmla="*/ 3710762 w 6107209"/>
              <a:gd name="connsiteY858" fmla="*/ 1660468 h 6858000"/>
              <a:gd name="connsiteX859" fmla="*/ 3703542 w 6107209"/>
              <a:gd name="connsiteY859" fmla="*/ 1661654 h 6858000"/>
              <a:gd name="connsiteX860" fmla="*/ 3700656 w 6107209"/>
              <a:gd name="connsiteY860" fmla="*/ 1687031 h 6858000"/>
              <a:gd name="connsiteX861" fmla="*/ 3703700 w 6107209"/>
              <a:gd name="connsiteY861" fmla="*/ 1693647 h 6858000"/>
              <a:gd name="connsiteX862" fmla="*/ 3685081 w 6107209"/>
              <a:gd name="connsiteY862" fmla="*/ 1703818 h 6858000"/>
              <a:gd name="connsiteX863" fmla="*/ 3673221 w 6107209"/>
              <a:gd name="connsiteY863" fmla="*/ 1741342 h 6858000"/>
              <a:gd name="connsiteX864" fmla="*/ 3665794 w 6107209"/>
              <a:gd name="connsiteY864" fmla="*/ 1744178 h 6858000"/>
              <a:gd name="connsiteX865" fmla="*/ 3657856 w 6107209"/>
              <a:gd name="connsiteY865" fmla="*/ 1750842 h 6858000"/>
              <a:gd name="connsiteX866" fmla="*/ 3652096 w 6107209"/>
              <a:gd name="connsiteY866" fmla="*/ 1752702 h 6858000"/>
              <a:gd name="connsiteX867" fmla="*/ 3650003 w 6107209"/>
              <a:gd name="connsiteY867" fmla="*/ 1763453 h 6858000"/>
              <a:gd name="connsiteX868" fmla="*/ 3648983 w 6107209"/>
              <a:gd name="connsiteY868" fmla="*/ 1775041 h 6858000"/>
              <a:gd name="connsiteX869" fmla="*/ 3637629 w 6107209"/>
              <a:gd name="connsiteY869" fmla="*/ 1803163 h 6858000"/>
              <a:gd name="connsiteX870" fmla="*/ 3626975 w 6107209"/>
              <a:gd name="connsiteY870" fmla="*/ 1860720 h 6858000"/>
              <a:gd name="connsiteX871" fmla="*/ 3628096 w 6107209"/>
              <a:gd name="connsiteY871" fmla="*/ 1878909 h 6858000"/>
              <a:gd name="connsiteX872" fmla="*/ 3633104 w 6107209"/>
              <a:gd name="connsiteY872" fmla="*/ 1864886 h 6858000"/>
              <a:gd name="connsiteX873" fmla="*/ 3632795 w 6107209"/>
              <a:gd name="connsiteY873" fmla="*/ 1847593 h 6858000"/>
              <a:gd name="connsiteX874" fmla="*/ 3642064 w 6107209"/>
              <a:gd name="connsiteY874" fmla="*/ 1834510 h 6858000"/>
              <a:gd name="connsiteX875" fmla="*/ 3642282 w 6107209"/>
              <a:gd name="connsiteY875" fmla="*/ 1817574 h 6858000"/>
              <a:gd name="connsiteX876" fmla="*/ 3660230 w 6107209"/>
              <a:gd name="connsiteY876" fmla="*/ 1793282 h 6858000"/>
              <a:gd name="connsiteX877" fmla="*/ 3702398 w 6107209"/>
              <a:gd name="connsiteY877" fmla="*/ 1735663 h 6858000"/>
              <a:gd name="connsiteX878" fmla="*/ 3737374 w 6107209"/>
              <a:gd name="connsiteY878" fmla="*/ 1684561 h 6858000"/>
              <a:gd name="connsiteX879" fmla="*/ 3735027 w 6107209"/>
              <a:gd name="connsiteY879" fmla="*/ 1681833 h 6858000"/>
              <a:gd name="connsiteX880" fmla="*/ 3733145 w 6107209"/>
              <a:gd name="connsiteY880" fmla="*/ 1681698 h 6858000"/>
              <a:gd name="connsiteX881" fmla="*/ 3725589 w 6107209"/>
              <a:gd name="connsiteY881" fmla="*/ 1675823 h 6858000"/>
              <a:gd name="connsiteX882" fmla="*/ 3742075 w 6107209"/>
              <a:gd name="connsiteY882" fmla="*/ 1667107 h 6858000"/>
              <a:gd name="connsiteX883" fmla="*/ 3742086 w 6107209"/>
              <a:gd name="connsiteY883" fmla="*/ 1660750 h 6858000"/>
              <a:gd name="connsiteX884" fmla="*/ 1497083 w 6107209"/>
              <a:gd name="connsiteY884" fmla="*/ 1616045 h 6858000"/>
              <a:gd name="connsiteX885" fmla="*/ 1502090 w 6107209"/>
              <a:gd name="connsiteY885" fmla="*/ 1665845 h 6858000"/>
              <a:gd name="connsiteX886" fmla="*/ 1487115 w 6107209"/>
              <a:gd name="connsiteY886" fmla="*/ 1689179 h 6858000"/>
              <a:gd name="connsiteX887" fmla="*/ 1498776 w 6107209"/>
              <a:gd name="connsiteY887" fmla="*/ 1711320 h 6858000"/>
              <a:gd name="connsiteX888" fmla="*/ 1513062 w 6107209"/>
              <a:gd name="connsiteY888" fmla="*/ 1827023 h 6858000"/>
              <a:gd name="connsiteX889" fmla="*/ 1529138 w 6107209"/>
              <a:gd name="connsiteY889" fmla="*/ 1828349 h 6858000"/>
              <a:gd name="connsiteX890" fmla="*/ 1541497 w 6107209"/>
              <a:gd name="connsiteY890" fmla="*/ 1802900 h 6858000"/>
              <a:gd name="connsiteX891" fmla="*/ 1542422 w 6107209"/>
              <a:gd name="connsiteY891" fmla="*/ 1791843 h 6858000"/>
              <a:gd name="connsiteX892" fmla="*/ 1541981 w 6107209"/>
              <a:gd name="connsiteY892" fmla="*/ 1788837 h 6858000"/>
              <a:gd name="connsiteX893" fmla="*/ 1534195 w 6107209"/>
              <a:gd name="connsiteY893" fmla="*/ 1779750 h 6858000"/>
              <a:gd name="connsiteX894" fmla="*/ 1539158 w 6107209"/>
              <a:gd name="connsiteY894" fmla="*/ 1763493 h 6858000"/>
              <a:gd name="connsiteX895" fmla="*/ 1534288 w 6107209"/>
              <a:gd name="connsiteY895" fmla="*/ 1748387 h 6858000"/>
              <a:gd name="connsiteX896" fmla="*/ 1521998 w 6107209"/>
              <a:gd name="connsiteY896" fmla="*/ 1682099 h 6858000"/>
              <a:gd name="connsiteX897" fmla="*/ 1508469 w 6107209"/>
              <a:gd name="connsiteY897" fmla="*/ 1618160 h 6858000"/>
              <a:gd name="connsiteX898" fmla="*/ 1444742 w 6107209"/>
              <a:gd name="connsiteY898" fmla="*/ 1541166 h 6858000"/>
              <a:gd name="connsiteX899" fmla="*/ 1439103 w 6107209"/>
              <a:gd name="connsiteY899" fmla="*/ 1541858 h 6858000"/>
              <a:gd name="connsiteX900" fmla="*/ 1444923 w 6107209"/>
              <a:gd name="connsiteY900" fmla="*/ 1550156 h 6858000"/>
              <a:gd name="connsiteX901" fmla="*/ 1448974 w 6107209"/>
              <a:gd name="connsiteY901" fmla="*/ 1550869 h 6858000"/>
              <a:gd name="connsiteX902" fmla="*/ 951482 w 6107209"/>
              <a:gd name="connsiteY902" fmla="*/ 1540124 h 6858000"/>
              <a:gd name="connsiteX903" fmla="*/ 962013 w 6107209"/>
              <a:gd name="connsiteY903" fmla="*/ 1570028 h 6858000"/>
              <a:gd name="connsiteX904" fmla="*/ 977065 w 6107209"/>
              <a:gd name="connsiteY904" fmla="*/ 1568871 h 6858000"/>
              <a:gd name="connsiteX905" fmla="*/ 967705 w 6107209"/>
              <a:gd name="connsiteY905" fmla="*/ 1542289 h 6858000"/>
              <a:gd name="connsiteX906" fmla="*/ 3823857 w 6107209"/>
              <a:gd name="connsiteY906" fmla="*/ 1530747 h 6858000"/>
              <a:gd name="connsiteX907" fmla="*/ 3809974 w 6107209"/>
              <a:gd name="connsiteY907" fmla="*/ 1535227 h 6858000"/>
              <a:gd name="connsiteX908" fmla="*/ 3793870 w 6107209"/>
              <a:gd name="connsiteY908" fmla="*/ 1566328 h 6858000"/>
              <a:gd name="connsiteX909" fmla="*/ 3794291 w 6107209"/>
              <a:gd name="connsiteY909" fmla="*/ 1552123 h 6858000"/>
              <a:gd name="connsiteX910" fmla="*/ 3787340 w 6107209"/>
              <a:gd name="connsiteY910" fmla="*/ 1558955 h 6858000"/>
              <a:gd name="connsiteX911" fmla="*/ 3771475 w 6107209"/>
              <a:gd name="connsiteY911" fmla="*/ 1574551 h 6858000"/>
              <a:gd name="connsiteX912" fmla="*/ 3777686 w 6107209"/>
              <a:gd name="connsiteY912" fmla="*/ 1575251 h 6858000"/>
              <a:gd name="connsiteX913" fmla="*/ 3779942 w 6107209"/>
              <a:gd name="connsiteY913" fmla="*/ 1620317 h 6858000"/>
              <a:gd name="connsiteX914" fmla="*/ 3783115 w 6107209"/>
              <a:gd name="connsiteY914" fmla="*/ 1618350 h 6858000"/>
              <a:gd name="connsiteX915" fmla="*/ 3792859 w 6107209"/>
              <a:gd name="connsiteY915" fmla="*/ 1579396 h 6858000"/>
              <a:gd name="connsiteX916" fmla="*/ 3799409 w 6107209"/>
              <a:gd name="connsiteY916" fmla="*/ 1564090 h 6858000"/>
              <a:gd name="connsiteX917" fmla="*/ 3815399 w 6107209"/>
              <a:gd name="connsiteY917" fmla="*/ 1553696 h 6858000"/>
              <a:gd name="connsiteX918" fmla="*/ 3815825 w 6107209"/>
              <a:gd name="connsiteY918" fmla="*/ 1551841 h 6858000"/>
              <a:gd name="connsiteX919" fmla="*/ 3825062 w 6107209"/>
              <a:gd name="connsiteY919" fmla="*/ 1543772 h 6858000"/>
              <a:gd name="connsiteX920" fmla="*/ 3823857 w 6107209"/>
              <a:gd name="connsiteY920" fmla="*/ 1530747 h 6858000"/>
              <a:gd name="connsiteX921" fmla="*/ 1251408 w 6107209"/>
              <a:gd name="connsiteY921" fmla="*/ 1524729 h 6858000"/>
              <a:gd name="connsiteX922" fmla="*/ 1238945 w 6107209"/>
              <a:gd name="connsiteY922" fmla="*/ 1562056 h 6858000"/>
              <a:gd name="connsiteX923" fmla="*/ 1237802 w 6107209"/>
              <a:gd name="connsiteY923" fmla="*/ 1606829 h 6858000"/>
              <a:gd name="connsiteX924" fmla="*/ 1231588 w 6107209"/>
              <a:gd name="connsiteY924" fmla="*/ 1609760 h 6858000"/>
              <a:gd name="connsiteX925" fmla="*/ 1229730 w 6107209"/>
              <a:gd name="connsiteY925" fmla="*/ 1616835 h 6858000"/>
              <a:gd name="connsiteX926" fmla="*/ 1240469 w 6107209"/>
              <a:gd name="connsiteY926" fmla="*/ 1624008 h 6858000"/>
              <a:gd name="connsiteX927" fmla="*/ 1252935 w 6107209"/>
              <a:gd name="connsiteY927" fmla="*/ 1627848 h 6858000"/>
              <a:gd name="connsiteX928" fmla="*/ 1261602 w 6107209"/>
              <a:gd name="connsiteY928" fmla="*/ 1622276 h 6858000"/>
              <a:gd name="connsiteX929" fmla="*/ 1263306 w 6107209"/>
              <a:gd name="connsiteY929" fmla="*/ 1613399 h 6858000"/>
              <a:gd name="connsiteX930" fmla="*/ 1256003 w 6107209"/>
              <a:gd name="connsiteY930" fmla="*/ 1595404 h 6858000"/>
              <a:gd name="connsiteX931" fmla="*/ 1267828 w 6107209"/>
              <a:gd name="connsiteY931" fmla="*/ 1582337 h 6858000"/>
              <a:gd name="connsiteX932" fmla="*/ 1258390 w 6107209"/>
              <a:gd name="connsiteY932" fmla="*/ 1533577 h 6858000"/>
              <a:gd name="connsiteX933" fmla="*/ 1255762 w 6107209"/>
              <a:gd name="connsiteY933" fmla="*/ 1527488 h 6858000"/>
              <a:gd name="connsiteX934" fmla="*/ 1251408 w 6107209"/>
              <a:gd name="connsiteY934" fmla="*/ 1524729 h 6858000"/>
              <a:gd name="connsiteX935" fmla="*/ 1513668 w 6107209"/>
              <a:gd name="connsiteY935" fmla="*/ 1522516 h 6858000"/>
              <a:gd name="connsiteX936" fmla="*/ 1521811 w 6107209"/>
              <a:gd name="connsiteY936" fmla="*/ 1538219 h 6858000"/>
              <a:gd name="connsiteX937" fmla="*/ 1517071 w 6107209"/>
              <a:gd name="connsiteY937" fmla="*/ 1549184 h 6858000"/>
              <a:gd name="connsiteX938" fmla="*/ 1518470 w 6107209"/>
              <a:gd name="connsiteY938" fmla="*/ 1560165 h 6858000"/>
              <a:gd name="connsiteX939" fmla="*/ 1527696 w 6107209"/>
              <a:gd name="connsiteY939" fmla="*/ 1556270 h 6858000"/>
              <a:gd name="connsiteX940" fmla="*/ 1533249 w 6107209"/>
              <a:gd name="connsiteY940" fmla="*/ 1547661 h 6858000"/>
              <a:gd name="connsiteX941" fmla="*/ 1528374 w 6107209"/>
              <a:gd name="connsiteY941" fmla="*/ 1534513 h 6858000"/>
              <a:gd name="connsiteX942" fmla="*/ 1513668 w 6107209"/>
              <a:gd name="connsiteY942" fmla="*/ 1522516 h 6858000"/>
              <a:gd name="connsiteX943" fmla="*/ 1431623 w 6107209"/>
              <a:gd name="connsiteY943" fmla="*/ 1496917 h 6858000"/>
              <a:gd name="connsiteX944" fmla="*/ 1432003 w 6107209"/>
              <a:gd name="connsiteY944" fmla="*/ 1499745 h 6858000"/>
              <a:gd name="connsiteX945" fmla="*/ 1435983 w 6107209"/>
              <a:gd name="connsiteY945" fmla="*/ 1503191 h 6858000"/>
              <a:gd name="connsiteX946" fmla="*/ 1433479 w 6107209"/>
              <a:gd name="connsiteY946" fmla="*/ 1498578 h 6858000"/>
              <a:gd name="connsiteX947" fmla="*/ 1476081 w 6107209"/>
              <a:gd name="connsiteY947" fmla="*/ 1493598 h 6858000"/>
              <a:gd name="connsiteX948" fmla="*/ 1462975 w 6107209"/>
              <a:gd name="connsiteY948" fmla="*/ 1494150 h 6858000"/>
              <a:gd name="connsiteX949" fmla="*/ 1466026 w 6107209"/>
              <a:gd name="connsiteY949" fmla="*/ 1501019 h 6858000"/>
              <a:gd name="connsiteX950" fmla="*/ 1472766 w 6107209"/>
              <a:gd name="connsiteY950" fmla="*/ 1506723 h 6858000"/>
              <a:gd name="connsiteX951" fmla="*/ 1469057 w 6107209"/>
              <a:gd name="connsiteY951" fmla="*/ 1514749 h 6858000"/>
              <a:gd name="connsiteX952" fmla="*/ 1467801 w 6107209"/>
              <a:gd name="connsiteY952" fmla="*/ 1523958 h 6858000"/>
              <a:gd name="connsiteX953" fmla="*/ 1489168 w 6107209"/>
              <a:gd name="connsiteY953" fmla="*/ 1498927 h 6858000"/>
              <a:gd name="connsiteX954" fmla="*/ 1476081 w 6107209"/>
              <a:gd name="connsiteY954" fmla="*/ 1493598 h 6858000"/>
              <a:gd name="connsiteX955" fmla="*/ 1474184 w 6107209"/>
              <a:gd name="connsiteY955" fmla="*/ 1443608 h 6858000"/>
              <a:gd name="connsiteX956" fmla="*/ 1466388 w 6107209"/>
              <a:gd name="connsiteY956" fmla="*/ 1448683 h 6858000"/>
              <a:gd name="connsiteX957" fmla="*/ 1467802 w 6107209"/>
              <a:gd name="connsiteY957" fmla="*/ 1454765 h 6858000"/>
              <a:gd name="connsiteX958" fmla="*/ 1472906 w 6107209"/>
              <a:gd name="connsiteY958" fmla="*/ 1459678 h 6858000"/>
              <a:gd name="connsiteX959" fmla="*/ 1484415 w 6107209"/>
              <a:gd name="connsiteY959" fmla="*/ 1445596 h 6858000"/>
              <a:gd name="connsiteX960" fmla="*/ 1474184 w 6107209"/>
              <a:gd name="connsiteY960" fmla="*/ 1443608 h 6858000"/>
              <a:gd name="connsiteX961" fmla="*/ 1450195 w 6107209"/>
              <a:gd name="connsiteY961" fmla="*/ 1385913 h 6858000"/>
              <a:gd name="connsiteX962" fmla="*/ 1443844 w 6107209"/>
              <a:gd name="connsiteY962" fmla="*/ 1387268 h 6858000"/>
              <a:gd name="connsiteX963" fmla="*/ 1438711 w 6107209"/>
              <a:gd name="connsiteY963" fmla="*/ 1392154 h 6858000"/>
              <a:gd name="connsiteX964" fmla="*/ 1439096 w 6107209"/>
              <a:gd name="connsiteY964" fmla="*/ 1400191 h 6858000"/>
              <a:gd name="connsiteX965" fmla="*/ 1441934 w 6107209"/>
              <a:gd name="connsiteY965" fmla="*/ 1409412 h 6858000"/>
              <a:gd name="connsiteX966" fmla="*/ 1454005 w 6107209"/>
              <a:gd name="connsiteY966" fmla="*/ 1412777 h 6858000"/>
              <a:gd name="connsiteX967" fmla="*/ 1464857 w 6107209"/>
              <a:gd name="connsiteY967" fmla="*/ 1412611 h 6858000"/>
              <a:gd name="connsiteX968" fmla="*/ 1457712 w 6107209"/>
              <a:gd name="connsiteY968" fmla="*/ 1405731 h 6858000"/>
              <a:gd name="connsiteX969" fmla="*/ 1446876 w 6107209"/>
              <a:gd name="connsiteY969" fmla="*/ 1400017 h 6858000"/>
              <a:gd name="connsiteX970" fmla="*/ 1450382 w 6107209"/>
              <a:gd name="connsiteY970" fmla="*/ 1392382 h 6858000"/>
              <a:gd name="connsiteX971" fmla="*/ 1450195 w 6107209"/>
              <a:gd name="connsiteY971" fmla="*/ 1385913 h 6858000"/>
              <a:gd name="connsiteX972" fmla="*/ 3442106 w 6107209"/>
              <a:gd name="connsiteY972" fmla="*/ 1335725 h 6858000"/>
              <a:gd name="connsiteX973" fmla="*/ 3439123 w 6107209"/>
              <a:gd name="connsiteY973" fmla="*/ 1351952 h 6858000"/>
              <a:gd name="connsiteX974" fmla="*/ 3442224 w 6107209"/>
              <a:gd name="connsiteY974" fmla="*/ 1368991 h 6858000"/>
              <a:gd name="connsiteX975" fmla="*/ 3443315 w 6107209"/>
              <a:gd name="connsiteY975" fmla="*/ 1350137 h 6858000"/>
              <a:gd name="connsiteX976" fmla="*/ 3446176 w 6107209"/>
              <a:gd name="connsiteY976" fmla="*/ 1340424 h 6858000"/>
              <a:gd name="connsiteX977" fmla="*/ 3442106 w 6107209"/>
              <a:gd name="connsiteY977" fmla="*/ 1335725 h 6858000"/>
              <a:gd name="connsiteX978" fmla="*/ 1435626 w 6107209"/>
              <a:gd name="connsiteY978" fmla="*/ 1327851 h 6858000"/>
              <a:gd name="connsiteX979" fmla="*/ 1420871 w 6107209"/>
              <a:gd name="connsiteY979" fmla="*/ 1332514 h 6858000"/>
              <a:gd name="connsiteX980" fmla="*/ 1420693 w 6107209"/>
              <a:gd name="connsiteY980" fmla="*/ 1333681 h 6858000"/>
              <a:gd name="connsiteX981" fmla="*/ 1420933 w 6107209"/>
              <a:gd name="connsiteY981" fmla="*/ 1349455 h 6858000"/>
              <a:gd name="connsiteX982" fmla="*/ 3832270 w 6107209"/>
              <a:gd name="connsiteY982" fmla="*/ 1291206 h 6858000"/>
              <a:gd name="connsiteX983" fmla="*/ 3834610 w 6107209"/>
              <a:gd name="connsiteY983" fmla="*/ 1297852 h 6858000"/>
              <a:gd name="connsiteX984" fmla="*/ 3828722 w 6107209"/>
              <a:gd name="connsiteY984" fmla="*/ 1311315 h 6858000"/>
              <a:gd name="connsiteX985" fmla="*/ 3828917 w 6107209"/>
              <a:gd name="connsiteY985" fmla="*/ 1325591 h 6858000"/>
              <a:gd name="connsiteX986" fmla="*/ 3835303 w 6107209"/>
              <a:gd name="connsiteY986" fmla="*/ 1330006 h 6858000"/>
              <a:gd name="connsiteX987" fmla="*/ 3840650 w 6107209"/>
              <a:gd name="connsiteY987" fmla="*/ 1328784 h 6858000"/>
              <a:gd name="connsiteX988" fmla="*/ 3835145 w 6107209"/>
              <a:gd name="connsiteY988" fmla="*/ 1308270 h 6858000"/>
              <a:gd name="connsiteX989" fmla="*/ 3845480 w 6107209"/>
              <a:gd name="connsiteY989" fmla="*/ 1299125 h 6858000"/>
              <a:gd name="connsiteX990" fmla="*/ 3843584 w 6107209"/>
              <a:gd name="connsiteY990" fmla="*/ 1297267 h 6858000"/>
              <a:gd name="connsiteX991" fmla="*/ 3832270 w 6107209"/>
              <a:gd name="connsiteY991" fmla="*/ 1291206 h 6858000"/>
              <a:gd name="connsiteX992" fmla="*/ 2564224 w 6107209"/>
              <a:gd name="connsiteY992" fmla="*/ 1275899 h 6858000"/>
              <a:gd name="connsiteX993" fmla="*/ 2532352 w 6107209"/>
              <a:gd name="connsiteY993" fmla="*/ 1284688 h 6858000"/>
              <a:gd name="connsiteX994" fmla="*/ 2538542 w 6107209"/>
              <a:gd name="connsiteY994" fmla="*/ 1319248 h 6858000"/>
              <a:gd name="connsiteX995" fmla="*/ 2571032 w 6107209"/>
              <a:gd name="connsiteY995" fmla="*/ 1313915 h 6858000"/>
              <a:gd name="connsiteX996" fmla="*/ 2487691 w 6107209"/>
              <a:gd name="connsiteY996" fmla="*/ 1263559 h 6858000"/>
              <a:gd name="connsiteX997" fmla="*/ 2482839 w 6107209"/>
              <a:gd name="connsiteY997" fmla="*/ 1271580 h 6858000"/>
              <a:gd name="connsiteX998" fmla="*/ 2489929 w 6107209"/>
              <a:gd name="connsiteY998" fmla="*/ 1276056 h 6858000"/>
              <a:gd name="connsiteX999" fmla="*/ 2489548 w 6107209"/>
              <a:gd name="connsiteY999" fmla="*/ 1273927 h 6858000"/>
              <a:gd name="connsiteX1000" fmla="*/ 2496690 w 6107209"/>
              <a:gd name="connsiteY1000" fmla="*/ 1272309 h 6858000"/>
              <a:gd name="connsiteX1001" fmla="*/ 2503370 w 6107209"/>
              <a:gd name="connsiteY1001" fmla="*/ 1268100 h 6858000"/>
              <a:gd name="connsiteX1002" fmla="*/ 2496651 w 6107209"/>
              <a:gd name="connsiteY1002" fmla="*/ 1264311 h 6858000"/>
              <a:gd name="connsiteX1003" fmla="*/ 2487691 w 6107209"/>
              <a:gd name="connsiteY1003" fmla="*/ 1263559 h 6858000"/>
              <a:gd name="connsiteX1004" fmla="*/ 3499086 w 6107209"/>
              <a:gd name="connsiteY1004" fmla="*/ 1236851 h 6858000"/>
              <a:gd name="connsiteX1005" fmla="*/ 3489248 w 6107209"/>
              <a:gd name="connsiteY1005" fmla="*/ 1239100 h 6858000"/>
              <a:gd name="connsiteX1006" fmla="*/ 3485779 w 6107209"/>
              <a:gd name="connsiteY1006" fmla="*/ 1240221 h 6858000"/>
              <a:gd name="connsiteX1007" fmla="*/ 3491160 w 6107209"/>
              <a:gd name="connsiteY1007" fmla="*/ 1247272 h 6858000"/>
              <a:gd name="connsiteX1008" fmla="*/ 3500869 w 6107209"/>
              <a:gd name="connsiteY1008" fmla="*/ 1250151 h 6858000"/>
              <a:gd name="connsiteX1009" fmla="*/ 3506213 w 6107209"/>
              <a:gd name="connsiteY1009" fmla="*/ 1246115 h 6858000"/>
              <a:gd name="connsiteX1010" fmla="*/ 3505471 w 6107209"/>
              <a:gd name="connsiteY1010" fmla="*/ 1241266 h 6858000"/>
              <a:gd name="connsiteX1011" fmla="*/ 3499086 w 6107209"/>
              <a:gd name="connsiteY1011" fmla="*/ 1236851 h 6858000"/>
              <a:gd name="connsiteX1012" fmla="*/ 2597124 w 6107209"/>
              <a:gd name="connsiteY1012" fmla="*/ 1231363 h 6858000"/>
              <a:gd name="connsiteX1013" fmla="*/ 2594829 w 6107209"/>
              <a:gd name="connsiteY1013" fmla="*/ 1239301 h 6858000"/>
              <a:gd name="connsiteX1014" fmla="*/ 2592998 w 6107209"/>
              <a:gd name="connsiteY1014" fmla="*/ 1249829 h 6858000"/>
              <a:gd name="connsiteX1015" fmla="*/ 2586309 w 6107209"/>
              <a:gd name="connsiteY1015" fmla="*/ 1298067 h 6858000"/>
              <a:gd name="connsiteX1016" fmla="*/ 2575984 w 6107209"/>
              <a:gd name="connsiteY1016" fmla="*/ 1341564 h 6858000"/>
              <a:gd name="connsiteX1017" fmla="*/ 2561111 w 6107209"/>
              <a:gd name="connsiteY1017" fmla="*/ 1363477 h 6858000"/>
              <a:gd name="connsiteX1018" fmla="*/ 2568978 w 6107209"/>
              <a:gd name="connsiteY1018" fmla="*/ 1371721 h 6858000"/>
              <a:gd name="connsiteX1019" fmla="*/ 2572208 w 6107209"/>
              <a:gd name="connsiteY1019" fmla="*/ 1387019 h 6858000"/>
              <a:gd name="connsiteX1020" fmla="*/ 2580582 w 6107209"/>
              <a:gd name="connsiteY1020" fmla="*/ 1392313 h 6858000"/>
              <a:gd name="connsiteX1021" fmla="*/ 2584030 w 6107209"/>
              <a:gd name="connsiteY1021" fmla="*/ 1386492 h 6858000"/>
              <a:gd name="connsiteX1022" fmla="*/ 2593725 w 6107209"/>
              <a:gd name="connsiteY1022" fmla="*/ 1383568 h 6858000"/>
              <a:gd name="connsiteX1023" fmla="*/ 2596614 w 6107209"/>
              <a:gd name="connsiteY1023" fmla="*/ 1373754 h 6858000"/>
              <a:gd name="connsiteX1024" fmla="*/ 2608578 w 6107209"/>
              <a:gd name="connsiteY1024" fmla="*/ 1357559 h 6858000"/>
              <a:gd name="connsiteX1025" fmla="*/ 2618066 w 6107209"/>
              <a:gd name="connsiteY1025" fmla="*/ 1327541 h 6858000"/>
              <a:gd name="connsiteX1026" fmla="*/ 2604578 w 6107209"/>
              <a:gd name="connsiteY1026" fmla="*/ 1309298 h 6858000"/>
              <a:gd name="connsiteX1027" fmla="*/ 2608265 w 6107209"/>
              <a:gd name="connsiteY1027" fmla="*/ 1293573 h 6858000"/>
              <a:gd name="connsiteX1028" fmla="*/ 2605686 w 6107209"/>
              <a:gd name="connsiteY1028" fmla="*/ 1258419 h 6858000"/>
              <a:gd name="connsiteX1029" fmla="*/ 2620640 w 6107209"/>
              <a:gd name="connsiteY1029" fmla="*/ 1238176 h 6858000"/>
              <a:gd name="connsiteX1030" fmla="*/ 2601971 w 6107209"/>
              <a:gd name="connsiteY1030" fmla="*/ 1237683 h 6858000"/>
              <a:gd name="connsiteX1031" fmla="*/ 2600902 w 6107209"/>
              <a:gd name="connsiteY1031" fmla="*/ 1234302 h 6858000"/>
              <a:gd name="connsiteX1032" fmla="*/ 2597124 w 6107209"/>
              <a:gd name="connsiteY1032" fmla="*/ 1231363 h 6858000"/>
              <a:gd name="connsiteX1033" fmla="*/ 1398276 w 6107209"/>
              <a:gd name="connsiteY1033" fmla="*/ 1219546 h 6858000"/>
              <a:gd name="connsiteX1034" fmla="*/ 1391294 w 6107209"/>
              <a:gd name="connsiteY1034" fmla="*/ 1225994 h 6858000"/>
              <a:gd name="connsiteX1035" fmla="*/ 1386767 w 6107209"/>
              <a:gd name="connsiteY1035" fmla="*/ 1233627 h 6858000"/>
              <a:gd name="connsiteX1036" fmla="*/ 1373253 w 6107209"/>
              <a:gd name="connsiteY1036" fmla="*/ 1233983 h 6858000"/>
              <a:gd name="connsiteX1037" fmla="*/ 1362175 w 6107209"/>
              <a:gd name="connsiteY1037" fmla="*/ 1241402 h 6858000"/>
              <a:gd name="connsiteX1038" fmla="*/ 1362151 w 6107209"/>
              <a:gd name="connsiteY1038" fmla="*/ 1249241 h 6858000"/>
              <a:gd name="connsiteX1039" fmla="*/ 1380976 w 6107209"/>
              <a:gd name="connsiteY1039" fmla="*/ 1253410 h 6858000"/>
              <a:gd name="connsiteX1040" fmla="*/ 1385027 w 6107209"/>
              <a:gd name="connsiteY1040" fmla="*/ 1268122 h 6858000"/>
              <a:gd name="connsiteX1041" fmla="*/ 1388340 w 6107209"/>
              <a:gd name="connsiteY1041" fmla="*/ 1284218 h 6858000"/>
              <a:gd name="connsiteX1042" fmla="*/ 1396074 w 6107209"/>
              <a:gd name="connsiteY1042" fmla="*/ 1276376 h 6858000"/>
              <a:gd name="connsiteX1043" fmla="*/ 1388321 w 6107209"/>
              <a:gd name="connsiteY1043" fmla="*/ 1261859 h 6858000"/>
              <a:gd name="connsiteX1044" fmla="*/ 1396988 w 6107209"/>
              <a:gd name="connsiteY1044" fmla="*/ 1239537 h 6858000"/>
              <a:gd name="connsiteX1045" fmla="*/ 1398276 w 6107209"/>
              <a:gd name="connsiteY1045" fmla="*/ 1219546 h 6858000"/>
              <a:gd name="connsiteX1046" fmla="*/ 4894811 w 6107209"/>
              <a:gd name="connsiteY1046" fmla="*/ 1217059 h 6858000"/>
              <a:gd name="connsiteX1047" fmla="*/ 4892439 w 6107209"/>
              <a:gd name="connsiteY1047" fmla="*/ 1224563 h 6858000"/>
              <a:gd name="connsiteX1048" fmla="*/ 4894192 w 6107209"/>
              <a:gd name="connsiteY1048" fmla="*/ 1229167 h 6858000"/>
              <a:gd name="connsiteX1049" fmla="*/ 4900898 w 6107209"/>
              <a:gd name="connsiteY1049" fmla="*/ 1230290 h 6858000"/>
              <a:gd name="connsiteX1050" fmla="*/ 4904507 w 6107209"/>
              <a:gd name="connsiteY1050" fmla="*/ 1229697 h 6858000"/>
              <a:gd name="connsiteX1051" fmla="*/ 4902134 w 6107209"/>
              <a:gd name="connsiteY1051" fmla="*/ 1221638 h 6858000"/>
              <a:gd name="connsiteX1052" fmla="*/ 4894811 w 6107209"/>
              <a:gd name="connsiteY1052" fmla="*/ 1217059 h 6858000"/>
              <a:gd name="connsiteX1053" fmla="*/ 1370467 w 6107209"/>
              <a:gd name="connsiteY1053" fmla="*/ 1207121 h 6858000"/>
              <a:gd name="connsiteX1054" fmla="*/ 1362268 w 6107209"/>
              <a:gd name="connsiteY1054" fmla="*/ 1210038 h 6858000"/>
              <a:gd name="connsiteX1055" fmla="*/ 1364507 w 6107209"/>
              <a:gd name="connsiteY1055" fmla="*/ 1214553 h 6858000"/>
              <a:gd name="connsiteX1056" fmla="*/ 1370435 w 6107209"/>
              <a:gd name="connsiteY1056" fmla="*/ 1217901 h 6858000"/>
              <a:gd name="connsiteX1057" fmla="*/ 1378624 w 6107209"/>
              <a:gd name="connsiteY1057" fmla="*/ 1217923 h 6858000"/>
              <a:gd name="connsiteX1058" fmla="*/ 1379254 w 6107209"/>
              <a:gd name="connsiteY1058" fmla="*/ 1212829 h 6858000"/>
              <a:gd name="connsiteX1059" fmla="*/ 1378648 w 6107209"/>
              <a:gd name="connsiteY1059" fmla="*/ 1210083 h 6858000"/>
              <a:gd name="connsiteX1060" fmla="*/ 1370467 w 6107209"/>
              <a:gd name="connsiteY1060" fmla="*/ 1207121 h 6858000"/>
              <a:gd name="connsiteX1061" fmla="*/ 3833124 w 6107209"/>
              <a:gd name="connsiteY1061" fmla="*/ 1205821 h 6858000"/>
              <a:gd name="connsiteX1062" fmla="*/ 3828523 w 6107209"/>
              <a:gd name="connsiteY1062" fmla="*/ 1214706 h 6858000"/>
              <a:gd name="connsiteX1063" fmla="*/ 3820490 w 6107209"/>
              <a:gd name="connsiteY1063" fmla="*/ 1235803 h 6858000"/>
              <a:gd name="connsiteX1064" fmla="*/ 3846222 w 6107209"/>
              <a:gd name="connsiteY1064" fmla="*/ 1227497 h 6858000"/>
              <a:gd name="connsiteX1065" fmla="*/ 3836640 w 6107209"/>
              <a:gd name="connsiteY1065" fmla="*/ 1206198 h 6858000"/>
              <a:gd name="connsiteX1066" fmla="*/ 2615480 w 6107209"/>
              <a:gd name="connsiteY1066" fmla="*/ 1167871 h 6858000"/>
              <a:gd name="connsiteX1067" fmla="*/ 2609859 w 6107209"/>
              <a:gd name="connsiteY1067" fmla="*/ 1172794 h 6858000"/>
              <a:gd name="connsiteX1068" fmla="*/ 2610118 w 6107209"/>
              <a:gd name="connsiteY1068" fmla="*/ 1179423 h 6858000"/>
              <a:gd name="connsiteX1069" fmla="*/ 2625176 w 6107209"/>
              <a:gd name="connsiteY1069" fmla="*/ 1180508 h 6858000"/>
              <a:gd name="connsiteX1070" fmla="*/ 2615480 w 6107209"/>
              <a:gd name="connsiteY1070" fmla="*/ 1167871 h 6858000"/>
              <a:gd name="connsiteX1071" fmla="*/ 4904260 w 6107209"/>
              <a:gd name="connsiteY1071" fmla="*/ 1163477 h 6858000"/>
              <a:gd name="connsiteX1072" fmla="*/ 4892746 w 6107209"/>
              <a:gd name="connsiteY1072" fmla="*/ 1164033 h 6858000"/>
              <a:gd name="connsiteX1073" fmla="*/ 4905434 w 6107209"/>
              <a:gd name="connsiteY1073" fmla="*/ 1172624 h 6858000"/>
              <a:gd name="connsiteX1074" fmla="*/ 4909042 w 6107209"/>
              <a:gd name="connsiteY1074" fmla="*/ 1172030 h 6858000"/>
              <a:gd name="connsiteX1075" fmla="*/ 4904260 w 6107209"/>
              <a:gd name="connsiteY1075" fmla="*/ 1163477 h 6858000"/>
              <a:gd name="connsiteX1076" fmla="*/ 2678497 w 6107209"/>
              <a:gd name="connsiteY1076" fmla="*/ 1125507 h 6858000"/>
              <a:gd name="connsiteX1077" fmla="*/ 2676655 w 6107209"/>
              <a:gd name="connsiteY1077" fmla="*/ 1133369 h 6858000"/>
              <a:gd name="connsiteX1078" fmla="*/ 2677983 w 6107209"/>
              <a:gd name="connsiteY1078" fmla="*/ 1143379 h 6858000"/>
              <a:gd name="connsiteX1079" fmla="*/ 2669036 w 6107209"/>
              <a:gd name="connsiteY1079" fmla="*/ 1145292 h 6858000"/>
              <a:gd name="connsiteX1080" fmla="*/ 2660553 w 6107209"/>
              <a:gd name="connsiteY1080" fmla="*/ 1149798 h 6858000"/>
              <a:gd name="connsiteX1081" fmla="*/ 2674709 w 6107209"/>
              <a:gd name="connsiteY1081" fmla="*/ 1151032 h 6858000"/>
              <a:gd name="connsiteX1082" fmla="*/ 2694279 w 6107209"/>
              <a:gd name="connsiteY1082" fmla="*/ 1151376 h 6858000"/>
              <a:gd name="connsiteX1083" fmla="*/ 2688864 w 6107209"/>
              <a:gd name="connsiteY1083" fmla="*/ 1136700 h 6858000"/>
              <a:gd name="connsiteX1084" fmla="*/ 2678497 w 6107209"/>
              <a:gd name="connsiteY1084" fmla="*/ 1125507 h 6858000"/>
              <a:gd name="connsiteX1085" fmla="*/ 2636209 w 6107209"/>
              <a:gd name="connsiteY1085" fmla="*/ 1096872 h 6858000"/>
              <a:gd name="connsiteX1086" fmla="*/ 2617747 w 6107209"/>
              <a:gd name="connsiteY1086" fmla="*/ 1139036 h 6858000"/>
              <a:gd name="connsiteX1087" fmla="*/ 2625408 w 6107209"/>
              <a:gd name="connsiteY1087" fmla="*/ 1150676 h 6858000"/>
              <a:gd name="connsiteX1088" fmla="*/ 2633530 w 6107209"/>
              <a:gd name="connsiteY1088" fmla="*/ 1164906 h 6858000"/>
              <a:gd name="connsiteX1089" fmla="*/ 2650446 w 6107209"/>
              <a:gd name="connsiteY1089" fmla="*/ 1176360 h 6858000"/>
              <a:gd name="connsiteX1090" fmla="*/ 2651785 w 6107209"/>
              <a:gd name="connsiteY1090" fmla="*/ 1142342 h 6858000"/>
              <a:gd name="connsiteX1091" fmla="*/ 2653124 w 6107209"/>
              <a:gd name="connsiteY1091" fmla="*/ 1108325 h 6858000"/>
              <a:gd name="connsiteX1092" fmla="*/ 2636209 w 6107209"/>
              <a:gd name="connsiteY1092" fmla="*/ 1096872 h 6858000"/>
              <a:gd name="connsiteX1093" fmla="*/ 3562789 w 6107209"/>
              <a:gd name="connsiteY1093" fmla="*/ 1074750 h 6858000"/>
              <a:gd name="connsiteX1094" fmla="*/ 3528281 w 6107209"/>
              <a:gd name="connsiteY1094" fmla="*/ 1141395 h 6858000"/>
              <a:gd name="connsiteX1095" fmla="*/ 3525007 w 6107209"/>
              <a:gd name="connsiteY1095" fmla="*/ 1197956 h 6858000"/>
              <a:gd name="connsiteX1096" fmla="*/ 3518067 w 6107209"/>
              <a:gd name="connsiteY1096" fmla="*/ 1200197 h 6858000"/>
              <a:gd name="connsiteX1097" fmla="*/ 3526176 w 6107209"/>
              <a:gd name="connsiteY1097" fmla="*/ 1201279 h 6858000"/>
              <a:gd name="connsiteX1098" fmla="*/ 3551642 w 6107209"/>
              <a:gd name="connsiteY1098" fmla="*/ 1196760 h 6858000"/>
              <a:gd name="connsiteX1099" fmla="*/ 3545767 w 6107209"/>
              <a:gd name="connsiteY1099" fmla="*/ 1173217 h 6858000"/>
              <a:gd name="connsiteX1100" fmla="*/ 3543372 w 6107209"/>
              <a:gd name="connsiteY1100" fmla="*/ 1151325 h 6858000"/>
              <a:gd name="connsiteX1101" fmla="*/ 3553775 w 6107209"/>
              <a:gd name="connsiteY1101" fmla="*/ 1145192 h 6858000"/>
              <a:gd name="connsiteX1102" fmla="*/ 3557216 w 6107209"/>
              <a:gd name="connsiteY1102" fmla="*/ 1135756 h 6858000"/>
              <a:gd name="connsiteX1103" fmla="*/ 3554715 w 6107209"/>
              <a:gd name="connsiteY1103" fmla="*/ 1124536 h 6858000"/>
              <a:gd name="connsiteX1104" fmla="*/ 3561777 w 6107209"/>
              <a:gd name="connsiteY1104" fmla="*/ 1115780 h 6858000"/>
              <a:gd name="connsiteX1105" fmla="*/ 3565248 w 6107209"/>
              <a:gd name="connsiteY1105" fmla="*/ 1114660 h 6858000"/>
              <a:gd name="connsiteX1106" fmla="*/ 3568230 w 6107209"/>
              <a:gd name="connsiteY1106" fmla="*/ 1098433 h 6858000"/>
              <a:gd name="connsiteX1107" fmla="*/ 3565130 w 6107209"/>
              <a:gd name="connsiteY1107" fmla="*/ 1081394 h 6858000"/>
              <a:gd name="connsiteX1108" fmla="*/ 2659517 w 6107209"/>
              <a:gd name="connsiteY1108" fmla="*/ 1061027 h 6858000"/>
              <a:gd name="connsiteX1109" fmla="*/ 2645078 w 6107209"/>
              <a:gd name="connsiteY1109" fmla="*/ 1063397 h 6858000"/>
              <a:gd name="connsiteX1110" fmla="*/ 2682518 w 6107209"/>
              <a:gd name="connsiteY1110" fmla="*/ 1085710 h 6858000"/>
              <a:gd name="connsiteX1111" fmla="*/ 2677980 w 6107209"/>
              <a:gd name="connsiteY1111" fmla="*/ 1065555 h 6858000"/>
              <a:gd name="connsiteX1112" fmla="*/ 2659517 w 6107209"/>
              <a:gd name="connsiteY1112" fmla="*/ 1061027 h 6858000"/>
              <a:gd name="connsiteX1113" fmla="*/ 2139123 w 6107209"/>
              <a:gd name="connsiteY1113" fmla="*/ 1058483 h 6858000"/>
              <a:gd name="connsiteX1114" fmla="*/ 2130516 w 6107209"/>
              <a:gd name="connsiteY1114" fmla="*/ 1061204 h 6858000"/>
              <a:gd name="connsiteX1115" fmla="*/ 2124344 w 6107209"/>
              <a:gd name="connsiteY1115" fmla="*/ 1070988 h 6858000"/>
              <a:gd name="connsiteX1116" fmla="*/ 2153832 w 6107209"/>
              <a:gd name="connsiteY1116" fmla="*/ 1069500 h 6858000"/>
              <a:gd name="connsiteX1117" fmla="*/ 3523104 w 6107209"/>
              <a:gd name="connsiteY1117" fmla="*/ 1029278 h 6858000"/>
              <a:gd name="connsiteX1118" fmla="*/ 3516303 w 6107209"/>
              <a:gd name="connsiteY1118" fmla="*/ 1030548 h 6858000"/>
              <a:gd name="connsiteX1119" fmla="*/ 3509362 w 6107209"/>
              <a:gd name="connsiteY1119" fmla="*/ 1032787 h 6858000"/>
              <a:gd name="connsiteX1120" fmla="*/ 3515184 w 6107209"/>
              <a:gd name="connsiteY1120" fmla="*/ 1041086 h 6858000"/>
              <a:gd name="connsiteX1121" fmla="*/ 3524454 w 6107209"/>
              <a:gd name="connsiteY1121" fmla="*/ 1042718 h 6858000"/>
              <a:gd name="connsiteX1122" fmla="*/ 3529055 w 6107209"/>
              <a:gd name="connsiteY1122" fmla="*/ 1033832 h 6858000"/>
              <a:gd name="connsiteX1123" fmla="*/ 3523104 w 6107209"/>
              <a:gd name="connsiteY1123" fmla="*/ 1029278 h 6858000"/>
              <a:gd name="connsiteX1124" fmla="*/ 4002413 w 6107209"/>
              <a:gd name="connsiteY1124" fmla="*/ 1016671 h 6858000"/>
              <a:gd name="connsiteX1125" fmla="*/ 3999243 w 6107209"/>
              <a:gd name="connsiteY1125" fmla="*/ 1018991 h 6858000"/>
              <a:gd name="connsiteX1126" fmla="*/ 3992934 w 6107209"/>
              <a:gd name="connsiteY1126" fmla="*/ 1042757 h 6858000"/>
              <a:gd name="connsiteX1127" fmla="*/ 4021094 w 6107209"/>
              <a:gd name="connsiteY1127" fmla="*/ 1043245 h 6858000"/>
              <a:gd name="connsiteX1128" fmla="*/ 2056970 w 6107209"/>
              <a:gd name="connsiteY1128" fmla="*/ 1006117 h 6858000"/>
              <a:gd name="connsiteX1129" fmla="*/ 2049176 w 6107209"/>
              <a:gd name="connsiteY1129" fmla="*/ 1011192 h 6858000"/>
              <a:gd name="connsiteX1130" fmla="*/ 2050591 w 6107209"/>
              <a:gd name="connsiteY1130" fmla="*/ 1017273 h 6858000"/>
              <a:gd name="connsiteX1131" fmla="*/ 2055695 w 6107209"/>
              <a:gd name="connsiteY1131" fmla="*/ 1022186 h 6858000"/>
              <a:gd name="connsiteX1132" fmla="*/ 2067203 w 6107209"/>
              <a:gd name="connsiteY1132" fmla="*/ 1008105 h 6858000"/>
              <a:gd name="connsiteX1133" fmla="*/ 2056970 w 6107209"/>
              <a:gd name="connsiteY1133" fmla="*/ 1006117 h 6858000"/>
              <a:gd name="connsiteX1134" fmla="*/ 4157264 w 6107209"/>
              <a:gd name="connsiteY1134" fmla="*/ 964486 h 6858000"/>
              <a:gd name="connsiteX1135" fmla="*/ 4148820 w 6107209"/>
              <a:gd name="connsiteY1135" fmla="*/ 966670 h 6858000"/>
              <a:gd name="connsiteX1136" fmla="*/ 4142996 w 6107209"/>
              <a:gd name="connsiteY1136" fmla="*/ 975591 h 6858000"/>
              <a:gd name="connsiteX1137" fmla="*/ 4151767 w 6107209"/>
              <a:gd name="connsiteY1137" fmla="*/ 975995 h 6858000"/>
              <a:gd name="connsiteX1138" fmla="*/ 4158610 w 6107209"/>
              <a:gd name="connsiteY1138" fmla="*/ 965114 h 6858000"/>
              <a:gd name="connsiteX1139" fmla="*/ 2018212 w 6107209"/>
              <a:gd name="connsiteY1139" fmla="*/ 957986 h 6858000"/>
              <a:gd name="connsiteX1140" fmla="*/ 2010014 w 6107209"/>
              <a:gd name="connsiteY1140" fmla="*/ 960904 h 6858000"/>
              <a:gd name="connsiteX1141" fmla="*/ 2014909 w 6107209"/>
              <a:gd name="connsiteY1141" fmla="*/ 967190 h 6858000"/>
              <a:gd name="connsiteX1142" fmla="*/ 2019818 w 6107209"/>
              <a:gd name="connsiteY1142" fmla="*/ 968575 h 6858000"/>
              <a:gd name="connsiteX1143" fmla="*/ 2024746 w 6107209"/>
              <a:gd name="connsiteY1143" fmla="*/ 964081 h 6858000"/>
              <a:gd name="connsiteX1144" fmla="*/ 2026394 w 6107209"/>
              <a:gd name="connsiteY1144" fmla="*/ 960949 h 6858000"/>
              <a:gd name="connsiteX1145" fmla="*/ 2018212 w 6107209"/>
              <a:gd name="connsiteY1145" fmla="*/ 957986 h 6858000"/>
              <a:gd name="connsiteX1146" fmla="*/ 1970615 w 6107209"/>
              <a:gd name="connsiteY1146" fmla="*/ 921789 h 6858000"/>
              <a:gd name="connsiteX1147" fmla="*/ 1964240 w 6107209"/>
              <a:gd name="connsiteY1147" fmla="*/ 930983 h 6858000"/>
              <a:gd name="connsiteX1148" fmla="*/ 1978995 w 6107209"/>
              <a:gd name="connsiteY1148" fmla="*/ 926320 h 6858000"/>
              <a:gd name="connsiteX1149" fmla="*/ 1980643 w 6107209"/>
              <a:gd name="connsiteY1149" fmla="*/ 923188 h 6858000"/>
              <a:gd name="connsiteX1150" fmla="*/ 1970615 w 6107209"/>
              <a:gd name="connsiteY1150" fmla="*/ 921789 h 6858000"/>
              <a:gd name="connsiteX1151" fmla="*/ 3590041 w 6107209"/>
              <a:gd name="connsiteY1151" fmla="*/ 921640 h 6858000"/>
              <a:gd name="connsiteX1152" fmla="*/ 3594722 w 6107209"/>
              <a:gd name="connsiteY1152" fmla="*/ 934929 h 6858000"/>
              <a:gd name="connsiteX1153" fmla="*/ 3574693 w 6107209"/>
              <a:gd name="connsiteY1153" fmla="*/ 961745 h 6858000"/>
              <a:gd name="connsiteX1154" fmla="*/ 3552062 w 6107209"/>
              <a:gd name="connsiteY1154" fmla="*/ 989403 h 6858000"/>
              <a:gd name="connsiteX1155" fmla="*/ 3554481 w 6107209"/>
              <a:gd name="connsiteY1155" fmla="*/ 1018226 h 6858000"/>
              <a:gd name="connsiteX1156" fmla="*/ 3569996 w 6107209"/>
              <a:gd name="connsiteY1156" fmla="*/ 1025244 h 6858000"/>
              <a:gd name="connsiteX1157" fmla="*/ 3563841 w 6107209"/>
              <a:gd name="connsiteY1157" fmla="*/ 1044808 h 6858000"/>
              <a:gd name="connsiteX1158" fmla="*/ 3574253 w 6107209"/>
              <a:gd name="connsiteY1158" fmla="*/ 1041447 h 6858000"/>
              <a:gd name="connsiteX1159" fmla="*/ 3586953 w 6107209"/>
              <a:gd name="connsiteY1159" fmla="*/ 1029485 h 6858000"/>
              <a:gd name="connsiteX1160" fmla="*/ 3582246 w 6107209"/>
              <a:gd name="connsiteY1160" fmla="*/ 1009263 h 6858000"/>
              <a:gd name="connsiteX1161" fmla="*/ 3601664 w 6107209"/>
              <a:gd name="connsiteY1161" fmla="*/ 932689 h 6858000"/>
              <a:gd name="connsiteX1162" fmla="*/ 3596716 w 6107209"/>
              <a:gd name="connsiteY1162" fmla="*/ 925497 h 6858000"/>
              <a:gd name="connsiteX1163" fmla="*/ 3590041 w 6107209"/>
              <a:gd name="connsiteY1163" fmla="*/ 921640 h 6858000"/>
              <a:gd name="connsiteX1164" fmla="*/ 1615380 w 6107209"/>
              <a:gd name="connsiteY1164" fmla="*/ 920817 h 6858000"/>
              <a:gd name="connsiteX1165" fmla="*/ 1607181 w 6107209"/>
              <a:gd name="connsiteY1165" fmla="*/ 923735 h 6858000"/>
              <a:gd name="connsiteX1166" fmla="*/ 1602239 w 6107209"/>
              <a:gd name="connsiteY1166" fmla="*/ 933131 h 6858000"/>
              <a:gd name="connsiteX1167" fmla="*/ 1615345 w 6107209"/>
              <a:gd name="connsiteY1167" fmla="*/ 932579 h 6858000"/>
              <a:gd name="connsiteX1168" fmla="*/ 1623561 w 6107209"/>
              <a:gd name="connsiteY1168" fmla="*/ 923780 h 6858000"/>
              <a:gd name="connsiteX1169" fmla="*/ 1615380 w 6107209"/>
              <a:gd name="connsiteY1169" fmla="*/ 920817 h 6858000"/>
              <a:gd name="connsiteX1170" fmla="*/ 3869856 w 6107209"/>
              <a:gd name="connsiteY1170" fmla="*/ 909498 h 6858000"/>
              <a:gd name="connsiteX1171" fmla="*/ 3864504 w 6107209"/>
              <a:gd name="connsiteY1171" fmla="*/ 910762 h 6858000"/>
              <a:gd name="connsiteX1172" fmla="*/ 3862242 w 6107209"/>
              <a:gd name="connsiteY1172" fmla="*/ 926295 h 6858000"/>
              <a:gd name="connsiteX1173" fmla="*/ 3854730 w 6107209"/>
              <a:gd name="connsiteY1173" fmla="*/ 931032 h 6858000"/>
              <a:gd name="connsiteX1174" fmla="*/ 3850700 w 6107209"/>
              <a:gd name="connsiteY1174" fmla="*/ 937421 h 6858000"/>
              <a:gd name="connsiteX1175" fmla="*/ 3859982 w 6107209"/>
              <a:gd name="connsiteY1175" fmla="*/ 941826 h 6858000"/>
              <a:gd name="connsiteX1176" fmla="*/ 3864739 w 6107209"/>
              <a:gd name="connsiteY1176" fmla="*/ 936127 h 6858000"/>
              <a:gd name="connsiteX1177" fmla="*/ 3863412 w 6107209"/>
              <a:gd name="connsiteY1177" fmla="*/ 929617 h 6858000"/>
              <a:gd name="connsiteX1178" fmla="*/ 3871490 w 6107209"/>
              <a:gd name="connsiteY1178" fmla="*/ 920997 h 6858000"/>
              <a:gd name="connsiteX1179" fmla="*/ 3876086 w 6107209"/>
              <a:gd name="connsiteY1179" fmla="*/ 910725 h 6858000"/>
              <a:gd name="connsiteX1180" fmla="*/ 3869856 w 6107209"/>
              <a:gd name="connsiteY1180" fmla="*/ 909498 h 6858000"/>
              <a:gd name="connsiteX1181" fmla="*/ 1822008 w 6107209"/>
              <a:gd name="connsiteY1181" fmla="*/ 908053 h 6858000"/>
              <a:gd name="connsiteX1182" fmla="*/ 1808681 w 6107209"/>
              <a:gd name="connsiteY1182" fmla="*/ 914877 h 6858000"/>
              <a:gd name="connsiteX1183" fmla="*/ 1836520 w 6107209"/>
              <a:gd name="connsiteY1183" fmla="*/ 916521 h 6858000"/>
              <a:gd name="connsiteX1184" fmla="*/ 1822008 w 6107209"/>
              <a:gd name="connsiteY1184" fmla="*/ 908053 h 6858000"/>
              <a:gd name="connsiteX1185" fmla="*/ 4686658 w 6107209"/>
              <a:gd name="connsiteY1185" fmla="*/ 884790 h 6858000"/>
              <a:gd name="connsiteX1186" fmla="*/ 4675828 w 6107209"/>
              <a:gd name="connsiteY1186" fmla="*/ 886567 h 6858000"/>
              <a:gd name="connsiteX1187" fmla="*/ 4684080 w 6107209"/>
              <a:gd name="connsiteY1187" fmla="*/ 896331 h 6858000"/>
              <a:gd name="connsiteX1188" fmla="*/ 4696354 w 6107209"/>
              <a:gd name="connsiteY1188" fmla="*/ 897429 h 6858000"/>
              <a:gd name="connsiteX1189" fmla="*/ 4693982 w 6107209"/>
              <a:gd name="connsiteY1189" fmla="*/ 889369 h 6858000"/>
              <a:gd name="connsiteX1190" fmla="*/ 4686658 w 6107209"/>
              <a:gd name="connsiteY1190" fmla="*/ 884790 h 6858000"/>
              <a:gd name="connsiteX1191" fmla="*/ 3619831 w 6107209"/>
              <a:gd name="connsiteY1191" fmla="*/ 830615 h 6858000"/>
              <a:gd name="connsiteX1192" fmla="*/ 3604778 w 6107209"/>
              <a:gd name="connsiteY1192" fmla="*/ 831773 h 6858000"/>
              <a:gd name="connsiteX1193" fmla="*/ 3609726 w 6107209"/>
              <a:gd name="connsiteY1193" fmla="*/ 838965 h 6858000"/>
              <a:gd name="connsiteX1194" fmla="*/ 3616402 w 6107209"/>
              <a:gd name="connsiteY1194" fmla="*/ 842824 h 6858000"/>
              <a:gd name="connsiteX1195" fmla="*/ 3621159 w 6107209"/>
              <a:gd name="connsiteY1195" fmla="*/ 837125 h 6858000"/>
              <a:gd name="connsiteX1196" fmla="*/ 3619831 w 6107209"/>
              <a:gd name="connsiteY1196" fmla="*/ 830615 h 6858000"/>
              <a:gd name="connsiteX1197" fmla="*/ 3592630 w 6107209"/>
              <a:gd name="connsiteY1197" fmla="*/ 794528 h 6858000"/>
              <a:gd name="connsiteX1198" fmla="*/ 3580326 w 6107209"/>
              <a:gd name="connsiteY1198" fmla="*/ 795261 h 6858000"/>
              <a:gd name="connsiteX1199" fmla="*/ 3587892 w 6107209"/>
              <a:gd name="connsiteY1199" fmla="*/ 805771 h 6858000"/>
              <a:gd name="connsiteX1200" fmla="*/ 3602359 w 6107209"/>
              <a:gd name="connsiteY1200" fmla="*/ 802951 h 6858000"/>
              <a:gd name="connsiteX1201" fmla="*/ 3592630 w 6107209"/>
              <a:gd name="connsiteY1201" fmla="*/ 794528 h 6858000"/>
              <a:gd name="connsiteX1202" fmla="*/ 3621934 w 6107209"/>
              <a:gd name="connsiteY1202" fmla="*/ 770729 h 6858000"/>
              <a:gd name="connsiteX1203" fmla="*/ 3622580 w 6107209"/>
              <a:gd name="connsiteY1203" fmla="*/ 789024 h 6858000"/>
              <a:gd name="connsiteX1204" fmla="*/ 3623223 w 6107209"/>
              <a:gd name="connsiteY1204" fmla="*/ 807318 h 6858000"/>
              <a:gd name="connsiteX1205" fmla="*/ 3629887 w 6107209"/>
              <a:gd name="connsiteY1205" fmla="*/ 808405 h 6858000"/>
              <a:gd name="connsiteX1206" fmla="*/ 3638276 w 6107209"/>
              <a:gd name="connsiteY1206" fmla="*/ 806160 h 6858000"/>
              <a:gd name="connsiteX1207" fmla="*/ 3646944 w 6107209"/>
              <a:gd name="connsiteY1207" fmla="*/ 800588 h 6858000"/>
              <a:gd name="connsiteX1208" fmla="*/ 3648648 w 6107209"/>
              <a:gd name="connsiteY1208" fmla="*/ 791711 h 6858000"/>
              <a:gd name="connsiteX1209" fmla="*/ 3637456 w 6107209"/>
              <a:gd name="connsiteY1209" fmla="*/ 779135 h 6858000"/>
              <a:gd name="connsiteX1210" fmla="*/ 3621934 w 6107209"/>
              <a:gd name="connsiteY1210" fmla="*/ 770729 h 6858000"/>
              <a:gd name="connsiteX1211" fmla="*/ 3927198 w 6107209"/>
              <a:gd name="connsiteY1211" fmla="*/ 627799 h 6858000"/>
              <a:gd name="connsiteX1212" fmla="*/ 3890348 w 6107209"/>
              <a:gd name="connsiteY1212" fmla="*/ 687798 h 6858000"/>
              <a:gd name="connsiteX1213" fmla="*/ 3899602 w 6107209"/>
              <a:gd name="connsiteY1213" fmla="*/ 725053 h 6858000"/>
              <a:gd name="connsiteX1214" fmla="*/ 3897566 w 6107209"/>
              <a:gd name="connsiteY1214" fmla="*/ 763177 h 6858000"/>
              <a:gd name="connsiteX1215" fmla="*/ 3885570 w 6107209"/>
              <a:gd name="connsiteY1215" fmla="*/ 768899 h 6858000"/>
              <a:gd name="connsiteX1216" fmla="*/ 3884893 w 6107209"/>
              <a:gd name="connsiteY1216" fmla="*/ 782069 h 6858000"/>
              <a:gd name="connsiteX1217" fmla="*/ 3881072 w 6107209"/>
              <a:gd name="connsiteY1217" fmla="*/ 806892 h 6858000"/>
              <a:gd name="connsiteX1218" fmla="*/ 3871168 w 6107209"/>
              <a:gd name="connsiteY1218" fmla="*/ 830904 h 6858000"/>
              <a:gd name="connsiteX1219" fmla="*/ 3888058 w 6107209"/>
              <a:gd name="connsiteY1219" fmla="*/ 817126 h 6858000"/>
              <a:gd name="connsiteX1220" fmla="*/ 3909308 w 6107209"/>
              <a:gd name="connsiteY1220" fmla="*/ 807494 h 6858000"/>
              <a:gd name="connsiteX1221" fmla="*/ 3925371 w 6107209"/>
              <a:gd name="connsiteY1221" fmla="*/ 765303 h 6858000"/>
              <a:gd name="connsiteX1222" fmla="*/ 3922850 w 6107209"/>
              <a:gd name="connsiteY1222" fmla="*/ 748540 h 6858000"/>
              <a:gd name="connsiteX1223" fmla="*/ 3929893 w 6107209"/>
              <a:gd name="connsiteY1223" fmla="*/ 734241 h 6858000"/>
              <a:gd name="connsiteX1224" fmla="*/ 3930419 w 6107209"/>
              <a:gd name="connsiteY1224" fmla="*/ 719269 h 6858000"/>
              <a:gd name="connsiteX1225" fmla="*/ 3930946 w 6107209"/>
              <a:gd name="connsiteY1225" fmla="*/ 704299 h 6858000"/>
              <a:gd name="connsiteX1226" fmla="*/ 3922794 w 6107209"/>
              <a:gd name="connsiteY1226" fmla="*/ 692127 h 6858000"/>
              <a:gd name="connsiteX1227" fmla="*/ 3941279 w 6107209"/>
              <a:gd name="connsiteY1227" fmla="*/ 678762 h 6858000"/>
              <a:gd name="connsiteX1228" fmla="*/ 3959762 w 6107209"/>
              <a:gd name="connsiteY1228" fmla="*/ 665395 h 6858000"/>
              <a:gd name="connsiteX1229" fmla="*/ 3958592 w 6107209"/>
              <a:gd name="connsiteY1229" fmla="*/ 662072 h 6858000"/>
              <a:gd name="connsiteX1230" fmla="*/ 3950441 w 6107209"/>
              <a:gd name="connsiteY1230" fmla="*/ 649901 h 6858000"/>
              <a:gd name="connsiteX1231" fmla="*/ 3670011 w 6107209"/>
              <a:gd name="connsiteY1231" fmla="*/ 610897 h 6858000"/>
              <a:gd name="connsiteX1232" fmla="*/ 3668876 w 6107209"/>
              <a:gd name="connsiteY1232" fmla="*/ 617276 h 6858000"/>
              <a:gd name="connsiteX1233" fmla="*/ 3671221 w 6107209"/>
              <a:gd name="connsiteY1233" fmla="*/ 625309 h 6858000"/>
              <a:gd name="connsiteX1234" fmla="*/ 3646964 w 6107209"/>
              <a:gd name="connsiteY1234" fmla="*/ 644238 h 6858000"/>
              <a:gd name="connsiteX1235" fmla="*/ 3623801 w 6107209"/>
              <a:gd name="connsiteY1235" fmla="*/ 644314 h 6858000"/>
              <a:gd name="connsiteX1236" fmla="*/ 3629730 w 6107209"/>
              <a:gd name="connsiteY1236" fmla="*/ 683106 h 6858000"/>
              <a:gd name="connsiteX1237" fmla="*/ 3617176 w 6107209"/>
              <a:gd name="connsiteY1237" fmla="*/ 735261 h 6858000"/>
              <a:gd name="connsiteX1238" fmla="*/ 3628797 w 6107209"/>
              <a:gd name="connsiteY1238" fmla="*/ 746313 h 6858000"/>
              <a:gd name="connsiteX1239" fmla="*/ 3669275 w 6107209"/>
              <a:gd name="connsiteY1239" fmla="*/ 729547 h 6858000"/>
              <a:gd name="connsiteX1240" fmla="*/ 3677454 w 6107209"/>
              <a:gd name="connsiteY1240" fmla="*/ 708868 h 6858000"/>
              <a:gd name="connsiteX1241" fmla="*/ 3696923 w 6107209"/>
              <a:gd name="connsiteY1241" fmla="*/ 687321 h 6858000"/>
              <a:gd name="connsiteX1242" fmla="*/ 3696884 w 6107209"/>
              <a:gd name="connsiteY1242" fmla="*/ 676232 h 6858000"/>
              <a:gd name="connsiteX1243" fmla="*/ 3683502 w 6107209"/>
              <a:gd name="connsiteY1243" fmla="*/ 658811 h 6858000"/>
              <a:gd name="connsiteX1244" fmla="*/ 3663188 w 6107209"/>
              <a:gd name="connsiteY1244" fmla="*/ 646404 h 6858000"/>
              <a:gd name="connsiteX1245" fmla="*/ 3674691 w 6107209"/>
              <a:gd name="connsiteY1245" fmla="*/ 624189 h 6858000"/>
              <a:gd name="connsiteX1246" fmla="*/ 3687876 w 6107209"/>
              <a:gd name="connsiteY1246" fmla="*/ 627334 h 6858000"/>
              <a:gd name="connsiteX1247" fmla="*/ 3703666 w 6107209"/>
              <a:gd name="connsiteY1247" fmla="*/ 629638 h 6858000"/>
              <a:gd name="connsiteX1248" fmla="*/ 3688564 w 6107209"/>
              <a:gd name="connsiteY1248" fmla="*/ 616936 h 6858000"/>
              <a:gd name="connsiteX1249" fmla="*/ 3670011 w 6107209"/>
              <a:gd name="connsiteY1249" fmla="*/ 610897 h 6858000"/>
              <a:gd name="connsiteX1250" fmla="*/ 3947666 w 6107209"/>
              <a:gd name="connsiteY1250" fmla="*/ 521283 h 6858000"/>
              <a:gd name="connsiteX1251" fmla="*/ 3942186 w 6107209"/>
              <a:gd name="connsiteY1251" fmla="*/ 567457 h 6858000"/>
              <a:gd name="connsiteX1252" fmla="*/ 3944512 w 6107209"/>
              <a:gd name="connsiteY1252" fmla="*/ 611110 h 6858000"/>
              <a:gd name="connsiteX1253" fmla="*/ 3952623 w 6107209"/>
              <a:gd name="connsiteY1253" fmla="*/ 612193 h 6858000"/>
              <a:gd name="connsiteX1254" fmla="*/ 3969977 w 6107209"/>
              <a:gd name="connsiteY1254" fmla="*/ 606592 h 6858000"/>
              <a:gd name="connsiteX1255" fmla="*/ 3991774 w 6107209"/>
              <a:gd name="connsiteY1255" fmla="*/ 547752 h 6858000"/>
              <a:gd name="connsiteX1256" fmla="*/ 3965216 w 6107209"/>
              <a:gd name="connsiteY1256" fmla="*/ 407845 h 6858000"/>
              <a:gd name="connsiteX1257" fmla="*/ 3983188 w 6107209"/>
              <a:gd name="connsiteY1257" fmla="*/ 413607 h 6858000"/>
              <a:gd name="connsiteX1258" fmla="*/ 3979060 w 6107209"/>
              <a:gd name="connsiteY1258" fmla="*/ 433442 h 6858000"/>
              <a:gd name="connsiteX1259" fmla="*/ 3963614 w 6107209"/>
              <a:gd name="connsiteY1259" fmla="*/ 445828 h 6858000"/>
              <a:gd name="connsiteX1260" fmla="*/ 3967255 w 6107209"/>
              <a:gd name="connsiteY1260" fmla="*/ 452054 h 6858000"/>
              <a:gd name="connsiteX1261" fmla="*/ 3968294 w 6107209"/>
              <a:gd name="connsiteY1261" fmla="*/ 459119 h 6858000"/>
              <a:gd name="connsiteX1262" fmla="*/ 3956097 w 6107209"/>
              <a:gd name="connsiteY1262" fmla="*/ 449179 h 6858000"/>
              <a:gd name="connsiteX1263" fmla="*/ 3947352 w 6107209"/>
              <a:gd name="connsiteY1263" fmla="*/ 432575 h 6858000"/>
              <a:gd name="connsiteX1264" fmla="*/ 3947750 w 6107209"/>
              <a:gd name="connsiteY1264" fmla="*/ 422733 h 6858000"/>
              <a:gd name="connsiteX1265" fmla="*/ 3947272 w 6107209"/>
              <a:gd name="connsiteY1265" fmla="*/ 410398 h 6858000"/>
              <a:gd name="connsiteX1266" fmla="*/ 3965216 w 6107209"/>
              <a:gd name="connsiteY1266" fmla="*/ 407845 h 6858000"/>
              <a:gd name="connsiteX1267" fmla="*/ 4215580 w 6107209"/>
              <a:gd name="connsiteY1267" fmla="*/ 0 h 6858000"/>
              <a:gd name="connsiteX1268" fmla="*/ 4292122 w 6107209"/>
              <a:gd name="connsiteY1268" fmla="*/ 0 h 6858000"/>
              <a:gd name="connsiteX1269" fmla="*/ 4292146 w 6107209"/>
              <a:gd name="connsiteY1269" fmla="*/ 6757 h 6858000"/>
              <a:gd name="connsiteX1270" fmla="*/ 4292934 w 6107209"/>
              <a:gd name="connsiteY1270" fmla="*/ 25466 h 6858000"/>
              <a:gd name="connsiteX1271" fmla="*/ 4280681 w 6107209"/>
              <a:gd name="connsiteY1271" fmla="*/ 40060 h 6858000"/>
              <a:gd name="connsiteX1272" fmla="*/ 4272688 w 6107209"/>
              <a:gd name="connsiteY1272" fmla="*/ 72244 h 6858000"/>
              <a:gd name="connsiteX1273" fmla="*/ 4263126 w 6107209"/>
              <a:gd name="connsiteY1273" fmla="*/ 110945 h 6858000"/>
              <a:gd name="connsiteX1274" fmla="*/ 4226596 w 6107209"/>
              <a:gd name="connsiteY1274" fmla="*/ 138924 h 6858000"/>
              <a:gd name="connsiteX1275" fmla="*/ 4219931 w 6107209"/>
              <a:gd name="connsiteY1275" fmla="*/ 218785 h 6858000"/>
              <a:gd name="connsiteX1276" fmla="*/ 4207317 w 6107209"/>
              <a:gd name="connsiteY1276" fmla="*/ 254310 h 6858000"/>
              <a:gd name="connsiteX1277" fmla="*/ 4194704 w 6107209"/>
              <a:gd name="connsiteY1277" fmla="*/ 289833 h 6858000"/>
              <a:gd name="connsiteX1278" fmla="*/ 4195874 w 6107209"/>
              <a:gd name="connsiteY1278" fmla="*/ 293156 h 6858000"/>
              <a:gd name="connsiteX1279" fmla="*/ 4194862 w 6107209"/>
              <a:gd name="connsiteY1279" fmla="*/ 334188 h 6858000"/>
              <a:gd name="connsiteX1280" fmla="*/ 4182310 w 6107209"/>
              <a:gd name="connsiteY1280" fmla="*/ 346565 h 6858000"/>
              <a:gd name="connsiteX1281" fmla="*/ 4174116 w 6107209"/>
              <a:gd name="connsiteY1281" fmla="*/ 363086 h 6858000"/>
              <a:gd name="connsiteX1282" fmla="*/ 4178090 w 6107209"/>
              <a:gd name="connsiteY1282" fmla="*/ 381230 h 6858000"/>
              <a:gd name="connsiteX1283" fmla="*/ 4167293 w 6107209"/>
              <a:gd name="connsiteY1283" fmla="*/ 398591 h 6858000"/>
              <a:gd name="connsiteX1284" fmla="*/ 4161995 w 6107209"/>
              <a:gd name="connsiteY1284" fmla="*/ 415102 h 6858000"/>
              <a:gd name="connsiteX1285" fmla="*/ 4148888 w 6107209"/>
              <a:gd name="connsiteY1285" fmla="*/ 434135 h 6858000"/>
              <a:gd name="connsiteX1286" fmla="*/ 4169870 w 6107209"/>
              <a:gd name="connsiteY1286" fmla="*/ 471767 h 6858000"/>
              <a:gd name="connsiteX1287" fmla="*/ 4144485 w 6107209"/>
              <a:gd name="connsiteY1287" fmla="*/ 498463 h 6858000"/>
              <a:gd name="connsiteX1288" fmla="*/ 4140005 w 6107209"/>
              <a:gd name="connsiteY1288" fmla="*/ 500834 h 6858000"/>
              <a:gd name="connsiteX1289" fmla="*/ 4139883 w 6107209"/>
              <a:gd name="connsiteY1289" fmla="*/ 507349 h 6858000"/>
              <a:gd name="connsiteX1290" fmla="*/ 4145139 w 6107209"/>
              <a:gd name="connsiteY1290" fmla="*/ 519530 h 6858000"/>
              <a:gd name="connsiteX1291" fmla="*/ 4133020 w 6107209"/>
              <a:gd name="connsiteY1291" fmla="*/ 531765 h 6858000"/>
              <a:gd name="connsiteX1292" fmla="*/ 4114616 w 6107209"/>
              <a:gd name="connsiteY1292" fmla="*/ 567310 h 6858000"/>
              <a:gd name="connsiteX1293" fmla="*/ 4121676 w 6107209"/>
              <a:gd name="connsiteY1293" fmla="*/ 598335 h 6858000"/>
              <a:gd name="connsiteX1294" fmla="*/ 4088024 w 6107209"/>
              <a:gd name="connsiteY1294" fmla="*/ 661926 h 6858000"/>
              <a:gd name="connsiteX1295" fmla="*/ 4076938 w 6107209"/>
              <a:gd name="connsiteY1295" fmla="*/ 695576 h 6858000"/>
              <a:gd name="connsiteX1296" fmla="*/ 4149968 w 6107209"/>
              <a:gd name="connsiteY1296" fmla="*/ 706861 h 6858000"/>
              <a:gd name="connsiteX1297" fmla="*/ 4230336 w 6107209"/>
              <a:gd name="connsiteY1297" fmla="*/ 742538 h 6858000"/>
              <a:gd name="connsiteX1298" fmla="*/ 4316525 w 6107209"/>
              <a:gd name="connsiteY1298" fmla="*/ 769295 h 6858000"/>
              <a:gd name="connsiteX1299" fmla="*/ 4341761 w 6107209"/>
              <a:gd name="connsiteY1299" fmla="*/ 763718 h 6858000"/>
              <a:gd name="connsiteX1300" fmla="*/ 4347973 w 6107209"/>
              <a:gd name="connsiteY1300" fmla="*/ 767435 h 6858000"/>
              <a:gd name="connsiteX1301" fmla="*/ 4378254 w 6107209"/>
              <a:gd name="connsiteY1301" fmla="*/ 760743 h 6858000"/>
              <a:gd name="connsiteX1302" fmla="*/ 4406209 w 6107209"/>
              <a:gd name="connsiteY1302" fmla="*/ 777467 h 6858000"/>
              <a:gd name="connsiteX1303" fmla="*/ 4445566 w 6107209"/>
              <a:gd name="connsiteY1303" fmla="*/ 768451 h 6858000"/>
              <a:gd name="connsiteX1304" fmla="*/ 4482303 w 6107209"/>
              <a:gd name="connsiteY1304" fmla="*/ 773374 h 6858000"/>
              <a:gd name="connsiteX1305" fmla="*/ 4535930 w 6107209"/>
              <a:gd name="connsiteY1305" fmla="*/ 802874 h 6858000"/>
              <a:gd name="connsiteX1306" fmla="*/ 4550161 w 6107209"/>
              <a:gd name="connsiteY1306" fmla="*/ 813725 h 6858000"/>
              <a:gd name="connsiteX1307" fmla="*/ 4555845 w 6107209"/>
              <a:gd name="connsiteY1307" fmla="*/ 792420 h 6858000"/>
              <a:gd name="connsiteX1308" fmla="*/ 4575157 w 6107209"/>
              <a:gd name="connsiteY1308" fmla="*/ 739441 h 6858000"/>
              <a:gd name="connsiteX1309" fmla="*/ 4589658 w 6107209"/>
              <a:gd name="connsiteY1309" fmla="*/ 719272 h 6858000"/>
              <a:gd name="connsiteX1310" fmla="*/ 4588768 w 6107209"/>
              <a:gd name="connsiteY1310" fmla="*/ 690957 h 6858000"/>
              <a:gd name="connsiteX1311" fmla="*/ 4664358 w 6107209"/>
              <a:gd name="connsiteY1311" fmla="*/ 679882 h 6858000"/>
              <a:gd name="connsiteX1312" fmla="*/ 4670254 w 6107209"/>
              <a:gd name="connsiteY1312" fmla="*/ 730946 h 6858000"/>
              <a:gd name="connsiteX1313" fmla="*/ 4678748 w 6107209"/>
              <a:gd name="connsiteY1313" fmla="*/ 729106 h 6858000"/>
              <a:gd name="connsiteX1314" fmla="*/ 4684072 w 6107209"/>
              <a:gd name="connsiteY1314" fmla="*/ 725119 h 6858000"/>
              <a:gd name="connsiteX1315" fmla="*/ 4685606 w 6107209"/>
              <a:gd name="connsiteY1315" fmla="*/ 715529 h 6858000"/>
              <a:gd name="connsiteX1316" fmla="*/ 4696656 w 6107209"/>
              <a:gd name="connsiteY1316" fmla="*/ 712380 h 6858000"/>
              <a:gd name="connsiteX1317" fmla="*/ 4722453 w 6107209"/>
              <a:gd name="connsiteY1317" fmla="*/ 693025 h 6858000"/>
              <a:gd name="connsiteX1318" fmla="*/ 4744616 w 6107209"/>
              <a:gd name="connsiteY1318" fmla="*/ 668932 h 6858000"/>
              <a:gd name="connsiteX1319" fmla="*/ 4745440 w 6107209"/>
              <a:gd name="connsiteY1319" fmla="*/ 652786 h 6858000"/>
              <a:gd name="connsiteX1320" fmla="*/ 4758950 w 6107209"/>
              <a:gd name="connsiteY1320" fmla="*/ 645232 h 6858000"/>
              <a:gd name="connsiteX1321" fmla="*/ 4787830 w 6107209"/>
              <a:gd name="connsiteY1321" fmla="*/ 640491 h 6858000"/>
              <a:gd name="connsiteX1322" fmla="*/ 4811758 w 6107209"/>
              <a:gd name="connsiteY1322" fmla="*/ 608101 h 6858000"/>
              <a:gd name="connsiteX1323" fmla="*/ 4857552 w 6107209"/>
              <a:gd name="connsiteY1323" fmla="*/ 614814 h 6858000"/>
              <a:gd name="connsiteX1324" fmla="*/ 4857721 w 6107209"/>
              <a:gd name="connsiteY1324" fmla="*/ 633909 h 6858000"/>
              <a:gd name="connsiteX1325" fmla="*/ 4849304 w 6107209"/>
              <a:gd name="connsiteY1325" fmla="*/ 651746 h 6858000"/>
              <a:gd name="connsiteX1326" fmla="*/ 4889943 w 6107209"/>
              <a:gd name="connsiteY1326" fmla="*/ 712669 h 6858000"/>
              <a:gd name="connsiteX1327" fmla="*/ 4915628 w 6107209"/>
              <a:gd name="connsiteY1327" fmla="*/ 793837 h 6858000"/>
              <a:gd name="connsiteX1328" fmla="*/ 4952144 w 6107209"/>
              <a:gd name="connsiteY1328" fmla="*/ 873227 h 6858000"/>
              <a:gd name="connsiteX1329" fmla="*/ 4973289 w 6107209"/>
              <a:gd name="connsiteY1329" fmla="*/ 887544 h 6858000"/>
              <a:gd name="connsiteX1330" fmla="*/ 4974527 w 6107209"/>
              <a:gd name="connsiteY1330" fmla="*/ 894456 h 6858000"/>
              <a:gd name="connsiteX1331" fmla="*/ 4999900 w 6107209"/>
              <a:gd name="connsiteY1331" fmla="*/ 911637 h 6858000"/>
              <a:gd name="connsiteX1332" fmla="*/ 5005473 w 6107209"/>
              <a:gd name="connsiteY1332" fmla="*/ 942742 h 6858000"/>
              <a:gd name="connsiteX1333" fmla="*/ 5038697 w 6107209"/>
              <a:gd name="connsiteY1333" fmla="*/ 964859 h 6858000"/>
              <a:gd name="connsiteX1334" fmla="*/ 5059313 w 6107209"/>
              <a:gd name="connsiteY1334" fmla="*/ 994383 h 6858000"/>
              <a:gd name="connsiteX1335" fmla="*/ 5072015 w 6107209"/>
              <a:gd name="connsiteY1335" fmla="*/ 1052333 h 6858000"/>
              <a:gd name="connsiteX1336" fmla="*/ 5063444 w 6107209"/>
              <a:gd name="connsiteY1336" fmla="*/ 1100434 h 6858000"/>
              <a:gd name="connsiteX1337" fmla="*/ 5059833 w 6107209"/>
              <a:gd name="connsiteY1337" fmla="*/ 1101027 h 6858000"/>
              <a:gd name="connsiteX1338" fmla="*/ 5060995 w 6107209"/>
              <a:gd name="connsiteY1338" fmla="*/ 1138637 h 6858000"/>
              <a:gd name="connsiteX1339" fmla="*/ 5062622 w 6107209"/>
              <a:gd name="connsiteY1339" fmla="*/ 1178838 h 6858000"/>
              <a:gd name="connsiteX1340" fmla="*/ 5050658 w 6107209"/>
              <a:gd name="connsiteY1340" fmla="*/ 1195032 h 6858000"/>
              <a:gd name="connsiteX1341" fmla="*/ 5042782 w 6107209"/>
              <a:gd name="connsiteY1341" fmla="*/ 1231458 h 6858000"/>
              <a:gd name="connsiteX1342" fmla="*/ 5013632 w 6107209"/>
              <a:gd name="connsiteY1342" fmla="*/ 1258033 h 6858000"/>
              <a:gd name="connsiteX1343" fmla="*/ 4997132 w 6107209"/>
              <a:gd name="connsiteY1343" fmla="*/ 1331895 h 6858000"/>
              <a:gd name="connsiteX1344" fmla="*/ 5004560 w 6107209"/>
              <a:gd name="connsiteY1344" fmla="*/ 1373369 h 6858000"/>
              <a:gd name="connsiteX1345" fmla="*/ 4994350 w 6107209"/>
              <a:gd name="connsiteY1345" fmla="*/ 1378601 h 6858000"/>
              <a:gd name="connsiteX1346" fmla="*/ 4983146 w 6107209"/>
              <a:gd name="connsiteY1346" fmla="*/ 1380886 h 6858000"/>
              <a:gd name="connsiteX1347" fmla="*/ 4982832 w 6107209"/>
              <a:gd name="connsiteY1347" fmla="*/ 1386608 h 6858000"/>
              <a:gd name="connsiteX1348" fmla="*/ 4994864 w 6107209"/>
              <a:gd name="connsiteY1348" fmla="*/ 1395828 h 6858000"/>
              <a:gd name="connsiteX1349" fmla="*/ 5013841 w 6107209"/>
              <a:gd name="connsiteY1349" fmla="*/ 1434576 h 6858000"/>
              <a:gd name="connsiteX1350" fmla="*/ 5063540 w 6107209"/>
              <a:gd name="connsiteY1350" fmla="*/ 1497387 h 6858000"/>
              <a:gd name="connsiteX1351" fmla="*/ 5065288 w 6107209"/>
              <a:gd name="connsiteY1351" fmla="*/ 1512905 h 6858000"/>
              <a:gd name="connsiteX1352" fmla="*/ 5077518 w 6107209"/>
              <a:gd name="connsiteY1352" fmla="*/ 1522290 h 6858000"/>
              <a:gd name="connsiteX1353" fmla="*/ 5106005 w 6107209"/>
              <a:gd name="connsiteY1353" fmla="*/ 1539850 h 6858000"/>
              <a:gd name="connsiteX1354" fmla="*/ 5122557 w 6107209"/>
              <a:gd name="connsiteY1354" fmla="*/ 1565775 h 6858000"/>
              <a:gd name="connsiteX1355" fmla="*/ 5152646 w 6107209"/>
              <a:gd name="connsiteY1355" fmla="*/ 1602384 h 6858000"/>
              <a:gd name="connsiteX1356" fmla="*/ 5182737 w 6107209"/>
              <a:gd name="connsiteY1356" fmla="*/ 1638994 h 6858000"/>
              <a:gd name="connsiteX1357" fmla="*/ 5215110 w 6107209"/>
              <a:gd name="connsiteY1357" fmla="*/ 1704362 h 6858000"/>
              <a:gd name="connsiteX1358" fmla="*/ 5264663 w 6107209"/>
              <a:gd name="connsiteY1358" fmla="*/ 1758301 h 6858000"/>
              <a:gd name="connsiteX1359" fmla="*/ 5279415 w 6107209"/>
              <a:gd name="connsiteY1359" fmla="*/ 1762992 h 6858000"/>
              <a:gd name="connsiteX1360" fmla="*/ 5293003 w 6107209"/>
              <a:gd name="connsiteY1360" fmla="*/ 1754582 h 6858000"/>
              <a:gd name="connsiteX1361" fmla="*/ 5308534 w 6107209"/>
              <a:gd name="connsiteY1361" fmla="*/ 1763874 h 6858000"/>
              <a:gd name="connsiteX1362" fmla="*/ 5358038 w 6107209"/>
              <a:gd name="connsiteY1362" fmla="*/ 1820368 h 6858000"/>
              <a:gd name="connsiteX1363" fmla="*/ 5360950 w 6107209"/>
              <a:gd name="connsiteY1363" fmla="*/ 1848986 h 6858000"/>
              <a:gd name="connsiteX1364" fmla="*/ 5370269 w 6107209"/>
              <a:gd name="connsiteY1364" fmla="*/ 1854562 h 6858000"/>
              <a:gd name="connsiteX1365" fmla="*/ 5419578 w 6107209"/>
              <a:gd name="connsiteY1365" fmla="*/ 1917141 h 6858000"/>
              <a:gd name="connsiteX1366" fmla="*/ 5475877 w 6107209"/>
              <a:gd name="connsiteY1366" fmla="*/ 1983903 h 6858000"/>
              <a:gd name="connsiteX1367" fmla="*/ 5499561 w 6107209"/>
              <a:gd name="connsiteY1367" fmla="*/ 1998072 h 6858000"/>
              <a:gd name="connsiteX1368" fmla="*/ 5510432 w 6107209"/>
              <a:gd name="connsiteY1368" fmla="*/ 2016981 h 6858000"/>
              <a:gd name="connsiteX1369" fmla="*/ 5508492 w 6107209"/>
              <a:gd name="connsiteY1369" fmla="*/ 2019954 h 6858000"/>
              <a:gd name="connsiteX1370" fmla="*/ 5549113 w 6107209"/>
              <a:gd name="connsiteY1370" fmla="*/ 2047875 h 6858000"/>
              <a:gd name="connsiteX1371" fmla="*/ 5557416 w 6107209"/>
              <a:gd name="connsiteY1371" fmla="*/ 2090572 h 6858000"/>
              <a:gd name="connsiteX1372" fmla="*/ 5613470 w 6107209"/>
              <a:gd name="connsiteY1372" fmla="*/ 2149436 h 6858000"/>
              <a:gd name="connsiteX1373" fmla="*/ 5671562 w 6107209"/>
              <a:gd name="connsiteY1373" fmla="*/ 2200214 h 6858000"/>
              <a:gd name="connsiteX1374" fmla="*/ 5670496 w 6107209"/>
              <a:gd name="connsiteY1374" fmla="*/ 2231621 h 6858000"/>
              <a:gd name="connsiteX1375" fmla="*/ 5702625 w 6107209"/>
              <a:gd name="connsiteY1375" fmla="*/ 2251877 h 6858000"/>
              <a:gd name="connsiteX1376" fmla="*/ 5703402 w 6107209"/>
              <a:gd name="connsiteY1376" fmla="*/ 2277151 h 6858000"/>
              <a:gd name="connsiteX1377" fmla="*/ 5788674 w 6107209"/>
              <a:gd name="connsiteY1377" fmla="*/ 2348324 h 6858000"/>
              <a:gd name="connsiteX1378" fmla="*/ 5863755 w 6107209"/>
              <a:gd name="connsiteY1378" fmla="*/ 2435109 h 6858000"/>
              <a:gd name="connsiteX1379" fmla="*/ 5880886 w 6107209"/>
              <a:gd name="connsiteY1379" fmla="*/ 2451044 h 6858000"/>
              <a:gd name="connsiteX1380" fmla="*/ 5891322 w 6107209"/>
              <a:gd name="connsiteY1380" fmla="*/ 2472277 h 6858000"/>
              <a:gd name="connsiteX1381" fmla="*/ 5909812 w 6107209"/>
              <a:gd name="connsiteY1381" fmla="*/ 2486957 h 6858000"/>
              <a:gd name="connsiteX1382" fmla="*/ 5923936 w 6107209"/>
              <a:gd name="connsiteY1382" fmla="*/ 2508328 h 6858000"/>
              <a:gd name="connsiteX1383" fmla="*/ 5974312 w 6107209"/>
              <a:gd name="connsiteY1383" fmla="*/ 2551906 h 6858000"/>
              <a:gd name="connsiteX1384" fmla="*/ 6011297 w 6107209"/>
              <a:gd name="connsiteY1384" fmla="*/ 2606077 h 6858000"/>
              <a:gd name="connsiteX1385" fmla="*/ 6073854 w 6107209"/>
              <a:gd name="connsiteY1385" fmla="*/ 2678134 h 6858000"/>
              <a:gd name="connsiteX1386" fmla="*/ 6069152 w 6107209"/>
              <a:gd name="connsiteY1386" fmla="*/ 2768872 h 6858000"/>
              <a:gd name="connsiteX1387" fmla="*/ 6047896 w 6107209"/>
              <a:gd name="connsiteY1387" fmla="*/ 2767527 h 6858000"/>
              <a:gd name="connsiteX1388" fmla="*/ 6030718 w 6107209"/>
              <a:gd name="connsiteY1388" fmla="*/ 2774822 h 6858000"/>
              <a:gd name="connsiteX1389" fmla="*/ 6027321 w 6107209"/>
              <a:gd name="connsiteY1389" fmla="*/ 2788295 h 6858000"/>
              <a:gd name="connsiteX1390" fmla="*/ 6031496 w 6107209"/>
              <a:gd name="connsiteY1390" fmla="*/ 2800096 h 6858000"/>
              <a:gd name="connsiteX1391" fmla="*/ 6033826 w 6107209"/>
              <a:gd name="connsiteY1391" fmla="*/ 2818030 h 6858000"/>
              <a:gd name="connsiteX1392" fmla="*/ 6046639 w 6107209"/>
              <a:gd name="connsiteY1392" fmla="*/ 2829831 h 6858000"/>
              <a:gd name="connsiteX1393" fmla="*/ 6074304 w 6107209"/>
              <a:gd name="connsiteY1393" fmla="*/ 2874292 h 6858000"/>
              <a:gd name="connsiteX1394" fmla="*/ 6107209 w 6107209"/>
              <a:gd name="connsiteY1394" fmla="*/ 2915687 h 6858000"/>
              <a:gd name="connsiteX1395" fmla="*/ 6077364 w 6107209"/>
              <a:gd name="connsiteY1395" fmla="*/ 2936596 h 6858000"/>
              <a:gd name="connsiteX1396" fmla="*/ 6040822 w 6107209"/>
              <a:gd name="connsiteY1396" fmla="*/ 2937993 h 6858000"/>
              <a:gd name="connsiteX1397" fmla="*/ 6016756 w 6107209"/>
              <a:gd name="connsiteY1397" fmla="*/ 2981480 h 6858000"/>
              <a:gd name="connsiteX1398" fmla="*/ 6036556 w 6107209"/>
              <a:gd name="connsiteY1398" fmla="*/ 2997462 h 6858000"/>
              <a:gd name="connsiteX1399" fmla="*/ 6026074 w 6107209"/>
              <a:gd name="connsiteY1399" fmla="*/ 3020134 h 6858000"/>
              <a:gd name="connsiteX1400" fmla="*/ 6032044 w 6107209"/>
              <a:gd name="connsiteY1400" fmla="*/ 3024224 h 6858000"/>
              <a:gd name="connsiteX1401" fmla="*/ 6036556 w 6107209"/>
              <a:gd name="connsiteY1401" fmla="*/ 3030542 h 6858000"/>
              <a:gd name="connsiteX1402" fmla="*/ 6017825 w 6107209"/>
              <a:gd name="connsiteY1402" fmla="*/ 3028639 h 6858000"/>
              <a:gd name="connsiteX1403" fmla="*/ 5999674 w 6107209"/>
              <a:gd name="connsiteY1403" fmla="*/ 3020881 h 6858000"/>
              <a:gd name="connsiteX1404" fmla="*/ 5978320 w 6107209"/>
              <a:gd name="connsiteY1404" fmla="*/ 2991565 h 6858000"/>
              <a:gd name="connsiteX1405" fmla="*/ 5949976 w 6107209"/>
              <a:gd name="connsiteY1405" fmla="*/ 2958068 h 6858000"/>
              <a:gd name="connsiteX1406" fmla="*/ 5881644 w 6107209"/>
              <a:gd name="connsiteY1406" fmla="*/ 2917186 h 6858000"/>
              <a:gd name="connsiteX1407" fmla="*/ 5869172 w 6107209"/>
              <a:gd name="connsiteY1407" fmla="*/ 2920579 h 6858000"/>
              <a:gd name="connsiteX1408" fmla="*/ 5857575 w 6107209"/>
              <a:gd name="connsiteY1408" fmla="*/ 2927595 h 6858000"/>
              <a:gd name="connsiteX1409" fmla="*/ 5859224 w 6107209"/>
              <a:gd name="connsiteY1409" fmla="*/ 2935819 h 6858000"/>
              <a:gd name="connsiteX1410" fmla="*/ 5866116 w 6107209"/>
              <a:gd name="connsiteY1410" fmla="*/ 2940975 h 6858000"/>
              <a:gd name="connsiteX1411" fmla="*/ 5892713 w 6107209"/>
              <a:gd name="connsiteY1411" fmla="*/ 2987899 h 6858000"/>
              <a:gd name="connsiteX1412" fmla="*/ 5908828 w 6107209"/>
              <a:gd name="connsiteY1412" fmla="*/ 3040957 h 6858000"/>
              <a:gd name="connsiteX1413" fmla="*/ 5893785 w 6107209"/>
              <a:gd name="connsiteY1413" fmla="*/ 3055732 h 6858000"/>
              <a:gd name="connsiteX1414" fmla="*/ 5873500 w 6107209"/>
              <a:gd name="connsiteY1414" fmla="*/ 3048764 h 6858000"/>
              <a:gd name="connsiteX1415" fmla="*/ 5870780 w 6107209"/>
              <a:gd name="connsiteY1415" fmla="*/ 3026464 h 6858000"/>
              <a:gd name="connsiteX1416" fmla="*/ 5836614 w 6107209"/>
              <a:gd name="connsiteY1416" fmla="*/ 3006022 h 6858000"/>
              <a:gd name="connsiteX1417" fmla="*/ 5828848 w 6107209"/>
              <a:gd name="connsiteY1417" fmla="*/ 2984837 h 6858000"/>
              <a:gd name="connsiteX1418" fmla="*/ 5815792 w 6107209"/>
              <a:gd name="connsiteY1418" fmla="*/ 2973408 h 6858000"/>
              <a:gd name="connsiteX1419" fmla="*/ 5811764 w 6107209"/>
              <a:gd name="connsiteY1419" fmla="*/ 2958077 h 6858000"/>
              <a:gd name="connsiteX1420" fmla="*/ 5802348 w 6107209"/>
              <a:gd name="connsiteY1420" fmla="*/ 2953477 h 6858000"/>
              <a:gd name="connsiteX1421" fmla="*/ 5792352 w 6107209"/>
              <a:gd name="connsiteY1421" fmla="*/ 2954732 h 6858000"/>
              <a:gd name="connsiteX1422" fmla="*/ 5799390 w 6107209"/>
              <a:gd name="connsiteY1422" fmla="*/ 2964627 h 6858000"/>
              <a:gd name="connsiteX1423" fmla="*/ 5810212 w 6107209"/>
              <a:gd name="connsiteY1423" fmla="*/ 2973687 h 6858000"/>
              <a:gd name="connsiteX1424" fmla="*/ 5823803 w 6107209"/>
              <a:gd name="connsiteY1424" fmla="*/ 3019032 h 6858000"/>
              <a:gd name="connsiteX1425" fmla="*/ 5847438 w 6107209"/>
              <a:gd name="connsiteY1425" fmla="*/ 3048162 h 6858000"/>
              <a:gd name="connsiteX1426" fmla="*/ 5867290 w 6107209"/>
              <a:gd name="connsiteY1426" fmla="*/ 3078128 h 6858000"/>
              <a:gd name="connsiteX1427" fmla="*/ 5853702 w 6107209"/>
              <a:gd name="connsiteY1427" fmla="*/ 3098943 h 6858000"/>
              <a:gd name="connsiteX1428" fmla="*/ 5829633 w 6107209"/>
              <a:gd name="connsiteY1428" fmla="*/ 3109352 h 6858000"/>
              <a:gd name="connsiteX1429" fmla="*/ 5871564 w 6107209"/>
              <a:gd name="connsiteY1429" fmla="*/ 3138573 h 6858000"/>
              <a:gd name="connsiteX1430" fmla="*/ 5885544 w 6107209"/>
              <a:gd name="connsiteY1430" fmla="*/ 3175881 h 6858000"/>
              <a:gd name="connsiteX1431" fmla="*/ 5876128 w 6107209"/>
              <a:gd name="connsiteY1431" fmla="*/ 3179551 h 6858000"/>
              <a:gd name="connsiteX1432" fmla="*/ 5867295 w 6107209"/>
              <a:gd name="connsiteY1432" fmla="*/ 3177370 h 6858000"/>
              <a:gd name="connsiteX1433" fmla="*/ 5836914 w 6107209"/>
              <a:gd name="connsiteY1433" fmla="*/ 3151957 h 6858000"/>
              <a:gd name="connsiteX1434" fmla="*/ 5811774 w 6107209"/>
              <a:gd name="connsiteY1434" fmla="*/ 3123477 h 6858000"/>
              <a:gd name="connsiteX1435" fmla="*/ 5813326 w 6107209"/>
              <a:gd name="connsiteY1435" fmla="*/ 3107866 h 6858000"/>
              <a:gd name="connsiteX1436" fmla="*/ 5779160 w 6107209"/>
              <a:gd name="connsiteY1436" fmla="*/ 3087425 h 6858000"/>
              <a:gd name="connsiteX1437" fmla="*/ 5750817 w 6107209"/>
              <a:gd name="connsiteY1437" fmla="*/ 3058064 h 6858000"/>
              <a:gd name="connsiteX1438" fmla="*/ 5730433 w 6107209"/>
              <a:gd name="connsiteY1438" fmla="*/ 3039666 h 6858000"/>
              <a:gd name="connsiteX1439" fmla="*/ 5710050 w 6107209"/>
              <a:gd name="connsiteY1439" fmla="*/ 3021269 h 6858000"/>
              <a:gd name="connsiteX1440" fmla="*/ 5696947 w 6107209"/>
              <a:gd name="connsiteY1440" fmla="*/ 3020666 h 6858000"/>
              <a:gd name="connsiteX1441" fmla="*/ 5687920 w 6107209"/>
              <a:gd name="connsiteY1441" fmla="*/ 3028704 h 6858000"/>
              <a:gd name="connsiteX1442" fmla="*/ 5655940 w 6107209"/>
              <a:gd name="connsiteY1442" fmla="*/ 3021458 h 6858000"/>
              <a:gd name="connsiteX1443" fmla="*/ 5625414 w 6107209"/>
              <a:gd name="connsiteY1443" fmla="*/ 3011982 h 6858000"/>
              <a:gd name="connsiteX1444" fmla="*/ 5545820 w 6107209"/>
              <a:gd name="connsiteY1444" fmla="*/ 2935419 h 6858000"/>
              <a:gd name="connsiteX1445" fmla="*/ 5541936 w 6107209"/>
              <a:gd name="connsiteY1445" fmla="*/ 2908286 h 6858000"/>
              <a:gd name="connsiteX1446" fmla="*/ 5518252 w 6107209"/>
              <a:gd name="connsiteY1446" fmla="*/ 2898251 h 6858000"/>
              <a:gd name="connsiteX1447" fmla="*/ 5415752 w 6107209"/>
              <a:gd name="connsiteY1447" fmla="*/ 2803848 h 6858000"/>
              <a:gd name="connsiteX1448" fmla="*/ 5414198 w 6107209"/>
              <a:gd name="connsiteY1448" fmla="*/ 2786379 h 6858000"/>
              <a:gd name="connsiteX1449" fmla="*/ 5390904 w 6107209"/>
              <a:gd name="connsiteY1449" fmla="*/ 2788983 h 6858000"/>
              <a:gd name="connsiteX1450" fmla="*/ 5369842 w 6107209"/>
              <a:gd name="connsiteY1450" fmla="*/ 2777416 h 6858000"/>
              <a:gd name="connsiteX1451" fmla="*/ 5364503 w 6107209"/>
              <a:gd name="connsiteY1451" fmla="*/ 2756647 h 6858000"/>
              <a:gd name="connsiteX1452" fmla="*/ 5354262 w 6107209"/>
              <a:gd name="connsiteY1452" fmla="*/ 2750003 h 6858000"/>
              <a:gd name="connsiteX1453" fmla="*/ 5347806 w 6107209"/>
              <a:gd name="connsiteY1453" fmla="*/ 2742524 h 6858000"/>
              <a:gd name="connsiteX1454" fmla="*/ 5357803 w 6107209"/>
              <a:gd name="connsiteY1454" fmla="*/ 2737134 h 6858000"/>
              <a:gd name="connsiteX1455" fmla="*/ 5370712 w 6107209"/>
              <a:gd name="connsiteY1455" fmla="*/ 2727283 h 6858000"/>
              <a:gd name="connsiteX1456" fmla="*/ 5350522 w 6107209"/>
              <a:gd name="connsiteY1456" fmla="*/ 2698665 h 6858000"/>
              <a:gd name="connsiteX1457" fmla="*/ 5330334 w 6107209"/>
              <a:gd name="connsiteY1457" fmla="*/ 2703126 h 6858000"/>
              <a:gd name="connsiteX1458" fmla="*/ 5305487 w 6107209"/>
              <a:gd name="connsiteY1458" fmla="*/ 2688260 h 6858000"/>
              <a:gd name="connsiteX1459" fmla="*/ 5294080 w 6107209"/>
              <a:gd name="connsiteY1459" fmla="*/ 2668514 h 6858000"/>
              <a:gd name="connsiteX1460" fmla="*/ 5275978 w 6107209"/>
              <a:gd name="connsiteY1460" fmla="*/ 2654067 h 6858000"/>
              <a:gd name="connsiteX1461" fmla="*/ 5271900 w 6107209"/>
              <a:gd name="connsiteY1461" fmla="*/ 2637156 h 6858000"/>
              <a:gd name="connsiteX1462" fmla="*/ 5267822 w 6107209"/>
              <a:gd name="connsiteY1462" fmla="*/ 2620243 h 6858000"/>
              <a:gd name="connsiteX1463" fmla="*/ 5258552 w 6107209"/>
              <a:gd name="connsiteY1463" fmla="*/ 2616249 h 6858000"/>
              <a:gd name="connsiteX1464" fmla="*/ 5249576 w 6107209"/>
              <a:gd name="connsiteY1464" fmla="*/ 2621732 h 6858000"/>
              <a:gd name="connsiteX1465" fmla="*/ 5242685 w 6107209"/>
              <a:gd name="connsiteY1465" fmla="*/ 2628980 h 6858000"/>
              <a:gd name="connsiteX1466" fmla="*/ 5229386 w 6107209"/>
              <a:gd name="connsiteY1466" fmla="*/ 2626193 h 6858000"/>
              <a:gd name="connsiteX1467" fmla="*/ 5215751 w 6107209"/>
              <a:gd name="connsiteY1467" fmla="*/ 2628888 h 6858000"/>
              <a:gd name="connsiteX1468" fmla="*/ 5205317 w 6107209"/>
              <a:gd name="connsiteY1468" fmla="*/ 2636602 h 6858000"/>
              <a:gd name="connsiteX1469" fmla="*/ 5208424 w 6107209"/>
              <a:gd name="connsiteY1469" fmla="*/ 2650864 h 6858000"/>
              <a:gd name="connsiteX1470" fmla="*/ 5224342 w 6107209"/>
              <a:gd name="connsiteY1470" fmla="*/ 2660388 h 6858000"/>
              <a:gd name="connsiteX1471" fmla="*/ 5238514 w 6107209"/>
              <a:gd name="connsiteY1471" fmla="*/ 2666798 h 6858000"/>
              <a:gd name="connsiteX1472" fmla="*/ 5253848 w 6107209"/>
              <a:gd name="connsiteY1472" fmla="*/ 2661501 h 6858000"/>
              <a:gd name="connsiteX1473" fmla="*/ 5288500 w 6107209"/>
              <a:gd name="connsiteY1473" fmla="*/ 2701874 h 6858000"/>
              <a:gd name="connsiteX1474" fmla="*/ 5313254 w 6107209"/>
              <a:gd name="connsiteY1474" fmla="*/ 2742526 h 6858000"/>
              <a:gd name="connsiteX1475" fmla="*/ 5305198 w 6107209"/>
              <a:gd name="connsiteY1475" fmla="*/ 2749077 h 6858000"/>
              <a:gd name="connsiteX1476" fmla="*/ 5293066 w 6107209"/>
              <a:gd name="connsiteY1476" fmla="*/ 2746987 h 6858000"/>
              <a:gd name="connsiteX1477" fmla="*/ 5257054 w 6107209"/>
              <a:gd name="connsiteY1477" fmla="*/ 2712005 h 6858000"/>
              <a:gd name="connsiteX1478" fmla="*/ 5219298 w 6107209"/>
              <a:gd name="connsiteY1478" fmla="*/ 2694584 h 6858000"/>
              <a:gd name="connsiteX1479" fmla="*/ 5111944 w 6107209"/>
              <a:gd name="connsiteY1479" fmla="*/ 2607615 h 6858000"/>
              <a:gd name="connsiteX1480" fmla="*/ 5010414 w 6107209"/>
              <a:gd name="connsiteY1480" fmla="*/ 2511726 h 6858000"/>
              <a:gd name="connsiteX1481" fmla="*/ 5007114 w 6107209"/>
              <a:gd name="connsiteY1481" fmla="*/ 2495278 h 6858000"/>
              <a:gd name="connsiteX1482" fmla="*/ 4993330 w 6107209"/>
              <a:gd name="connsiteY1482" fmla="*/ 2484964 h 6858000"/>
              <a:gd name="connsiteX1483" fmla="*/ 4947419 w 6107209"/>
              <a:gd name="connsiteY1483" fmla="*/ 2446127 h 6858000"/>
              <a:gd name="connsiteX1484" fmla="*/ 4913736 w 6107209"/>
              <a:gd name="connsiteY1484" fmla="*/ 2408402 h 6858000"/>
              <a:gd name="connsiteX1485" fmla="*/ 4886850 w 6107209"/>
              <a:gd name="connsiteY1485" fmla="*/ 2393350 h 6858000"/>
              <a:gd name="connsiteX1486" fmla="*/ 4878017 w 6107209"/>
              <a:gd name="connsiteY1486" fmla="*/ 2370491 h 6858000"/>
              <a:gd name="connsiteX1487" fmla="*/ 4850645 w 6107209"/>
              <a:gd name="connsiteY1487" fmla="*/ 2343778 h 6858000"/>
              <a:gd name="connsiteX1488" fmla="*/ 4831454 w 6107209"/>
              <a:gd name="connsiteY1488" fmla="*/ 2309590 h 6858000"/>
              <a:gd name="connsiteX1489" fmla="*/ 4826112 w 6107209"/>
              <a:gd name="connsiteY1489" fmla="*/ 2316983 h 6858000"/>
              <a:gd name="connsiteX1490" fmla="*/ 4805742 w 6107209"/>
              <a:gd name="connsiteY1490" fmla="*/ 2338115 h 6858000"/>
              <a:gd name="connsiteX1491" fmla="*/ 4807600 w 6107209"/>
              <a:gd name="connsiteY1491" fmla="*/ 2348484 h 6858000"/>
              <a:gd name="connsiteX1492" fmla="*/ 4791642 w 6107209"/>
              <a:gd name="connsiteY1492" fmla="*/ 2425369 h 6858000"/>
              <a:gd name="connsiteX1493" fmla="*/ 4788744 w 6107209"/>
              <a:gd name="connsiteY1493" fmla="*/ 2440443 h 6858000"/>
              <a:gd name="connsiteX1494" fmla="*/ 4793000 w 6107209"/>
              <a:gd name="connsiteY1494" fmla="*/ 2447808 h 6858000"/>
              <a:gd name="connsiteX1495" fmla="*/ 4798336 w 6107209"/>
              <a:gd name="connsiteY1495" fmla="*/ 2452035 h 6858000"/>
              <a:gd name="connsiteX1496" fmla="*/ 4798434 w 6107209"/>
              <a:gd name="connsiteY1496" fmla="*/ 2459330 h 6858000"/>
              <a:gd name="connsiteX1497" fmla="*/ 4787030 w 6107209"/>
              <a:gd name="connsiteY1497" fmla="*/ 2468530 h 6858000"/>
              <a:gd name="connsiteX1498" fmla="*/ 4783132 w 6107209"/>
              <a:gd name="connsiteY1498" fmla="*/ 2469646 h 6858000"/>
              <a:gd name="connsiteX1499" fmla="*/ 4781062 w 6107209"/>
              <a:gd name="connsiteY1499" fmla="*/ 2480414 h 6858000"/>
              <a:gd name="connsiteX1500" fmla="*/ 4778246 w 6107209"/>
              <a:gd name="connsiteY1500" fmla="*/ 2501333 h 6858000"/>
              <a:gd name="connsiteX1501" fmla="*/ 4786792 w 6107209"/>
              <a:gd name="connsiteY1501" fmla="*/ 2543332 h 6858000"/>
              <a:gd name="connsiteX1502" fmla="*/ 4808341 w 6107209"/>
              <a:gd name="connsiteY1502" fmla="*/ 2583102 h 6858000"/>
              <a:gd name="connsiteX1503" fmla="*/ 4829891 w 6107209"/>
              <a:gd name="connsiteY1503" fmla="*/ 2622870 h 6858000"/>
              <a:gd name="connsiteX1504" fmla="*/ 4873382 w 6107209"/>
              <a:gd name="connsiteY1504" fmla="*/ 2748127 h 6858000"/>
              <a:gd name="connsiteX1505" fmla="*/ 4888378 w 6107209"/>
              <a:gd name="connsiteY1505" fmla="*/ 2760717 h 6858000"/>
              <a:gd name="connsiteX1506" fmla="*/ 4896678 w 6107209"/>
              <a:gd name="connsiteY1506" fmla="*/ 2778604 h 6858000"/>
              <a:gd name="connsiteX1507" fmla="*/ 4906044 w 6107209"/>
              <a:gd name="connsiteY1507" fmla="*/ 2785757 h 6858000"/>
              <a:gd name="connsiteX1508" fmla="*/ 4906385 w 6107209"/>
              <a:gd name="connsiteY1508" fmla="*/ 2796816 h 6858000"/>
              <a:gd name="connsiteX1509" fmla="*/ 4919878 w 6107209"/>
              <a:gd name="connsiteY1509" fmla="*/ 2843137 h 6858000"/>
              <a:gd name="connsiteX1510" fmla="*/ 4947932 w 6107209"/>
              <a:gd name="connsiteY1510" fmla="*/ 2891965 h 6858000"/>
              <a:gd name="connsiteX1511" fmla="*/ 4963076 w 6107209"/>
              <a:gd name="connsiteY1511" fmla="*/ 2921700 h 6858000"/>
              <a:gd name="connsiteX1512" fmla="*/ 4981180 w 6107209"/>
              <a:gd name="connsiteY1512" fmla="*/ 2956822 h 6858000"/>
              <a:gd name="connsiteX1513" fmla="*/ 5000738 w 6107209"/>
              <a:gd name="connsiteY1513" fmla="*/ 2989716 h 6858000"/>
              <a:gd name="connsiteX1514" fmla="*/ 5009670 w 6107209"/>
              <a:gd name="connsiteY1514" fmla="*/ 3015734 h 6858000"/>
              <a:gd name="connsiteX1515" fmla="*/ 5022288 w 6107209"/>
              <a:gd name="connsiteY1515" fmla="*/ 3029485 h 6858000"/>
              <a:gd name="connsiteX1516" fmla="*/ 5019766 w 6107209"/>
              <a:gd name="connsiteY1516" fmla="*/ 3046584 h 6858000"/>
              <a:gd name="connsiteX1517" fmla="*/ 5015884 w 6107209"/>
              <a:gd name="connsiteY1517" fmla="*/ 3052530 h 6858000"/>
              <a:gd name="connsiteX1518" fmla="*/ 5046556 w 6107209"/>
              <a:gd name="connsiteY1518" fmla="*/ 3091555 h 6858000"/>
              <a:gd name="connsiteX1519" fmla="*/ 5040736 w 6107209"/>
              <a:gd name="connsiteY1519" fmla="*/ 3133557 h 6858000"/>
              <a:gd name="connsiteX1520" fmla="*/ 5052967 w 6107209"/>
              <a:gd name="connsiteY1520" fmla="*/ 3151211 h 6858000"/>
              <a:gd name="connsiteX1521" fmla="*/ 5065198 w 6107209"/>
              <a:gd name="connsiteY1521" fmla="*/ 3168866 h 6858000"/>
              <a:gd name="connsiteX1522" fmla="*/ 5071410 w 6107209"/>
              <a:gd name="connsiteY1522" fmla="*/ 3205663 h 6858000"/>
              <a:gd name="connsiteX1523" fmla="*/ 5079032 w 6107209"/>
              <a:gd name="connsiteY1523" fmla="*/ 3246920 h 6858000"/>
              <a:gd name="connsiteX1524" fmla="*/ 5088110 w 6107209"/>
              <a:gd name="connsiteY1524" fmla="*/ 3285946 h 6858000"/>
              <a:gd name="connsiteX1525" fmla="*/ 5115145 w 6107209"/>
              <a:gd name="connsiteY1525" fmla="*/ 3347087 h 6858000"/>
              <a:gd name="connsiteX1526" fmla="*/ 5122672 w 6107209"/>
              <a:gd name="connsiteY1526" fmla="*/ 3418264 h 6858000"/>
              <a:gd name="connsiteX1527" fmla="*/ 5141502 w 6107209"/>
              <a:gd name="connsiteY1527" fmla="*/ 3439867 h 6858000"/>
              <a:gd name="connsiteX1528" fmla="*/ 5153345 w 6107209"/>
              <a:gd name="connsiteY1528" fmla="*/ 3457291 h 6858000"/>
              <a:gd name="connsiteX1529" fmla="*/ 5160788 w 6107209"/>
              <a:gd name="connsiteY1529" fmla="*/ 3481558 h 6858000"/>
              <a:gd name="connsiteX1530" fmla="*/ 5204086 w 6107209"/>
              <a:gd name="connsiteY1530" fmla="*/ 3465379 h 6858000"/>
              <a:gd name="connsiteX1531" fmla="*/ 5259563 w 6107209"/>
              <a:gd name="connsiteY1531" fmla="*/ 3447002 h 6858000"/>
              <a:gd name="connsiteX1532" fmla="*/ 5340061 w 6107209"/>
              <a:gd name="connsiteY1532" fmla="*/ 3443329 h 6858000"/>
              <a:gd name="connsiteX1533" fmla="*/ 5412978 w 6107209"/>
              <a:gd name="connsiteY1533" fmla="*/ 3408830 h 6858000"/>
              <a:gd name="connsiteX1534" fmla="*/ 5424060 w 6107209"/>
              <a:gd name="connsiteY1534" fmla="*/ 3417364 h 6858000"/>
              <a:gd name="connsiteX1535" fmla="*/ 5436058 w 6107209"/>
              <a:gd name="connsiteY1535" fmla="*/ 3420082 h 6858000"/>
              <a:gd name="connsiteX1536" fmla="*/ 5441488 w 6107209"/>
              <a:gd name="connsiteY1536" fmla="*/ 3406592 h 6858000"/>
              <a:gd name="connsiteX1537" fmla="*/ 5475990 w 6107209"/>
              <a:gd name="connsiteY1537" fmla="*/ 3408389 h 6858000"/>
              <a:gd name="connsiteX1538" fmla="*/ 5499312 w 6107209"/>
              <a:gd name="connsiteY1538" fmla="*/ 3395689 h 6858000"/>
              <a:gd name="connsiteX1539" fmla="*/ 5529126 w 6107209"/>
              <a:gd name="connsiteY1539" fmla="*/ 3397009 h 6858000"/>
              <a:gd name="connsiteX1540" fmla="*/ 5642935 w 6107209"/>
              <a:gd name="connsiteY1540" fmla="*/ 3357892 h 6858000"/>
              <a:gd name="connsiteX1541" fmla="*/ 5695838 w 6107209"/>
              <a:gd name="connsiteY1541" fmla="*/ 3350641 h 6858000"/>
              <a:gd name="connsiteX1542" fmla="*/ 5750986 w 6107209"/>
              <a:gd name="connsiteY1542" fmla="*/ 3344904 h 6858000"/>
              <a:gd name="connsiteX1543" fmla="*/ 5723924 w 6107209"/>
              <a:gd name="connsiteY1543" fmla="*/ 3369551 h 6858000"/>
              <a:gd name="connsiteX1544" fmla="*/ 5688532 w 6107209"/>
              <a:gd name="connsiteY1544" fmla="*/ 3362870 h 6858000"/>
              <a:gd name="connsiteX1545" fmla="*/ 5651292 w 6107209"/>
              <a:gd name="connsiteY1545" fmla="*/ 3378520 h 6858000"/>
              <a:gd name="connsiteX1546" fmla="*/ 5609554 w 6107209"/>
              <a:gd name="connsiteY1546" fmla="*/ 3391143 h 6858000"/>
              <a:gd name="connsiteX1547" fmla="*/ 5565962 w 6107209"/>
              <a:gd name="connsiteY1547" fmla="*/ 3411629 h 6858000"/>
              <a:gd name="connsiteX1548" fmla="*/ 5529357 w 6107209"/>
              <a:gd name="connsiteY1548" fmla="*/ 3427170 h 6858000"/>
              <a:gd name="connsiteX1549" fmla="*/ 5522048 w 6107209"/>
              <a:gd name="connsiteY1549" fmla="*/ 3424929 h 6858000"/>
              <a:gd name="connsiteX1550" fmla="*/ 5513160 w 6107209"/>
              <a:gd name="connsiteY1550" fmla="*/ 3424840 h 6858000"/>
              <a:gd name="connsiteX1551" fmla="*/ 5514785 w 6107209"/>
              <a:gd name="connsiteY1551" fmla="*/ 3435579 h 6858000"/>
              <a:gd name="connsiteX1552" fmla="*/ 5521818 w 6107209"/>
              <a:gd name="connsiteY1552" fmla="*/ 3443530 h 6858000"/>
              <a:gd name="connsiteX1553" fmla="*/ 5484552 w 6107209"/>
              <a:gd name="connsiteY1553" fmla="*/ 3469880 h 6858000"/>
              <a:gd name="connsiteX1554" fmla="*/ 5469260 w 6107209"/>
              <a:gd name="connsiteY1554" fmla="*/ 3481554 h 6858000"/>
              <a:gd name="connsiteX1555" fmla="*/ 5449720 w 6107209"/>
              <a:gd name="connsiteY1555" fmla="*/ 3480723 h 6858000"/>
              <a:gd name="connsiteX1556" fmla="*/ 5417885 w 6107209"/>
              <a:gd name="connsiteY1556" fmla="*/ 3493583 h 6858000"/>
              <a:gd name="connsiteX1557" fmla="*/ 5379630 w 6107209"/>
              <a:gd name="connsiteY1557" fmla="*/ 3509087 h 6858000"/>
              <a:gd name="connsiteX1558" fmla="*/ 5334462 w 6107209"/>
              <a:gd name="connsiteY1558" fmla="*/ 3497430 h 6858000"/>
              <a:gd name="connsiteX1559" fmla="*/ 5263252 w 6107209"/>
              <a:gd name="connsiteY1559" fmla="*/ 3539508 h 6858000"/>
              <a:gd name="connsiteX1560" fmla="*/ 5225870 w 6107209"/>
              <a:gd name="connsiteY1560" fmla="*/ 3550778 h 6858000"/>
              <a:gd name="connsiteX1561" fmla="*/ 5188488 w 6107209"/>
              <a:gd name="connsiteY1561" fmla="*/ 3562047 h 6858000"/>
              <a:gd name="connsiteX1562" fmla="*/ 5186380 w 6107209"/>
              <a:gd name="connsiteY1562" fmla="*/ 3564915 h 6858000"/>
              <a:gd name="connsiteX1563" fmla="*/ 5172818 w 6107209"/>
              <a:gd name="connsiteY1563" fmla="*/ 3573971 h 6858000"/>
              <a:gd name="connsiteX1564" fmla="*/ 5173038 w 6107209"/>
              <a:gd name="connsiteY1564" fmla="*/ 3594605 h 6858000"/>
              <a:gd name="connsiteX1565" fmla="*/ 5170438 w 6107209"/>
              <a:gd name="connsiteY1565" fmla="*/ 3616372 h 6858000"/>
              <a:gd name="connsiteX1566" fmla="*/ 5146172 w 6107209"/>
              <a:gd name="connsiteY1566" fmla="*/ 3612190 h 6858000"/>
              <a:gd name="connsiteX1567" fmla="*/ 5117248 w 6107209"/>
              <a:gd name="connsiteY1567" fmla="*/ 3605224 h 6858000"/>
              <a:gd name="connsiteX1568" fmla="*/ 5108318 w 6107209"/>
              <a:gd name="connsiteY1568" fmla="*/ 3612286 h 6858000"/>
              <a:gd name="connsiteX1569" fmla="*/ 5105700 w 6107209"/>
              <a:gd name="connsiteY1569" fmla="*/ 3622089 h 6858000"/>
              <a:gd name="connsiteX1570" fmla="*/ 5112978 w 6107209"/>
              <a:gd name="connsiteY1570" fmla="*/ 3631614 h 6858000"/>
              <a:gd name="connsiteX1571" fmla="*/ 5095898 w 6107209"/>
              <a:gd name="connsiteY1571" fmla="*/ 3671013 h 6858000"/>
              <a:gd name="connsiteX1572" fmla="*/ 5077360 w 6107209"/>
              <a:gd name="connsiteY1572" fmla="*/ 3663023 h 6858000"/>
              <a:gd name="connsiteX1573" fmla="*/ 5059405 w 6107209"/>
              <a:gd name="connsiteY1573" fmla="*/ 3673989 h 6858000"/>
              <a:gd name="connsiteX1574" fmla="*/ 5042662 w 6107209"/>
              <a:gd name="connsiteY1574" fmla="*/ 3666556 h 6858000"/>
              <a:gd name="connsiteX1575" fmla="*/ 5027958 w 6107209"/>
              <a:gd name="connsiteY1575" fmla="*/ 3675849 h 6858000"/>
              <a:gd name="connsiteX1576" fmla="*/ 4983699 w 6107209"/>
              <a:gd name="connsiteY1576" fmla="*/ 3690719 h 6858000"/>
              <a:gd name="connsiteX1577" fmla="*/ 4931338 w 6107209"/>
              <a:gd name="connsiteY1577" fmla="*/ 3714696 h 6858000"/>
              <a:gd name="connsiteX1578" fmla="*/ 4882760 w 6107209"/>
              <a:gd name="connsiteY1578" fmla="*/ 3713026 h 6858000"/>
              <a:gd name="connsiteX1579" fmla="*/ 4867460 w 6107209"/>
              <a:gd name="connsiteY1579" fmla="*/ 3690941 h 6858000"/>
              <a:gd name="connsiteX1580" fmla="*/ 4820000 w 6107209"/>
              <a:gd name="connsiteY1580" fmla="*/ 3698451 h 6858000"/>
              <a:gd name="connsiteX1581" fmla="*/ 4804724 w 6107209"/>
              <a:gd name="connsiteY1581" fmla="*/ 3720093 h 6858000"/>
              <a:gd name="connsiteX1582" fmla="*/ 4775572 w 6107209"/>
              <a:gd name="connsiteY1582" fmla="*/ 3708988 h 6858000"/>
              <a:gd name="connsiteX1583" fmla="*/ 4772566 w 6107209"/>
              <a:gd name="connsiteY1583" fmla="*/ 3709755 h 6858000"/>
              <a:gd name="connsiteX1584" fmla="*/ 4744342 w 6107209"/>
              <a:gd name="connsiteY1584" fmla="*/ 3721697 h 6858000"/>
              <a:gd name="connsiteX1585" fmla="*/ 4728486 w 6107209"/>
              <a:gd name="connsiteY1585" fmla="*/ 3750138 h 6858000"/>
              <a:gd name="connsiteX1586" fmla="*/ 4698976 w 6107209"/>
              <a:gd name="connsiteY1586" fmla="*/ 3746882 h 6858000"/>
              <a:gd name="connsiteX1587" fmla="*/ 4695981 w 6107209"/>
              <a:gd name="connsiteY1587" fmla="*/ 3744865 h 6858000"/>
              <a:gd name="connsiteX1588" fmla="*/ 4647816 w 6107209"/>
              <a:gd name="connsiteY1588" fmla="*/ 3779953 h 6858000"/>
              <a:gd name="connsiteX1589" fmla="*/ 4593826 w 6107209"/>
              <a:gd name="connsiteY1589" fmla="*/ 3804688 h 6858000"/>
              <a:gd name="connsiteX1590" fmla="*/ 4557257 w 6107209"/>
              <a:gd name="connsiteY1590" fmla="*/ 3804182 h 6858000"/>
              <a:gd name="connsiteX1591" fmla="*/ 4526270 w 6107209"/>
              <a:gd name="connsiteY1591" fmla="*/ 3823506 h 6858000"/>
              <a:gd name="connsiteX1592" fmla="*/ 4499538 w 6107209"/>
              <a:gd name="connsiteY1592" fmla="*/ 3835516 h 6858000"/>
              <a:gd name="connsiteX1593" fmla="*/ 4481916 w 6107209"/>
              <a:gd name="connsiteY1593" fmla="*/ 3848836 h 6858000"/>
              <a:gd name="connsiteX1594" fmla="*/ 4458716 w 6107209"/>
              <a:gd name="connsiteY1594" fmla="*/ 3842324 h 6858000"/>
              <a:gd name="connsiteX1595" fmla="*/ 4458428 w 6107209"/>
              <a:gd name="connsiteY1595" fmla="*/ 3842436 h 6858000"/>
              <a:gd name="connsiteX1596" fmla="*/ 4460420 w 6107209"/>
              <a:gd name="connsiteY1596" fmla="*/ 3863831 h 6858000"/>
              <a:gd name="connsiteX1597" fmla="*/ 4465741 w 6107209"/>
              <a:gd name="connsiteY1597" fmla="*/ 3917713 h 6858000"/>
              <a:gd name="connsiteX1598" fmla="*/ 4476960 w 6107209"/>
              <a:gd name="connsiteY1598" fmla="*/ 4002841 h 6858000"/>
              <a:gd name="connsiteX1599" fmla="*/ 4489324 w 6107209"/>
              <a:gd name="connsiteY1599" fmla="*/ 4026816 h 6858000"/>
              <a:gd name="connsiteX1600" fmla="*/ 4488185 w 6107209"/>
              <a:gd name="connsiteY1600" fmla="*/ 4048373 h 6858000"/>
              <a:gd name="connsiteX1601" fmla="*/ 4484902 w 6107209"/>
              <a:gd name="connsiteY1601" fmla="*/ 4049924 h 6858000"/>
              <a:gd name="connsiteX1602" fmla="*/ 4504118 w 6107209"/>
              <a:gd name="connsiteY1602" fmla="*/ 4094123 h 6858000"/>
              <a:gd name="connsiteX1603" fmla="*/ 4487730 w 6107209"/>
              <a:gd name="connsiteY1603" fmla="*/ 4134620 h 6858000"/>
              <a:gd name="connsiteX1604" fmla="*/ 4503080 w 6107209"/>
              <a:gd name="connsiteY1604" fmla="*/ 4212907 h 6858000"/>
              <a:gd name="connsiteX1605" fmla="*/ 4524605 w 6107209"/>
              <a:gd name="connsiteY1605" fmla="*/ 4285343 h 6858000"/>
              <a:gd name="connsiteX1606" fmla="*/ 4507708 w 6107209"/>
              <a:gd name="connsiteY1606" fmla="*/ 4295897 h 6858000"/>
              <a:gd name="connsiteX1607" fmla="*/ 4507134 w 6107209"/>
              <a:gd name="connsiteY1607" fmla="*/ 4303027 h 6858000"/>
              <a:gd name="connsiteX1608" fmla="*/ 4526786 w 6107209"/>
              <a:gd name="connsiteY1608" fmla="*/ 4331164 h 6858000"/>
              <a:gd name="connsiteX1609" fmla="*/ 4529892 w 6107209"/>
              <a:gd name="connsiteY1609" fmla="*/ 4333021 h 6858000"/>
              <a:gd name="connsiteX1610" fmla="*/ 4545426 w 6107209"/>
              <a:gd name="connsiteY1610" fmla="*/ 4408473 h 6858000"/>
              <a:gd name="connsiteX1611" fmla="*/ 4585027 w 6107209"/>
              <a:gd name="connsiteY1611" fmla="*/ 4440436 h 6858000"/>
              <a:gd name="connsiteX1612" fmla="*/ 4584980 w 6107209"/>
              <a:gd name="connsiteY1612" fmla="*/ 4463666 h 6858000"/>
              <a:gd name="connsiteX1613" fmla="*/ 4589300 w 6107209"/>
              <a:gd name="connsiteY1613" fmla="*/ 4480206 h 6858000"/>
              <a:gd name="connsiteX1614" fmla="*/ 4597067 w 6107209"/>
              <a:gd name="connsiteY1614" fmla="*/ 4501393 h 6858000"/>
              <a:gd name="connsiteX1615" fmla="*/ 4578432 w 6107209"/>
              <a:gd name="connsiteY1615" fmla="*/ 4523323 h 6858000"/>
              <a:gd name="connsiteX1616" fmla="*/ 4606388 w 6107209"/>
              <a:gd name="connsiteY1616" fmla="*/ 4540047 h 6858000"/>
              <a:gd name="connsiteX1617" fmla="*/ 4617889 w 6107209"/>
              <a:gd name="connsiteY1617" fmla="*/ 4562951 h 6858000"/>
              <a:gd name="connsiteX1618" fmla="*/ 4633178 w 6107209"/>
              <a:gd name="connsiteY1618" fmla="*/ 4585019 h 6858000"/>
              <a:gd name="connsiteX1619" fmla="*/ 4626626 w 6107209"/>
              <a:gd name="connsiteY1619" fmla="*/ 4599190 h 6858000"/>
              <a:gd name="connsiteX1620" fmla="*/ 4623862 w 6107209"/>
              <a:gd name="connsiteY1620" fmla="*/ 4612525 h 6858000"/>
              <a:gd name="connsiteX1621" fmla="*/ 4639344 w 6107209"/>
              <a:gd name="connsiteY1621" fmla="*/ 4616102 h 6858000"/>
              <a:gd name="connsiteX1622" fmla="*/ 4640557 w 6107209"/>
              <a:gd name="connsiteY1622" fmla="*/ 4626648 h 6858000"/>
              <a:gd name="connsiteX1623" fmla="*/ 4675890 w 6107209"/>
              <a:gd name="connsiteY1623" fmla="*/ 4685001 h 6858000"/>
              <a:gd name="connsiteX1624" fmla="*/ 4697004 w 6107209"/>
              <a:gd name="connsiteY1624" fmla="*/ 4743633 h 6858000"/>
              <a:gd name="connsiteX1625" fmla="*/ 4715498 w 6107209"/>
              <a:gd name="connsiteY1625" fmla="*/ 4816204 h 6858000"/>
              <a:gd name="connsiteX1626" fmla="*/ 4720159 w 6107209"/>
              <a:gd name="connsiteY1626" fmla="*/ 4835532 h 6858000"/>
              <a:gd name="connsiteX1627" fmla="*/ 4714674 w 6107209"/>
              <a:gd name="connsiteY1627" fmla="*/ 4847241 h 6858000"/>
              <a:gd name="connsiteX1628" fmla="*/ 4722879 w 6107209"/>
              <a:gd name="connsiteY1628" fmla="*/ 4857833 h 6858000"/>
              <a:gd name="connsiteX1629" fmla="*/ 4743068 w 6107209"/>
              <a:gd name="connsiteY1629" fmla="*/ 4886452 h 6858000"/>
              <a:gd name="connsiteX1630" fmla="*/ 4738653 w 6107209"/>
              <a:gd name="connsiteY1630" fmla="*/ 4903968 h 6858000"/>
              <a:gd name="connsiteX1631" fmla="*/ 4738023 w 6107209"/>
              <a:gd name="connsiteY1631" fmla="*/ 4920646 h 6858000"/>
              <a:gd name="connsiteX1632" fmla="*/ 4753555 w 6107209"/>
              <a:gd name="connsiteY1632" fmla="*/ 4963019 h 6858000"/>
              <a:gd name="connsiteX1633" fmla="*/ 4757971 w 6107209"/>
              <a:gd name="connsiteY1633" fmla="*/ 4966178 h 6858000"/>
              <a:gd name="connsiteX1634" fmla="*/ 4760932 w 6107209"/>
              <a:gd name="connsiteY1634" fmla="*/ 4971567 h 6858000"/>
              <a:gd name="connsiteX1635" fmla="*/ 4748848 w 6107209"/>
              <a:gd name="connsiteY1635" fmla="*/ 4975192 h 6858000"/>
              <a:gd name="connsiteX1636" fmla="*/ 4736472 w 6107209"/>
              <a:gd name="connsiteY1636" fmla="*/ 4969338 h 6858000"/>
              <a:gd name="connsiteX1637" fmla="*/ 4731424 w 6107209"/>
              <a:gd name="connsiteY1637" fmla="*/ 4937374 h 6858000"/>
              <a:gd name="connsiteX1638" fmla="*/ 4699489 w 6107209"/>
              <a:gd name="connsiteY1638" fmla="*/ 4906898 h 6858000"/>
              <a:gd name="connsiteX1639" fmla="*/ 4670466 w 6107209"/>
              <a:gd name="connsiteY1639" fmla="*/ 4871961 h 6858000"/>
              <a:gd name="connsiteX1640" fmla="*/ 4628921 w 6107209"/>
              <a:gd name="connsiteY1640" fmla="*/ 4809891 h 6858000"/>
              <a:gd name="connsiteX1641" fmla="*/ 4624892 w 6107209"/>
              <a:gd name="connsiteY1641" fmla="*/ 4794559 h 6858000"/>
              <a:gd name="connsiteX1642" fmla="*/ 4611838 w 6107209"/>
              <a:gd name="connsiteY1642" fmla="*/ 4783130 h 6858000"/>
              <a:gd name="connsiteX1643" fmla="*/ 4610476 w 6107209"/>
              <a:gd name="connsiteY1643" fmla="*/ 4763710 h 6858000"/>
              <a:gd name="connsiteX1644" fmla="*/ 4604458 w 6107209"/>
              <a:gd name="connsiteY1644" fmla="*/ 4741501 h 6858000"/>
              <a:gd name="connsiteX1645" fmla="*/ 4583880 w 6107209"/>
              <a:gd name="connsiteY1645" fmla="*/ 4700246 h 6858000"/>
              <a:gd name="connsiteX1646" fmla="*/ 4578272 w 6107209"/>
              <a:gd name="connsiteY1646" fmla="*/ 4701617 h 6858000"/>
              <a:gd name="connsiteX1647" fmla="*/ 4588962 w 6107209"/>
              <a:gd name="connsiteY1647" fmla="*/ 4736896 h 6858000"/>
              <a:gd name="connsiteX1648" fmla="*/ 4590667 w 6107209"/>
              <a:gd name="connsiteY1648" fmla="*/ 4801593 h 6858000"/>
              <a:gd name="connsiteX1649" fmla="*/ 4604789 w 6107209"/>
              <a:gd name="connsiteY1649" fmla="*/ 4846182 h 6858000"/>
              <a:gd name="connsiteX1650" fmla="*/ 4604745 w 6107209"/>
              <a:gd name="connsiteY1650" fmla="*/ 4850586 h 6858000"/>
              <a:gd name="connsiteX1651" fmla="*/ 4622714 w 6107209"/>
              <a:gd name="connsiteY1651" fmla="*/ 4872334 h 6858000"/>
              <a:gd name="connsiteX1652" fmla="*/ 4603304 w 6107209"/>
              <a:gd name="connsiteY1652" fmla="*/ 4902071 h 6858000"/>
              <a:gd name="connsiteX1653" fmla="*/ 4622720 w 6107209"/>
              <a:gd name="connsiteY1653" fmla="*/ 4971575 h 6858000"/>
              <a:gd name="connsiteX1654" fmla="*/ 4605590 w 6107209"/>
              <a:gd name="connsiteY1654" fmla="*/ 4968044 h 6858000"/>
              <a:gd name="connsiteX1655" fmla="*/ 4590496 w 6107209"/>
              <a:gd name="connsiteY1655" fmla="*/ 4981241 h 6858000"/>
              <a:gd name="connsiteX1656" fmla="*/ 4586614 w 6107209"/>
              <a:gd name="connsiteY1656" fmla="*/ 4987188 h 6858000"/>
              <a:gd name="connsiteX1657" fmla="*/ 4602242 w 6107209"/>
              <a:gd name="connsiteY1657" fmla="*/ 5007909 h 6858000"/>
              <a:gd name="connsiteX1658" fmla="*/ 4595159 w 6107209"/>
              <a:gd name="connsiteY1658" fmla="*/ 5033648 h 6858000"/>
              <a:gd name="connsiteX1659" fmla="*/ 4589336 w 6107209"/>
              <a:gd name="connsiteY1659" fmla="*/ 5042569 h 6858000"/>
              <a:gd name="connsiteX1660" fmla="*/ 4618842 w 6107209"/>
              <a:gd name="connsiteY1660" fmla="*/ 5043683 h 6858000"/>
              <a:gd name="connsiteX1661" fmla="*/ 4614524 w 6107209"/>
              <a:gd name="connsiteY1661" fmla="*/ 5056088 h 6858000"/>
              <a:gd name="connsiteX1662" fmla="*/ 4606422 w 6107209"/>
              <a:gd name="connsiteY1662" fmla="*/ 5069329 h 6858000"/>
              <a:gd name="connsiteX1663" fmla="*/ 4580022 w 6107209"/>
              <a:gd name="connsiteY1663" fmla="*/ 5103155 h 6858000"/>
              <a:gd name="connsiteX1664" fmla="*/ 4569296 w 6107209"/>
              <a:gd name="connsiteY1664" fmla="*/ 5097254 h 6858000"/>
              <a:gd name="connsiteX1665" fmla="*/ 4559444 w 6107209"/>
              <a:gd name="connsiteY1665" fmla="*/ 5094979 h 6858000"/>
              <a:gd name="connsiteX1666" fmla="*/ 4569054 w 6107209"/>
              <a:gd name="connsiteY1666" fmla="*/ 5118302 h 6858000"/>
              <a:gd name="connsiteX1667" fmla="*/ 4586236 w 6107209"/>
              <a:gd name="connsiteY1667" fmla="*/ 5139952 h 6858000"/>
              <a:gd name="connsiteX1668" fmla="*/ 4588565 w 6107209"/>
              <a:gd name="connsiteY1668" fmla="*/ 5149615 h 6858000"/>
              <a:gd name="connsiteX1669" fmla="*/ 4600214 w 6107209"/>
              <a:gd name="connsiteY1669" fmla="*/ 5164854 h 6858000"/>
              <a:gd name="connsiteX1670" fmla="*/ 4597498 w 6107209"/>
              <a:gd name="connsiteY1670" fmla="*/ 5208713 h 6858000"/>
              <a:gd name="connsiteX1671" fmla="*/ 4601770 w 6107209"/>
              <a:gd name="connsiteY1671" fmla="*/ 5215403 h 6858000"/>
              <a:gd name="connsiteX1672" fmla="*/ 4590366 w 6107209"/>
              <a:gd name="connsiteY1672" fmla="*/ 5224602 h 6858000"/>
              <a:gd name="connsiteX1673" fmla="*/ 4575759 w 6107209"/>
              <a:gd name="connsiteY1673" fmla="*/ 5228785 h 6858000"/>
              <a:gd name="connsiteX1674" fmla="*/ 4613032 w 6107209"/>
              <a:gd name="connsiteY1674" fmla="*/ 5251085 h 6858000"/>
              <a:gd name="connsiteX1675" fmla="*/ 4618518 w 6107209"/>
              <a:gd name="connsiteY1675" fmla="*/ 5297267 h 6858000"/>
              <a:gd name="connsiteX1676" fmla="*/ 4626624 w 6107209"/>
              <a:gd name="connsiteY1676" fmla="*/ 5329510 h 6858000"/>
              <a:gd name="connsiteX1677" fmla="*/ 4658850 w 6107209"/>
              <a:gd name="connsiteY1677" fmla="*/ 5352925 h 6858000"/>
              <a:gd name="connsiteX1678" fmla="*/ 4633616 w 6107209"/>
              <a:gd name="connsiteY1678" fmla="*/ 5391581 h 6858000"/>
              <a:gd name="connsiteX1679" fmla="*/ 4646818 w 6107209"/>
              <a:gd name="connsiteY1679" fmla="*/ 5424289 h 6858000"/>
              <a:gd name="connsiteX1680" fmla="*/ 4644878 w 6107209"/>
              <a:gd name="connsiteY1680" fmla="*/ 5427263 h 6858000"/>
              <a:gd name="connsiteX1681" fmla="*/ 4627796 w 6107209"/>
              <a:gd name="connsiteY1681" fmla="*/ 5433583 h 6858000"/>
              <a:gd name="connsiteX1682" fmla="*/ 4621292 w 6107209"/>
              <a:gd name="connsiteY1682" fmla="*/ 5424523 h 6858000"/>
              <a:gd name="connsiteX1683" fmla="*/ 4620029 w 6107209"/>
              <a:gd name="connsiteY1683" fmla="*/ 5412396 h 6858000"/>
              <a:gd name="connsiteX1684" fmla="*/ 4604789 w 6107209"/>
              <a:gd name="connsiteY1684" fmla="*/ 5379503 h 6858000"/>
              <a:gd name="connsiteX1685" fmla="*/ 4616919 w 6107209"/>
              <a:gd name="connsiteY1685" fmla="*/ 5344379 h 6858000"/>
              <a:gd name="connsiteX1686" fmla="*/ 4605708 w 6107209"/>
              <a:gd name="connsiteY1686" fmla="*/ 5335085 h 6858000"/>
              <a:gd name="connsiteX1687" fmla="*/ 4595952 w 6107209"/>
              <a:gd name="connsiteY1687" fmla="*/ 5323564 h 6858000"/>
              <a:gd name="connsiteX1688" fmla="*/ 4569940 w 6107209"/>
              <a:gd name="connsiteY1688" fmla="*/ 5291461 h 6858000"/>
              <a:gd name="connsiteX1689" fmla="*/ 4546255 w 6107209"/>
              <a:gd name="connsiteY1689" fmla="*/ 5260752 h 6858000"/>
              <a:gd name="connsiteX1690" fmla="*/ 4549700 w 6107209"/>
              <a:gd name="connsiteY1690" fmla="*/ 5244724 h 6858000"/>
              <a:gd name="connsiteX1691" fmla="*/ 4549360 w 6107209"/>
              <a:gd name="connsiteY1691" fmla="*/ 5229530 h 6858000"/>
              <a:gd name="connsiteX1692" fmla="*/ 4547418 w 6107209"/>
              <a:gd name="connsiteY1692" fmla="*/ 5232504 h 6858000"/>
              <a:gd name="connsiteX1693" fmla="*/ 4521408 w 6107209"/>
              <a:gd name="connsiteY1693" fmla="*/ 5278967 h 6858000"/>
              <a:gd name="connsiteX1694" fmla="*/ 4481033 w 6107209"/>
              <a:gd name="connsiteY1694" fmla="*/ 5287889 h 6858000"/>
              <a:gd name="connsiteX1695" fmla="*/ 4474288 w 6107209"/>
              <a:gd name="connsiteY1695" fmla="*/ 5304012 h 6858000"/>
              <a:gd name="connsiteX1696" fmla="*/ 4475987 w 6107209"/>
              <a:gd name="connsiteY1696" fmla="*/ 5322084 h 6858000"/>
              <a:gd name="connsiteX1697" fmla="*/ 4486860 w 6107209"/>
              <a:gd name="connsiteY1697" fmla="*/ 5345129 h 6858000"/>
              <a:gd name="connsiteX1698" fmla="*/ 4478756 w 6107209"/>
              <a:gd name="connsiteY1698" fmla="*/ 5345966 h 6858000"/>
              <a:gd name="connsiteX1699" fmla="*/ 4467448 w 6107209"/>
              <a:gd name="connsiteY1699" fmla="*/ 5341784 h 6858000"/>
              <a:gd name="connsiteX1700" fmla="*/ 4450366 w 6107209"/>
              <a:gd name="connsiteY1700" fmla="*/ 5348105 h 6858000"/>
              <a:gd name="connsiteX1701" fmla="*/ 4451627 w 6107209"/>
              <a:gd name="connsiteY1701" fmla="*/ 5339556 h 6858000"/>
              <a:gd name="connsiteX1702" fmla="*/ 4449976 w 6107209"/>
              <a:gd name="connsiteY1702" fmla="*/ 5335466 h 6858000"/>
              <a:gd name="connsiteX1703" fmla="*/ 4434836 w 6107209"/>
              <a:gd name="connsiteY1703" fmla="*/ 5338814 h 6858000"/>
              <a:gd name="connsiteX1704" fmla="*/ 4432895 w 6107209"/>
              <a:gd name="connsiteY1704" fmla="*/ 5341787 h 6858000"/>
              <a:gd name="connsiteX1705" fmla="*/ 4415424 w 6107209"/>
              <a:gd name="connsiteY1705" fmla="*/ 5335469 h 6858000"/>
              <a:gd name="connsiteX1706" fmla="*/ 4391744 w 6107209"/>
              <a:gd name="connsiteY1706" fmla="*/ 5358515 h 6858000"/>
              <a:gd name="connsiteX1707" fmla="*/ 4425084 w 6107209"/>
              <a:gd name="connsiteY1707" fmla="*/ 5385181 h 6858000"/>
              <a:gd name="connsiteX1708" fmla="*/ 4431347 w 6107209"/>
              <a:gd name="connsiteY1708" fmla="*/ 5423557 h 6858000"/>
              <a:gd name="connsiteX1709" fmla="*/ 4453480 w 6107209"/>
              <a:gd name="connsiteY1709" fmla="*/ 5449202 h 6858000"/>
              <a:gd name="connsiteX1710" fmla="*/ 4449210 w 6107209"/>
              <a:gd name="connsiteY1710" fmla="*/ 5471458 h 6858000"/>
              <a:gd name="connsiteX1711" fmla="*/ 4457752 w 6107209"/>
              <a:gd name="connsiteY1711" fmla="*/ 5488973 h 6858000"/>
              <a:gd name="connsiteX1712" fmla="*/ 4448968 w 6107209"/>
              <a:gd name="connsiteY1712" fmla="*/ 5509045 h 6858000"/>
              <a:gd name="connsiteX1713" fmla="*/ 4453870 w 6107209"/>
              <a:gd name="connsiteY1713" fmla="*/ 5528001 h 6858000"/>
              <a:gd name="connsiteX1714" fmla="*/ 4455476 w 6107209"/>
              <a:gd name="connsiteY1714" fmla="*/ 5563589 h 6858000"/>
              <a:gd name="connsiteX1715" fmla="*/ 4453875 w 6107209"/>
              <a:gd name="connsiteY1715" fmla="*/ 5594161 h 6858000"/>
              <a:gd name="connsiteX1716" fmla="*/ 4477512 w 6107209"/>
              <a:gd name="connsiteY1716" fmla="*/ 5643967 h 6858000"/>
              <a:gd name="connsiteX1717" fmla="*/ 4499694 w 6107209"/>
              <a:gd name="connsiteY1717" fmla="*/ 5696001 h 6858000"/>
              <a:gd name="connsiteX1718" fmla="*/ 4507900 w 6107209"/>
              <a:gd name="connsiteY1718" fmla="*/ 5772753 h 6858000"/>
              <a:gd name="connsiteX1719" fmla="*/ 4547844 w 6107209"/>
              <a:gd name="connsiteY1719" fmla="*/ 5840584 h 6858000"/>
              <a:gd name="connsiteX1720" fmla="*/ 4539546 w 6107209"/>
              <a:gd name="connsiteY1720" fmla="*/ 5851643 h 6858000"/>
              <a:gd name="connsiteX1721" fmla="*/ 4537364 w 6107209"/>
              <a:gd name="connsiteY1721" fmla="*/ 5863259 h 6858000"/>
              <a:gd name="connsiteX1722" fmla="*/ 4551729 w 6107209"/>
              <a:gd name="connsiteY1722" fmla="*/ 5867717 h 6858000"/>
              <a:gd name="connsiteX1723" fmla="*/ 4551730 w 6107209"/>
              <a:gd name="connsiteY1723" fmla="*/ 5900798 h 6858000"/>
              <a:gd name="connsiteX1724" fmla="*/ 4566242 w 6107209"/>
              <a:gd name="connsiteY1724" fmla="*/ 5922400 h 6858000"/>
              <a:gd name="connsiteX1725" fmla="*/ 4566486 w 6107209"/>
              <a:gd name="connsiteY1725" fmla="*/ 5950974 h 6858000"/>
              <a:gd name="connsiteX1726" fmla="*/ 4613470 w 6107209"/>
              <a:gd name="connsiteY1726" fmla="*/ 6057647 h 6858000"/>
              <a:gd name="connsiteX1727" fmla="*/ 4623906 w 6107209"/>
              <a:gd name="connsiteY1727" fmla="*/ 6107823 h 6858000"/>
              <a:gd name="connsiteX1728" fmla="*/ 4632888 w 6107209"/>
              <a:gd name="connsiteY1728" fmla="*/ 6160231 h 6858000"/>
              <a:gd name="connsiteX1729" fmla="*/ 4605710 w 6107209"/>
              <a:gd name="connsiteY1729" fmla="*/ 6135702 h 6858000"/>
              <a:gd name="connsiteX1730" fmla="*/ 4610756 w 6107209"/>
              <a:gd name="connsiteY1730" fmla="*/ 6101505 h 6858000"/>
              <a:gd name="connsiteX1731" fmla="*/ 4592409 w 6107209"/>
              <a:gd name="connsiteY1731" fmla="*/ 6066754 h 6858000"/>
              <a:gd name="connsiteX1732" fmla="*/ 4576974 w 6107209"/>
              <a:gd name="connsiteY1732" fmla="*/ 6027541 h 6858000"/>
              <a:gd name="connsiteX1733" fmla="*/ 4553240 w 6107209"/>
              <a:gd name="connsiteY1733" fmla="*/ 5986983 h 6858000"/>
              <a:gd name="connsiteX1734" fmla="*/ 4535039 w 6107209"/>
              <a:gd name="connsiteY1734" fmla="*/ 5952835 h 6858000"/>
              <a:gd name="connsiteX1735" fmla="*/ 4536980 w 6107209"/>
              <a:gd name="connsiteY1735" fmla="*/ 5945726 h 6858000"/>
              <a:gd name="connsiteX1736" fmla="*/ 4536592 w 6107209"/>
              <a:gd name="connsiteY1736" fmla="*/ 5937223 h 6858000"/>
              <a:gd name="connsiteX1737" fmla="*/ 4525478 w 6107209"/>
              <a:gd name="connsiteY1737" fmla="*/ 5939361 h 6858000"/>
              <a:gd name="connsiteX1738" fmla="*/ 4517568 w 6107209"/>
              <a:gd name="connsiteY1738" fmla="*/ 5946517 h 6858000"/>
              <a:gd name="connsiteX1739" fmla="*/ 4488060 w 6107209"/>
              <a:gd name="connsiteY1739" fmla="*/ 5912323 h 6858000"/>
              <a:gd name="connsiteX1740" fmla="*/ 4475052 w 6107209"/>
              <a:gd name="connsiteY1740" fmla="*/ 5898340 h 6858000"/>
              <a:gd name="connsiteX1741" fmla="*/ 4474858 w 6107209"/>
              <a:gd name="connsiteY1741" fmla="*/ 5879616 h 6858000"/>
              <a:gd name="connsiteX1742" fmla="*/ 4459716 w 6107209"/>
              <a:gd name="connsiteY1742" fmla="*/ 5849882 h 6858000"/>
              <a:gd name="connsiteX1743" fmla="*/ 4441465 w 6107209"/>
              <a:gd name="connsiteY1743" fmla="*/ 5814155 h 6858000"/>
              <a:gd name="connsiteX1744" fmla="*/ 4451169 w 6107209"/>
              <a:gd name="connsiteY1744" fmla="*/ 5770341 h 6858000"/>
              <a:gd name="connsiteX1745" fmla="*/ 4403410 w 6107209"/>
              <a:gd name="connsiteY1745" fmla="*/ 5704556 h 6858000"/>
              <a:gd name="connsiteX1746" fmla="*/ 4389626 w 6107209"/>
              <a:gd name="connsiteY1746" fmla="*/ 5669432 h 6858000"/>
              <a:gd name="connsiteX1747" fmla="*/ 4375842 w 6107209"/>
              <a:gd name="connsiteY1747" fmla="*/ 5634308 h 6858000"/>
              <a:gd name="connsiteX1748" fmla="*/ 4372736 w 6107209"/>
              <a:gd name="connsiteY1748" fmla="*/ 5632450 h 6858000"/>
              <a:gd name="connsiteX1749" fmla="*/ 4346334 w 6107209"/>
              <a:gd name="connsiteY1749" fmla="*/ 5600114 h 6858000"/>
              <a:gd name="connsiteX1750" fmla="*/ 4347837 w 6107209"/>
              <a:gd name="connsiteY1750" fmla="*/ 5582924 h 6858000"/>
              <a:gd name="connsiteX1751" fmla="*/ 4343226 w 6107209"/>
              <a:gd name="connsiteY1751" fmla="*/ 5565176 h 6858000"/>
              <a:gd name="connsiteX1752" fmla="*/ 4328132 w 6107209"/>
              <a:gd name="connsiteY1752" fmla="*/ 5553562 h 6858000"/>
              <a:gd name="connsiteX1753" fmla="*/ 4324976 w 6107209"/>
              <a:gd name="connsiteY1753" fmla="*/ 5533583 h 6858000"/>
              <a:gd name="connsiteX1754" fmla="*/ 4318134 w 6107209"/>
              <a:gd name="connsiteY1754" fmla="*/ 5517601 h 6858000"/>
              <a:gd name="connsiteX1755" fmla="*/ 4315656 w 6107209"/>
              <a:gd name="connsiteY1755" fmla="*/ 5494928 h 6858000"/>
              <a:gd name="connsiteX1756" fmla="*/ 4274502 w 6107209"/>
              <a:gd name="connsiteY1756" fmla="*/ 5478577 h 6858000"/>
              <a:gd name="connsiteX1757" fmla="*/ 4276442 w 6107209"/>
              <a:gd name="connsiteY1757" fmla="*/ 5442523 h 6858000"/>
              <a:gd name="connsiteX1758" fmla="*/ 4278334 w 6107209"/>
              <a:gd name="connsiteY1758" fmla="*/ 5437969 h 6858000"/>
              <a:gd name="connsiteX1759" fmla="*/ 4274112 w 6107209"/>
              <a:gd name="connsiteY1759" fmla="*/ 5432859 h 6858000"/>
              <a:gd name="connsiteX1760" fmla="*/ 4261980 w 6107209"/>
              <a:gd name="connsiteY1760" fmla="*/ 5426634 h 6858000"/>
              <a:gd name="connsiteX1761" fmla="*/ 4263239 w 6107209"/>
              <a:gd name="connsiteY1761" fmla="*/ 5409815 h 6858000"/>
              <a:gd name="connsiteX1762" fmla="*/ 4253919 w 6107209"/>
              <a:gd name="connsiteY1762" fmla="*/ 5371159 h 6858000"/>
              <a:gd name="connsiteX1763" fmla="*/ 4227906 w 6107209"/>
              <a:gd name="connsiteY1763" fmla="*/ 5351462 h 6858000"/>
              <a:gd name="connsiteX1764" fmla="*/ 4211789 w 6107209"/>
              <a:gd name="connsiteY1764" fmla="*/ 5281865 h 6858000"/>
              <a:gd name="connsiteX1765" fmla="*/ 4185192 w 6107209"/>
              <a:gd name="connsiteY1765" fmla="*/ 5218400 h 6858000"/>
              <a:gd name="connsiteX1766" fmla="*/ 4176937 w 6107209"/>
              <a:gd name="connsiteY1766" fmla="*/ 5214719 h 6858000"/>
              <a:gd name="connsiteX1767" fmla="*/ 4170747 w 6107209"/>
              <a:gd name="connsiteY1767" fmla="*/ 5222961 h 6858000"/>
              <a:gd name="connsiteX1768" fmla="*/ 4160724 w 6107209"/>
              <a:gd name="connsiteY1768" fmla="*/ 5221343 h 6858000"/>
              <a:gd name="connsiteX1769" fmla="*/ 4154410 w 6107209"/>
              <a:gd name="connsiteY1769" fmla="*/ 5215040 h 6858000"/>
              <a:gd name="connsiteX1770" fmla="*/ 4142525 w 6107209"/>
              <a:gd name="connsiteY1770" fmla="*/ 5178131 h 6858000"/>
              <a:gd name="connsiteX1771" fmla="*/ 4138264 w 6107209"/>
              <a:gd name="connsiteY1771" fmla="*/ 5150764 h 6858000"/>
              <a:gd name="connsiteX1772" fmla="*/ 4119187 w 6107209"/>
              <a:gd name="connsiteY1772" fmla="*/ 5129292 h 6858000"/>
              <a:gd name="connsiteX1773" fmla="*/ 4090453 w 6107209"/>
              <a:gd name="connsiteY1773" fmla="*/ 5079024 h 6858000"/>
              <a:gd name="connsiteX1774" fmla="*/ 4088995 w 6107209"/>
              <a:gd name="connsiteY1774" fmla="*/ 5044039 h 6858000"/>
              <a:gd name="connsiteX1775" fmla="*/ 4067156 w 6107209"/>
              <a:gd name="connsiteY1775" fmla="*/ 5015466 h 6858000"/>
              <a:gd name="connsiteX1776" fmla="*/ 4053176 w 6107209"/>
              <a:gd name="connsiteY1776" fmla="*/ 4990563 h 6858000"/>
              <a:gd name="connsiteX1777" fmla="*/ 4038325 w 6107209"/>
              <a:gd name="connsiteY1777" fmla="*/ 4974442 h 6858000"/>
              <a:gd name="connsiteX1778" fmla="*/ 4042779 w 6107209"/>
              <a:gd name="connsiteY1778" fmla="*/ 4956297 h 6858000"/>
              <a:gd name="connsiteX1779" fmla="*/ 4039502 w 6107209"/>
              <a:gd name="connsiteY1779" fmla="*/ 4952598 h 6858000"/>
              <a:gd name="connsiteX1780" fmla="*/ 4034844 w 6107209"/>
              <a:gd name="connsiteY1780" fmla="*/ 4933496 h 6858000"/>
              <a:gd name="connsiteX1781" fmla="*/ 4009154 w 6107209"/>
              <a:gd name="connsiteY1781" fmla="*/ 4881012 h 6858000"/>
              <a:gd name="connsiteX1782" fmla="*/ 3965426 w 6107209"/>
              <a:gd name="connsiteY1782" fmla="*/ 4814017 h 6858000"/>
              <a:gd name="connsiteX1783" fmla="*/ 3973771 w 6107209"/>
              <a:gd name="connsiteY1783" fmla="*/ 4796269 h 6858000"/>
              <a:gd name="connsiteX1784" fmla="*/ 3962316 w 6107209"/>
              <a:gd name="connsiteY1784" fmla="*/ 4779079 h 6858000"/>
              <a:gd name="connsiteX1785" fmla="*/ 3940186 w 6107209"/>
              <a:gd name="connsiteY1785" fmla="*/ 4778243 h 6858000"/>
              <a:gd name="connsiteX1786" fmla="*/ 3922716 w 6107209"/>
              <a:gd name="connsiteY1786" fmla="*/ 4780196 h 6858000"/>
              <a:gd name="connsiteX1787" fmla="*/ 3921939 w 6107209"/>
              <a:gd name="connsiteY1787" fmla="*/ 4775597 h 6858000"/>
              <a:gd name="connsiteX1788" fmla="*/ 3923492 w 6107209"/>
              <a:gd name="connsiteY1788" fmla="*/ 4772391 h 6858000"/>
              <a:gd name="connsiteX1789" fmla="*/ 3897136 w 6107209"/>
              <a:gd name="connsiteY1789" fmla="*/ 4712690 h 6858000"/>
              <a:gd name="connsiteX1790" fmla="*/ 3893607 w 6107209"/>
              <a:gd name="connsiteY1790" fmla="*/ 4703700 h 6858000"/>
              <a:gd name="connsiteX1791" fmla="*/ 3887733 w 6107209"/>
              <a:gd name="connsiteY1791" fmla="*/ 4726524 h 6858000"/>
              <a:gd name="connsiteX1792" fmla="*/ 3863308 w 6107209"/>
              <a:gd name="connsiteY1792" fmla="*/ 4738108 h 6858000"/>
              <a:gd name="connsiteX1793" fmla="*/ 3844994 w 6107209"/>
              <a:gd name="connsiteY1793" fmla="*/ 4758820 h 6858000"/>
              <a:gd name="connsiteX1794" fmla="*/ 3802216 w 6107209"/>
              <a:gd name="connsiteY1794" fmla="*/ 4780028 h 6858000"/>
              <a:gd name="connsiteX1795" fmla="*/ 3759436 w 6107209"/>
              <a:gd name="connsiteY1795" fmla="*/ 4801236 h 6858000"/>
              <a:gd name="connsiteX1796" fmla="*/ 3746804 w 6107209"/>
              <a:gd name="connsiteY1796" fmla="*/ 4831217 h 6858000"/>
              <a:gd name="connsiteX1797" fmla="*/ 3736400 w 6107209"/>
              <a:gd name="connsiteY1797" fmla="*/ 4837349 h 6858000"/>
              <a:gd name="connsiteX1798" fmla="*/ 3732958 w 6107209"/>
              <a:gd name="connsiteY1798" fmla="*/ 4846786 h 6858000"/>
              <a:gd name="connsiteX1799" fmla="*/ 3734129 w 6107209"/>
              <a:gd name="connsiteY1799" fmla="*/ 4850109 h 6858000"/>
              <a:gd name="connsiteX1800" fmla="*/ 3689030 w 6107209"/>
              <a:gd name="connsiteY1800" fmla="*/ 4870216 h 6858000"/>
              <a:gd name="connsiteX1801" fmla="*/ 3643931 w 6107209"/>
              <a:gd name="connsiteY1801" fmla="*/ 4890322 h 6858000"/>
              <a:gd name="connsiteX1802" fmla="*/ 3627854 w 6107209"/>
              <a:gd name="connsiteY1802" fmla="*/ 4888573 h 6858000"/>
              <a:gd name="connsiteX1803" fmla="*/ 3619557 w 6107209"/>
              <a:gd name="connsiteY1803" fmla="*/ 4875988 h 6858000"/>
              <a:gd name="connsiteX1804" fmla="*/ 3591303 w 6107209"/>
              <a:gd name="connsiteY1804" fmla="*/ 4869840 h 6858000"/>
              <a:gd name="connsiteX1805" fmla="*/ 3577790 w 6107209"/>
              <a:gd name="connsiteY1805" fmla="*/ 4856162 h 6858000"/>
              <a:gd name="connsiteX1806" fmla="*/ 3570299 w 6107209"/>
              <a:gd name="connsiteY1806" fmla="*/ 4866445 h 6858000"/>
              <a:gd name="connsiteX1807" fmla="*/ 3566286 w 6107209"/>
              <a:gd name="connsiteY1807" fmla="*/ 4878378 h 6858000"/>
              <a:gd name="connsiteX1808" fmla="*/ 3517716 w 6107209"/>
              <a:gd name="connsiteY1808" fmla="*/ 4899605 h 6858000"/>
              <a:gd name="connsiteX1809" fmla="*/ 3469147 w 6107209"/>
              <a:gd name="connsiteY1809" fmla="*/ 4920832 h 6858000"/>
              <a:gd name="connsiteX1810" fmla="*/ 3454790 w 6107209"/>
              <a:gd name="connsiteY1810" fmla="*/ 4914364 h 6858000"/>
              <a:gd name="connsiteX1811" fmla="*/ 3448243 w 6107209"/>
              <a:gd name="connsiteY1811" fmla="*/ 4905377 h 6858000"/>
              <a:gd name="connsiteX1812" fmla="*/ 3434562 w 6107209"/>
              <a:gd name="connsiteY1812" fmla="*/ 4925519 h 6858000"/>
              <a:gd name="connsiteX1813" fmla="*/ 3431391 w 6107209"/>
              <a:gd name="connsiteY1813" fmla="*/ 4933778 h 6858000"/>
              <a:gd name="connsiteX1814" fmla="*/ 3431210 w 6107209"/>
              <a:gd name="connsiteY1814" fmla="*/ 4939233 h 6858000"/>
              <a:gd name="connsiteX1815" fmla="*/ 3421419 w 6107209"/>
              <a:gd name="connsiteY1815" fmla="*/ 4980766 h 6858000"/>
              <a:gd name="connsiteX1816" fmla="*/ 3388728 w 6107209"/>
              <a:gd name="connsiteY1816" fmla="*/ 5045099 h 6858000"/>
              <a:gd name="connsiteX1817" fmla="*/ 3392880 w 6107209"/>
              <a:gd name="connsiteY1817" fmla="*/ 5072954 h 6858000"/>
              <a:gd name="connsiteX1818" fmla="*/ 3393384 w 6107209"/>
              <a:gd name="connsiteY1818" fmla="*/ 5093735 h 6858000"/>
              <a:gd name="connsiteX1819" fmla="*/ 3381702 w 6107209"/>
              <a:gd name="connsiteY1819" fmla="*/ 5134451 h 6858000"/>
              <a:gd name="connsiteX1820" fmla="*/ 3356037 w 6107209"/>
              <a:gd name="connsiteY1820" fmla="*/ 5186664 h 6858000"/>
              <a:gd name="connsiteX1821" fmla="*/ 3320551 w 6107209"/>
              <a:gd name="connsiteY1821" fmla="*/ 5237653 h 6858000"/>
              <a:gd name="connsiteX1822" fmla="*/ 3302206 w 6107209"/>
              <a:gd name="connsiteY1822" fmla="*/ 5221882 h 6858000"/>
              <a:gd name="connsiteX1823" fmla="*/ 3281430 w 6107209"/>
              <a:gd name="connsiteY1823" fmla="*/ 5201396 h 6858000"/>
              <a:gd name="connsiteX1824" fmla="*/ 3269957 w 6107209"/>
              <a:gd name="connsiteY1824" fmla="*/ 5202907 h 6858000"/>
              <a:gd name="connsiteX1825" fmla="*/ 3262343 w 6107209"/>
              <a:gd name="connsiteY1825" fmla="*/ 5209927 h 6858000"/>
              <a:gd name="connsiteX1826" fmla="*/ 3263305 w 6107209"/>
              <a:gd name="connsiteY1826" fmla="*/ 5221693 h 6858000"/>
              <a:gd name="connsiteX1827" fmla="*/ 3227138 w 6107209"/>
              <a:gd name="connsiteY1827" fmla="*/ 5246609 h 6858000"/>
              <a:gd name="connsiteX1828" fmla="*/ 3215758 w 6107209"/>
              <a:gd name="connsiteY1828" fmla="*/ 5230480 h 6858000"/>
              <a:gd name="connsiteX1829" fmla="*/ 3194462 w 6107209"/>
              <a:gd name="connsiteY1829" fmla="*/ 5230768 h 6858000"/>
              <a:gd name="connsiteX1830" fmla="*/ 3184302 w 6107209"/>
              <a:gd name="connsiteY1830" fmla="*/ 5216017 h 6858000"/>
              <a:gd name="connsiteX1831" fmla="*/ 3166692 w 6107209"/>
              <a:gd name="connsiteY1831" fmla="*/ 5216520 h 6858000"/>
              <a:gd name="connsiteX1832" fmla="*/ 3120877 w 6107209"/>
              <a:gd name="connsiteY1832" fmla="*/ 5206889 h 6858000"/>
              <a:gd name="connsiteX1833" fmla="*/ 3063170 w 6107209"/>
              <a:gd name="connsiteY1833" fmla="*/ 5200923 h 6858000"/>
              <a:gd name="connsiteX1834" fmla="*/ 3022768 w 6107209"/>
              <a:gd name="connsiteY1834" fmla="*/ 5175049 h 6858000"/>
              <a:gd name="connsiteX1835" fmla="*/ 3021353 w 6107209"/>
              <a:gd name="connsiteY1835" fmla="*/ 5132701 h 6858000"/>
              <a:gd name="connsiteX1836" fmla="*/ 2987602 w 6107209"/>
              <a:gd name="connsiteY1836" fmla="*/ 5126658 h 6858000"/>
              <a:gd name="connsiteX1837" fmla="*/ 2952510 w 6107209"/>
              <a:gd name="connsiteY1837" fmla="*/ 5141776 h 6858000"/>
              <a:gd name="connsiteX1838" fmla="*/ 2928107 w 6107209"/>
              <a:gd name="connsiteY1838" fmla="*/ 5110295 h 6858000"/>
              <a:gd name="connsiteX1839" fmla="*/ 2929894 w 6107209"/>
              <a:gd name="connsiteY1839" fmla="*/ 5082077 h 6858000"/>
              <a:gd name="connsiteX1840" fmla="*/ 2916315 w 6107209"/>
              <a:gd name="connsiteY1840" fmla="*/ 5055743 h 6858000"/>
              <a:gd name="connsiteX1841" fmla="*/ 2913805 w 6107209"/>
              <a:gd name="connsiteY1841" fmla="*/ 5027112 h 6858000"/>
              <a:gd name="connsiteX1842" fmla="*/ 2881378 w 6107209"/>
              <a:gd name="connsiteY1842" fmla="*/ 4964229 h 6858000"/>
              <a:gd name="connsiteX1843" fmla="*/ 2884952 w 6107209"/>
              <a:gd name="connsiteY1843" fmla="*/ 4946407 h 6858000"/>
              <a:gd name="connsiteX1844" fmla="*/ 2879923 w 6107209"/>
              <a:gd name="connsiteY1844" fmla="*/ 4929721 h 6858000"/>
              <a:gd name="connsiteX1845" fmla="*/ 2869347 w 6107209"/>
              <a:gd name="connsiteY1845" fmla="*/ 4916145 h 6858000"/>
              <a:gd name="connsiteX1846" fmla="*/ 2853814 w 6107209"/>
              <a:gd name="connsiteY1846" fmla="*/ 4910777 h 6858000"/>
              <a:gd name="connsiteX1847" fmla="*/ 2849675 w 6107209"/>
              <a:gd name="connsiteY1847" fmla="*/ 4895187 h 6858000"/>
              <a:gd name="connsiteX1848" fmla="*/ 2832048 w 6107209"/>
              <a:gd name="connsiteY1848" fmla="*/ 4905377 h 6858000"/>
              <a:gd name="connsiteX1849" fmla="*/ 2784435 w 6107209"/>
              <a:gd name="connsiteY1849" fmla="*/ 4912390 h 6858000"/>
              <a:gd name="connsiteX1850" fmla="*/ 2736820 w 6107209"/>
              <a:gd name="connsiteY1850" fmla="*/ 4919403 h 6858000"/>
              <a:gd name="connsiteX1851" fmla="*/ 2714844 w 6107209"/>
              <a:gd name="connsiteY1851" fmla="*/ 4943948 h 6858000"/>
              <a:gd name="connsiteX1852" fmla="*/ 2702940 w 6107209"/>
              <a:gd name="connsiteY1852" fmla="*/ 4946578 h 6858000"/>
              <a:gd name="connsiteX1853" fmla="*/ 2696531 w 6107209"/>
              <a:gd name="connsiteY1853" fmla="*/ 4954468 h 6858000"/>
              <a:gd name="connsiteX1854" fmla="*/ 2696531 w 6107209"/>
              <a:gd name="connsiteY1854" fmla="*/ 4957973 h 6858000"/>
              <a:gd name="connsiteX1855" fmla="*/ 2647086 w 6107209"/>
              <a:gd name="connsiteY1855" fmla="*/ 4963234 h 6858000"/>
              <a:gd name="connsiteX1856" fmla="*/ 2597640 w 6107209"/>
              <a:gd name="connsiteY1856" fmla="*/ 4968494 h 6858000"/>
              <a:gd name="connsiteX1857" fmla="*/ 2582990 w 6107209"/>
              <a:gd name="connsiteY1857" fmla="*/ 4961918 h 6858000"/>
              <a:gd name="connsiteX1858" fmla="*/ 2579327 w 6107209"/>
              <a:gd name="connsiteY1858" fmla="*/ 4947455 h 6858000"/>
              <a:gd name="connsiteX1859" fmla="*/ 2554605 w 6107209"/>
              <a:gd name="connsiteY1859" fmla="*/ 4932990 h 6858000"/>
              <a:gd name="connsiteX1860" fmla="*/ 2546364 w 6107209"/>
              <a:gd name="connsiteY1860" fmla="*/ 4915896 h 6858000"/>
              <a:gd name="connsiteX1861" fmla="*/ 2535835 w 6107209"/>
              <a:gd name="connsiteY1861" fmla="*/ 4923348 h 6858000"/>
              <a:gd name="connsiteX1862" fmla="*/ 2528050 w 6107209"/>
              <a:gd name="connsiteY1862" fmla="*/ 4933429 h 6858000"/>
              <a:gd name="connsiteX1863" fmla="*/ 2480342 w 6107209"/>
              <a:gd name="connsiteY1863" fmla="*/ 4938154 h 6858000"/>
              <a:gd name="connsiteX1864" fmla="*/ 2475174 w 6107209"/>
              <a:gd name="connsiteY1864" fmla="*/ 4960689 h 6858000"/>
              <a:gd name="connsiteX1865" fmla="*/ 2474280 w 6107209"/>
              <a:gd name="connsiteY1865" fmla="*/ 4974799 h 6858000"/>
              <a:gd name="connsiteX1866" fmla="*/ 2473387 w 6107209"/>
              <a:gd name="connsiteY1866" fmla="*/ 4988907 h 6858000"/>
              <a:gd name="connsiteX1867" fmla="*/ 2477024 w 6107209"/>
              <a:gd name="connsiteY1867" fmla="*/ 4997941 h 6858000"/>
              <a:gd name="connsiteX1868" fmla="*/ 2473304 w 6107209"/>
              <a:gd name="connsiteY1868" fmla="*/ 5004588 h 6858000"/>
              <a:gd name="connsiteX1869" fmla="*/ 2460784 w 6107209"/>
              <a:gd name="connsiteY1869" fmla="*/ 5010016 h 6858000"/>
              <a:gd name="connsiteX1870" fmla="*/ 2456841 w 6107209"/>
              <a:gd name="connsiteY1870" fmla="*/ 5020190 h 6858000"/>
              <a:gd name="connsiteX1871" fmla="*/ 2445891 w 6107209"/>
              <a:gd name="connsiteY1871" fmla="*/ 5038563 h 6858000"/>
              <a:gd name="connsiteX1872" fmla="*/ 2444562 w 6107209"/>
              <a:gd name="connsiteY1872" fmla="*/ 5044304 h 6858000"/>
              <a:gd name="connsiteX1873" fmla="*/ 2445289 w 6107209"/>
              <a:gd name="connsiteY1873" fmla="*/ 5046413 h 6858000"/>
              <a:gd name="connsiteX1874" fmla="*/ 2453431 w 6107209"/>
              <a:gd name="connsiteY1874" fmla="*/ 5045264 h 6858000"/>
              <a:gd name="connsiteX1875" fmla="*/ 2479456 w 6107209"/>
              <a:gd name="connsiteY1875" fmla="*/ 5079891 h 6858000"/>
              <a:gd name="connsiteX1876" fmla="*/ 2472394 w 6107209"/>
              <a:gd name="connsiteY1876" fmla="*/ 5098871 h 6858000"/>
              <a:gd name="connsiteX1877" fmla="*/ 2462870 w 6107209"/>
              <a:gd name="connsiteY1877" fmla="*/ 5119015 h 6858000"/>
              <a:gd name="connsiteX1878" fmla="*/ 2463420 w 6107209"/>
              <a:gd name="connsiteY1878" fmla="*/ 5130974 h 6858000"/>
              <a:gd name="connsiteX1879" fmla="*/ 2455729 w 6107209"/>
              <a:gd name="connsiteY1879" fmla="*/ 5137119 h 6858000"/>
              <a:gd name="connsiteX1880" fmla="*/ 2480728 w 6107209"/>
              <a:gd name="connsiteY1880" fmla="*/ 5149170 h 6858000"/>
              <a:gd name="connsiteX1881" fmla="*/ 2490624 w 6107209"/>
              <a:gd name="connsiteY1881" fmla="*/ 5194673 h 6858000"/>
              <a:gd name="connsiteX1882" fmla="*/ 2501792 w 6107209"/>
              <a:gd name="connsiteY1882" fmla="*/ 5226068 h 6858000"/>
              <a:gd name="connsiteX1883" fmla="*/ 2536127 w 6107209"/>
              <a:gd name="connsiteY1883" fmla="*/ 5246548 h 6858000"/>
              <a:gd name="connsiteX1884" fmla="*/ 2514712 w 6107209"/>
              <a:gd name="connsiteY1884" fmla="*/ 5287262 h 6858000"/>
              <a:gd name="connsiteX1885" fmla="*/ 2530998 w 6107209"/>
              <a:gd name="connsiteY1885" fmla="*/ 5318669 h 6858000"/>
              <a:gd name="connsiteX1886" fmla="*/ 2529350 w 6107209"/>
              <a:gd name="connsiteY1886" fmla="*/ 5321801 h 6858000"/>
              <a:gd name="connsiteX1887" fmla="*/ 2512948 w 6107209"/>
              <a:gd name="connsiteY1887" fmla="*/ 5329597 h 6858000"/>
              <a:gd name="connsiteX1888" fmla="*/ 2505603 w 6107209"/>
              <a:gd name="connsiteY1888" fmla="*/ 5321147 h 6858000"/>
              <a:gd name="connsiteX1889" fmla="*/ 2503180 w 6107209"/>
              <a:gd name="connsiteY1889" fmla="*/ 5309183 h 6858000"/>
              <a:gd name="connsiteX1890" fmla="*/ 2484848 w 6107209"/>
              <a:gd name="connsiteY1890" fmla="*/ 5277771 h 6858000"/>
              <a:gd name="connsiteX1891" fmla="*/ 2493555 w 6107209"/>
              <a:gd name="connsiteY1891" fmla="*/ 5241726 h 6858000"/>
              <a:gd name="connsiteX1892" fmla="*/ 2481499 w 6107209"/>
              <a:gd name="connsiteY1892" fmla="*/ 5233460 h 6858000"/>
              <a:gd name="connsiteX1893" fmla="*/ 2470680 w 6107209"/>
              <a:gd name="connsiteY1893" fmla="*/ 5222846 h 6858000"/>
              <a:gd name="connsiteX1894" fmla="*/ 2441694 w 6107209"/>
              <a:gd name="connsiteY1894" fmla="*/ 5193169 h 6858000"/>
              <a:gd name="connsiteX1895" fmla="*/ 2433496 w 6107209"/>
              <a:gd name="connsiteY1895" fmla="*/ 5178419 h 6858000"/>
              <a:gd name="connsiteX1896" fmla="*/ 2419746 w 6107209"/>
              <a:gd name="connsiteY1896" fmla="*/ 5168111 h 6858000"/>
              <a:gd name="connsiteX1897" fmla="*/ 2418694 w 6107209"/>
              <a:gd name="connsiteY1897" fmla="*/ 5186818 h 6858000"/>
              <a:gd name="connsiteX1898" fmla="*/ 2409949 w 6107209"/>
              <a:gd name="connsiteY1898" fmla="*/ 5214415 h 6858000"/>
              <a:gd name="connsiteX1899" fmla="*/ 2404435 w 6107209"/>
              <a:gd name="connsiteY1899" fmla="*/ 5250260 h 6858000"/>
              <a:gd name="connsiteX1900" fmla="*/ 2416102 w 6107209"/>
              <a:gd name="connsiteY1900" fmla="*/ 5289718 h 6858000"/>
              <a:gd name="connsiteX1901" fmla="*/ 2406208 w 6107209"/>
              <a:gd name="connsiteY1901" fmla="*/ 5302216 h 6858000"/>
              <a:gd name="connsiteX1902" fmla="*/ 2411254 w 6107209"/>
              <a:gd name="connsiteY1902" fmla="*/ 5315961 h 6858000"/>
              <a:gd name="connsiteX1903" fmla="*/ 2402798 w 6107209"/>
              <a:gd name="connsiteY1903" fmla="*/ 5327290 h 6858000"/>
              <a:gd name="connsiteX1904" fmla="*/ 2379810 w 6107209"/>
              <a:gd name="connsiteY1904" fmla="*/ 5338155 h 6858000"/>
              <a:gd name="connsiteX1905" fmla="*/ 2397644 w 6107209"/>
              <a:gd name="connsiteY1905" fmla="*/ 5372741 h 6858000"/>
              <a:gd name="connsiteX1906" fmla="*/ 2377606 w 6107209"/>
              <a:gd name="connsiteY1906" fmla="*/ 5444780 h 6858000"/>
              <a:gd name="connsiteX1907" fmla="*/ 2379041 w 6107209"/>
              <a:gd name="connsiteY1907" fmla="*/ 5483207 h 6858000"/>
              <a:gd name="connsiteX1908" fmla="*/ 2380476 w 6107209"/>
              <a:gd name="connsiteY1908" fmla="*/ 5521635 h 6858000"/>
              <a:gd name="connsiteX1909" fmla="*/ 2382097 w 6107209"/>
              <a:gd name="connsiteY1909" fmla="*/ 5524778 h 6858000"/>
              <a:gd name="connsiteX1910" fmla="*/ 2376141 w 6107209"/>
              <a:gd name="connsiteY1910" fmla="*/ 5539970 h 6858000"/>
              <a:gd name="connsiteX1911" fmla="*/ 2383498 w 6107209"/>
              <a:gd name="connsiteY1911" fmla="*/ 5552313 h 6858000"/>
              <a:gd name="connsiteX1912" fmla="*/ 2410580 w 6107209"/>
              <a:gd name="connsiteY1912" fmla="*/ 5602176 h 6858000"/>
              <a:gd name="connsiteX1913" fmla="*/ 2426120 w 6107209"/>
              <a:gd name="connsiteY1913" fmla="*/ 5677882 h 6858000"/>
              <a:gd name="connsiteX1914" fmla="*/ 2472406 w 6107209"/>
              <a:gd name="connsiteY1914" fmla="*/ 5741911 h 6858000"/>
              <a:gd name="connsiteX1915" fmla="*/ 2465206 w 6107209"/>
              <a:gd name="connsiteY1915" fmla="*/ 5753653 h 6858000"/>
              <a:gd name="connsiteX1916" fmla="*/ 2464147 w 6107209"/>
              <a:gd name="connsiteY1916" fmla="*/ 5765411 h 6858000"/>
              <a:gd name="connsiteX1917" fmla="*/ 2478879 w 6107209"/>
              <a:gd name="connsiteY1917" fmla="*/ 5768588 h 6858000"/>
              <a:gd name="connsiteX1918" fmla="*/ 2482057 w 6107209"/>
              <a:gd name="connsiteY1918" fmla="*/ 5801528 h 6858000"/>
              <a:gd name="connsiteX1919" fmla="*/ 2498581 w 6107209"/>
              <a:gd name="connsiteY1919" fmla="*/ 5821763 h 6858000"/>
              <a:gd name="connsiteX1920" fmla="*/ 2501568 w 6107209"/>
              <a:gd name="connsiteY1920" fmla="*/ 5850194 h 6858000"/>
              <a:gd name="connsiteX1921" fmla="*/ 2558593 w 6107209"/>
              <a:gd name="connsiteY1921" fmla="*/ 5952280 h 6858000"/>
              <a:gd name="connsiteX1922" fmla="*/ 2573803 w 6107209"/>
              <a:gd name="connsiteY1922" fmla="*/ 6001326 h 6858000"/>
              <a:gd name="connsiteX1923" fmla="*/ 2587777 w 6107209"/>
              <a:gd name="connsiteY1923" fmla="*/ 6052721 h 6858000"/>
              <a:gd name="connsiteX1924" fmla="*/ 2558358 w 6107209"/>
              <a:gd name="connsiteY1924" fmla="*/ 6030687 h 6858000"/>
              <a:gd name="connsiteX1925" fmla="*/ 2560099 w 6107209"/>
              <a:gd name="connsiteY1925" fmla="*/ 5996193 h 6858000"/>
              <a:gd name="connsiteX1926" fmla="*/ 2538495 w 6107209"/>
              <a:gd name="connsiteY1926" fmla="*/ 5963202 h 6858000"/>
              <a:gd name="connsiteX1927" fmla="*/ 2519360 w 6107209"/>
              <a:gd name="connsiteY1927" fmla="*/ 5925514 h 6858000"/>
              <a:gd name="connsiteX1928" fmla="*/ 2491834 w 6107209"/>
              <a:gd name="connsiteY1928" fmla="*/ 5887215 h 6858000"/>
              <a:gd name="connsiteX1929" fmla="*/ 2470432 w 6107209"/>
              <a:gd name="connsiteY1929" fmla="*/ 5854813 h 6858000"/>
              <a:gd name="connsiteX1930" fmla="*/ 2471682 w 6107209"/>
              <a:gd name="connsiteY1930" fmla="*/ 5847564 h 6858000"/>
              <a:gd name="connsiteX1931" fmla="*/ 2470479 w 6107209"/>
              <a:gd name="connsiteY1931" fmla="*/ 5839132 h 6858000"/>
              <a:gd name="connsiteX1932" fmla="*/ 2459618 w 6107209"/>
              <a:gd name="connsiteY1932" fmla="*/ 5842238 h 6858000"/>
              <a:gd name="connsiteX1933" fmla="*/ 2452429 w 6107209"/>
              <a:gd name="connsiteY1933" fmla="*/ 5850060 h 6858000"/>
              <a:gd name="connsiteX1934" fmla="*/ 2419763 w 6107209"/>
              <a:gd name="connsiteY1934" fmla="*/ 5818608 h 6858000"/>
              <a:gd name="connsiteX1935" fmla="*/ 2405469 w 6107209"/>
              <a:gd name="connsiteY1935" fmla="*/ 5805826 h 6858000"/>
              <a:gd name="connsiteX1936" fmla="*/ 2403476 w 6107209"/>
              <a:gd name="connsiteY1936" fmla="*/ 5787199 h 6858000"/>
              <a:gd name="connsiteX1937" fmla="*/ 2385543 w 6107209"/>
              <a:gd name="connsiteY1937" fmla="*/ 5758924 h 6858000"/>
              <a:gd name="connsiteX1938" fmla="*/ 2363941 w 6107209"/>
              <a:gd name="connsiteY1938" fmla="*/ 5724953 h 6858000"/>
              <a:gd name="connsiteX1939" fmla="*/ 2369398 w 6107209"/>
              <a:gd name="connsiteY1939" fmla="*/ 5680472 h 6858000"/>
              <a:gd name="connsiteX1940" fmla="*/ 2356488 w 6107209"/>
              <a:gd name="connsiteY1940" fmla="*/ 5665781 h 6858000"/>
              <a:gd name="connsiteX1941" fmla="*/ 2351792 w 6107209"/>
              <a:gd name="connsiteY1941" fmla="*/ 5679881 h 6858000"/>
              <a:gd name="connsiteX1942" fmla="*/ 2346762 w 6107209"/>
              <a:gd name="connsiteY1942" fmla="*/ 5701810 h 6858000"/>
              <a:gd name="connsiteX1943" fmla="*/ 2318867 w 6107209"/>
              <a:gd name="connsiteY1943" fmla="*/ 5711084 h 6858000"/>
              <a:gd name="connsiteX1944" fmla="*/ 2333459 w 6107209"/>
              <a:gd name="connsiteY1944" fmla="*/ 5739381 h 6858000"/>
              <a:gd name="connsiteX1945" fmla="*/ 2330664 w 6107209"/>
              <a:gd name="connsiteY1945" fmla="*/ 5764655 h 6858000"/>
              <a:gd name="connsiteX1946" fmla="*/ 2331547 w 6107209"/>
              <a:gd name="connsiteY1946" fmla="*/ 5791122 h 6858000"/>
              <a:gd name="connsiteX1947" fmla="*/ 2318192 w 6107209"/>
              <a:gd name="connsiteY1947" fmla="*/ 5799878 h 6858000"/>
              <a:gd name="connsiteX1948" fmla="*/ 2308517 w 6107209"/>
              <a:gd name="connsiteY1948" fmla="*/ 5809829 h 6858000"/>
              <a:gd name="connsiteX1949" fmla="*/ 2319720 w 6107209"/>
              <a:gd name="connsiteY1949" fmla="*/ 5820664 h 6858000"/>
              <a:gd name="connsiteX1950" fmla="*/ 2314961 w 6107209"/>
              <a:gd name="connsiteY1950" fmla="*/ 5830246 h 6858000"/>
              <a:gd name="connsiteX1951" fmla="*/ 2312965 w 6107209"/>
              <a:gd name="connsiteY1951" fmla="*/ 5897668 h 6858000"/>
              <a:gd name="connsiteX1952" fmla="*/ 2298722 w 6107209"/>
              <a:gd name="connsiteY1952" fmla="*/ 5958171 h 6858000"/>
              <a:gd name="connsiteX1953" fmla="*/ 2274595 w 6107209"/>
              <a:gd name="connsiteY1953" fmla="*/ 6029208 h 6858000"/>
              <a:gd name="connsiteX1954" fmla="*/ 2267943 w 6107209"/>
              <a:gd name="connsiteY1954" fmla="*/ 6047994 h 6858000"/>
              <a:gd name="connsiteX1955" fmla="*/ 2256849 w 6107209"/>
              <a:gd name="connsiteY1955" fmla="*/ 6055193 h 6858000"/>
              <a:gd name="connsiteX1956" fmla="*/ 2258008 w 6107209"/>
              <a:gd name="connsiteY1956" fmla="*/ 6068332 h 6858000"/>
              <a:gd name="connsiteX1957" fmla="*/ 2259463 w 6107209"/>
              <a:gd name="connsiteY1957" fmla="*/ 6102839 h 6858000"/>
              <a:gd name="connsiteX1958" fmla="*/ 2246086 w 6107209"/>
              <a:gd name="connsiteY1958" fmla="*/ 6115515 h 6858000"/>
              <a:gd name="connsiteX1959" fmla="*/ 2236390 w 6107209"/>
              <a:gd name="connsiteY1959" fmla="*/ 6129386 h 6858000"/>
              <a:gd name="connsiteX1960" fmla="*/ 2226330 w 6107209"/>
              <a:gd name="connsiteY1960" fmla="*/ 6173246 h 6858000"/>
              <a:gd name="connsiteX1961" fmla="*/ 2228351 w 6107209"/>
              <a:gd name="connsiteY1961" fmla="*/ 6178156 h 6858000"/>
              <a:gd name="connsiteX1962" fmla="*/ 2227910 w 6107209"/>
              <a:gd name="connsiteY1962" fmla="*/ 6184230 h 6858000"/>
              <a:gd name="connsiteX1963" fmla="*/ 2215641 w 6107209"/>
              <a:gd name="connsiteY1963" fmla="*/ 6181231 h 6858000"/>
              <a:gd name="connsiteX1964" fmla="*/ 2208330 w 6107209"/>
              <a:gd name="connsiteY1964" fmla="*/ 6170022 h 6858000"/>
              <a:gd name="connsiteX1965" fmla="*/ 2221591 w 6107209"/>
              <a:gd name="connsiteY1965" fmla="*/ 6140291 h 6858000"/>
              <a:gd name="connsiteX1966" fmla="*/ 2211166 w 6107209"/>
              <a:gd name="connsiteY1966" fmla="*/ 6098292 h 6858000"/>
              <a:gd name="connsiteX1967" fmla="*/ 2205667 w 6107209"/>
              <a:gd name="connsiteY1967" fmla="*/ 6053965 h 6858000"/>
              <a:gd name="connsiteX1968" fmla="*/ 2204420 w 6107209"/>
              <a:gd name="connsiteY1968" fmla="*/ 5980254 h 6858000"/>
              <a:gd name="connsiteX1969" fmla="*/ 2209414 w 6107209"/>
              <a:gd name="connsiteY1969" fmla="*/ 5965185 h 6858000"/>
              <a:gd name="connsiteX1970" fmla="*/ 2204586 w 6107209"/>
              <a:gd name="connsiteY1970" fmla="*/ 5948891 h 6858000"/>
              <a:gd name="connsiteX1971" fmla="*/ 2214095 w 6107209"/>
              <a:gd name="connsiteY1971" fmla="*/ 5931688 h 6858000"/>
              <a:gd name="connsiteX1972" fmla="*/ 2221174 w 6107209"/>
              <a:gd name="connsiteY1972" fmla="*/ 5909768 h 6858000"/>
              <a:gd name="connsiteX1973" fmla="*/ 2226328 w 6107209"/>
              <a:gd name="connsiteY1973" fmla="*/ 5864316 h 6858000"/>
              <a:gd name="connsiteX1974" fmla="*/ 2213041 w 6107209"/>
              <a:gd name="connsiteY1974" fmla="*/ 5860331 h 6858000"/>
              <a:gd name="connsiteX1975" fmla="*/ 2198474 w 6107209"/>
              <a:gd name="connsiteY1975" fmla="*/ 5865749 h 6858000"/>
              <a:gd name="connsiteX1976" fmla="*/ 2191906 w 6107209"/>
              <a:gd name="connsiteY1976" fmla="*/ 5868854 h 6858000"/>
              <a:gd name="connsiteX1977" fmla="*/ 2185900 w 6107209"/>
              <a:gd name="connsiteY1977" fmla="*/ 5881958 h 6858000"/>
              <a:gd name="connsiteX1978" fmla="*/ 2173781 w 6107209"/>
              <a:gd name="connsiteY1978" fmla="*/ 5889152 h 6858000"/>
              <a:gd name="connsiteX1979" fmla="*/ 2172315 w 6107209"/>
              <a:gd name="connsiteY1979" fmla="*/ 5933837 h 6858000"/>
              <a:gd name="connsiteX1980" fmla="*/ 2158566 w 6107209"/>
              <a:gd name="connsiteY1980" fmla="*/ 5978464 h 6858000"/>
              <a:gd name="connsiteX1981" fmla="*/ 2164844 w 6107209"/>
              <a:gd name="connsiteY1981" fmla="*/ 6030244 h 6858000"/>
              <a:gd name="connsiteX1982" fmla="*/ 2132002 w 6107209"/>
              <a:gd name="connsiteY1982" fmla="*/ 6045765 h 6858000"/>
              <a:gd name="connsiteX1983" fmla="*/ 2110343 w 6107209"/>
              <a:gd name="connsiteY1983" fmla="*/ 6114661 h 6858000"/>
              <a:gd name="connsiteX1984" fmla="*/ 2097710 w 6107209"/>
              <a:gd name="connsiteY1984" fmla="*/ 6103034 h 6858000"/>
              <a:gd name="connsiteX1985" fmla="*/ 2077625 w 6107209"/>
              <a:gd name="connsiteY1985" fmla="*/ 6106660 h 6858000"/>
              <a:gd name="connsiteX1986" fmla="*/ 2071057 w 6107209"/>
              <a:gd name="connsiteY1986" fmla="*/ 6109765 h 6858000"/>
              <a:gd name="connsiteX1987" fmla="*/ 2072970 w 6107209"/>
              <a:gd name="connsiteY1987" fmla="*/ 6135257 h 6858000"/>
              <a:gd name="connsiteX1988" fmla="*/ 2052807 w 6107209"/>
              <a:gd name="connsiteY1988" fmla="*/ 6153585 h 6858000"/>
              <a:gd name="connsiteX1989" fmla="*/ 2042954 w 6107209"/>
              <a:gd name="connsiteY1989" fmla="*/ 6158242 h 6858000"/>
              <a:gd name="connsiteX1990" fmla="*/ 2067440 w 6107209"/>
              <a:gd name="connsiteY1990" fmla="*/ 6174042 h 6858000"/>
              <a:gd name="connsiteX1991" fmla="*/ 2056954 w 6107209"/>
              <a:gd name="connsiteY1991" fmla="*/ 6182420 h 6858000"/>
              <a:gd name="connsiteX1992" fmla="*/ 2042788 w 6107209"/>
              <a:gd name="connsiteY1992" fmla="*/ 6189605 h 6858000"/>
              <a:gd name="connsiteX1993" fmla="*/ 2001757 w 6107209"/>
              <a:gd name="connsiteY1993" fmla="*/ 6205087 h 6858000"/>
              <a:gd name="connsiteX1994" fmla="*/ 1995876 w 6107209"/>
              <a:gd name="connsiteY1994" fmla="*/ 6194669 h 6858000"/>
              <a:gd name="connsiteX1995" fmla="*/ 1988744 w 6107209"/>
              <a:gd name="connsiteY1995" fmla="*/ 6187775 h 6858000"/>
              <a:gd name="connsiteX1996" fmla="*/ 1984109 w 6107209"/>
              <a:gd name="connsiteY1996" fmla="*/ 6212450 h 6858000"/>
              <a:gd name="connsiteX1997" fmla="*/ 1986833 w 6107209"/>
              <a:gd name="connsiteY1997" fmla="*/ 6239515 h 6858000"/>
              <a:gd name="connsiteX1998" fmla="*/ 1983507 w 6107209"/>
              <a:gd name="connsiteY1998" fmla="*/ 6248908 h 6858000"/>
              <a:gd name="connsiteX1999" fmla="*/ 1985045 w 6107209"/>
              <a:gd name="connsiteY1999" fmla="*/ 6267734 h 6858000"/>
              <a:gd name="connsiteX2000" fmla="*/ 1958647 w 6107209"/>
              <a:gd name="connsiteY2000" fmla="*/ 6303673 h 6858000"/>
              <a:gd name="connsiteX2001" fmla="*/ 1958605 w 6107209"/>
              <a:gd name="connsiteY2001" fmla="*/ 6311514 h 6858000"/>
              <a:gd name="connsiteX2002" fmla="*/ 1943853 w 6107209"/>
              <a:gd name="connsiteY2002" fmla="*/ 6313597 h 6858000"/>
              <a:gd name="connsiteX2003" fmla="*/ 1929131 w 6107209"/>
              <a:gd name="connsiteY2003" fmla="*/ 6309803 h 6858000"/>
              <a:gd name="connsiteX2004" fmla="*/ 1948587 w 6107209"/>
              <a:gd name="connsiteY2004" fmla="*/ 6347532 h 6858000"/>
              <a:gd name="connsiteX2005" fmla="*/ 1927890 w 6107209"/>
              <a:gd name="connsiteY2005" fmla="*/ 6389577 h 6858000"/>
              <a:gd name="connsiteX2006" fmla="*/ 1917074 w 6107209"/>
              <a:gd name="connsiteY2006" fmla="*/ 6421085 h 6858000"/>
              <a:gd name="connsiteX2007" fmla="*/ 1931626 w 6107209"/>
              <a:gd name="connsiteY2007" fmla="*/ 6457222 h 6858000"/>
              <a:gd name="connsiteX2008" fmla="*/ 1888932 w 6107209"/>
              <a:gd name="connsiteY2008" fmla="*/ 6477402 h 6858000"/>
              <a:gd name="connsiteX2009" fmla="*/ 1882197 w 6107209"/>
              <a:gd name="connsiteY2009" fmla="*/ 6511868 h 6858000"/>
              <a:gd name="connsiteX2010" fmla="*/ 1878913 w 6107209"/>
              <a:gd name="connsiteY2010" fmla="*/ 6513421 h 6858000"/>
              <a:gd name="connsiteX2011" fmla="*/ 1860911 w 6107209"/>
              <a:gd name="connsiteY2011" fmla="*/ 6510197 h 6858000"/>
              <a:gd name="connsiteX2012" fmla="*/ 1860355 w 6107209"/>
              <a:gd name="connsiteY2012" fmla="*/ 6499217 h 6858000"/>
              <a:gd name="connsiteX2013" fmla="*/ 1865942 w 6107209"/>
              <a:gd name="connsiteY2013" fmla="*/ 6488267 h 6858000"/>
              <a:gd name="connsiteX2014" fmla="*/ 1871044 w 6107209"/>
              <a:gd name="connsiteY2014" fmla="*/ 6452616 h 6858000"/>
              <a:gd name="connsiteX2015" fmla="*/ 1900653 w 6107209"/>
              <a:gd name="connsiteY2015" fmla="*/ 6428846 h 6858000"/>
              <a:gd name="connsiteX2016" fmla="*/ 1896221 w 6107209"/>
              <a:gd name="connsiteY2016" fmla="*/ 6415298 h 6858000"/>
              <a:gd name="connsiteX2017" fmla="*/ 1894252 w 6107209"/>
              <a:gd name="connsiteY2017" fmla="*/ 6400587 h 6858000"/>
              <a:gd name="connsiteX2018" fmla="*/ 1889757 w 6107209"/>
              <a:gd name="connsiteY2018" fmla="*/ 6360185 h 6858000"/>
              <a:gd name="connsiteX2019" fmla="*/ 1886477 w 6107209"/>
              <a:gd name="connsiteY2019" fmla="*/ 6322141 h 6858000"/>
              <a:gd name="connsiteX2020" fmla="*/ 1898211 w 6107209"/>
              <a:gd name="connsiteY2020" fmla="*/ 6310241 h 6858000"/>
              <a:gd name="connsiteX2021" fmla="*/ 1906266 w 6107209"/>
              <a:gd name="connsiteY2021" fmla="*/ 6297146 h 6858000"/>
              <a:gd name="connsiteX2022" fmla="*/ 1902981 w 6107209"/>
              <a:gd name="connsiteY2022" fmla="*/ 6298698 h 6858000"/>
              <a:gd name="connsiteX2023" fmla="*/ 1855340 w 6107209"/>
              <a:gd name="connsiteY2023" fmla="*/ 6325126 h 6858000"/>
              <a:gd name="connsiteX2024" fmla="*/ 1816095 w 6107209"/>
              <a:gd name="connsiteY2024" fmla="*/ 6312390 h 6858000"/>
              <a:gd name="connsiteX2025" fmla="*/ 1801503 w 6107209"/>
              <a:gd name="connsiteY2025" fmla="*/ 6322709 h 6858000"/>
              <a:gd name="connsiteX2026" fmla="*/ 1793022 w 6107209"/>
              <a:gd name="connsiteY2026" fmla="*/ 6338938 h 6858000"/>
              <a:gd name="connsiteX2027" fmla="*/ 1789614 w 6107209"/>
              <a:gd name="connsiteY2027" fmla="*/ 6364011 h 6858000"/>
              <a:gd name="connsiteX2028" fmla="*/ 1782261 w 6107209"/>
              <a:gd name="connsiteY2028" fmla="*/ 6360643 h 6858000"/>
              <a:gd name="connsiteX2029" fmla="*/ 1774938 w 6107209"/>
              <a:gd name="connsiteY2029" fmla="*/ 6351395 h 6858000"/>
              <a:gd name="connsiteX2030" fmla="*/ 1756938 w 6107209"/>
              <a:gd name="connsiteY2030" fmla="*/ 6348171 h 6858000"/>
              <a:gd name="connsiteX2031" fmla="*/ 1762706 w 6107209"/>
              <a:gd name="connsiteY2031" fmla="*/ 6341534 h 6858000"/>
              <a:gd name="connsiteX2032" fmla="*/ 1763548 w 6107209"/>
              <a:gd name="connsiteY2032" fmla="*/ 6337226 h 6858000"/>
              <a:gd name="connsiteX2033" fmla="*/ 1748832 w 6107209"/>
              <a:gd name="connsiteY2033" fmla="*/ 6332450 h 6858000"/>
              <a:gd name="connsiteX2034" fmla="*/ 1745547 w 6107209"/>
              <a:gd name="connsiteY2034" fmla="*/ 6334002 h 6858000"/>
              <a:gd name="connsiteX2035" fmla="*/ 1734156 w 6107209"/>
              <a:gd name="connsiteY2035" fmla="*/ 6319833 h 6858000"/>
              <a:gd name="connsiteX2036" fmla="*/ 1701356 w 6107209"/>
              <a:gd name="connsiteY2036" fmla="*/ 6327515 h 6858000"/>
              <a:gd name="connsiteX2037" fmla="*/ 1715070 w 6107209"/>
              <a:gd name="connsiteY2037" fmla="*/ 6366981 h 6858000"/>
              <a:gd name="connsiteX2038" fmla="*/ 1699319 w 6107209"/>
              <a:gd name="connsiteY2038" fmla="*/ 6402777 h 6858000"/>
              <a:gd name="connsiteX2039" fmla="*/ 1704059 w 6107209"/>
              <a:gd name="connsiteY2039" fmla="*/ 6435732 h 6858000"/>
              <a:gd name="connsiteX2040" fmla="*/ 1688203 w 6107209"/>
              <a:gd name="connsiteY2040" fmla="*/ 6452513 h 6858000"/>
              <a:gd name="connsiteX2041" fmla="*/ 1685850 w 6107209"/>
              <a:gd name="connsiteY2041" fmla="*/ 6471712 h 6858000"/>
              <a:gd name="connsiteX2042" fmla="*/ 1667355 w 6107209"/>
              <a:gd name="connsiteY2042" fmla="*/ 6484363 h 6858000"/>
              <a:gd name="connsiteX2043" fmla="*/ 1661114 w 6107209"/>
              <a:gd name="connsiteY2043" fmla="*/ 6502955 h 6858000"/>
              <a:gd name="connsiteX2044" fmla="*/ 1642932 w 6107209"/>
              <a:gd name="connsiteY2044" fmla="*/ 6534034 h 6858000"/>
              <a:gd name="connsiteX2045" fmla="*/ 1624781 w 6107209"/>
              <a:gd name="connsiteY2045" fmla="*/ 6559233 h 6858000"/>
              <a:gd name="connsiteX2046" fmla="*/ 1617532 w 6107209"/>
              <a:gd name="connsiteY2046" fmla="*/ 6613496 h 6858000"/>
              <a:gd name="connsiteX2047" fmla="*/ 1607820 w 6107209"/>
              <a:gd name="connsiteY2047" fmla="*/ 6668923 h 6858000"/>
              <a:gd name="connsiteX2048" fmla="*/ 1572645 w 6107209"/>
              <a:gd name="connsiteY2048" fmla="*/ 6738339 h 6858000"/>
              <a:gd name="connsiteX2049" fmla="*/ 1569367 w 6107209"/>
              <a:gd name="connsiteY2049" fmla="*/ 6816143 h 6858000"/>
              <a:gd name="connsiteX2050" fmla="*/ 1556235 w 6107209"/>
              <a:gd name="connsiteY2050" fmla="*/ 6821374 h 6858000"/>
              <a:gd name="connsiteX2051" fmla="*/ 1547999 w 6107209"/>
              <a:gd name="connsiteY2051" fmla="*/ 6830154 h 6858000"/>
              <a:gd name="connsiteX2052" fmla="*/ 1557767 w 6107209"/>
              <a:gd name="connsiteY2052" fmla="*/ 6841179 h 6858000"/>
              <a:gd name="connsiteX2053" fmla="*/ 1546908 w 6107209"/>
              <a:gd name="connsiteY2053" fmla="*/ 6858000 h 6858000"/>
              <a:gd name="connsiteX2054" fmla="*/ 1480686 w 6107209"/>
              <a:gd name="connsiteY2054" fmla="*/ 6858000 h 6858000"/>
              <a:gd name="connsiteX2055" fmla="*/ 1479114 w 6107209"/>
              <a:gd name="connsiteY2055" fmla="*/ 6847069 h 6858000"/>
              <a:gd name="connsiteX2056" fmla="*/ 1475732 w 6107209"/>
              <a:gd name="connsiteY2056" fmla="*/ 6828628 h 6858000"/>
              <a:gd name="connsiteX2057" fmla="*/ 1485847 w 6107209"/>
              <a:gd name="connsiteY2057" fmla="*/ 6812603 h 6858000"/>
              <a:gd name="connsiteX2058" fmla="*/ 1489298 w 6107209"/>
              <a:gd name="connsiteY2058" fmla="*/ 6779687 h 6858000"/>
              <a:gd name="connsiteX2059" fmla="*/ 1493398 w 6107209"/>
              <a:gd name="connsiteY2059" fmla="*/ 6740110 h 6858000"/>
              <a:gd name="connsiteX2060" fmla="*/ 1525714 w 6107209"/>
              <a:gd name="connsiteY2060" fmla="*/ 6707728 h 6858000"/>
              <a:gd name="connsiteX2061" fmla="*/ 1521224 w 6107209"/>
              <a:gd name="connsiteY2061" fmla="*/ 6627729 h 6858000"/>
              <a:gd name="connsiteX2062" fmla="*/ 1528792 w 6107209"/>
              <a:gd name="connsiteY2062" fmla="*/ 6590915 h 6858000"/>
              <a:gd name="connsiteX2063" fmla="*/ 1536356 w 6107209"/>
              <a:gd name="connsiteY2063" fmla="*/ 6554100 h 6858000"/>
              <a:gd name="connsiteX2064" fmla="*/ 1534735 w 6107209"/>
              <a:gd name="connsiteY2064" fmla="*/ 6550955 h 6858000"/>
              <a:gd name="connsiteX2065" fmla="*/ 1530036 w 6107209"/>
              <a:gd name="connsiteY2065" fmla="*/ 6510160 h 6858000"/>
              <a:gd name="connsiteX2066" fmla="*/ 1540757 w 6107209"/>
              <a:gd name="connsiteY2066" fmla="*/ 6496294 h 6858000"/>
              <a:gd name="connsiteX2067" fmla="*/ 1546582 w 6107209"/>
              <a:gd name="connsiteY2067" fmla="*/ 6478876 h 6858000"/>
              <a:gd name="connsiteX2068" fmla="*/ 1540123 w 6107209"/>
              <a:gd name="connsiteY2068" fmla="*/ 6461399 h 6858000"/>
              <a:gd name="connsiteX2069" fmla="*/ 1548412 w 6107209"/>
              <a:gd name="connsiteY2069" fmla="*/ 6442817 h 6858000"/>
              <a:gd name="connsiteX2070" fmla="*/ 1551368 w 6107209"/>
              <a:gd name="connsiteY2070" fmla="*/ 6425779 h 6858000"/>
              <a:gd name="connsiteX2071" fmla="*/ 1561714 w 6107209"/>
              <a:gd name="connsiteY2071" fmla="*/ 6405245 h 6858000"/>
              <a:gd name="connsiteX2072" fmla="*/ 1535690 w 6107209"/>
              <a:gd name="connsiteY2072" fmla="*/ 6370620 h 6858000"/>
              <a:gd name="connsiteX2073" fmla="*/ 1557141 w 6107209"/>
              <a:gd name="connsiteY2073" fmla="*/ 6340929 h 6858000"/>
              <a:gd name="connsiteX2074" fmla="*/ 1561251 w 6107209"/>
              <a:gd name="connsiteY2074" fmla="*/ 6338008 h 6858000"/>
              <a:gd name="connsiteX2075" fmla="*/ 1560467 w 6107209"/>
              <a:gd name="connsiteY2075" fmla="*/ 6331536 h 6858000"/>
              <a:gd name="connsiteX2076" fmla="*/ 1553565 w 6107209"/>
              <a:gd name="connsiteY2076" fmla="*/ 6320132 h 6858000"/>
              <a:gd name="connsiteX2077" fmla="*/ 1563874 w 6107209"/>
              <a:gd name="connsiteY2077" fmla="*/ 6306462 h 6858000"/>
              <a:gd name="connsiteX2078" fmla="*/ 1577179 w 6107209"/>
              <a:gd name="connsiteY2078" fmla="*/ 6268890 h 6858000"/>
              <a:gd name="connsiteX2079" fmla="*/ 1565870 w 6107209"/>
              <a:gd name="connsiteY2079" fmla="*/ 6239040 h 6858000"/>
              <a:gd name="connsiteX2080" fmla="*/ 1590386 w 6107209"/>
              <a:gd name="connsiteY2080" fmla="*/ 6171727 h 6858000"/>
              <a:gd name="connsiteX2081" fmla="*/ 1602620 w 6107209"/>
              <a:gd name="connsiteY2081" fmla="*/ 6104355 h 6858000"/>
              <a:gd name="connsiteX2082" fmla="*/ 1584129 w 6107209"/>
              <a:gd name="connsiteY2082" fmla="*/ 6077411 h 6858000"/>
              <a:gd name="connsiteX2083" fmla="*/ 1601247 w 6107209"/>
              <a:gd name="connsiteY2083" fmla="*/ 6054168 h 6858000"/>
              <a:gd name="connsiteX2084" fmla="*/ 1604531 w 6107209"/>
              <a:gd name="connsiteY2084" fmla="*/ 6052615 h 6858000"/>
              <a:gd name="connsiteX2085" fmla="*/ 1595416 w 6107209"/>
              <a:gd name="connsiteY2085" fmla="*/ 5995332 h 6858000"/>
              <a:gd name="connsiteX2086" fmla="*/ 1598586 w 6107209"/>
              <a:gd name="connsiteY2086" fmla="*/ 5938110 h 6858000"/>
              <a:gd name="connsiteX2087" fmla="*/ 1616560 w 6107209"/>
              <a:gd name="connsiteY2087" fmla="*/ 5907617 h 6858000"/>
              <a:gd name="connsiteX2088" fmla="*/ 1613676 w 6107209"/>
              <a:gd name="connsiteY2088" fmla="*/ 5872319 h 6858000"/>
              <a:gd name="connsiteX2089" fmla="*/ 1615463 w 6107209"/>
              <a:gd name="connsiteY2089" fmla="*/ 5844102 h 6858000"/>
              <a:gd name="connsiteX2090" fmla="*/ 1611685 w 6107209"/>
              <a:gd name="connsiteY2090" fmla="*/ 5822913 h 6858000"/>
              <a:gd name="connsiteX2091" fmla="*/ 1628766 w 6107209"/>
              <a:gd name="connsiteY2091" fmla="*/ 5806530 h 6858000"/>
              <a:gd name="connsiteX2092" fmla="*/ 1638186 w 6107209"/>
              <a:gd name="connsiteY2092" fmla="*/ 5728755 h 6858000"/>
              <a:gd name="connsiteX2093" fmla="*/ 1637786 w 6107209"/>
              <a:gd name="connsiteY2093" fmla="*/ 5649757 h 6858000"/>
              <a:gd name="connsiteX2094" fmla="*/ 1654632 w 6107209"/>
              <a:gd name="connsiteY2094" fmla="*/ 5638862 h 6858000"/>
              <a:gd name="connsiteX2095" fmla="*/ 1654331 w 6107209"/>
              <a:gd name="connsiteY2095" fmla="*/ 5618474 h 6858000"/>
              <a:gd name="connsiteX2096" fmla="*/ 1635966 w 6107209"/>
              <a:gd name="connsiteY2096" fmla="*/ 5606623 h 6858000"/>
              <a:gd name="connsiteX2097" fmla="*/ 1620034 w 6107209"/>
              <a:gd name="connsiteY2097" fmla="*/ 5599489 h 6858000"/>
              <a:gd name="connsiteX2098" fmla="*/ 1621900 w 6107209"/>
              <a:gd name="connsiteY2098" fmla="*/ 5595186 h 6858000"/>
              <a:gd name="connsiteX2099" fmla="*/ 1624981 w 6107209"/>
              <a:gd name="connsiteY2099" fmla="*/ 5593240 h 6858000"/>
              <a:gd name="connsiteX2100" fmla="*/ 1635353 w 6107209"/>
              <a:gd name="connsiteY2100" fmla="*/ 5529191 h 6858000"/>
              <a:gd name="connsiteX2101" fmla="*/ 1651836 w 6107209"/>
              <a:gd name="connsiteY2101" fmla="*/ 5471053 h 6858000"/>
              <a:gd name="connsiteX2102" fmla="*/ 1647164 w 6107209"/>
              <a:gd name="connsiteY2102" fmla="*/ 5463974 h 6858000"/>
              <a:gd name="connsiteX2103" fmla="*/ 1638782 w 6107209"/>
              <a:gd name="connsiteY2103" fmla="*/ 5461581 h 6858000"/>
              <a:gd name="connsiteX2104" fmla="*/ 1632214 w 6107209"/>
              <a:gd name="connsiteY2104" fmla="*/ 5464685 h 6858000"/>
              <a:gd name="connsiteX2105" fmla="*/ 1636338 w 6107209"/>
              <a:gd name="connsiteY2105" fmla="*/ 5421565 h 6858000"/>
              <a:gd name="connsiteX2106" fmla="*/ 1635132 w 6107209"/>
              <a:gd name="connsiteY2106" fmla="*/ 5420261 h 6858000"/>
              <a:gd name="connsiteX2107" fmla="*/ 1596638 w 6107209"/>
              <a:gd name="connsiteY2107" fmla="*/ 5343875 h 6858000"/>
              <a:gd name="connsiteX2108" fmla="*/ 1547732 w 6107209"/>
              <a:gd name="connsiteY2108" fmla="*/ 5270851 h 6858000"/>
              <a:gd name="connsiteX2109" fmla="*/ 1524529 w 6107209"/>
              <a:gd name="connsiteY2109" fmla="*/ 5259836 h 6858000"/>
              <a:gd name="connsiteX2110" fmla="*/ 1522189 w 6107209"/>
              <a:gd name="connsiteY2110" fmla="*/ 5253192 h 6858000"/>
              <a:gd name="connsiteX2111" fmla="*/ 1494345 w 6107209"/>
              <a:gd name="connsiteY2111" fmla="*/ 5239977 h 6858000"/>
              <a:gd name="connsiteX2112" fmla="*/ 1483814 w 6107209"/>
              <a:gd name="connsiteY2112" fmla="*/ 5210072 h 6858000"/>
              <a:gd name="connsiteX2113" fmla="*/ 1447414 w 6107209"/>
              <a:gd name="connsiteY2113" fmla="*/ 5193141 h 6858000"/>
              <a:gd name="connsiteX2114" fmla="*/ 1422275 w 6107209"/>
              <a:gd name="connsiteY2114" fmla="*/ 5167026 h 6858000"/>
              <a:gd name="connsiteX2115" fmla="*/ 1400360 w 6107209"/>
              <a:gd name="connsiteY2115" fmla="*/ 5111656 h 6858000"/>
              <a:gd name="connsiteX2116" fmla="*/ 1401056 w 6107209"/>
              <a:gd name="connsiteY2116" fmla="*/ 5062863 h 6858000"/>
              <a:gd name="connsiteX2117" fmla="*/ 1404526 w 6107209"/>
              <a:gd name="connsiteY2117" fmla="*/ 5061744 h 6858000"/>
              <a:gd name="connsiteX2118" fmla="*/ 1397300 w 6107209"/>
              <a:gd name="connsiteY2118" fmla="*/ 5024759 h 6858000"/>
              <a:gd name="connsiteX2119" fmla="*/ 1389197 w 6107209"/>
              <a:gd name="connsiteY2119" fmla="*/ 4985282 h 6858000"/>
              <a:gd name="connsiteX2120" fmla="*/ 1398399 w 6107209"/>
              <a:gd name="connsiteY2120" fmla="*/ 4967511 h 6858000"/>
              <a:gd name="connsiteX2121" fmla="*/ 1400293 w 6107209"/>
              <a:gd name="connsiteY2121" fmla="*/ 4930359 h 6858000"/>
              <a:gd name="connsiteX2122" fmla="*/ 1424796 w 6107209"/>
              <a:gd name="connsiteY2122" fmla="*/ 4899784 h 6858000"/>
              <a:gd name="connsiteX2123" fmla="*/ 1429162 w 6107209"/>
              <a:gd name="connsiteY2123" fmla="*/ 4824369 h 6858000"/>
              <a:gd name="connsiteX2124" fmla="*/ 1415120 w 6107209"/>
              <a:gd name="connsiteY2124" fmla="*/ 4784495 h 6858000"/>
              <a:gd name="connsiteX2125" fmla="*/ 1424363 w 6107209"/>
              <a:gd name="connsiteY2125" fmla="*/ 4777812 h 6858000"/>
              <a:gd name="connsiteX2126" fmla="*/ 1435062 w 6107209"/>
              <a:gd name="connsiteY2126" fmla="*/ 4773896 h 6858000"/>
              <a:gd name="connsiteX2127" fmla="*/ 1433565 w 6107209"/>
              <a:gd name="connsiteY2127" fmla="*/ 4760040 h 6858000"/>
              <a:gd name="connsiteX2128" fmla="*/ 1414256 w 6107209"/>
              <a:gd name="connsiteY2128" fmla="*/ 4744995 h 6858000"/>
              <a:gd name="connsiteX2129" fmla="*/ 1414923 w 6107209"/>
              <a:gd name="connsiteY2129" fmla="*/ 4729053 h 6858000"/>
              <a:gd name="connsiteX2130" fmla="*/ 1431029 w 6107209"/>
              <a:gd name="connsiteY2130" fmla="*/ 4697953 h 6858000"/>
              <a:gd name="connsiteX2131" fmla="*/ 1424998 w 6107209"/>
              <a:gd name="connsiteY2131" fmla="*/ 4641385 h 6858000"/>
              <a:gd name="connsiteX2132" fmla="*/ 1430250 w 6107209"/>
              <a:gd name="connsiteY2132" fmla="*/ 4611862 h 6858000"/>
              <a:gd name="connsiteX2133" fmla="*/ 1428807 w 6107209"/>
              <a:gd name="connsiteY2133" fmla="*/ 4613023 h 6858000"/>
              <a:gd name="connsiteX2134" fmla="*/ 1414615 w 6107209"/>
              <a:gd name="connsiteY2134" fmla="*/ 4614338 h 6858000"/>
              <a:gd name="connsiteX2135" fmla="*/ 1409120 w 6107209"/>
              <a:gd name="connsiteY2135" fmla="*/ 4622665 h 6858000"/>
              <a:gd name="connsiteX2136" fmla="*/ 1403626 w 6107209"/>
              <a:gd name="connsiteY2136" fmla="*/ 4628363 h 6858000"/>
              <a:gd name="connsiteX2137" fmla="*/ 1397216 w 6107209"/>
              <a:gd name="connsiteY2137" fmla="*/ 4622665 h 6858000"/>
              <a:gd name="connsiteX2138" fmla="*/ 1396300 w 6107209"/>
              <a:gd name="connsiteY2138" fmla="*/ 4614337 h 6858000"/>
              <a:gd name="connsiteX2139" fmla="*/ 1420565 w 6107209"/>
              <a:gd name="connsiteY2139" fmla="*/ 4604257 h 6858000"/>
              <a:gd name="connsiteX2140" fmla="*/ 1434353 w 6107209"/>
              <a:gd name="connsiteY2140" fmla="*/ 4588795 h 6858000"/>
              <a:gd name="connsiteX2141" fmla="*/ 1435236 w 6107209"/>
              <a:gd name="connsiteY2141" fmla="*/ 4583824 h 6858000"/>
              <a:gd name="connsiteX2142" fmla="*/ 1432011 w 6107209"/>
              <a:gd name="connsiteY2142" fmla="*/ 4577957 h 6858000"/>
              <a:gd name="connsiteX2143" fmla="*/ 1421939 w 6107209"/>
              <a:gd name="connsiteY2143" fmla="*/ 4572260 h 6858000"/>
              <a:gd name="connsiteX2144" fmla="*/ 1419192 w 6107209"/>
              <a:gd name="connsiteY2144" fmla="*/ 4563931 h 6858000"/>
              <a:gd name="connsiteX2145" fmla="*/ 1410952 w 6107209"/>
              <a:gd name="connsiteY2145" fmla="*/ 4558234 h 6858000"/>
              <a:gd name="connsiteX2146" fmla="*/ 1410952 w 6107209"/>
              <a:gd name="connsiteY2146" fmla="*/ 4565247 h 6858000"/>
              <a:gd name="connsiteX2147" fmla="*/ 1388975 w 6107209"/>
              <a:gd name="connsiteY2147" fmla="*/ 4589793 h 6858000"/>
              <a:gd name="connsiteX2148" fmla="*/ 1362421 w 6107209"/>
              <a:gd name="connsiteY2148" fmla="*/ 4609516 h 6858000"/>
              <a:gd name="connsiteX2149" fmla="*/ 1352349 w 6107209"/>
              <a:gd name="connsiteY2149" fmla="*/ 4642390 h 6858000"/>
              <a:gd name="connsiteX2150" fmla="*/ 1328084 w 6107209"/>
              <a:gd name="connsiteY2150" fmla="*/ 4655101 h 6858000"/>
              <a:gd name="connsiteX2151" fmla="*/ 1323048 w 6107209"/>
              <a:gd name="connsiteY2151" fmla="*/ 4680961 h 6858000"/>
              <a:gd name="connsiteX2152" fmla="*/ 1271314 w 6107209"/>
              <a:gd name="connsiteY2152" fmla="*/ 4738380 h 6858000"/>
              <a:gd name="connsiteX2153" fmla="*/ 1216832 w 6107209"/>
              <a:gd name="connsiteY2153" fmla="*/ 4793169 h 6858000"/>
              <a:gd name="connsiteX2154" fmla="*/ 1176543 w 6107209"/>
              <a:gd name="connsiteY2154" fmla="*/ 4782649 h 6858000"/>
              <a:gd name="connsiteX2155" fmla="*/ 1202183 w 6107209"/>
              <a:gd name="connsiteY2155" fmla="*/ 4807195 h 6858000"/>
              <a:gd name="connsiteX2156" fmla="*/ 1161893 w 6107209"/>
              <a:gd name="connsiteY2156" fmla="*/ 4810702 h 6858000"/>
              <a:gd name="connsiteX2157" fmla="*/ 1143580 w 6107209"/>
              <a:gd name="connsiteY2157" fmla="*/ 4821221 h 6858000"/>
              <a:gd name="connsiteX2158" fmla="*/ 1110616 w 6107209"/>
              <a:gd name="connsiteY2158" fmla="*/ 4866806 h 6858000"/>
              <a:gd name="connsiteX2159" fmla="*/ 1050183 w 6107209"/>
              <a:gd name="connsiteY2159" fmla="*/ 4860230 h 6858000"/>
              <a:gd name="connsiteX2160" fmla="*/ 978762 w 6107209"/>
              <a:gd name="connsiteY2160" fmla="*/ 4856285 h 6858000"/>
              <a:gd name="connsiteX2161" fmla="*/ 978304 w 6107209"/>
              <a:gd name="connsiteY2161" fmla="*/ 4862861 h 6858000"/>
              <a:gd name="connsiteX2162" fmla="*/ 975099 w 6107209"/>
              <a:gd name="connsiteY2162" fmla="*/ 4866806 h 6858000"/>
              <a:gd name="connsiteX2163" fmla="*/ 954039 w 6107209"/>
              <a:gd name="connsiteY2163" fmla="*/ 4848396 h 6858000"/>
              <a:gd name="connsiteX2164" fmla="*/ 938473 w 6107209"/>
              <a:gd name="connsiteY2164" fmla="*/ 4824728 h 6858000"/>
              <a:gd name="connsiteX2165" fmla="*/ 905509 w 6107209"/>
              <a:gd name="connsiteY2165" fmla="*/ 4817715 h 6858000"/>
              <a:gd name="connsiteX2166" fmla="*/ 883534 w 6107209"/>
              <a:gd name="connsiteY2166" fmla="*/ 4782650 h 6858000"/>
              <a:gd name="connsiteX2167" fmla="*/ 860642 w 6107209"/>
              <a:gd name="connsiteY2167" fmla="*/ 4831741 h 6858000"/>
              <a:gd name="connsiteX2168" fmla="*/ 832257 w 6107209"/>
              <a:gd name="connsiteY2168" fmla="*/ 4880830 h 6858000"/>
              <a:gd name="connsiteX2169" fmla="*/ 814402 w 6107209"/>
              <a:gd name="connsiteY2169" fmla="*/ 4898363 h 6858000"/>
              <a:gd name="connsiteX2170" fmla="*/ 810281 w 6107209"/>
              <a:gd name="connsiteY2170" fmla="*/ 4926416 h 6858000"/>
              <a:gd name="connsiteX2171" fmla="*/ 733824 w 6107209"/>
              <a:gd name="connsiteY2171" fmla="*/ 4925099 h 6858000"/>
              <a:gd name="connsiteX2172" fmla="*/ 737029 w 6107209"/>
              <a:gd name="connsiteY2172" fmla="*/ 4873819 h 6858000"/>
              <a:gd name="connsiteX2173" fmla="*/ 728330 w 6107209"/>
              <a:gd name="connsiteY2173" fmla="*/ 4874256 h 6858000"/>
              <a:gd name="connsiteX2174" fmla="*/ 722378 w 6107209"/>
              <a:gd name="connsiteY2174" fmla="*/ 4877325 h 6858000"/>
              <a:gd name="connsiteX2175" fmla="*/ 719174 w 6107209"/>
              <a:gd name="connsiteY2175" fmla="*/ 4886529 h 6858000"/>
              <a:gd name="connsiteX2176" fmla="*/ 707729 w 6107209"/>
              <a:gd name="connsiteY2176" fmla="*/ 4887844 h 6858000"/>
              <a:gd name="connsiteX2177" fmla="*/ 678885 w 6107209"/>
              <a:gd name="connsiteY2177" fmla="*/ 4902746 h 6858000"/>
              <a:gd name="connsiteX2178" fmla="*/ 652788 w 6107209"/>
              <a:gd name="connsiteY2178" fmla="*/ 4922909 h 6858000"/>
              <a:gd name="connsiteX2179" fmla="*/ 649127 w 6107209"/>
              <a:gd name="connsiteY2179" fmla="*/ 4938688 h 6858000"/>
              <a:gd name="connsiteX2180" fmla="*/ 634475 w 6107209"/>
              <a:gd name="connsiteY2180" fmla="*/ 4943947 h 6858000"/>
              <a:gd name="connsiteX2181" fmla="*/ 605174 w 6107209"/>
              <a:gd name="connsiteY2181" fmla="*/ 4943947 h 6858000"/>
              <a:gd name="connsiteX2182" fmla="*/ 575873 w 6107209"/>
              <a:gd name="connsiteY2182" fmla="*/ 4972000 h 6858000"/>
              <a:gd name="connsiteX2183" fmla="*/ 531922 w 6107209"/>
              <a:gd name="connsiteY2183" fmla="*/ 4957974 h 6858000"/>
              <a:gd name="connsiteX2184" fmla="*/ 535127 w 6107209"/>
              <a:gd name="connsiteY2184" fmla="*/ 4939127 h 6858000"/>
              <a:gd name="connsiteX2185" fmla="*/ 546572 w 6107209"/>
              <a:gd name="connsiteY2185" fmla="*/ 4922909 h 6858000"/>
              <a:gd name="connsiteX2186" fmla="*/ 517271 w 6107209"/>
              <a:gd name="connsiteY2186" fmla="*/ 4856285 h 6858000"/>
              <a:gd name="connsiteX2187" fmla="*/ 506284 w 6107209"/>
              <a:gd name="connsiteY2187" fmla="*/ 4772130 h 6858000"/>
              <a:gd name="connsiteX2188" fmla="*/ 484309 w 6107209"/>
              <a:gd name="connsiteY2188" fmla="*/ 4687974 h 6858000"/>
              <a:gd name="connsiteX2189" fmla="*/ 465995 w 6107209"/>
              <a:gd name="connsiteY2189" fmla="*/ 4670442 h 6858000"/>
              <a:gd name="connsiteX2190" fmla="*/ 465995 w 6107209"/>
              <a:gd name="connsiteY2190" fmla="*/ 4663429 h 6858000"/>
              <a:gd name="connsiteX2191" fmla="*/ 444019 w 6107209"/>
              <a:gd name="connsiteY2191" fmla="*/ 4642390 h 6858000"/>
              <a:gd name="connsiteX2192" fmla="*/ 444019 w 6107209"/>
              <a:gd name="connsiteY2192" fmla="*/ 4610832 h 6858000"/>
              <a:gd name="connsiteX2193" fmla="*/ 415177 w 6107209"/>
              <a:gd name="connsiteY2193" fmla="*/ 4583657 h 6858000"/>
              <a:gd name="connsiteX2194" fmla="*/ 400069 w 6107209"/>
              <a:gd name="connsiteY2194" fmla="*/ 4551221 h 6858000"/>
              <a:gd name="connsiteX2195" fmla="*/ 397779 w 6107209"/>
              <a:gd name="connsiteY2195" fmla="*/ 4492049 h 6858000"/>
              <a:gd name="connsiteX2196" fmla="*/ 414718 w 6107209"/>
              <a:gd name="connsiteY2196" fmla="*/ 4446026 h 6858000"/>
              <a:gd name="connsiteX2197" fmla="*/ 418381 w 6107209"/>
              <a:gd name="connsiteY2197" fmla="*/ 4446026 h 6858000"/>
              <a:gd name="connsiteX2198" fmla="*/ 423875 w 6107209"/>
              <a:gd name="connsiteY2198" fmla="*/ 4408769 h 6858000"/>
              <a:gd name="connsiteX2199" fmla="*/ 429369 w 6107209"/>
              <a:gd name="connsiteY2199" fmla="*/ 4368883 h 6858000"/>
              <a:gd name="connsiteX2200" fmla="*/ 444019 w 6107209"/>
              <a:gd name="connsiteY2200" fmla="*/ 4354857 h 6858000"/>
              <a:gd name="connsiteX2201" fmla="*/ 458212 w 6107209"/>
              <a:gd name="connsiteY2201" fmla="*/ 4320231 h 6858000"/>
              <a:gd name="connsiteX2202" fmla="*/ 491633 w 6107209"/>
              <a:gd name="connsiteY2202" fmla="*/ 4298754 h 6858000"/>
              <a:gd name="connsiteX2203" fmla="*/ 520935 w 6107209"/>
              <a:gd name="connsiteY2203" fmla="*/ 4228624 h 6858000"/>
              <a:gd name="connsiteX2204" fmla="*/ 520934 w 6107209"/>
              <a:gd name="connsiteY2204" fmla="*/ 4186545 h 6858000"/>
              <a:gd name="connsiteX2205" fmla="*/ 531922 w 6107209"/>
              <a:gd name="connsiteY2205" fmla="*/ 4183040 h 6858000"/>
              <a:gd name="connsiteX2206" fmla="*/ 543369 w 6107209"/>
              <a:gd name="connsiteY2206" fmla="*/ 4182600 h 6858000"/>
              <a:gd name="connsiteX2207" fmla="*/ 546572 w 6107209"/>
              <a:gd name="connsiteY2207" fmla="*/ 4169014 h 6858000"/>
              <a:gd name="connsiteX2208" fmla="*/ 533296 w 6107209"/>
              <a:gd name="connsiteY2208" fmla="*/ 4148852 h 6858000"/>
              <a:gd name="connsiteX2209" fmla="*/ 539247 w 6107209"/>
              <a:gd name="connsiteY2209" fmla="*/ 4133948 h 6858000"/>
              <a:gd name="connsiteX2210" fmla="*/ 564886 w 6107209"/>
              <a:gd name="connsiteY2210" fmla="*/ 4109403 h 6858000"/>
              <a:gd name="connsiteX2211" fmla="*/ 607006 w 6107209"/>
              <a:gd name="connsiteY2211" fmla="*/ 4002455 h 6858000"/>
              <a:gd name="connsiteX2212" fmla="*/ 649126 w 6107209"/>
              <a:gd name="connsiteY2212" fmla="*/ 3874467 h 6858000"/>
              <a:gd name="connsiteX2213" fmla="*/ 674764 w 6107209"/>
              <a:gd name="connsiteY2213" fmla="*/ 3846415 h 6858000"/>
              <a:gd name="connsiteX2214" fmla="*/ 675749 w 6107209"/>
              <a:gd name="connsiteY2214" fmla="*/ 3838354 h 6858000"/>
              <a:gd name="connsiteX2215" fmla="*/ 647121 w 6107209"/>
              <a:gd name="connsiteY2215" fmla="*/ 3843826 h 6858000"/>
              <a:gd name="connsiteX2216" fmla="*/ 620487 w 6107209"/>
              <a:gd name="connsiteY2216" fmla="*/ 3813033 h 6858000"/>
              <a:gd name="connsiteX2217" fmla="*/ 626709 w 6107209"/>
              <a:gd name="connsiteY2217" fmla="*/ 3847230 h 6858000"/>
              <a:gd name="connsiteX2218" fmla="*/ 591648 w 6107209"/>
              <a:gd name="connsiteY2218" fmla="*/ 3827912 h 6858000"/>
              <a:gd name="connsiteX2219" fmla="*/ 570348 w 6107209"/>
              <a:gd name="connsiteY2219" fmla="*/ 3826431 h 6858000"/>
              <a:gd name="connsiteX2220" fmla="*/ 515994 w 6107209"/>
              <a:gd name="connsiteY2220" fmla="*/ 3845563 h 6858000"/>
              <a:gd name="connsiteX2221" fmla="*/ 470511 w 6107209"/>
              <a:gd name="connsiteY2221" fmla="*/ 3806903 h 6858000"/>
              <a:gd name="connsiteX2222" fmla="*/ 414461 w 6107209"/>
              <a:gd name="connsiteY2222" fmla="*/ 3764342 h 6858000"/>
              <a:gd name="connsiteX2223" fmla="*/ 410136 w 6107209"/>
              <a:gd name="connsiteY2223" fmla="*/ 3769468 h 6858000"/>
              <a:gd name="connsiteX2224" fmla="*/ 405143 w 6107209"/>
              <a:gd name="connsiteY2224" fmla="*/ 3770930 h 6858000"/>
              <a:gd name="connsiteX2225" fmla="*/ 398979 w 6107209"/>
              <a:gd name="connsiteY2225" fmla="*/ 3744273 h 6858000"/>
              <a:gd name="connsiteX2226" fmla="*/ 400468 w 6107209"/>
              <a:gd name="connsiteY2226" fmla="*/ 3716339 h 6858000"/>
              <a:gd name="connsiteX2227" fmla="*/ 377718 w 6107209"/>
              <a:gd name="connsiteY2227" fmla="*/ 3692449 h 6858000"/>
              <a:gd name="connsiteX2228" fmla="*/ 380812 w 6107209"/>
              <a:gd name="connsiteY2228" fmla="*/ 3651665 h 6858000"/>
              <a:gd name="connsiteX2229" fmla="*/ 332590 w 6107209"/>
              <a:gd name="connsiteY2229" fmla="*/ 3679212 h 6858000"/>
              <a:gd name="connsiteX2230" fmla="*/ 279875 w 6107209"/>
              <a:gd name="connsiteY2230" fmla="*/ 3703735 h 6858000"/>
              <a:gd name="connsiteX2231" fmla="*/ 254735 w 6107209"/>
              <a:gd name="connsiteY2231" fmla="*/ 3708243 h 6858000"/>
              <a:gd name="connsiteX2232" fmla="*/ 234509 w 6107209"/>
              <a:gd name="connsiteY2232" fmla="*/ 3728919 h 6858000"/>
              <a:gd name="connsiteX2233" fmla="*/ 172759 w 6107209"/>
              <a:gd name="connsiteY2233" fmla="*/ 3685736 h 6858000"/>
              <a:gd name="connsiteX2234" fmla="*/ 206196 w 6107209"/>
              <a:gd name="connsiteY2234" fmla="*/ 3645553 h 6858000"/>
              <a:gd name="connsiteX2235" fmla="*/ 198816 w 6107209"/>
              <a:gd name="connsiteY2235" fmla="*/ 3641121 h 6858000"/>
              <a:gd name="connsiteX2236" fmla="*/ 192103 w 6107209"/>
              <a:gd name="connsiteY2236" fmla="*/ 3640353 h 6858000"/>
              <a:gd name="connsiteX2237" fmla="*/ 183951 w 6107209"/>
              <a:gd name="connsiteY2237" fmla="*/ 3646118 h 6858000"/>
              <a:gd name="connsiteX2238" fmla="*/ 173800 w 6107209"/>
              <a:gd name="connsiteY2238" fmla="*/ 3640889 h 6858000"/>
              <a:gd name="connsiteX2239" fmla="*/ 141252 w 6107209"/>
              <a:gd name="connsiteY2239" fmla="*/ 3637194 h 6858000"/>
              <a:gd name="connsiteX2240" fmla="*/ 107790 w 6107209"/>
              <a:gd name="connsiteY2240" fmla="*/ 3639315 h 6858000"/>
              <a:gd name="connsiteX2241" fmla="*/ 95313 w 6107209"/>
              <a:gd name="connsiteY2241" fmla="*/ 3650205 h 6858000"/>
              <a:gd name="connsiteX2242" fmla="*/ 80169 w 6107209"/>
              <a:gd name="connsiteY2242" fmla="*/ 3646439 h 6858000"/>
              <a:gd name="connsiteX2243" fmla="*/ 56203 w 6107209"/>
              <a:gd name="connsiteY2243" fmla="*/ 3630301 h 6858000"/>
              <a:gd name="connsiteX2244" fmla="*/ 15380 w 6107209"/>
              <a:gd name="connsiteY2244" fmla="*/ 3637111 h 6858000"/>
              <a:gd name="connsiteX2245" fmla="*/ 0 w 6107209"/>
              <a:gd name="connsiteY2245" fmla="*/ 3617174 h 6858000"/>
              <a:gd name="connsiteX2246" fmla="*/ 0 w 6107209"/>
              <a:gd name="connsiteY2246" fmla="*/ 3589545 h 6858000"/>
              <a:gd name="connsiteX2247" fmla="*/ 1802 w 6107209"/>
              <a:gd name="connsiteY2247" fmla="*/ 3587781 h 6858000"/>
              <a:gd name="connsiteX2248" fmla="*/ 20908 w 6107209"/>
              <a:gd name="connsiteY2248" fmla="*/ 3580819 h 6858000"/>
              <a:gd name="connsiteX2249" fmla="*/ 36973 w 6107209"/>
              <a:gd name="connsiteY2249" fmla="*/ 3510186 h 6858000"/>
              <a:gd name="connsiteX2250" fmla="*/ 78551 w 6107209"/>
              <a:gd name="connsiteY2250" fmla="*/ 3435297 h 6858000"/>
              <a:gd name="connsiteX2251" fmla="*/ 111142 w 6107209"/>
              <a:gd name="connsiteY2251" fmla="*/ 3354357 h 6858000"/>
              <a:gd name="connsiteX2252" fmla="*/ 106697 w 6107209"/>
              <a:gd name="connsiteY2252" fmla="*/ 3329929 h 6858000"/>
              <a:gd name="connsiteX2253" fmla="*/ 110911 w 6107209"/>
              <a:gd name="connsiteY2253" fmla="*/ 3324193 h 6858000"/>
              <a:gd name="connsiteX2254" fmla="*/ 105577 w 6107209"/>
              <a:gd name="connsiteY2254" fmla="*/ 3294881 h 6858000"/>
              <a:gd name="connsiteX2255" fmla="*/ 124539 w 6107209"/>
              <a:gd name="connsiteY2255" fmla="*/ 3269067 h 6858000"/>
              <a:gd name="connsiteX2256" fmla="*/ 117276 w 6107209"/>
              <a:gd name="connsiteY2256" fmla="*/ 3230953 h 6858000"/>
              <a:gd name="connsiteX2257" fmla="*/ 124405 w 6107209"/>
              <a:gd name="connsiteY2257" fmla="*/ 3196103 h 6858000"/>
              <a:gd name="connsiteX2258" fmla="*/ 158088 w 6107209"/>
              <a:gd name="connsiteY2258" fmla="*/ 3146439 h 6858000"/>
              <a:gd name="connsiteX2259" fmla="*/ 199597 w 6107209"/>
              <a:gd name="connsiteY2259" fmla="*/ 3118124 h 6858000"/>
              <a:gd name="connsiteX2260" fmla="*/ 202593 w 6107209"/>
              <a:gd name="connsiteY2260" fmla="*/ 3120141 h 6858000"/>
              <a:gd name="connsiteX2261" fmla="*/ 229474 w 6107209"/>
              <a:gd name="connsiteY2261" fmla="*/ 3092692 h 6858000"/>
              <a:gd name="connsiteX2262" fmla="*/ 257934 w 6107209"/>
              <a:gd name="connsiteY2262" fmla="*/ 3063091 h 6858000"/>
              <a:gd name="connsiteX2263" fmla="*/ 278345 w 6107209"/>
              <a:gd name="connsiteY2263" fmla="*/ 3059687 h 6858000"/>
              <a:gd name="connsiteX2264" fmla="*/ 310760 w 6107209"/>
              <a:gd name="connsiteY2264" fmla="*/ 3039179 h 6858000"/>
              <a:gd name="connsiteX2265" fmla="*/ 351003 w 6107209"/>
              <a:gd name="connsiteY2265" fmla="*/ 3040018 h 6858000"/>
              <a:gd name="connsiteX2266" fmla="*/ 417109 w 6107209"/>
              <a:gd name="connsiteY2266" fmla="*/ 2998790 h 6858000"/>
              <a:gd name="connsiteX2267" fmla="*/ 442392 w 6107209"/>
              <a:gd name="connsiteY2267" fmla="*/ 2964372 h 6858000"/>
              <a:gd name="connsiteX2268" fmla="*/ 453489 w 6107209"/>
              <a:gd name="connsiteY2268" fmla="*/ 2967555 h 6858000"/>
              <a:gd name="connsiteX2269" fmla="*/ 463113 w 6107209"/>
              <a:gd name="connsiteY2269" fmla="*/ 2973500 h 6858000"/>
              <a:gd name="connsiteX2270" fmla="*/ 473899 w 6107209"/>
              <a:gd name="connsiteY2270" fmla="*/ 2964151 h 6858000"/>
              <a:gd name="connsiteX2271" fmla="*/ 475153 w 6107209"/>
              <a:gd name="connsiteY2271" fmla="*/ 2940345 h 6858000"/>
              <a:gd name="connsiteX2272" fmla="*/ 488978 w 6107209"/>
              <a:gd name="connsiteY2272" fmla="*/ 2931434 h 6858000"/>
              <a:gd name="connsiteX2273" fmla="*/ 524696 w 6107209"/>
              <a:gd name="connsiteY2273" fmla="*/ 2925477 h 6858000"/>
              <a:gd name="connsiteX2274" fmla="*/ 568779 w 6107209"/>
              <a:gd name="connsiteY2274" fmla="*/ 2887371 h 6858000"/>
              <a:gd name="connsiteX2275" fmla="*/ 604660 w 6107209"/>
              <a:gd name="connsiteY2275" fmla="*/ 2870177 h 6858000"/>
              <a:gd name="connsiteX2276" fmla="*/ 599777 w 6107209"/>
              <a:gd name="connsiteY2276" fmla="*/ 2861380 h 6858000"/>
              <a:gd name="connsiteX2277" fmla="*/ 607258 w 6107209"/>
              <a:gd name="connsiteY2277" fmla="*/ 2824745 h 6858000"/>
              <a:gd name="connsiteX2278" fmla="*/ 579699 w 6107209"/>
              <a:gd name="connsiteY2278" fmla="*/ 2797226 h 6858000"/>
              <a:gd name="connsiteX2279" fmla="*/ 558281 w 6107209"/>
              <a:gd name="connsiteY2279" fmla="*/ 2769726 h 6858000"/>
              <a:gd name="connsiteX2280" fmla="*/ 532574 w 6107209"/>
              <a:gd name="connsiteY2280" fmla="*/ 2739665 h 6858000"/>
              <a:gd name="connsiteX2281" fmla="*/ 514226 w 6107209"/>
              <a:gd name="connsiteY2281" fmla="*/ 2713150 h 6858000"/>
              <a:gd name="connsiteX2282" fmla="*/ 489772 w 6107209"/>
              <a:gd name="connsiteY2282" fmla="*/ 2673881 h 6858000"/>
              <a:gd name="connsiteX2283" fmla="*/ 498650 w 6107209"/>
              <a:gd name="connsiteY2283" fmla="*/ 2649206 h 6858000"/>
              <a:gd name="connsiteX2284" fmla="*/ 496479 w 6107209"/>
              <a:gd name="connsiteY2284" fmla="*/ 2622149 h 6858000"/>
              <a:gd name="connsiteX2285" fmla="*/ 511351 w 6107209"/>
              <a:gd name="connsiteY2285" fmla="*/ 2578281 h 6858000"/>
              <a:gd name="connsiteX2286" fmla="*/ 526223 w 6107209"/>
              <a:gd name="connsiteY2286" fmla="*/ 2534414 h 6858000"/>
              <a:gd name="connsiteX2287" fmla="*/ 513210 w 6107209"/>
              <a:gd name="connsiteY2287" fmla="*/ 2504584 h 6858000"/>
              <a:gd name="connsiteX2288" fmla="*/ 516110 w 6107209"/>
              <a:gd name="connsiteY2288" fmla="*/ 2493223 h 6858000"/>
              <a:gd name="connsiteX2289" fmla="*/ 511633 w 6107209"/>
              <a:gd name="connsiteY2289" fmla="*/ 2484192 h 6858000"/>
              <a:gd name="connsiteX2290" fmla="*/ 508362 w 6107209"/>
              <a:gd name="connsiteY2290" fmla="*/ 2482616 h 6858000"/>
              <a:gd name="connsiteX2291" fmla="*/ 525693 w 6107209"/>
              <a:gd name="connsiteY2291" fmla="*/ 2437972 h 6858000"/>
              <a:gd name="connsiteX2292" fmla="*/ 543024 w 6107209"/>
              <a:gd name="connsiteY2292" fmla="*/ 2393326 h 6858000"/>
              <a:gd name="connsiteX2293" fmla="*/ 555748 w 6107209"/>
              <a:gd name="connsiteY2293" fmla="*/ 2383756 h 6858000"/>
              <a:gd name="connsiteX2294" fmla="*/ 570889 w 6107209"/>
              <a:gd name="connsiteY2294" fmla="*/ 2387129 h 6858000"/>
              <a:gd name="connsiteX2295" fmla="*/ 595503 w 6107209"/>
              <a:gd name="connsiteY2295" fmla="*/ 2372496 h 6858000"/>
              <a:gd name="connsiteX2296" fmla="*/ 615156 w 6107209"/>
              <a:gd name="connsiteY2296" fmla="*/ 2373138 h 6858000"/>
              <a:gd name="connsiteX2297" fmla="*/ 612940 w 6107209"/>
              <a:gd name="connsiteY2297" fmla="*/ 2360782 h 6858000"/>
              <a:gd name="connsiteX2298" fmla="*/ 607036 w 6107209"/>
              <a:gd name="connsiteY2298" fmla="*/ 2349593 h 6858000"/>
              <a:gd name="connsiteX2299" fmla="*/ 626015 w 6107209"/>
              <a:gd name="connsiteY2299" fmla="*/ 2301815 h 6858000"/>
              <a:gd name="connsiteX2300" fmla="*/ 644995 w 6107209"/>
              <a:gd name="connsiteY2300" fmla="*/ 2254038 h 6858000"/>
              <a:gd name="connsiteX2301" fmla="*/ 659957 w 6107209"/>
              <a:gd name="connsiteY2301" fmla="*/ 2248984 h 6858000"/>
              <a:gd name="connsiteX2302" fmla="*/ 671212 w 6107209"/>
              <a:gd name="connsiteY2302" fmla="*/ 2250975 h 6858000"/>
              <a:gd name="connsiteX2303" fmla="*/ 666164 w 6107209"/>
              <a:gd name="connsiteY2303" fmla="*/ 2227438 h 6858000"/>
              <a:gd name="connsiteX2304" fmla="*/ 654972 w 6107209"/>
              <a:gd name="connsiteY2304" fmla="*/ 2203884 h 6858000"/>
              <a:gd name="connsiteX2305" fmla="*/ 676083 w 6107209"/>
              <a:gd name="connsiteY2305" fmla="*/ 2196886 h 6858000"/>
              <a:gd name="connsiteX2306" fmla="*/ 686178 w 6107209"/>
              <a:gd name="connsiteY2306" fmla="*/ 2175743 h 6858000"/>
              <a:gd name="connsiteX2307" fmla="*/ 703344 w 6107209"/>
              <a:gd name="connsiteY2307" fmla="*/ 2186964 h 6858000"/>
              <a:gd name="connsiteX2308" fmla="*/ 720561 w 6107209"/>
              <a:gd name="connsiteY2308" fmla="*/ 2180541 h 6858000"/>
              <a:gd name="connsiteX2309" fmla="*/ 753344 w 6107209"/>
              <a:gd name="connsiteY2309" fmla="*/ 2172792 h 6858000"/>
              <a:gd name="connsiteX2310" fmla="*/ 782774 w 6107209"/>
              <a:gd name="connsiteY2310" fmla="*/ 2190905 h 6858000"/>
              <a:gd name="connsiteX2311" fmla="*/ 812203 w 6107209"/>
              <a:gd name="connsiteY2311" fmla="*/ 2209019 h 6858000"/>
              <a:gd name="connsiteX2312" fmla="*/ 841738 w 6107209"/>
              <a:gd name="connsiteY2312" fmla="*/ 2191850 h 6858000"/>
              <a:gd name="connsiteX2313" fmla="*/ 903985 w 6107209"/>
              <a:gd name="connsiteY2313" fmla="*/ 2190452 h 6858000"/>
              <a:gd name="connsiteX2314" fmla="*/ 907893 w 6107209"/>
              <a:gd name="connsiteY2314" fmla="*/ 2184974 h 6858000"/>
              <a:gd name="connsiteX2315" fmla="*/ 915470 w 6107209"/>
              <a:gd name="connsiteY2315" fmla="*/ 2184211 h 6858000"/>
              <a:gd name="connsiteX2316" fmla="*/ 924075 w 6107209"/>
              <a:gd name="connsiteY2316" fmla="*/ 2199524 h 6858000"/>
              <a:gd name="connsiteX2317" fmla="*/ 917776 w 6107209"/>
              <a:gd name="connsiteY2317" fmla="*/ 2157867 h 6858000"/>
              <a:gd name="connsiteX2318" fmla="*/ 939410 w 6107209"/>
              <a:gd name="connsiteY2318" fmla="*/ 2134233 h 6858000"/>
              <a:gd name="connsiteX2319" fmla="*/ 927991 w 6107209"/>
              <a:gd name="connsiteY2319" fmla="*/ 2099064 h 6858000"/>
              <a:gd name="connsiteX2320" fmla="*/ 944136 w 6107209"/>
              <a:gd name="connsiteY2320" fmla="*/ 2079053 h 6858000"/>
              <a:gd name="connsiteX2321" fmla="*/ 925368 w 6107209"/>
              <a:gd name="connsiteY2321" fmla="*/ 1972248 h 6858000"/>
              <a:gd name="connsiteX2322" fmla="*/ 924823 w 6107209"/>
              <a:gd name="connsiteY2322" fmla="*/ 1859562 h 6858000"/>
              <a:gd name="connsiteX2323" fmla="*/ 922135 w 6107209"/>
              <a:gd name="connsiteY2323" fmla="*/ 1836840 h 6858000"/>
              <a:gd name="connsiteX2324" fmla="*/ 928134 w 6107209"/>
              <a:gd name="connsiteY2324" fmla="*/ 1814088 h 6858000"/>
              <a:gd name="connsiteX2325" fmla="*/ 923566 w 6107209"/>
              <a:gd name="connsiteY2325" fmla="*/ 1791510 h 6858000"/>
              <a:gd name="connsiteX2326" fmla="*/ 926807 w 6107209"/>
              <a:gd name="connsiteY2326" fmla="*/ 1766411 h 6858000"/>
              <a:gd name="connsiteX2327" fmla="*/ 916732 w 6107209"/>
              <a:gd name="connsiteY2327" fmla="*/ 1702131 h 6858000"/>
              <a:gd name="connsiteX2328" fmla="*/ 924032 w 6107209"/>
              <a:gd name="connsiteY2328" fmla="*/ 1637793 h 6858000"/>
              <a:gd name="connsiteX2329" fmla="*/ 923408 w 6107209"/>
              <a:gd name="connsiteY2329" fmla="*/ 1544097 h 6858000"/>
              <a:gd name="connsiteX2330" fmla="*/ 987162 w 6107209"/>
              <a:gd name="connsiteY2330" fmla="*/ 1476803 h 6858000"/>
              <a:gd name="connsiteX2331" fmla="*/ 1002702 w 6107209"/>
              <a:gd name="connsiteY2331" fmla="*/ 1490751 h 6858000"/>
              <a:gd name="connsiteX2332" fmla="*/ 1020817 w 6107209"/>
              <a:gd name="connsiteY2332" fmla="*/ 1495543 h 6858000"/>
              <a:gd name="connsiteX2333" fmla="*/ 1032370 w 6107209"/>
              <a:gd name="connsiteY2333" fmla="*/ 1487189 h 6858000"/>
              <a:gd name="connsiteX2334" fmla="*/ 1036961 w 6107209"/>
              <a:gd name="connsiteY2334" fmla="*/ 1475532 h 6858000"/>
              <a:gd name="connsiteX2335" fmla="*/ 1047041 w 6107209"/>
              <a:gd name="connsiteY2335" fmla="*/ 1460251 h 6858000"/>
              <a:gd name="connsiteX2336" fmla="*/ 1044954 w 6107209"/>
              <a:gd name="connsiteY2336" fmla="*/ 1443348 h 6858000"/>
              <a:gd name="connsiteX2337" fmla="*/ 1053024 w 6107209"/>
              <a:gd name="connsiteY2337" fmla="*/ 1392176 h 6858000"/>
              <a:gd name="connsiteX2338" fmla="*/ 1055010 w 6107209"/>
              <a:gd name="connsiteY2338" fmla="*/ 1340192 h 6858000"/>
              <a:gd name="connsiteX2339" fmla="*/ 1091936 w 6107209"/>
              <a:gd name="connsiteY2339" fmla="*/ 1342150 h 6858000"/>
              <a:gd name="connsiteX2340" fmla="*/ 1121111 w 6107209"/>
              <a:gd name="connsiteY2340" fmla="*/ 1363261 h 6858000"/>
              <a:gd name="connsiteX2341" fmla="*/ 1168533 w 6107209"/>
              <a:gd name="connsiteY2341" fmla="*/ 1344257 h 6858000"/>
              <a:gd name="connsiteX2342" fmla="*/ 1163811 w 6107209"/>
              <a:gd name="connsiteY2342" fmla="*/ 1319877 h 6858000"/>
              <a:gd name="connsiteX2343" fmla="*/ 1186936 w 6107209"/>
              <a:gd name="connsiteY2343" fmla="*/ 1308713 h 6858000"/>
              <a:gd name="connsiteX2344" fmla="*/ 1185030 w 6107209"/>
              <a:gd name="connsiteY2344" fmla="*/ 1301927 h 6858000"/>
              <a:gd name="connsiteX2345" fmla="*/ 1185727 w 6107209"/>
              <a:gd name="connsiteY2345" fmla="*/ 1294301 h 6858000"/>
              <a:gd name="connsiteX2346" fmla="*/ 1198947 w 6107209"/>
              <a:gd name="connsiteY2346" fmla="*/ 1307148 h 6858000"/>
              <a:gd name="connsiteX2347" fmla="*/ 1207840 w 6107209"/>
              <a:gd name="connsiteY2347" fmla="*/ 1324168 h 6858000"/>
              <a:gd name="connsiteX2348" fmla="*/ 1204926 w 6107209"/>
              <a:gd name="connsiteY2348" fmla="*/ 1359800 h 6858000"/>
              <a:gd name="connsiteX2349" fmla="*/ 1204646 w 6107209"/>
              <a:gd name="connsiteY2349" fmla="*/ 1402908 h 6858000"/>
              <a:gd name="connsiteX2350" fmla="*/ 1230387 w 6107209"/>
              <a:gd name="connsiteY2350" fmla="*/ 1476008 h 6858000"/>
              <a:gd name="connsiteX2351" fmla="*/ 1242277 w 6107209"/>
              <a:gd name="connsiteY2351" fmla="*/ 1480959 h 6858000"/>
              <a:gd name="connsiteX2352" fmla="*/ 1255890 w 6107209"/>
              <a:gd name="connsiteY2352" fmla="*/ 1482578 h 6858000"/>
              <a:gd name="connsiteX2353" fmla="*/ 1260064 w 6107209"/>
              <a:gd name="connsiteY2353" fmla="*/ 1475218 h 6858000"/>
              <a:gd name="connsiteX2354" fmla="*/ 1258152 w 6107209"/>
              <a:gd name="connsiteY2354" fmla="*/ 1467047 h 6858000"/>
              <a:gd name="connsiteX2355" fmla="*/ 1268680 w 6107209"/>
              <a:gd name="connsiteY2355" fmla="*/ 1414620 h 6858000"/>
              <a:gd name="connsiteX2356" fmla="*/ 1291373 w 6107209"/>
              <a:gd name="connsiteY2356" fmla="*/ 1363814 h 6858000"/>
              <a:gd name="connsiteX2357" fmla="*/ 1312794 w 6107209"/>
              <a:gd name="connsiteY2357" fmla="*/ 1361527 h 6858000"/>
              <a:gd name="connsiteX2358" fmla="*/ 1323858 w 6107209"/>
              <a:gd name="connsiteY2358" fmla="*/ 1379232 h 6858000"/>
              <a:gd name="connsiteX2359" fmla="*/ 1311185 w 6107209"/>
              <a:gd name="connsiteY2359" fmla="*/ 1398125 h 6858000"/>
              <a:gd name="connsiteX2360" fmla="*/ 1324056 w 6107209"/>
              <a:gd name="connsiteY2360" fmla="*/ 1434675 h 6858000"/>
              <a:gd name="connsiteX2361" fmla="*/ 1316024 w 6107209"/>
              <a:gd name="connsiteY2361" fmla="*/ 1455770 h 6858000"/>
              <a:gd name="connsiteX2362" fmla="*/ 1318546 w 6107209"/>
              <a:gd name="connsiteY2362" fmla="*/ 1472534 h 6858000"/>
              <a:gd name="connsiteX2363" fmla="*/ 1311501 w 6107209"/>
              <a:gd name="connsiteY2363" fmla="*/ 1486832 h 6858000"/>
              <a:gd name="connsiteX2364" fmla="*/ 1315733 w 6107209"/>
              <a:gd name="connsiteY2364" fmla="*/ 1496106 h 6858000"/>
              <a:gd name="connsiteX2365" fmla="*/ 1324293 w 6107209"/>
              <a:gd name="connsiteY2365" fmla="*/ 1501206 h 6858000"/>
              <a:gd name="connsiteX2366" fmla="*/ 1325408 w 6107209"/>
              <a:gd name="connsiteY2366" fmla="*/ 1489283 h 6858000"/>
              <a:gd name="connsiteX2367" fmla="*/ 1323044 w 6107209"/>
              <a:gd name="connsiteY2367" fmla="*/ 1475706 h 6858000"/>
              <a:gd name="connsiteX2368" fmla="*/ 1342581 w 6107209"/>
              <a:gd name="connsiteY2368" fmla="*/ 1432397 h 6858000"/>
              <a:gd name="connsiteX2369" fmla="*/ 1343606 w 6107209"/>
              <a:gd name="connsiteY2369" fmla="*/ 1395524 h 6858000"/>
              <a:gd name="connsiteX2370" fmla="*/ 1348114 w 6107209"/>
              <a:gd name="connsiteY2370" fmla="*/ 1360302 h 6858000"/>
              <a:gd name="connsiteX2371" fmla="*/ 1352775 w 6107209"/>
              <a:gd name="connsiteY2371" fmla="*/ 1358799 h 6858000"/>
              <a:gd name="connsiteX2372" fmla="*/ 1327629 w 6107209"/>
              <a:gd name="connsiteY2372" fmla="*/ 1291488 h 6858000"/>
              <a:gd name="connsiteX2373" fmla="*/ 1355562 w 6107209"/>
              <a:gd name="connsiteY2373" fmla="*/ 1261769 h 6858000"/>
              <a:gd name="connsiteX2374" fmla="*/ 1321132 w 6107209"/>
              <a:gd name="connsiteY2374" fmla="*/ 1272652 h 6858000"/>
              <a:gd name="connsiteX2375" fmla="*/ 1335981 w 6107209"/>
              <a:gd name="connsiteY2375" fmla="*/ 1236624 h 6858000"/>
              <a:gd name="connsiteX2376" fmla="*/ 1334404 w 6107209"/>
              <a:gd name="connsiteY2376" fmla="*/ 1216235 h 6858000"/>
              <a:gd name="connsiteX2377" fmla="*/ 1306703 w 6107209"/>
              <a:gd name="connsiteY2377" fmla="*/ 1167546 h 6858000"/>
              <a:gd name="connsiteX2378" fmla="*/ 1340018 w 6107209"/>
              <a:gd name="connsiteY2378" fmla="*/ 1118828 h 6858000"/>
              <a:gd name="connsiteX2379" fmla="*/ 1375821 w 6107209"/>
              <a:gd name="connsiteY2379" fmla="*/ 1059533 h 6858000"/>
              <a:gd name="connsiteX2380" fmla="*/ 1369893 w 6107209"/>
              <a:gd name="connsiteY2380" fmla="*/ 1056184 h 6858000"/>
              <a:gd name="connsiteX2381" fmla="*/ 1367655 w 6107209"/>
              <a:gd name="connsiteY2381" fmla="*/ 1051669 h 6858000"/>
              <a:gd name="connsiteX2382" fmla="*/ 1394300 w 6107209"/>
              <a:gd name="connsiteY2382" fmla="*/ 1041941 h 6858000"/>
              <a:gd name="connsiteX2383" fmla="*/ 1423382 w 6107209"/>
              <a:gd name="connsiteY2383" fmla="*/ 1039276 h 6858000"/>
              <a:gd name="connsiteX2384" fmla="*/ 1444751 w 6107209"/>
              <a:gd name="connsiteY2384" fmla="*/ 1014244 h 6858000"/>
              <a:gd name="connsiteX2385" fmla="*/ 1487348 w 6107209"/>
              <a:gd name="connsiteY2385" fmla="*/ 1011225 h 6858000"/>
              <a:gd name="connsiteX2386" fmla="*/ 1451846 w 6107209"/>
              <a:gd name="connsiteY2386" fmla="*/ 969571 h 6858000"/>
              <a:gd name="connsiteX2387" fmla="*/ 1418816 w 6107209"/>
              <a:gd name="connsiteY2387" fmla="*/ 923221 h 6858000"/>
              <a:gd name="connsiteX2388" fmla="*/ 1410490 w 6107209"/>
              <a:gd name="connsiteY2388" fmla="*/ 900066 h 6858000"/>
              <a:gd name="connsiteX2389" fmla="*/ 1386172 w 6107209"/>
              <a:gd name="connsiteY2389" fmla="*/ 883926 h 6858000"/>
              <a:gd name="connsiteX2390" fmla="*/ 1421788 w 6107209"/>
              <a:gd name="connsiteY2390" fmla="*/ 819141 h 6858000"/>
              <a:gd name="connsiteX2391" fmla="*/ 1468188 w 6107209"/>
              <a:gd name="connsiteY2391" fmla="*/ 844948 h 6858000"/>
              <a:gd name="connsiteX2392" fmla="*/ 1471692 w 6107209"/>
              <a:gd name="connsiteY2392" fmla="*/ 837312 h 6858000"/>
              <a:gd name="connsiteX2393" fmla="*/ 1471507 w 6107209"/>
              <a:gd name="connsiteY2393" fmla="*/ 830843 h 6858000"/>
              <a:gd name="connsiteX2394" fmla="*/ 1464360 w 6107209"/>
              <a:gd name="connsiteY2394" fmla="*/ 823963 h 6858000"/>
              <a:gd name="connsiteX2395" fmla="*/ 1468282 w 6107209"/>
              <a:gd name="connsiteY2395" fmla="*/ 813585 h 6858000"/>
              <a:gd name="connsiteX2396" fmla="*/ 1467351 w 6107209"/>
              <a:gd name="connsiteY2396" fmla="*/ 782218 h 6858000"/>
              <a:gd name="connsiteX2397" fmla="*/ 1460278 w 6107209"/>
              <a:gd name="connsiteY2397" fmla="*/ 750837 h 6858000"/>
              <a:gd name="connsiteX2398" fmla="*/ 1447207 w 6107209"/>
              <a:gd name="connsiteY2398" fmla="*/ 740608 h 6858000"/>
              <a:gd name="connsiteX2399" fmla="*/ 1448888 w 6107209"/>
              <a:gd name="connsiteY2399" fmla="*/ 725715 h 6858000"/>
              <a:gd name="connsiteX2400" fmla="*/ 1462066 w 6107209"/>
              <a:gd name="connsiteY2400" fmla="*/ 700660 h 6858000"/>
              <a:gd name="connsiteX2401" fmla="*/ 1449075 w 6107209"/>
              <a:gd name="connsiteY2401" fmla="*/ 662989 h 6858000"/>
              <a:gd name="connsiteX2402" fmla="*/ 1481929 w 6107209"/>
              <a:gd name="connsiteY2402" fmla="*/ 631716 h 6858000"/>
              <a:gd name="connsiteX2403" fmla="*/ 1498070 w 6107209"/>
              <a:gd name="connsiteY2403" fmla="*/ 642933 h 6858000"/>
              <a:gd name="connsiteX2404" fmla="*/ 1508052 w 6107209"/>
              <a:gd name="connsiteY2404" fmla="*/ 660014 h 6858000"/>
              <a:gd name="connsiteX2405" fmla="*/ 1583384 w 6107209"/>
              <a:gd name="connsiteY2405" fmla="*/ 664925 h 6858000"/>
              <a:gd name="connsiteX2406" fmla="*/ 1666835 w 6107209"/>
              <a:gd name="connsiteY2406" fmla="*/ 693379 h 6858000"/>
              <a:gd name="connsiteX2407" fmla="*/ 1755230 w 6107209"/>
              <a:gd name="connsiteY2407" fmla="*/ 712439 h 6858000"/>
              <a:gd name="connsiteX2408" fmla="*/ 1779823 w 6107209"/>
              <a:gd name="connsiteY2408" fmla="*/ 704665 h 6858000"/>
              <a:gd name="connsiteX2409" fmla="*/ 1786366 w 6107209"/>
              <a:gd name="connsiteY2409" fmla="*/ 707819 h 6858000"/>
              <a:gd name="connsiteX2410" fmla="*/ 1815877 w 6107209"/>
              <a:gd name="connsiteY2410" fmla="*/ 698491 h 6858000"/>
              <a:gd name="connsiteX2411" fmla="*/ 1845318 w 6107209"/>
              <a:gd name="connsiteY2411" fmla="*/ 712685 h 6858000"/>
              <a:gd name="connsiteX2412" fmla="*/ 1883643 w 6107209"/>
              <a:gd name="connsiteY2412" fmla="*/ 700245 h 6858000"/>
              <a:gd name="connsiteX2413" fmla="*/ 1920697 w 6107209"/>
              <a:gd name="connsiteY2413" fmla="*/ 701914 h 6858000"/>
              <a:gd name="connsiteX2414" fmla="*/ 1976929 w 6107209"/>
              <a:gd name="connsiteY2414" fmla="*/ 726571 h 6858000"/>
              <a:gd name="connsiteX2415" fmla="*/ 2012246 w 6107209"/>
              <a:gd name="connsiteY2415" fmla="*/ 761755 h 6858000"/>
              <a:gd name="connsiteX2416" fmla="*/ 2010599 w 6107209"/>
              <a:gd name="connsiteY2416" fmla="*/ 764886 h 6858000"/>
              <a:gd name="connsiteX2417" fmla="*/ 2042885 w 6107209"/>
              <a:gd name="connsiteY2417" fmla="*/ 786341 h 6858000"/>
              <a:gd name="connsiteX2418" fmla="*/ 2077624 w 6107209"/>
              <a:gd name="connsiteY2418" fmla="*/ 808978 h 6858000"/>
              <a:gd name="connsiteX2419" fmla="*/ 2084120 w 6107209"/>
              <a:gd name="connsiteY2419" fmla="*/ 827814 h 6858000"/>
              <a:gd name="connsiteX2420" fmla="*/ 2110040 w 6107209"/>
              <a:gd name="connsiteY2420" fmla="*/ 855523 h 6858000"/>
              <a:gd name="connsiteX2421" fmla="*/ 2115044 w 6107209"/>
              <a:gd name="connsiteY2421" fmla="*/ 893760 h 6858000"/>
              <a:gd name="connsiteX2422" fmla="*/ 2167291 w 6107209"/>
              <a:gd name="connsiteY2422" fmla="*/ 950357 h 6858000"/>
              <a:gd name="connsiteX2423" fmla="*/ 2206546 w 6107209"/>
              <a:gd name="connsiteY2423" fmla="*/ 969283 h 6858000"/>
              <a:gd name="connsiteX2424" fmla="*/ 2204876 w 6107209"/>
              <a:gd name="connsiteY2424" fmla="*/ 980255 h 6858000"/>
              <a:gd name="connsiteX2425" fmla="*/ 2200137 w 6107209"/>
              <a:gd name="connsiteY2425" fmla="*/ 990238 h 6858000"/>
              <a:gd name="connsiteX2426" fmla="*/ 2211372 w 6107209"/>
              <a:gd name="connsiteY2426" fmla="*/ 999090 h 6858000"/>
              <a:gd name="connsiteX2427" fmla="*/ 2236153 w 6107209"/>
              <a:gd name="connsiteY2427" fmla="*/ 996806 h 6858000"/>
              <a:gd name="connsiteX2428" fmla="*/ 2247378 w 6107209"/>
              <a:gd name="connsiteY2428" fmla="*/ 1008599 h 6858000"/>
              <a:gd name="connsiteX2429" fmla="*/ 2258746 w 6107209"/>
              <a:gd name="connsiteY2429" fmla="*/ 1041560 h 6858000"/>
              <a:gd name="connsiteX2430" fmla="*/ 2339575 w 6107209"/>
              <a:gd name="connsiteY2430" fmla="*/ 1125677 h 6858000"/>
              <a:gd name="connsiteX2431" fmla="*/ 2440032 w 6107209"/>
              <a:gd name="connsiteY2431" fmla="*/ 1219258 h 6858000"/>
              <a:gd name="connsiteX2432" fmla="*/ 2454670 w 6107209"/>
              <a:gd name="connsiteY2432" fmla="*/ 1253797 h 6858000"/>
              <a:gd name="connsiteX2433" fmla="*/ 2463170 w 6107209"/>
              <a:gd name="connsiteY2433" fmla="*/ 1259163 h 6858000"/>
              <a:gd name="connsiteX2434" fmla="*/ 2495426 w 6107209"/>
              <a:gd name="connsiteY2434" fmla="*/ 1244500 h 6858000"/>
              <a:gd name="connsiteX2435" fmla="*/ 2502168 w 6107209"/>
              <a:gd name="connsiteY2435" fmla="*/ 1206928 h 6858000"/>
              <a:gd name="connsiteX2436" fmla="*/ 2512546 w 6107209"/>
              <a:gd name="connsiteY2436" fmla="*/ 1174095 h 6858000"/>
              <a:gd name="connsiteX2437" fmla="*/ 2522522 w 6107209"/>
              <a:gd name="connsiteY2437" fmla="*/ 1136435 h 6858000"/>
              <a:gd name="connsiteX2438" fmla="*/ 2533894 w 6107209"/>
              <a:gd name="connsiteY2438" fmla="*/ 1106553 h 6858000"/>
              <a:gd name="connsiteX2439" fmla="*/ 2552353 w 6107209"/>
              <a:gd name="connsiteY2439" fmla="*/ 1064388 h 6858000"/>
              <a:gd name="connsiteX2440" fmla="*/ 2578357 w 6107209"/>
              <a:gd name="connsiteY2440" fmla="*/ 1056561 h 6858000"/>
              <a:gd name="connsiteX2441" fmla="*/ 2599798 w 6107209"/>
              <a:gd name="connsiteY2441" fmla="*/ 1038811 h 6858000"/>
              <a:gd name="connsiteX2442" fmla="*/ 2645490 w 6107209"/>
              <a:gd name="connsiteY2442" fmla="*/ 1024195 h 6858000"/>
              <a:gd name="connsiteX2443" fmla="*/ 2691180 w 6107209"/>
              <a:gd name="connsiteY2443" fmla="*/ 1009579 h 6858000"/>
              <a:gd name="connsiteX2444" fmla="*/ 2708506 w 6107209"/>
              <a:gd name="connsiteY2444" fmla="*/ 981831 h 6858000"/>
              <a:gd name="connsiteX2445" fmla="*/ 2719774 w 6107209"/>
              <a:gd name="connsiteY2445" fmla="*/ 977313 h 6858000"/>
              <a:gd name="connsiteX2446" fmla="*/ 2724699 w 6107209"/>
              <a:gd name="connsiteY2446" fmla="*/ 968500 h 6858000"/>
              <a:gd name="connsiteX2447" fmla="*/ 2724080 w 6107209"/>
              <a:gd name="connsiteY2447" fmla="*/ 965043 h 6858000"/>
              <a:gd name="connsiteX2448" fmla="*/ 2771885 w 6107209"/>
              <a:gd name="connsiteY2448" fmla="*/ 951860 h 6858000"/>
              <a:gd name="connsiteX2449" fmla="*/ 2819691 w 6107209"/>
              <a:gd name="connsiteY2449" fmla="*/ 938675 h 6858000"/>
              <a:gd name="connsiteX2450" fmla="*/ 2835293 w 6107209"/>
              <a:gd name="connsiteY2450" fmla="*/ 942785 h 6858000"/>
              <a:gd name="connsiteX2451" fmla="*/ 2841454 w 6107209"/>
              <a:gd name="connsiteY2451" fmla="*/ 956448 h 6858000"/>
              <a:gd name="connsiteX2452" fmla="*/ 2868376 w 6107209"/>
              <a:gd name="connsiteY2452" fmla="*/ 966705 h 6858000"/>
              <a:gd name="connsiteX2453" fmla="*/ 2879516 w 6107209"/>
              <a:gd name="connsiteY2453" fmla="*/ 982220 h 6858000"/>
              <a:gd name="connsiteX2454" fmla="*/ 2888578 w 6107209"/>
              <a:gd name="connsiteY2454" fmla="*/ 973171 h 6858000"/>
              <a:gd name="connsiteX2455" fmla="*/ 2894470 w 6107209"/>
              <a:gd name="connsiteY2455" fmla="*/ 961976 h 6858000"/>
              <a:gd name="connsiteX2456" fmla="*/ 2945886 w 6107209"/>
              <a:gd name="connsiteY2456" fmla="*/ 948200 h 6858000"/>
              <a:gd name="connsiteX2457" fmla="*/ 2997301 w 6107209"/>
              <a:gd name="connsiteY2457" fmla="*/ 934422 h 6858000"/>
              <a:gd name="connsiteX2458" fmla="*/ 3010439 w 6107209"/>
              <a:gd name="connsiteY2458" fmla="*/ 942938 h 6858000"/>
              <a:gd name="connsiteX2459" fmla="*/ 3015455 w 6107209"/>
              <a:gd name="connsiteY2459" fmla="*/ 952788 h 6858000"/>
              <a:gd name="connsiteX2460" fmla="*/ 3032228 w 6107209"/>
              <a:gd name="connsiteY2460" fmla="*/ 934915 h 6858000"/>
              <a:gd name="connsiteX2461" fmla="*/ 3045364 w 6107209"/>
              <a:gd name="connsiteY2461" fmla="*/ 912302 h 6858000"/>
              <a:gd name="connsiteX2462" fmla="*/ 3063789 w 6107209"/>
              <a:gd name="connsiteY2462" fmla="*/ 924397 h 6858000"/>
              <a:gd name="connsiteX2463" fmla="*/ 3087550 w 6107209"/>
              <a:gd name="connsiteY2463" fmla="*/ 919608 h 6858000"/>
              <a:gd name="connsiteX2464" fmla="*/ 3088324 w 6107209"/>
              <a:gd name="connsiteY2464" fmla="*/ 939491 h 6858000"/>
              <a:gd name="connsiteX2465" fmla="*/ 3103951 w 6107209"/>
              <a:gd name="connsiteY2465" fmla="*/ 948934 h 6858000"/>
              <a:gd name="connsiteX2466" fmla="*/ 3129943 w 6107209"/>
              <a:gd name="connsiteY2466" fmla="*/ 969570 h 6858000"/>
              <a:gd name="connsiteX2467" fmla="*/ 3132214 w 6107209"/>
              <a:gd name="connsiteY2467" fmla="*/ 1002996 h 6858000"/>
              <a:gd name="connsiteX2468" fmla="*/ 3134484 w 6107209"/>
              <a:gd name="connsiteY2468" fmla="*/ 1036421 h 6858000"/>
              <a:gd name="connsiteX2469" fmla="*/ 3166460 w 6107209"/>
              <a:gd name="connsiteY2469" fmla="*/ 1048960 h 6858000"/>
              <a:gd name="connsiteX2470" fmla="*/ 3204622 w 6107209"/>
              <a:gd name="connsiteY2470" fmla="*/ 1096060 h 6858000"/>
              <a:gd name="connsiteX2471" fmla="*/ 3211546 w 6107209"/>
              <a:gd name="connsiteY2471" fmla="*/ 1095814 h 6858000"/>
              <a:gd name="connsiteX2472" fmla="*/ 3216690 w 6107209"/>
              <a:gd name="connsiteY2472" fmla="*/ 1101194 h 6858000"/>
              <a:gd name="connsiteX2473" fmla="*/ 3207152 w 6107209"/>
              <a:gd name="connsiteY2473" fmla="*/ 1120549 h 6858000"/>
              <a:gd name="connsiteX2474" fmla="*/ 3197611 w 6107209"/>
              <a:gd name="connsiteY2474" fmla="*/ 1139904 h 6858000"/>
              <a:gd name="connsiteX2475" fmla="*/ 3203206 w 6107209"/>
              <a:gd name="connsiteY2475" fmla="*/ 1145210 h 6858000"/>
              <a:gd name="connsiteX2476" fmla="*/ 3213288 w 6107209"/>
              <a:gd name="connsiteY2476" fmla="*/ 1144445 h 6858000"/>
              <a:gd name="connsiteX2477" fmla="*/ 3233643 w 6107209"/>
              <a:gd name="connsiteY2477" fmla="*/ 1166289 h 6858000"/>
              <a:gd name="connsiteX2478" fmla="*/ 3251440 w 6107209"/>
              <a:gd name="connsiteY2478" fmla="*/ 1134536 h 6858000"/>
              <a:gd name="connsiteX2479" fmla="*/ 3241999 w 6107209"/>
              <a:gd name="connsiteY2479" fmla="*/ 1085777 h 6858000"/>
              <a:gd name="connsiteX2480" fmla="*/ 3257427 w 6107209"/>
              <a:gd name="connsiteY2480" fmla="*/ 1067847 h 6858000"/>
              <a:gd name="connsiteX2481" fmla="*/ 3265045 w 6107209"/>
              <a:gd name="connsiteY2481" fmla="*/ 1052436 h 6858000"/>
              <a:gd name="connsiteX2482" fmla="*/ 3273077 w 6107209"/>
              <a:gd name="connsiteY2482" fmla="*/ 1031342 h 6858000"/>
              <a:gd name="connsiteX2483" fmla="*/ 3302012 w 6107209"/>
              <a:gd name="connsiteY2483" fmla="*/ 1025702 h 6858000"/>
              <a:gd name="connsiteX2484" fmla="*/ 3291483 w 6107209"/>
              <a:gd name="connsiteY2484" fmla="*/ 995798 h 6858000"/>
              <a:gd name="connsiteX2485" fmla="*/ 3297765 w 6107209"/>
              <a:gd name="connsiteY2485" fmla="*/ 971105 h 6858000"/>
              <a:gd name="connsiteX2486" fmla="*/ 3300566 w 6107209"/>
              <a:gd name="connsiteY2486" fmla="*/ 944762 h 6858000"/>
              <a:gd name="connsiteX2487" fmla="*/ 3315020 w 6107209"/>
              <a:gd name="connsiteY2487" fmla="*/ 937783 h 6858000"/>
              <a:gd name="connsiteX2488" fmla="*/ 3325992 w 6107209"/>
              <a:gd name="connsiteY2488" fmla="*/ 929154 h 6858000"/>
              <a:gd name="connsiteX2489" fmla="*/ 3316393 w 6107209"/>
              <a:gd name="connsiteY2489" fmla="*/ 916988 h 6858000"/>
              <a:gd name="connsiteX2490" fmla="*/ 3322442 w 6107209"/>
              <a:gd name="connsiteY2490" fmla="*/ 908098 h 6858000"/>
              <a:gd name="connsiteX2491" fmla="*/ 3333787 w 6107209"/>
              <a:gd name="connsiteY2491" fmla="*/ 841529 h 6858000"/>
              <a:gd name="connsiteX2492" fmla="*/ 3356310 w 6107209"/>
              <a:gd name="connsiteY2492" fmla="*/ 783379 h 6858000"/>
              <a:gd name="connsiteX2493" fmla="*/ 3390094 w 6107209"/>
              <a:gd name="connsiteY2493" fmla="*/ 716044 h 6858000"/>
              <a:gd name="connsiteX2494" fmla="*/ 3399296 w 6107209"/>
              <a:gd name="connsiteY2494" fmla="*/ 698272 h 6858000"/>
              <a:gd name="connsiteX2495" fmla="*/ 3411292 w 6107209"/>
              <a:gd name="connsiteY2495" fmla="*/ 692550 h 6858000"/>
              <a:gd name="connsiteX2496" fmla="*/ 3411970 w 6107209"/>
              <a:gd name="connsiteY2496" fmla="*/ 679380 h 6858000"/>
              <a:gd name="connsiteX2497" fmla="*/ 3415323 w 6107209"/>
              <a:gd name="connsiteY2497" fmla="*/ 644995 h 6858000"/>
              <a:gd name="connsiteX2498" fmla="*/ 3430340 w 6107209"/>
              <a:gd name="connsiteY2498" fmla="*/ 634135 h 6858000"/>
              <a:gd name="connsiteX2499" fmla="*/ 3441878 w 6107209"/>
              <a:gd name="connsiteY2499" fmla="*/ 621622 h 6858000"/>
              <a:gd name="connsiteX2500" fmla="*/ 3457942 w 6107209"/>
              <a:gd name="connsiteY2500" fmla="*/ 579434 h 6858000"/>
              <a:gd name="connsiteX2501" fmla="*/ 3456621 w 6107209"/>
              <a:gd name="connsiteY2501" fmla="*/ 574309 h 6858000"/>
              <a:gd name="connsiteX2502" fmla="*/ 3457903 w 6107209"/>
              <a:gd name="connsiteY2502" fmla="*/ 568344 h 6858000"/>
              <a:gd name="connsiteX2503" fmla="*/ 3469646 w 6107209"/>
              <a:gd name="connsiteY2503" fmla="*/ 572880 h 6858000"/>
              <a:gd name="connsiteX2504" fmla="*/ 3475336 w 6107209"/>
              <a:gd name="connsiteY2504" fmla="*/ 584920 h 6858000"/>
              <a:gd name="connsiteX2505" fmla="*/ 3458061 w 6107209"/>
              <a:gd name="connsiteY2505" fmla="*/ 612699 h 6858000"/>
              <a:gd name="connsiteX2506" fmla="*/ 3462558 w 6107209"/>
              <a:gd name="connsiteY2506" fmla="*/ 655652 h 6858000"/>
              <a:gd name="connsiteX2507" fmla="*/ 3461848 w 6107209"/>
              <a:gd name="connsiteY2507" fmla="*/ 700287 h 6858000"/>
              <a:gd name="connsiteX2508" fmla="*/ 3452843 w 6107209"/>
              <a:gd name="connsiteY2508" fmla="*/ 773499 h 6858000"/>
              <a:gd name="connsiteX2509" fmla="*/ 3445800 w 6107209"/>
              <a:gd name="connsiteY2509" fmla="*/ 787799 h 6858000"/>
              <a:gd name="connsiteX2510" fmla="*/ 3448320 w 6107209"/>
              <a:gd name="connsiteY2510" fmla="*/ 804563 h 6858000"/>
              <a:gd name="connsiteX2511" fmla="*/ 3436506 w 6107209"/>
              <a:gd name="connsiteY2511" fmla="*/ 820402 h 6858000"/>
              <a:gd name="connsiteX2512" fmla="*/ 3426445 w 6107209"/>
              <a:gd name="connsiteY2512" fmla="*/ 841226 h 6858000"/>
              <a:gd name="connsiteX2513" fmla="*/ 3415022 w 6107209"/>
              <a:gd name="connsiteY2513" fmla="*/ 885618 h 6858000"/>
              <a:gd name="connsiteX2514" fmla="*/ 3427636 w 6107209"/>
              <a:gd name="connsiteY2514" fmla="*/ 891260 h 6858000"/>
              <a:gd name="connsiteX2515" fmla="*/ 3442826 w 6107209"/>
              <a:gd name="connsiteY2515" fmla="*/ 887744 h 6858000"/>
              <a:gd name="connsiteX2516" fmla="*/ 3449767 w 6107209"/>
              <a:gd name="connsiteY2516" fmla="*/ 885505 h 6858000"/>
              <a:gd name="connsiteX2517" fmla="*/ 3457542 w 6107209"/>
              <a:gd name="connsiteY2517" fmla="*/ 873282 h 6858000"/>
              <a:gd name="connsiteX2518" fmla="*/ 3470552 w 6107209"/>
              <a:gd name="connsiteY2518" fmla="*/ 867695 h 6858000"/>
              <a:gd name="connsiteX2519" fmla="*/ 3478213 w 6107209"/>
              <a:gd name="connsiteY2519" fmla="*/ 823593 h 6858000"/>
              <a:gd name="connsiteX2520" fmla="*/ 3498041 w 6107209"/>
              <a:gd name="connsiteY2520" fmla="*/ 781115 h 6858000"/>
              <a:gd name="connsiteX2521" fmla="*/ 3499013 w 6107209"/>
              <a:gd name="connsiteY2521" fmla="*/ 728995 h 6858000"/>
              <a:gd name="connsiteX2522" fmla="*/ 3533721 w 6107209"/>
              <a:gd name="connsiteY2522" fmla="*/ 717793 h 6858000"/>
              <a:gd name="connsiteX2523" fmla="*/ 3564759 w 6107209"/>
              <a:gd name="connsiteY2523" fmla="*/ 652269 h 6858000"/>
              <a:gd name="connsiteX2524" fmla="*/ 3575665 w 6107209"/>
              <a:gd name="connsiteY2524" fmla="*/ 665401 h 6858000"/>
              <a:gd name="connsiteX2525" fmla="*/ 3596074 w 6107209"/>
              <a:gd name="connsiteY2525" fmla="*/ 664364 h 6858000"/>
              <a:gd name="connsiteX2526" fmla="*/ 3603016 w 6107209"/>
              <a:gd name="connsiteY2526" fmla="*/ 662124 h 6858000"/>
              <a:gd name="connsiteX2527" fmla="*/ 3604664 w 6107209"/>
              <a:gd name="connsiteY2527" fmla="*/ 636614 h 6858000"/>
              <a:gd name="connsiteX2528" fmla="*/ 3627192 w 6107209"/>
              <a:gd name="connsiteY2528" fmla="*/ 621017 h 6858000"/>
              <a:gd name="connsiteX2529" fmla="*/ 3637604 w 6107209"/>
              <a:gd name="connsiteY2529" fmla="*/ 617656 h 6858000"/>
              <a:gd name="connsiteX2530" fmla="*/ 3615531 w 6107209"/>
              <a:gd name="connsiteY2530" fmla="*/ 598878 h 6858000"/>
              <a:gd name="connsiteX2531" fmla="*/ 3627088 w 6107209"/>
              <a:gd name="connsiteY2531" fmla="*/ 591910 h 6858000"/>
              <a:gd name="connsiteX2532" fmla="*/ 3642128 w 6107209"/>
              <a:gd name="connsiteY2532" fmla="*/ 586594 h 6858000"/>
              <a:gd name="connsiteX2533" fmla="*/ 3684945 w 6107209"/>
              <a:gd name="connsiteY2533" fmla="*/ 576474 h 6858000"/>
              <a:gd name="connsiteX2534" fmla="*/ 3689328 w 6107209"/>
              <a:gd name="connsiteY2534" fmla="*/ 587548 h 6858000"/>
              <a:gd name="connsiteX2535" fmla="*/ 3695437 w 6107209"/>
              <a:gd name="connsiteY2535" fmla="*/ 595291 h 6858000"/>
              <a:gd name="connsiteX2536" fmla="*/ 3703459 w 6107209"/>
              <a:gd name="connsiteY2536" fmla="*/ 571423 h 6858000"/>
              <a:gd name="connsiteX2537" fmla="*/ 3704520 w 6107209"/>
              <a:gd name="connsiteY2537" fmla="*/ 544254 h 6858000"/>
              <a:gd name="connsiteX2538" fmla="*/ 3709122 w 6107209"/>
              <a:gd name="connsiteY2538" fmla="*/ 535368 h 6858000"/>
              <a:gd name="connsiteX2539" fmla="*/ 3710213 w 6107209"/>
              <a:gd name="connsiteY2539" fmla="*/ 516513 h 6858000"/>
              <a:gd name="connsiteX2540" fmla="*/ 3741370 w 6107209"/>
              <a:gd name="connsiteY2540" fmla="*/ 484255 h 6858000"/>
              <a:gd name="connsiteX2541" fmla="*/ 3742501 w 6107209"/>
              <a:gd name="connsiteY2541" fmla="*/ 476490 h 6858000"/>
              <a:gd name="connsiteX2542" fmla="*/ 3757412 w 6107209"/>
              <a:gd name="connsiteY2542" fmla="*/ 476303 h 6858000"/>
              <a:gd name="connsiteX2543" fmla="*/ 3771475 w 6107209"/>
              <a:gd name="connsiteY2543" fmla="*/ 481939 h 6858000"/>
              <a:gd name="connsiteX2544" fmla="*/ 3757435 w 6107209"/>
              <a:gd name="connsiteY2544" fmla="*/ 442066 h 6858000"/>
              <a:gd name="connsiteX2545" fmla="*/ 3783790 w 6107209"/>
              <a:gd name="connsiteY2545" fmla="*/ 403031 h 6858000"/>
              <a:gd name="connsiteX2546" fmla="*/ 3798886 w 6107209"/>
              <a:gd name="connsiteY2546" fmla="*/ 373182 h 6858000"/>
              <a:gd name="connsiteX2547" fmla="*/ 3789486 w 6107209"/>
              <a:gd name="connsiteY2547" fmla="*/ 335511 h 6858000"/>
              <a:gd name="connsiteX2548" fmla="*/ 3834605 w 6107209"/>
              <a:gd name="connsiteY2548" fmla="*/ 320948 h 6858000"/>
              <a:gd name="connsiteX2549" fmla="*/ 3846068 w 6107209"/>
              <a:gd name="connsiteY2549" fmla="*/ 287646 h 6858000"/>
              <a:gd name="connsiteX2550" fmla="*/ 3849539 w 6107209"/>
              <a:gd name="connsiteY2550" fmla="*/ 286525 h 6858000"/>
              <a:gd name="connsiteX2551" fmla="*/ 3866932 w 6107209"/>
              <a:gd name="connsiteY2551" fmla="*/ 292013 h 6858000"/>
              <a:gd name="connsiteX2552" fmla="*/ 3865958 w 6107209"/>
              <a:gd name="connsiteY2552" fmla="*/ 302966 h 6858000"/>
              <a:gd name="connsiteX2553" fmla="*/ 3858900 w 6107209"/>
              <a:gd name="connsiteY2553" fmla="*/ 313108 h 6858000"/>
              <a:gd name="connsiteX2554" fmla="*/ 3848890 w 6107209"/>
              <a:gd name="connsiteY2554" fmla="*/ 347792 h 6858000"/>
              <a:gd name="connsiteX2555" fmla="*/ 3816240 w 6107209"/>
              <a:gd name="connsiteY2555" fmla="*/ 367581 h 6858000"/>
              <a:gd name="connsiteX2556" fmla="*/ 3818750 w 6107209"/>
              <a:gd name="connsiteY2556" fmla="*/ 381573 h 6858000"/>
              <a:gd name="connsiteX2557" fmla="*/ 3818658 w 6107209"/>
              <a:gd name="connsiteY2557" fmla="*/ 396403 h 6858000"/>
              <a:gd name="connsiteX2558" fmla="*/ 3817501 w 6107209"/>
              <a:gd name="connsiteY2558" fmla="*/ 437018 h 6858000"/>
              <a:gd name="connsiteX2559" fmla="*/ 3815465 w 6107209"/>
              <a:gd name="connsiteY2559" fmla="*/ 475142 h 6858000"/>
              <a:gd name="connsiteX2560" fmla="*/ 3802181 w 6107209"/>
              <a:gd name="connsiteY2560" fmla="*/ 485443 h 6858000"/>
              <a:gd name="connsiteX2561" fmla="*/ 3792379 w 6107209"/>
              <a:gd name="connsiteY2561" fmla="*/ 497395 h 6858000"/>
              <a:gd name="connsiteX2562" fmla="*/ 3795849 w 6107209"/>
              <a:gd name="connsiteY2562" fmla="*/ 496274 h 6858000"/>
              <a:gd name="connsiteX2563" fmla="*/ 3846741 w 6107209"/>
              <a:gd name="connsiteY2563" fmla="*/ 476148 h 6858000"/>
              <a:gd name="connsiteX2564" fmla="*/ 3883866 w 6107209"/>
              <a:gd name="connsiteY2564" fmla="*/ 493769 h 6858000"/>
              <a:gd name="connsiteX2565" fmla="*/ 3899762 w 6107209"/>
              <a:gd name="connsiteY2565" fmla="*/ 485401 h 6858000"/>
              <a:gd name="connsiteX2566" fmla="*/ 3910422 w 6107209"/>
              <a:gd name="connsiteY2566" fmla="*/ 470397 h 6858000"/>
              <a:gd name="connsiteX2567" fmla="*/ 3917284 w 6107209"/>
              <a:gd name="connsiteY2567" fmla="*/ 445979 h 6858000"/>
              <a:gd name="connsiteX2568" fmla="*/ 3924104 w 6107209"/>
              <a:gd name="connsiteY2568" fmla="*/ 450253 h 6858000"/>
              <a:gd name="connsiteX2569" fmla="*/ 3930076 w 6107209"/>
              <a:gd name="connsiteY2569" fmla="*/ 460353 h 6858000"/>
              <a:gd name="connsiteX2570" fmla="*/ 3947469 w 6107209"/>
              <a:gd name="connsiteY2570" fmla="*/ 465840 h 6858000"/>
              <a:gd name="connsiteX2571" fmla="*/ 3940830 w 6107209"/>
              <a:gd name="connsiteY2571" fmla="*/ 471684 h 6858000"/>
              <a:gd name="connsiteX2572" fmla="*/ 3939398 w 6107209"/>
              <a:gd name="connsiteY2572" fmla="*/ 475847 h 6858000"/>
              <a:gd name="connsiteX2573" fmla="*/ 3953321 w 6107209"/>
              <a:gd name="connsiteY2573" fmla="*/ 482454 h 6858000"/>
              <a:gd name="connsiteX2574" fmla="*/ 3956790 w 6107209"/>
              <a:gd name="connsiteY2574" fmla="*/ 481334 h 6858000"/>
              <a:gd name="connsiteX2575" fmla="*/ 3966111 w 6107209"/>
              <a:gd name="connsiteY2575" fmla="*/ 496827 h 6858000"/>
              <a:gd name="connsiteX2576" fmla="*/ 3999687 w 6107209"/>
              <a:gd name="connsiteY2576" fmla="*/ 493392 h 6858000"/>
              <a:gd name="connsiteX2577" fmla="*/ 3991580 w 6107209"/>
              <a:gd name="connsiteY2577" fmla="*/ 452529 h 6858000"/>
              <a:gd name="connsiteX2578" fmla="*/ 4012164 w 6107209"/>
              <a:gd name="connsiteY2578" fmla="*/ 419057 h 6858000"/>
              <a:gd name="connsiteX2579" fmla="*/ 4012046 w 6107209"/>
              <a:gd name="connsiteY2579" fmla="*/ 385792 h 6858000"/>
              <a:gd name="connsiteX2580" fmla="*/ 4030091 w 6107209"/>
              <a:gd name="connsiteY2580" fmla="*/ 371179 h 6858000"/>
              <a:gd name="connsiteX2581" fmla="*/ 4035090 w 6107209"/>
              <a:gd name="connsiteY2581" fmla="*/ 352450 h 6858000"/>
              <a:gd name="connsiteX2582" fmla="*/ 4055179 w 6107209"/>
              <a:gd name="connsiteY2582" fmla="*/ 342268 h 6858000"/>
              <a:gd name="connsiteX2583" fmla="*/ 4063948 w 6107209"/>
              <a:gd name="connsiteY2583" fmla="*/ 324636 h 6858000"/>
              <a:gd name="connsiteX2584" fmla="*/ 4086286 w 6107209"/>
              <a:gd name="connsiteY2584" fmla="*/ 296148 h 6858000"/>
              <a:gd name="connsiteX2585" fmla="*/ 4107778 w 6107209"/>
              <a:gd name="connsiteY2585" fmla="*/ 273485 h 6858000"/>
              <a:gd name="connsiteX2586" fmla="*/ 4122502 w 6107209"/>
              <a:gd name="connsiteY2586" fmla="*/ 220627 h 6858000"/>
              <a:gd name="connsiteX2587" fmla="*/ 4139829 w 6107209"/>
              <a:gd name="connsiteY2587" fmla="*/ 166931 h 6858000"/>
              <a:gd name="connsiteX2588" fmla="*/ 4184336 w 6107209"/>
              <a:gd name="connsiteY2588" fmla="*/ 102609 h 6858000"/>
              <a:gd name="connsiteX2589" fmla="*/ 4198396 w 6107209"/>
              <a:gd name="connsiteY2589" fmla="*/ 25914 h 6858000"/>
              <a:gd name="connsiteX2590" fmla="*/ 4212138 w 6107209"/>
              <a:gd name="connsiteY2590" fmla="*/ 22404 h 6858000"/>
              <a:gd name="connsiteX2591" fmla="*/ 4221521 w 6107209"/>
              <a:gd name="connsiteY2591" fmla="*/ 14750 h 6858000"/>
              <a:gd name="connsiteX2592" fmla="*/ 4213370 w 6107209"/>
              <a:gd name="connsiteY2592" fmla="*/ 25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Lst>
            <a:rect l="l" t="t" r="r" b="b"/>
            <a:pathLst>
              <a:path w="6107209" h="6858000">
                <a:moveTo>
                  <a:pt x="1737232" y="6357484"/>
                </a:moveTo>
                <a:cubicBezTo>
                  <a:pt x="1740922" y="6356718"/>
                  <a:pt x="1745411" y="6359484"/>
                  <a:pt x="1750702" y="6365783"/>
                </a:cubicBezTo>
                <a:cubicBezTo>
                  <a:pt x="1755992" y="6372081"/>
                  <a:pt x="1759651" y="6377195"/>
                  <a:pt x="1761678" y="6381125"/>
                </a:cubicBezTo>
                <a:cubicBezTo>
                  <a:pt x="1762924" y="6384202"/>
                  <a:pt x="1763248" y="6387470"/>
                  <a:pt x="1762649" y="6390931"/>
                </a:cubicBezTo>
                <a:cubicBezTo>
                  <a:pt x="1762050" y="6394391"/>
                  <a:pt x="1762780" y="6398447"/>
                  <a:pt x="1764838" y="6403095"/>
                </a:cubicBezTo>
                <a:cubicBezTo>
                  <a:pt x="1759739" y="6405586"/>
                  <a:pt x="1753929" y="6407191"/>
                  <a:pt x="1747408" y="6407912"/>
                </a:cubicBezTo>
                <a:cubicBezTo>
                  <a:pt x="1740886" y="6408630"/>
                  <a:pt x="1734681" y="6407490"/>
                  <a:pt x="1728794" y="6404489"/>
                </a:cubicBezTo>
                <a:cubicBezTo>
                  <a:pt x="1725963" y="6397843"/>
                  <a:pt x="1726407" y="6391116"/>
                  <a:pt x="1730129" y="6384305"/>
                </a:cubicBezTo>
                <a:cubicBezTo>
                  <a:pt x="1733850" y="6377495"/>
                  <a:pt x="1738380" y="6372747"/>
                  <a:pt x="1743718" y="6370061"/>
                </a:cubicBezTo>
                <a:cubicBezTo>
                  <a:pt x="1743244" y="6369634"/>
                  <a:pt x="1741751" y="6367732"/>
                  <a:pt x="1739244" y="6364355"/>
                </a:cubicBezTo>
                <a:cubicBezTo>
                  <a:pt x="1736736" y="6360978"/>
                  <a:pt x="1736066" y="6358687"/>
                  <a:pt x="1737232" y="6357484"/>
                </a:cubicBezTo>
                <a:close/>
                <a:moveTo>
                  <a:pt x="1731494" y="6203776"/>
                </a:moveTo>
                <a:lnTo>
                  <a:pt x="1715073" y="6211537"/>
                </a:lnTo>
                <a:lnTo>
                  <a:pt x="1701647" y="6272631"/>
                </a:lnTo>
                <a:lnTo>
                  <a:pt x="1749039" y="6293246"/>
                </a:lnTo>
                <a:cubicBezTo>
                  <a:pt x="1748096" y="6278050"/>
                  <a:pt x="1747768" y="6262563"/>
                  <a:pt x="1748056" y="6246784"/>
                </a:cubicBezTo>
                <a:cubicBezTo>
                  <a:pt x="1748345" y="6231007"/>
                  <a:pt x="1745554" y="6216683"/>
                  <a:pt x="1739684" y="6203816"/>
                </a:cubicBezTo>
                <a:cubicBezTo>
                  <a:pt x="1737786" y="6201454"/>
                  <a:pt x="1735056" y="6201442"/>
                  <a:pt x="1731494" y="6203776"/>
                </a:cubicBezTo>
                <a:close/>
                <a:moveTo>
                  <a:pt x="2033807" y="6029608"/>
                </a:moveTo>
                <a:lnTo>
                  <a:pt x="1996018" y="6051379"/>
                </a:lnTo>
                <a:cubicBezTo>
                  <a:pt x="2003995" y="6059584"/>
                  <a:pt x="2002249" y="6066765"/>
                  <a:pt x="1990786" y="6072915"/>
                </a:cubicBezTo>
                <a:cubicBezTo>
                  <a:pt x="1979321" y="6079068"/>
                  <a:pt x="1973887" y="6087013"/>
                  <a:pt x="1974485" y="6096751"/>
                </a:cubicBezTo>
                <a:cubicBezTo>
                  <a:pt x="1973368" y="6101189"/>
                  <a:pt x="1973895" y="6104850"/>
                  <a:pt x="1976064" y="6107736"/>
                </a:cubicBezTo>
                <a:cubicBezTo>
                  <a:pt x="1979546" y="6113993"/>
                  <a:pt x="1984774" y="6119180"/>
                  <a:pt x="1991747" y="6123298"/>
                </a:cubicBezTo>
                <a:cubicBezTo>
                  <a:pt x="1998723" y="6127415"/>
                  <a:pt x="2006009" y="6130652"/>
                  <a:pt x="2013604" y="6133009"/>
                </a:cubicBezTo>
                <a:lnTo>
                  <a:pt x="2005290" y="6156491"/>
                </a:lnTo>
                <a:cubicBezTo>
                  <a:pt x="1998109" y="6159233"/>
                  <a:pt x="1993607" y="6158754"/>
                  <a:pt x="1991784" y="6155053"/>
                </a:cubicBezTo>
                <a:cubicBezTo>
                  <a:pt x="1989961" y="6151352"/>
                  <a:pt x="1984640" y="6151262"/>
                  <a:pt x="1975815" y="6154780"/>
                </a:cubicBezTo>
                <a:cubicBezTo>
                  <a:pt x="1979554" y="6157738"/>
                  <a:pt x="1985130" y="6161293"/>
                  <a:pt x="1992548" y="6165447"/>
                </a:cubicBezTo>
                <a:cubicBezTo>
                  <a:pt x="1999965" y="6169599"/>
                  <a:pt x="2006374" y="6170806"/>
                  <a:pt x="2011776" y="6169068"/>
                </a:cubicBezTo>
                <a:cubicBezTo>
                  <a:pt x="2013179" y="6167997"/>
                  <a:pt x="2013259" y="6165841"/>
                  <a:pt x="2012014" y="6162601"/>
                </a:cubicBezTo>
                <a:cubicBezTo>
                  <a:pt x="2010770" y="6159360"/>
                  <a:pt x="2009622" y="6156806"/>
                  <a:pt x="2008574" y="6154939"/>
                </a:cubicBezTo>
                <a:lnTo>
                  <a:pt x="2029984" y="6133089"/>
                </a:lnTo>
                <a:lnTo>
                  <a:pt x="2052932" y="6130064"/>
                </a:lnTo>
                <a:lnTo>
                  <a:pt x="2041666" y="6092373"/>
                </a:lnTo>
                <a:lnTo>
                  <a:pt x="2046862" y="6039080"/>
                </a:lnTo>
                <a:close/>
                <a:moveTo>
                  <a:pt x="1781837" y="5976635"/>
                </a:moveTo>
                <a:cubicBezTo>
                  <a:pt x="1778326" y="5982205"/>
                  <a:pt x="1773384" y="5987473"/>
                  <a:pt x="1767011" y="5992441"/>
                </a:cubicBezTo>
                <a:cubicBezTo>
                  <a:pt x="1760637" y="5997409"/>
                  <a:pt x="1754064" y="6001493"/>
                  <a:pt x="1747290" y="6004695"/>
                </a:cubicBezTo>
                <a:lnTo>
                  <a:pt x="1737230" y="6048555"/>
                </a:lnTo>
                <a:cubicBezTo>
                  <a:pt x="1739866" y="6053501"/>
                  <a:pt x="1741475" y="6058932"/>
                  <a:pt x="1742058" y="6064847"/>
                </a:cubicBezTo>
                <a:cubicBezTo>
                  <a:pt x="1742640" y="6070764"/>
                  <a:pt x="1740976" y="6075788"/>
                  <a:pt x="1737064" y="6079917"/>
                </a:cubicBezTo>
                <a:cubicBezTo>
                  <a:pt x="1739018" y="6084697"/>
                  <a:pt x="1739537" y="6089666"/>
                  <a:pt x="1738624" y="6094822"/>
                </a:cubicBezTo>
                <a:cubicBezTo>
                  <a:pt x="1737708" y="6099980"/>
                  <a:pt x="1738230" y="6104948"/>
                  <a:pt x="1740182" y="6109727"/>
                </a:cubicBezTo>
                <a:lnTo>
                  <a:pt x="1749952" y="6120752"/>
                </a:lnTo>
                <a:cubicBezTo>
                  <a:pt x="1742422" y="6124964"/>
                  <a:pt x="1736936" y="6130163"/>
                  <a:pt x="1733489" y="6136354"/>
                </a:cubicBezTo>
                <a:cubicBezTo>
                  <a:pt x="1730044" y="6142545"/>
                  <a:pt x="1724557" y="6147745"/>
                  <a:pt x="1717027" y="6151956"/>
                </a:cubicBezTo>
                <a:lnTo>
                  <a:pt x="1718648" y="6155101"/>
                </a:lnTo>
                <a:lnTo>
                  <a:pt x="1728418" y="6166125"/>
                </a:lnTo>
                <a:lnTo>
                  <a:pt x="1754524" y="6185070"/>
                </a:lnTo>
                <a:lnTo>
                  <a:pt x="1782711" y="6120912"/>
                </a:lnTo>
                <a:cubicBezTo>
                  <a:pt x="1775567" y="6110357"/>
                  <a:pt x="1770784" y="6098441"/>
                  <a:pt x="1768363" y="6085166"/>
                </a:cubicBezTo>
                <a:cubicBezTo>
                  <a:pt x="1765943" y="6071889"/>
                  <a:pt x="1764849" y="6059208"/>
                  <a:pt x="1765083" y="6047122"/>
                </a:cubicBezTo>
                <a:cubicBezTo>
                  <a:pt x="1770821" y="6046202"/>
                  <a:pt x="1774520" y="6043803"/>
                  <a:pt x="1776178" y="6039923"/>
                </a:cubicBezTo>
                <a:cubicBezTo>
                  <a:pt x="1777836" y="6036043"/>
                  <a:pt x="1777451" y="6031663"/>
                  <a:pt x="1775019" y="6026784"/>
                </a:cubicBezTo>
                <a:cubicBezTo>
                  <a:pt x="1773591" y="6019393"/>
                  <a:pt x="1773704" y="6011031"/>
                  <a:pt x="1775357" y="6001695"/>
                </a:cubicBezTo>
                <a:cubicBezTo>
                  <a:pt x="1777010" y="5992359"/>
                  <a:pt x="1779171" y="5984006"/>
                  <a:pt x="1781837" y="5976635"/>
                </a:cubicBezTo>
                <a:close/>
                <a:moveTo>
                  <a:pt x="2024100" y="5968206"/>
                </a:moveTo>
                <a:cubicBezTo>
                  <a:pt x="2020715" y="5969399"/>
                  <a:pt x="2018048" y="5970497"/>
                  <a:pt x="2016098" y="5971500"/>
                </a:cubicBezTo>
                <a:cubicBezTo>
                  <a:pt x="2012675" y="5973115"/>
                  <a:pt x="2010070" y="5975324"/>
                  <a:pt x="2008281" y="5978126"/>
                </a:cubicBezTo>
                <a:cubicBezTo>
                  <a:pt x="2006492" y="5980928"/>
                  <a:pt x="2006340" y="5983932"/>
                  <a:pt x="2007824" y="5987141"/>
                </a:cubicBezTo>
                <a:cubicBezTo>
                  <a:pt x="2010564" y="5991793"/>
                  <a:pt x="2014845" y="5995473"/>
                  <a:pt x="2020665" y="5998181"/>
                </a:cubicBezTo>
                <a:cubicBezTo>
                  <a:pt x="2026486" y="6000887"/>
                  <a:pt x="2032004" y="6003005"/>
                  <a:pt x="2037217" y="6004534"/>
                </a:cubicBezTo>
                <a:cubicBezTo>
                  <a:pt x="2034520" y="5998314"/>
                  <a:pt x="2033459" y="5992297"/>
                  <a:pt x="2034036" y="5986484"/>
                </a:cubicBezTo>
                <a:cubicBezTo>
                  <a:pt x="2034612" y="5980672"/>
                  <a:pt x="2033553" y="5974656"/>
                  <a:pt x="2030856" y="5968435"/>
                </a:cubicBezTo>
                <a:cubicBezTo>
                  <a:pt x="2029737" y="5967089"/>
                  <a:pt x="2027485" y="5967012"/>
                  <a:pt x="2024100" y="5968206"/>
                </a:cubicBezTo>
                <a:close/>
                <a:moveTo>
                  <a:pt x="1580419" y="5966249"/>
                </a:moveTo>
                <a:lnTo>
                  <a:pt x="1583662" y="5972538"/>
                </a:lnTo>
                <a:cubicBezTo>
                  <a:pt x="1589366" y="5984098"/>
                  <a:pt x="1590874" y="5995931"/>
                  <a:pt x="1588184" y="6008039"/>
                </a:cubicBezTo>
                <a:cubicBezTo>
                  <a:pt x="1585491" y="6020147"/>
                  <a:pt x="1578413" y="6029195"/>
                  <a:pt x="1566950" y="6035183"/>
                </a:cubicBezTo>
                <a:lnTo>
                  <a:pt x="1560381" y="6038288"/>
                </a:lnTo>
                <a:close/>
                <a:moveTo>
                  <a:pt x="2066088" y="5965470"/>
                </a:moveTo>
                <a:cubicBezTo>
                  <a:pt x="2063086" y="5965259"/>
                  <a:pt x="2058437" y="5966805"/>
                  <a:pt x="2052140" y="5970106"/>
                </a:cubicBezTo>
                <a:cubicBezTo>
                  <a:pt x="2054812" y="5974627"/>
                  <a:pt x="2058417" y="5976996"/>
                  <a:pt x="2062955" y="5977215"/>
                </a:cubicBezTo>
                <a:cubicBezTo>
                  <a:pt x="2067492" y="5977434"/>
                  <a:pt x="2071523" y="5976669"/>
                  <a:pt x="2075047" y="5974922"/>
                </a:cubicBezTo>
                <a:cubicBezTo>
                  <a:pt x="2072076" y="5968830"/>
                  <a:pt x="2069090" y="5965680"/>
                  <a:pt x="2066088" y="5965470"/>
                </a:cubicBezTo>
                <a:close/>
                <a:moveTo>
                  <a:pt x="2032684" y="5932376"/>
                </a:moveTo>
                <a:cubicBezTo>
                  <a:pt x="2029639" y="5934059"/>
                  <a:pt x="2028330" y="5936144"/>
                  <a:pt x="2028762" y="5938629"/>
                </a:cubicBezTo>
                <a:cubicBezTo>
                  <a:pt x="2029191" y="5941115"/>
                  <a:pt x="2029931" y="5943209"/>
                  <a:pt x="2030980" y="5944913"/>
                </a:cubicBezTo>
                <a:lnTo>
                  <a:pt x="2045738" y="5941848"/>
                </a:lnTo>
                <a:cubicBezTo>
                  <a:pt x="2044690" y="5939980"/>
                  <a:pt x="2042722" y="5937815"/>
                  <a:pt x="2039835" y="5935351"/>
                </a:cubicBezTo>
                <a:cubicBezTo>
                  <a:pt x="2036948" y="5932886"/>
                  <a:pt x="2034563" y="5931896"/>
                  <a:pt x="2032684" y="5932376"/>
                </a:cubicBezTo>
                <a:close/>
                <a:moveTo>
                  <a:pt x="1777513" y="5865274"/>
                </a:moveTo>
                <a:cubicBezTo>
                  <a:pt x="1774466" y="5866959"/>
                  <a:pt x="1773158" y="5869043"/>
                  <a:pt x="1773589" y="5871529"/>
                </a:cubicBezTo>
                <a:cubicBezTo>
                  <a:pt x="1774020" y="5874013"/>
                  <a:pt x="1774760" y="5876108"/>
                  <a:pt x="1775808" y="5877812"/>
                </a:cubicBezTo>
                <a:cubicBezTo>
                  <a:pt x="1774465" y="5880321"/>
                  <a:pt x="1772195" y="5883510"/>
                  <a:pt x="1769001" y="5887382"/>
                </a:cubicBezTo>
                <a:cubicBezTo>
                  <a:pt x="1765806" y="5891255"/>
                  <a:pt x="1764764" y="5894844"/>
                  <a:pt x="1765872" y="5898149"/>
                </a:cubicBezTo>
                <a:cubicBezTo>
                  <a:pt x="1767059" y="5899462"/>
                  <a:pt x="1769175" y="5899604"/>
                  <a:pt x="1772217" y="5898572"/>
                </a:cubicBezTo>
                <a:cubicBezTo>
                  <a:pt x="1775260" y="5897542"/>
                  <a:pt x="1776970" y="5896896"/>
                  <a:pt x="1777347" y="5896636"/>
                </a:cubicBezTo>
                <a:lnTo>
                  <a:pt x="1777430" y="5880956"/>
                </a:lnTo>
                <a:cubicBezTo>
                  <a:pt x="1779380" y="5879952"/>
                  <a:pt x="1781642" y="5878068"/>
                  <a:pt x="1784215" y="5875304"/>
                </a:cubicBezTo>
                <a:cubicBezTo>
                  <a:pt x="1786791" y="5872539"/>
                  <a:pt x="1787827" y="5870258"/>
                  <a:pt x="1787323" y="5868458"/>
                </a:cubicBezTo>
                <a:cubicBezTo>
                  <a:pt x="1784884" y="5865049"/>
                  <a:pt x="1781614" y="5863987"/>
                  <a:pt x="1777513" y="5865274"/>
                </a:cubicBezTo>
                <a:close/>
                <a:moveTo>
                  <a:pt x="2056712" y="5725494"/>
                </a:moveTo>
                <a:lnTo>
                  <a:pt x="2046858" y="5730149"/>
                </a:lnTo>
                <a:cubicBezTo>
                  <a:pt x="2039024" y="5733935"/>
                  <a:pt x="2035384" y="5738426"/>
                  <a:pt x="2035937" y="5743623"/>
                </a:cubicBezTo>
                <a:cubicBezTo>
                  <a:pt x="2036489" y="5748820"/>
                  <a:pt x="2038979" y="5755301"/>
                  <a:pt x="2043409" y="5763065"/>
                </a:cubicBezTo>
                <a:cubicBezTo>
                  <a:pt x="2036446" y="5789168"/>
                  <a:pt x="2033577" y="5815290"/>
                  <a:pt x="2034803" y="5841432"/>
                </a:cubicBezTo>
                <a:cubicBezTo>
                  <a:pt x="2035852" y="5843299"/>
                  <a:pt x="2037820" y="5845465"/>
                  <a:pt x="2040707" y="5847930"/>
                </a:cubicBezTo>
                <a:cubicBezTo>
                  <a:pt x="2043595" y="5850395"/>
                  <a:pt x="2045978" y="5851385"/>
                  <a:pt x="2047858" y="5850904"/>
                </a:cubicBezTo>
                <a:lnTo>
                  <a:pt x="2041373" y="5838328"/>
                </a:lnTo>
                <a:cubicBezTo>
                  <a:pt x="2051235" y="5831874"/>
                  <a:pt x="2056608" y="5822165"/>
                  <a:pt x="2057496" y="5809198"/>
                </a:cubicBezTo>
                <a:cubicBezTo>
                  <a:pt x="2058385" y="5796232"/>
                  <a:pt x="2064581" y="5786135"/>
                  <a:pt x="2076085" y="5778905"/>
                </a:cubicBezTo>
                <a:lnTo>
                  <a:pt x="2069683" y="5750647"/>
                </a:lnTo>
                <a:cubicBezTo>
                  <a:pt x="2058877" y="5754941"/>
                  <a:pt x="2053424" y="5753281"/>
                  <a:pt x="2053329" y="5745667"/>
                </a:cubicBezTo>
                <a:cubicBezTo>
                  <a:pt x="2053233" y="5738056"/>
                  <a:pt x="2054360" y="5731330"/>
                  <a:pt x="2056712" y="5725494"/>
                </a:cubicBezTo>
                <a:close/>
                <a:moveTo>
                  <a:pt x="2096039" y="5722549"/>
                </a:moveTo>
                <a:cubicBezTo>
                  <a:pt x="2092478" y="5724883"/>
                  <a:pt x="2091369" y="5728014"/>
                  <a:pt x="2092713" y="5731942"/>
                </a:cubicBezTo>
                <a:cubicBezTo>
                  <a:pt x="2094472" y="5734857"/>
                  <a:pt x="2096649" y="5736110"/>
                  <a:pt x="2099245" y="5735698"/>
                </a:cubicBezTo>
                <a:cubicBezTo>
                  <a:pt x="2101840" y="5735285"/>
                  <a:pt x="2104028" y="5734577"/>
                  <a:pt x="2105808" y="5733573"/>
                </a:cubicBezTo>
                <a:lnTo>
                  <a:pt x="2112377" y="5730468"/>
                </a:lnTo>
                <a:cubicBezTo>
                  <a:pt x="2110688" y="5727194"/>
                  <a:pt x="2108381" y="5724699"/>
                  <a:pt x="2105456" y="5722986"/>
                </a:cubicBezTo>
                <a:cubicBezTo>
                  <a:pt x="2102530" y="5721272"/>
                  <a:pt x="2099390" y="5721127"/>
                  <a:pt x="2096039" y="5722549"/>
                </a:cubicBezTo>
                <a:close/>
                <a:moveTo>
                  <a:pt x="1775806" y="5568881"/>
                </a:moveTo>
                <a:lnTo>
                  <a:pt x="1742963" y="5584404"/>
                </a:lnTo>
                <a:cubicBezTo>
                  <a:pt x="1741187" y="5585081"/>
                  <a:pt x="1739815" y="5586055"/>
                  <a:pt x="1738853" y="5587325"/>
                </a:cubicBezTo>
                <a:cubicBezTo>
                  <a:pt x="1737891" y="5588593"/>
                  <a:pt x="1738153" y="5590752"/>
                  <a:pt x="1739638" y="5593797"/>
                </a:cubicBezTo>
                <a:cubicBezTo>
                  <a:pt x="1741805" y="5597010"/>
                  <a:pt x="1746025" y="5599250"/>
                  <a:pt x="1752296" y="5600523"/>
                </a:cubicBezTo>
                <a:cubicBezTo>
                  <a:pt x="1758569" y="5601795"/>
                  <a:pt x="1763619" y="5601688"/>
                  <a:pt x="1767450" y="5600205"/>
                </a:cubicBezTo>
                <a:cubicBezTo>
                  <a:pt x="1771012" y="5597870"/>
                  <a:pt x="1772120" y="5594738"/>
                  <a:pt x="1770776" y="5590812"/>
                </a:cubicBezTo>
                <a:close/>
                <a:moveTo>
                  <a:pt x="2072299" y="5565617"/>
                </a:moveTo>
                <a:lnTo>
                  <a:pt x="2047690" y="5573338"/>
                </a:lnTo>
                <a:cubicBezTo>
                  <a:pt x="2053480" y="5581762"/>
                  <a:pt x="2056511" y="5589291"/>
                  <a:pt x="2056784" y="5595924"/>
                </a:cubicBezTo>
                <a:cubicBezTo>
                  <a:pt x="2057056" y="5602557"/>
                  <a:pt x="2058860" y="5609687"/>
                  <a:pt x="2062198" y="5617316"/>
                </a:cubicBezTo>
                <a:cubicBezTo>
                  <a:pt x="2058641" y="5618998"/>
                  <a:pt x="2055488" y="5621466"/>
                  <a:pt x="2052740" y="5624719"/>
                </a:cubicBezTo>
                <a:cubicBezTo>
                  <a:pt x="2049994" y="5627973"/>
                  <a:pt x="2049294" y="5631237"/>
                  <a:pt x="2050641" y="5634511"/>
                </a:cubicBezTo>
                <a:cubicBezTo>
                  <a:pt x="2052602" y="5637820"/>
                  <a:pt x="2053949" y="5641419"/>
                  <a:pt x="2054680" y="5645311"/>
                </a:cubicBezTo>
                <a:cubicBezTo>
                  <a:pt x="2055409" y="5649202"/>
                  <a:pt x="2053483" y="5652394"/>
                  <a:pt x="2048896" y="5654888"/>
                </a:cubicBezTo>
                <a:lnTo>
                  <a:pt x="2045611" y="5656440"/>
                </a:lnTo>
                <a:cubicBezTo>
                  <a:pt x="2044049" y="5661332"/>
                  <a:pt x="2043815" y="5666821"/>
                  <a:pt x="2044910" y="5672903"/>
                </a:cubicBezTo>
                <a:cubicBezTo>
                  <a:pt x="2046003" y="5678985"/>
                  <a:pt x="2047818" y="5684482"/>
                  <a:pt x="2050351" y="5689394"/>
                </a:cubicBezTo>
                <a:lnTo>
                  <a:pt x="2053594" y="5695683"/>
                </a:lnTo>
                <a:lnTo>
                  <a:pt x="2078537" y="5625237"/>
                </a:lnTo>
                <a:lnTo>
                  <a:pt x="2073921" y="5568760"/>
                </a:lnTo>
                <a:lnTo>
                  <a:pt x="2080490" y="5565655"/>
                </a:lnTo>
                <a:close/>
                <a:moveTo>
                  <a:pt x="2090592" y="5513955"/>
                </a:moveTo>
                <a:cubicBezTo>
                  <a:pt x="2087478" y="5515508"/>
                  <a:pt x="2085900" y="5517069"/>
                  <a:pt x="2085857" y="5518636"/>
                </a:cubicBezTo>
                <a:cubicBezTo>
                  <a:pt x="2085815" y="5520205"/>
                  <a:pt x="2086284" y="5521775"/>
                  <a:pt x="2087266" y="5523348"/>
                </a:cubicBezTo>
                <a:cubicBezTo>
                  <a:pt x="2088957" y="5526297"/>
                  <a:pt x="2091272" y="5527484"/>
                  <a:pt x="2094208" y="5526910"/>
                </a:cubicBezTo>
                <a:cubicBezTo>
                  <a:pt x="2097145" y="5526336"/>
                  <a:pt x="2100292" y="5525175"/>
                  <a:pt x="2103644" y="5523427"/>
                </a:cubicBezTo>
                <a:lnTo>
                  <a:pt x="2106930" y="5521876"/>
                </a:lnTo>
                <a:cubicBezTo>
                  <a:pt x="2105949" y="5519975"/>
                  <a:pt x="2103845" y="5517874"/>
                  <a:pt x="2100615" y="5515572"/>
                </a:cubicBezTo>
                <a:cubicBezTo>
                  <a:pt x="2097386" y="5513270"/>
                  <a:pt x="2094046" y="5512730"/>
                  <a:pt x="2090592" y="5513955"/>
                </a:cubicBezTo>
                <a:close/>
                <a:moveTo>
                  <a:pt x="1748034" y="5477401"/>
                </a:moveTo>
                <a:lnTo>
                  <a:pt x="1746985" y="5477789"/>
                </a:lnTo>
                <a:lnTo>
                  <a:pt x="1740785" y="5489760"/>
                </a:lnTo>
                <a:lnTo>
                  <a:pt x="1741405" y="5492267"/>
                </a:lnTo>
                <a:cubicBezTo>
                  <a:pt x="1741518" y="5496449"/>
                  <a:pt x="1740001" y="5499447"/>
                  <a:pt x="1736852" y="5501261"/>
                </a:cubicBezTo>
                <a:lnTo>
                  <a:pt x="1734176" y="5502526"/>
                </a:lnTo>
                <a:lnTo>
                  <a:pt x="1733898" y="5503061"/>
                </a:lnTo>
                <a:lnTo>
                  <a:pt x="1744376" y="5510902"/>
                </a:lnTo>
                <a:cubicBezTo>
                  <a:pt x="1748894" y="5514878"/>
                  <a:pt x="1752912" y="5516400"/>
                  <a:pt x="1756432" y="5515470"/>
                </a:cubicBezTo>
                <a:lnTo>
                  <a:pt x="1753190" y="5509182"/>
                </a:lnTo>
                <a:cubicBezTo>
                  <a:pt x="1755023" y="5504486"/>
                  <a:pt x="1756345" y="5499788"/>
                  <a:pt x="1757155" y="5495087"/>
                </a:cubicBezTo>
                <a:cubicBezTo>
                  <a:pt x="1757964" y="5490386"/>
                  <a:pt x="1757239" y="5485678"/>
                  <a:pt x="1754978" y="5480963"/>
                </a:cubicBezTo>
                <a:cubicBezTo>
                  <a:pt x="1753287" y="5478014"/>
                  <a:pt x="1750973" y="5476827"/>
                  <a:pt x="1748034" y="5477401"/>
                </a:cubicBezTo>
                <a:close/>
                <a:moveTo>
                  <a:pt x="2132205" y="5388703"/>
                </a:moveTo>
                <a:lnTo>
                  <a:pt x="2133742" y="5407529"/>
                </a:lnTo>
                <a:cubicBezTo>
                  <a:pt x="2132738" y="5410366"/>
                  <a:pt x="2132243" y="5413697"/>
                  <a:pt x="2132258" y="5417519"/>
                </a:cubicBezTo>
                <a:cubicBezTo>
                  <a:pt x="2132270" y="5421342"/>
                  <a:pt x="2133834" y="5422721"/>
                  <a:pt x="2136944" y="5421657"/>
                </a:cubicBezTo>
                <a:cubicBezTo>
                  <a:pt x="2139722" y="5419123"/>
                  <a:pt x="2139956" y="5413635"/>
                  <a:pt x="2137645" y="5405196"/>
                </a:cubicBezTo>
                <a:cubicBezTo>
                  <a:pt x="2135336" y="5396755"/>
                  <a:pt x="2133522" y="5391259"/>
                  <a:pt x="2132205" y="5388703"/>
                </a:cubicBezTo>
                <a:close/>
                <a:moveTo>
                  <a:pt x="4438720" y="5365946"/>
                </a:moveTo>
                <a:cubicBezTo>
                  <a:pt x="4441438" y="5363437"/>
                  <a:pt x="4446776" y="5363529"/>
                  <a:pt x="4454734" y="5366224"/>
                </a:cubicBezTo>
                <a:cubicBezTo>
                  <a:pt x="4462693" y="5368919"/>
                  <a:pt x="4468614" y="5371426"/>
                  <a:pt x="4472496" y="5373749"/>
                </a:cubicBezTo>
                <a:cubicBezTo>
                  <a:pt x="4475246" y="5375739"/>
                  <a:pt x="4477318" y="5378357"/>
                  <a:pt x="4478710" y="5381601"/>
                </a:cubicBezTo>
                <a:cubicBezTo>
                  <a:pt x="4480101" y="5384845"/>
                  <a:pt x="4482948" y="5387928"/>
                  <a:pt x="4487250" y="5390846"/>
                </a:cubicBezTo>
                <a:cubicBezTo>
                  <a:pt x="4484282" y="5395532"/>
                  <a:pt x="4480223" y="5399822"/>
                  <a:pt x="4475071" y="5403716"/>
                </a:cubicBezTo>
                <a:cubicBezTo>
                  <a:pt x="4469919" y="5407612"/>
                  <a:pt x="4464015" y="5409765"/>
                  <a:pt x="4457358" y="5410176"/>
                </a:cubicBezTo>
                <a:cubicBezTo>
                  <a:pt x="4451300" y="5405948"/>
                  <a:pt x="4447982" y="5400002"/>
                  <a:pt x="4447408" y="5392335"/>
                </a:cubicBezTo>
                <a:cubicBezTo>
                  <a:pt x="4446834" y="5384670"/>
                  <a:pt x="4448080" y="5378350"/>
                  <a:pt x="4451144" y="5373378"/>
                </a:cubicBezTo>
                <a:cubicBezTo>
                  <a:pt x="4450504" y="5373255"/>
                  <a:pt x="4448192" y="5372389"/>
                  <a:pt x="4444204" y="5370777"/>
                </a:cubicBezTo>
                <a:cubicBezTo>
                  <a:pt x="4440217" y="5369166"/>
                  <a:pt x="4438388" y="5367556"/>
                  <a:pt x="4438720" y="5365946"/>
                </a:cubicBezTo>
                <a:close/>
                <a:moveTo>
                  <a:pt x="4356404" y="5234001"/>
                </a:moveTo>
                <a:cubicBezTo>
                  <a:pt x="4353493" y="5232947"/>
                  <a:pt x="4351164" y="5234312"/>
                  <a:pt x="4349418" y="5238091"/>
                </a:cubicBezTo>
                <a:lnTo>
                  <a:pt x="4339712" y="5252959"/>
                </a:lnTo>
                <a:lnTo>
                  <a:pt x="4361846" y="5311683"/>
                </a:lnTo>
                <a:lnTo>
                  <a:pt x="4413480" y="5305362"/>
                </a:lnTo>
                <a:cubicBezTo>
                  <a:pt x="4404332" y="5292911"/>
                  <a:pt x="4395548" y="5279902"/>
                  <a:pt x="4387128" y="5266337"/>
                </a:cubicBezTo>
                <a:cubicBezTo>
                  <a:pt x="4378706" y="5252771"/>
                  <a:pt x="4368465" y="5241992"/>
                  <a:pt x="4356404" y="5234001"/>
                </a:cubicBezTo>
                <a:close/>
                <a:moveTo>
                  <a:pt x="2410336" y="5143852"/>
                </a:moveTo>
                <a:lnTo>
                  <a:pt x="2403795" y="5158667"/>
                </a:lnTo>
                <a:lnTo>
                  <a:pt x="2407796" y="5156775"/>
                </a:lnTo>
                <a:lnTo>
                  <a:pt x="2415639" y="5160576"/>
                </a:lnTo>
                <a:lnTo>
                  <a:pt x="2417052" y="5148409"/>
                </a:lnTo>
                <a:lnTo>
                  <a:pt x="2416638" y="5144928"/>
                </a:lnTo>
                <a:close/>
                <a:moveTo>
                  <a:pt x="4090456" y="5112103"/>
                </a:moveTo>
                <a:lnTo>
                  <a:pt x="4096668" y="5115819"/>
                </a:lnTo>
                <a:cubicBezTo>
                  <a:pt x="4107870" y="5122781"/>
                  <a:pt x="4115652" y="5132088"/>
                  <a:pt x="4120012" y="5143742"/>
                </a:cubicBezTo>
                <a:cubicBezTo>
                  <a:pt x="4124373" y="5155396"/>
                  <a:pt x="4123321" y="5166654"/>
                  <a:pt x="4116860" y="5177518"/>
                </a:cubicBezTo>
                <a:lnTo>
                  <a:pt x="4112979" y="5183467"/>
                </a:lnTo>
                <a:close/>
                <a:moveTo>
                  <a:pt x="1639679" y="5070955"/>
                </a:moveTo>
                <a:cubicBezTo>
                  <a:pt x="1639604" y="5076917"/>
                  <a:pt x="1640975" y="5082179"/>
                  <a:pt x="1643789" y="5086744"/>
                </a:cubicBezTo>
                <a:cubicBezTo>
                  <a:pt x="1646605" y="5091309"/>
                  <a:pt x="1651435" y="5092678"/>
                  <a:pt x="1658281" y="5090854"/>
                </a:cubicBezTo>
                <a:close/>
                <a:moveTo>
                  <a:pt x="4280935" y="5052409"/>
                </a:moveTo>
                <a:lnTo>
                  <a:pt x="4280093" y="5066674"/>
                </a:lnTo>
                <a:lnTo>
                  <a:pt x="4269418" y="5103500"/>
                </a:lnTo>
                <a:lnTo>
                  <a:pt x="4282099" y="5114600"/>
                </a:lnTo>
                <a:cubicBezTo>
                  <a:pt x="4285844" y="5119339"/>
                  <a:pt x="4287188" y="5124450"/>
                  <a:pt x="4286128" y="5129934"/>
                </a:cubicBezTo>
                <a:cubicBezTo>
                  <a:pt x="4290415" y="5133015"/>
                  <a:pt x="4293585" y="5136979"/>
                  <a:pt x="4295641" y="5141827"/>
                </a:cubicBezTo>
                <a:cubicBezTo>
                  <a:pt x="4297696" y="5146674"/>
                  <a:pt x="4300866" y="5150638"/>
                  <a:pt x="4305153" y="5153719"/>
                </a:cubicBezTo>
                <a:lnTo>
                  <a:pt x="4319518" y="5158179"/>
                </a:lnTo>
                <a:cubicBezTo>
                  <a:pt x="4315427" y="5165552"/>
                  <a:pt x="4313614" y="5172738"/>
                  <a:pt x="4314086" y="5179738"/>
                </a:cubicBezTo>
                <a:cubicBezTo>
                  <a:pt x="4314554" y="5186738"/>
                  <a:pt x="4312744" y="5193924"/>
                  <a:pt x="4308650" y="5201295"/>
                </a:cubicBezTo>
                <a:lnTo>
                  <a:pt x="4311756" y="5203154"/>
                </a:lnTo>
                <a:lnTo>
                  <a:pt x="4326120" y="5207613"/>
                </a:lnTo>
                <a:lnTo>
                  <a:pt x="4358734" y="5210585"/>
                </a:lnTo>
                <a:lnTo>
                  <a:pt x="4347470" y="5141824"/>
                </a:lnTo>
                <a:cubicBezTo>
                  <a:pt x="4335598" y="5136443"/>
                  <a:pt x="4324984" y="5128716"/>
                  <a:pt x="4315632" y="5118641"/>
                </a:cubicBezTo>
                <a:cubicBezTo>
                  <a:pt x="4306282" y="5108568"/>
                  <a:pt x="4298388" y="5098331"/>
                  <a:pt x="4291950" y="5087932"/>
                </a:cubicBezTo>
                <a:cubicBezTo>
                  <a:pt x="4296324" y="5084262"/>
                  <a:pt x="4298152" y="5080359"/>
                  <a:pt x="4297432" y="5076223"/>
                </a:cubicBezTo>
                <a:cubicBezTo>
                  <a:pt x="4296712" y="5072089"/>
                  <a:pt x="4293978" y="5068557"/>
                  <a:pt x="4289229" y="5065631"/>
                </a:cubicBezTo>
                <a:close/>
                <a:moveTo>
                  <a:pt x="1545497" y="4968139"/>
                </a:moveTo>
                <a:lnTo>
                  <a:pt x="1542027" y="4969260"/>
                </a:lnTo>
                <a:cubicBezTo>
                  <a:pt x="1543635" y="4974059"/>
                  <a:pt x="1545671" y="4976640"/>
                  <a:pt x="1548134" y="4977001"/>
                </a:cubicBezTo>
                <a:cubicBezTo>
                  <a:pt x="1550597" y="4977363"/>
                  <a:pt x="1554357" y="4976612"/>
                  <a:pt x="1559418" y="4974747"/>
                </a:cubicBezTo>
                <a:cubicBezTo>
                  <a:pt x="1557079" y="4968102"/>
                  <a:pt x="1552438" y="4965900"/>
                  <a:pt x="1545497" y="4968139"/>
                </a:cubicBezTo>
                <a:close/>
                <a:moveTo>
                  <a:pt x="4514508" y="4954903"/>
                </a:moveTo>
                <a:cubicBezTo>
                  <a:pt x="4509648" y="4957362"/>
                  <a:pt x="4506219" y="4960613"/>
                  <a:pt x="4504218" y="4964655"/>
                </a:cubicBezTo>
                <a:cubicBezTo>
                  <a:pt x="4502218" y="4968696"/>
                  <a:pt x="4501242" y="4972742"/>
                  <a:pt x="4501288" y="4976795"/>
                </a:cubicBezTo>
                <a:lnTo>
                  <a:pt x="4499099" y="4981363"/>
                </a:lnTo>
                <a:lnTo>
                  <a:pt x="4501032" y="4982763"/>
                </a:lnTo>
                <a:cubicBezTo>
                  <a:pt x="4502262" y="4986254"/>
                  <a:pt x="4501284" y="4990751"/>
                  <a:pt x="4498096" y="4996253"/>
                </a:cubicBezTo>
                <a:lnTo>
                  <a:pt x="4495984" y="5002786"/>
                </a:lnTo>
                <a:lnTo>
                  <a:pt x="4497838" y="5009708"/>
                </a:lnTo>
                <a:lnTo>
                  <a:pt x="4497575" y="5025026"/>
                </a:lnTo>
                <a:lnTo>
                  <a:pt x="4504700" y="5033282"/>
                </a:lnTo>
                <a:cubicBezTo>
                  <a:pt x="4511098" y="5036851"/>
                  <a:pt x="4518392" y="5038631"/>
                  <a:pt x="4526586" y="5038625"/>
                </a:cubicBezTo>
                <a:cubicBezTo>
                  <a:pt x="4534780" y="5038615"/>
                  <a:pt x="4542755" y="5037701"/>
                  <a:pt x="4550511" y="5035881"/>
                </a:cubicBezTo>
                <a:lnTo>
                  <a:pt x="4556336" y="5060040"/>
                </a:lnTo>
                <a:cubicBezTo>
                  <a:pt x="4551734" y="5065988"/>
                  <a:pt x="4547642" y="5067847"/>
                  <a:pt x="4544059" y="5065616"/>
                </a:cubicBezTo>
                <a:cubicBezTo>
                  <a:pt x="4540476" y="5063387"/>
                  <a:pt x="4535897" y="5065989"/>
                  <a:pt x="4530326" y="5073422"/>
                </a:cubicBezTo>
                <a:cubicBezTo>
                  <a:pt x="4535130" y="5074057"/>
                  <a:pt x="4541826" y="5074273"/>
                  <a:pt x="4550416" y="5074072"/>
                </a:cubicBezTo>
                <a:cubicBezTo>
                  <a:pt x="4559006" y="5073870"/>
                  <a:pt x="4565121" y="5071671"/>
                  <a:pt x="4568760" y="5067474"/>
                </a:cubicBezTo>
                <a:cubicBezTo>
                  <a:pt x="4569367" y="5065854"/>
                  <a:pt x="4568250" y="5063981"/>
                  <a:pt x="4565412" y="5061853"/>
                </a:cubicBezTo>
                <a:cubicBezTo>
                  <a:pt x="4562572" y="5059723"/>
                  <a:pt x="4560194" y="5058127"/>
                  <a:pt x="4558278" y="5057066"/>
                </a:cubicBezTo>
                <a:lnTo>
                  <a:pt x="4564488" y="5027703"/>
                </a:lnTo>
                <a:lnTo>
                  <a:pt x="4582345" y="5013578"/>
                </a:lnTo>
                <a:lnTo>
                  <a:pt x="4552062" y="4987190"/>
                </a:lnTo>
                <a:lnTo>
                  <a:pt x="4538492" y="4961010"/>
                </a:lnTo>
                <a:lnTo>
                  <a:pt x="4533128" y="4957346"/>
                </a:lnTo>
                <a:cubicBezTo>
                  <a:pt x="4526014" y="4953783"/>
                  <a:pt x="4519807" y="4952969"/>
                  <a:pt x="4514508" y="4954903"/>
                </a:cubicBezTo>
                <a:close/>
                <a:moveTo>
                  <a:pt x="1540659" y="4910495"/>
                </a:moveTo>
                <a:lnTo>
                  <a:pt x="1537188" y="4911616"/>
                </a:lnTo>
                <a:cubicBezTo>
                  <a:pt x="1537749" y="4913669"/>
                  <a:pt x="1538965" y="4916207"/>
                  <a:pt x="1540834" y="4919227"/>
                </a:cubicBezTo>
                <a:cubicBezTo>
                  <a:pt x="1542703" y="4922247"/>
                  <a:pt x="1545361" y="4923393"/>
                  <a:pt x="1548809" y="4922665"/>
                </a:cubicBezTo>
                <a:cubicBezTo>
                  <a:pt x="1551506" y="4921179"/>
                  <a:pt x="1551884" y="4918590"/>
                  <a:pt x="1549939" y="4914900"/>
                </a:cubicBezTo>
                <a:cubicBezTo>
                  <a:pt x="1549475" y="4913123"/>
                  <a:pt x="1548648" y="4911693"/>
                  <a:pt x="1547464" y="4910612"/>
                </a:cubicBezTo>
                <a:cubicBezTo>
                  <a:pt x="1546276" y="4909530"/>
                  <a:pt x="1544009" y="4909491"/>
                  <a:pt x="1540659" y="4910495"/>
                </a:cubicBezTo>
                <a:close/>
                <a:moveTo>
                  <a:pt x="1561285" y="4848332"/>
                </a:moveTo>
                <a:lnTo>
                  <a:pt x="1542762" y="4850611"/>
                </a:lnTo>
                <a:cubicBezTo>
                  <a:pt x="1543980" y="4854071"/>
                  <a:pt x="1545920" y="4856836"/>
                  <a:pt x="1548582" y="4858907"/>
                </a:cubicBezTo>
                <a:cubicBezTo>
                  <a:pt x="1551244" y="4860978"/>
                  <a:pt x="1554334" y="4861522"/>
                  <a:pt x="1557854" y="4860539"/>
                </a:cubicBezTo>
                <a:cubicBezTo>
                  <a:pt x="1559588" y="4859749"/>
                  <a:pt x="1560740" y="4857990"/>
                  <a:pt x="1561309" y="4855262"/>
                </a:cubicBezTo>
                <a:cubicBezTo>
                  <a:pt x="1561879" y="4852534"/>
                  <a:pt x="1561871" y="4850224"/>
                  <a:pt x="1561285" y="4848332"/>
                </a:cubicBezTo>
                <a:close/>
                <a:moveTo>
                  <a:pt x="2758796" y="4845767"/>
                </a:moveTo>
                <a:cubicBezTo>
                  <a:pt x="2758186" y="4854606"/>
                  <a:pt x="2758491" y="4861472"/>
                  <a:pt x="2759712" y="4866367"/>
                </a:cubicBezTo>
                <a:cubicBezTo>
                  <a:pt x="2760933" y="4871262"/>
                  <a:pt x="2766732" y="4873746"/>
                  <a:pt x="2777109" y="4873819"/>
                </a:cubicBezTo>
                <a:lnTo>
                  <a:pt x="2791759" y="4873819"/>
                </a:lnTo>
                <a:close/>
                <a:moveTo>
                  <a:pt x="1125268" y="4782650"/>
                </a:moveTo>
                <a:cubicBezTo>
                  <a:pt x="1123359" y="4782796"/>
                  <a:pt x="1121680" y="4783380"/>
                  <a:pt x="1120230" y="4784402"/>
                </a:cubicBezTo>
                <a:cubicBezTo>
                  <a:pt x="1118781" y="4785425"/>
                  <a:pt x="1118018" y="4786009"/>
                  <a:pt x="1117941" y="4786156"/>
                </a:cubicBezTo>
                <a:cubicBezTo>
                  <a:pt x="1117789" y="4788274"/>
                  <a:pt x="1118094" y="4791051"/>
                  <a:pt x="1118857" y="4794485"/>
                </a:cubicBezTo>
                <a:cubicBezTo>
                  <a:pt x="1119620" y="4797917"/>
                  <a:pt x="1121756" y="4799817"/>
                  <a:pt x="1125267" y="4800181"/>
                </a:cubicBezTo>
                <a:cubicBezTo>
                  <a:pt x="1127021" y="4799962"/>
                  <a:pt x="1128089" y="4798648"/>
                  <a:pt x="1128471" y="4796237"/>
                </a:cubicBezTo>
                <a:cubicBezTo>
                  <a:pt x="1128853" y="4793827"/>
                  <a:pt x="1129005" y="4791635"/>
                  <a:pt x="1128929" y="4789663"/>
                </a:cubicBezTo>
                <a:cubicBezTo>
                  <a:pt x="1129540" y="4785572"/>
                  <a:pt x="1128319" y="4783234"/>
                  <a:pt x="1125268" y="4782650"/>
                </a:cubicBezTo>
                <a:close/>
                <a:moveTo>
                  <a:pt x="2802472" y="4779523"/>
                </a:moveTo>
                <a:lnTo>
                  <a:pt x="2799084" y="4794922"/>
                </a:lnTo>
                <a:cubicBezTo>
                  <a:pt x="2794812" y="4805149"/>
                  <a:pt x="2792370" y="4816252"/>
                  <a:pt x="2791759" y="4828233"/>
                </a:cubicBezTo>
                <a:cubicBezTo>
                  <a:pt x="2791150" y="4838169"/>
                  <a:pt x="2796032" y="4842844"/>
                  <a:pt x="2806410" y="4842260"/>
                </a:cubicBezTo>
                <a:lnTo>
                  <a:pt x="2822410" y="4818190"/>
                </a:lnTo>
                <a:close/>
                <a:moveTo>
                  <a:pt x="2758796" y="4779143"/>
                </a:moveTo>
                <a:cubicBezTo>
                  <a:pt x="2758796" y="4781846"/>
                  <a:pt x="2759712" y="4786959"/>
                  <a:pt x="2761542" y="4794485"/>
                </a:cubicBezTo>
                <a:cubicBezTo>
                  <a:pt x="2763374" y="4802009"/>
                  <a:pt x="2766121" y="4806245"/>
                  <a:pt x="2769784" y="4807195"/>
                </a:cubicBezTo>
                <a:cubicBezTo>
                  <a:pt x="2771538" y="4806684"/>
                  <a:pt x="2772606" y="4804200"/>
                  <a:pt x="2772988" y="4799743"/>
                </a:cubicBezTo>
                <a:cubicBezTo>
                  <a:pt x="2773370" y="4795287"/>
                  <a:pt x="2773522" y="4791927"/>
                  <a:pt x="2773446" y="4789662"/>
                </a:cubicBezTo>
                <a:cubicBezTo>
                  <a:pt x="2774210" y="4789736"/>
                  <a:pt x="2777261" y="4789590"/>
                  <a:pt x="2782603" y="4789224"/>
                </a:cubicBezTo>
                <a:cubicBezTo>
                  <a:pt x="2787944" y="4788859"/>
                  <a:pt x="2790997" y="4787836"/>
                  <a:pt x="2791759" y="4786156"/>
                </a:cubicBezTo>
                <a:cubicBezTo>
                  <a:pt x="2790843" y="4785864"/>
                  <a:pt x="2786266" y="4784694"/>
                  <a:pt x="2778025" y="4782649"/>
                </a:cubicBezTo>
                <a:cubicBezTo>
                  <a:pt x="2769784" y="4780603"/>
                  <a:pt x="2763374" y="4779436"/>
                  <a:pt x="2758796" y="4779143"/>
                </a:cubicBezTo>
                <a:close/>
                <a:moveTo>
                  <a:pt x="1526182" y="4748648"/>
                </a:moveTo>
                <a:lnTo>
                  <a:pt x="1528562" y="4766383"/>
                </a:lnTo>
                <a:cubicBezTo>
                  <a:pt x="1529973" y="4769474"/>
                  <a:pt x="1532680" y="4770759"/>
                  <a:pt x="1536683" y="4770237"/>
                </a:cubicBezTo>
                <a:cubicBezTo>
                  <a:pt x="1540687" y="4769716"/>
                  <a:pt x="1544545" y="4768779"/>
                  <a:pt x="1548256" y="4767429"/>
                </a:cubicBezTo>
                <a:close/>
                <a:moveTo>
                  <a:pt x="1194856" y="4726545"/>
                </a:moveTo>
                <a:cubicBezTo>
                  <a:pt x="1187531" y="4727057"/>
                  <a:pt x="1181122" y="4730418"/>
                  <a:pt x="1175627" y="4736627"/>
                </a:cubicBezTo>
                <a:cubicBezTo>
                  <a:pt x="1170134" y="4742836"/>
                  <a:pt x="1165555" y="4748827"/>
                  <a:pt x="1161893" y="4754598"/>
                </a:cubicBezTo>
                <a:cubicBezTo>
                  <a:pt x="1156856" y="4754598"/>
                  <a:pt x="1148616" y="4755475"/>
                  <a:pt x="1137170" y="4757227"/>
                </a:cubicBezTo>
                <a:cubicBezTo>
                  <a:pt x="1125724" y="4758980"/>
                  <a:pt x="1119315" y="4761611"/>
                  <a:pt x="1117941" y="4765117"/>
                </a:cubicBezTo>
                <a:cubicBezTo>
                  <a:pt x="1118705" y="4766797"/>
                  <a:pt x="1121756" y="4767820"/>
                  <a:pt x="1127098" y="4768185"/>
                </a:cubicBezTo>
                <a:cubicBezTo>
                  <a:pt x="1132440" y="4768551"/>
                  <a:pt x="1135493" y="4768697"/>
                  <a:pt x="1136254" y="4768623"/>
                </a:cubicBezTo>
                <a:cubicBezTo>
                  <a:pt x="1137933" y="4772422"/>
                  <a:pt x="1140069" y="4776220"/>
                  <a:pt x="1142664" y="4780019"/>
                </a:cubicBezTo>
                <a:cubicBezTo>
                  <a:pt x="1145258" y="4783818"/>
                  <a:pt x="1149226" y="4785862"/>
                  <a:pt x="1154568" y="4786155"/>
                </a:cubicBezTo>
                <a:lnTo>
                  <a:pt x="1161893" y="4782649"/>
                </a:lnTo>
                <a:cubicBezTo>
                  <a:pt x="1159451" y="4776879"/>
                  <a:pt x="1157924" y="4770888"/>
                  <a:pt x="1157315" y="4764679"/>
                </a:cubicBezTo>
                <a:cubicBezTo>
                  <a:pt x="1156704" y="4758469"/>
                  <a:pt x="1160674" y="4755109"/>
                  <a:pt x="1169218" y="4754598"/>
                </a:cubicBezTo>
                <a:lnTo>
                  <a:pt x="1202182" y="4730052"/>
                </a:lnTo>
                <a:close/>
                <a:moveTo>
                  <a:pt x="3755688" y="4724738"/>
                </a:moveTo>
                <a:cubicBezTo>
                  <a:pt x="3758060" y="4733300"/>
                  <a:pt x="3760641" y="4739715"/>
                  <a:pt x="3763431" y="4743979"/>
                </a:cubicBezTo>
                <a:cubicBezTo>
                  <a:pt x="3766221" y="4748243"/>
                  <a:pt x="3772545" y="4748823"/>
                  <a:pt x="3782403" y="4745718"/>
                </a:cubicBezTo>
                <a:lnTo>
                  <a:pt x="3796285" y="4741238"/>
                </a:lnTo>
                <a:close/>
                <a:moveTo>
                  <a:pt x="740691" y="4705507"/>
                </a:moveTo>
                <a:cubicBezTo>
                  <a:pt x="740539" y="4707624"/>
                  <a:pt x="740844" y="4710402"/>
                  <a:pt x="741607" y="4713834"/>
                </a:cubicBezTo>
                <a:cubicBezTo>
                  <a:pt x="742371" y="4717268"/>
                  <a:pt x="744506" y="4719167"/>
                  <a:pt x="748017" y="4719533"/>
                </a:cubicBezTo>
                <a:lnTo>
                  <a:pt x="759004" y="4719533"/>
                </a:lnTo>
                <a:cubicBezTo>
                  <a:pt x="758699" y="4714345"/>
                  <a:pt x="756562" y="4710693"/>
                  <a:pt x="752595" y="4708575"/>
                </a:cubicBezTo>
                <a:cubicBezTo>
                  <a:pt x="748628" y="4706456"/>
                  <a:pt x="744660" y="4705433"/>
                  <a:pt x="740691" y="4705507"/>
                </a:cubicBezTo>
                <a:close/>
                <a:moveTo>
                  <a:pt x="1202182" y="4684468"/>
                </a:moveTo>
                <a:cubicBezTo>
                  <a:pt x="1202182" y="4691481"/>
                  <a:pt x="1205844" y="4694987"/>
                  <a:pt x="1213170" y="4694987"/>
                </a:cubicBezTo>
                <a:cubicBezTo>
                  <a:pt x="1220495" y="4694403"/>
                  <a:pt x="1227820" y="4692064"/>
                  <a:pt x="1235145" y="4687974"/>
                </a:cubicBezTo>
                <a:close/>
                <a:moveTo>
                  <a:pt x="3767034" y="4658169"/>
                </a:moveTo>
                <a:cubicBezTo>
                  <a:pt x="3766068" y="4658172"/>
                  <a:pt x="3761341" y="4658465"/>
                  <a:pt x="3752848" y="4659048"/>
                </a:cubicBezTo>
                <a:cubicBezTo>
                  <a:pt x="3744358" y="4659629"/>
                  <a:pt x="3737893" y="4660482"/>
                  <a:pt x="3733458" y="4661606"/>
                </a:cubicBezTo>
                <a:cubicBezTo>
                  <a:pt x="3734360" y="4664167"/>
                  <a:pt x="3736934" y="4668731"/>
                  <a:pt x="3741180" y="4675302"/>
                </a:cubicBezTo>
                <a:cubicBezTo>
                  <a:pt x="3745426" y="4681873"/>
                  <a:pt x="3749443" y="4685047"/>
                  <a:pt x="3753230" y="4684827"/>
                </a:cubicBezTo>
                <a:cubicBezTo>
                  <a:pt x="3754723" y="4683805"/>
                  <a:pt x="3754906" y="4681125"/>
                  <a:pt x="3753780" y="4676786"/>
                </a:cubicBezTo>
                <a:cubicBezTo>
                  <a:pt x="3752656" y="4672446"/>
                  <a:pt x="3751679" y="4669216"/>
                  <a:pt x="3750850" y="4667093"/>
                </a:cubicBezTo>
                <a:cubicBezTo>
                  <a:pt x="3751598" y="4666930"/>
                  <a:pt x="3754442" y="4665856"/>
                  <a:pt x="3759381" y="4663877"/>
                </a:cubicBezTo>
                <a:cubicBezTo>
                  <a:pt x="3764321" y="4661897"/>
                  <a:pt x="3766871" y="4659994"/>
                  <a:pt x="3767034" y="4658169"/>
                </a:cubicBezTo>
                <a:close/>
                <a:moveTo>
                  <a:pt x="3772728" y="4630429"/>
                </a:moveTo>
                <a:cubicBezTo>
                  <a:pt x="3776146" y="4641969"/>
                  <a:pt x="3777537" y="4653238"/>
                  <a:pt x="3776900" y="4664235"/>
                </a:cubicBezTo>
                <a:cubicBezTo>
                  <a:pt x="3776264" y="4675233"/>
                  <a:pt x="3777656" y="4686502"/>
                  <a:pt x="3781074" y="4698042"/>
                </a:cubicBezTo>
                <a:cubicBezTo>
                  <a:pt x="3783812" y="4707643"/>
                  <a:pt x="3790000" y="4710581"/>
                  <a:pt x="3799638" y="4706852"/>
                </a:cubicBezTo>
                <a:lnTo>
                  <a:pt x="3811063" y="4662462"/>
                </a:lnTo>
                <a:cubicBezTo>
                  <a:pt x="3808557" y="4656716"/>
                  <a:pt x="3805408" y="4653262"/>
                  <a:pt x="3801615" y="4652096"/>
                </a:cubicBezTo>
                <a:cubicBezTo>
                  <a:pt x="3797823" y="4650930"/>
                  <a:pt x="3794381" y="4646645"/>
                  <a:pt x="3791289" y="4639239"/>
                </a:cubicBezTo>
                <a:close/>
                <a:moveTo>
                  <a:pt x="3812074" y="4621430"/>
                </a:moveTo>
                <a:lnTo>
                  <a:pt x="3797021" y="4622588"/>
                </a:lnTo>
                <a:cubicBezTo>
                  <a:pt x="3799745" y="4628493"/>
                  <a:pt x="3803619" y="4632176"/>
                  <a:pt x="3808644" y="4633639"/>
                </a:cubicBezTo>
                <a:cubicBezTo>
                  <a:pt x="3811896" y="4632358"/>
                  <a:pt x="3813482" y="4630458"/>
                  <a:pt x="3813400" y="4627939"/>
                </a:cubicBezTo>
                <a:cubicBezTo>
                  <a:pt x="3813319" y="4625422"/>
                  <a:pt x="3812877" y="4623253"/>
                  <a:pt x="3812074" y="4621430"/>
                </a:cubicBezTo>
                <a:close/>
                <a:moveTo>
                  <a:pt x="1268109" y="4621351"/>
                </a:moveTo>
                <a:cubicBezTo>
                  <a:pt x="1266354" y="4622007"/>
                  <a:pt x="1265286" y="4625075"/>
                  <a:pt x="1264904" y="4630554"/>
                </a:cubicBezTo>
                <a:cubicBezTo>
                  <a:pt x="1264524" y="4636034"/>
                  <a:pt x="1264370" y="4639979"/>
                  <a:pt x="1264446" y="4642389"/>
                </a:cubicBezTo>
                <a:cubicBezTo>
                  <a:pt x="1262234" y="4642317"/>
                  <a:pt x="1259334" y="4642463"/>
                  <a:pt x="1255747" y="4642828"/>
                </a:cubicBezTo>
                <a:cubicBezTo>
                  <a:pt x="1252162" y="4643193"/>
                  <a:pt x="1250178" y="4644216"/>
                  <a:pt x="1249797" y="4645897"/>
                </a:cubicBezTo>
                <a:cubicBezTo>
                  <a:pt x="1250024" y="4647722"/>
                  <a:pt x="1251398" y="4649330"/>
                  <a:pt x="1253916" y="4650717"/>
                </a:cubicBezTo>
                <a:cubicBezTo>
                  <a:pt x="1256435" y="4652107"/>
                  <a:pt x="1258723" y="4652837"/>
                  <a:pt x="1260785" y="4652910"/>
                </a:cubicBezTo>
                <a:cubicBezTo>
                  <a:pt x="1262768" y="4652690"/>
                  <a:pt x="1265210" y="4651376"/>
                  <a:pt x="1268109" y="4648965"/>
                </a:cubicBezTo>
                <a:cubicBezTo>
                  <a:pt x="1271009" y="4646554"/>
                  <a:pt x="1273450" y="4644363"/>
                  <a:pt x="1275434" y="4642390"/>
                </a:cubicBezTo>
                <a:cubicBezTo>
                  <a:pt x="1275358" y="4639978"/>
                  <a:pt x="1274595" y="4636034"/>
                  <a:pt x="1273146" y="4630555"/>
                </a:cubicBezTo>
                <a:cubicBezTo>
                  <a:pt x="1271695" y="4625076"/>
                  <a:pt x="1270017" y="4622008"/>
                  <a:pt x="1268109" y="4621351"/>
                </a:cubicBezTo>
                <a:close/>
                <a:moveTo>
                  <a:pt x="1290084" y="4589792"/>
                </a:moveTo>
                <a:cubicBezTo>
                  <a:pt x="1290084" y="4593445"/>
                  <a:pt x="1291000" y="4596659"/>
                  <a:pt x="1292831" y="4599434"/>
                </a:cubicBezTo>
                <a:cubicBezTo>
                  <a:pt x="1294663" y="4602212"/>
                  <a:pt x="1297411" y="4603673"/>
                  <a:pt x="1301072" y="4603819"/>
                </a:cubicBezTo>
                <a:cubicBezTo>
                  <a:pt x="1302980" y="4603599"/>
                  <a:pt x="1304660" y="4602285"/>
                  <a:pt x="1306109" y="4599874"/>
                </a:cubicBezTo>
                <a:cubicBezTo>
                  <a:pt x="1307558" y="4597463"/>
                  <a:pt x="1308322" y="4595271"/>
                  <a:pt x="1308399" y="4593299"/>
                </a:cubicBezTo>
                <a:close/>
                <a:moveTo>
                  <a:pt x="1337699" y="4561740"/>
                </a:moveTo>
                <a:cubicBezTo>
                  <a:pt x="1337546" y="4564296"/>
                  <a:pt x="1337851" y="4568827"/>
                  <a:pt x="1338615" y="4575327"/>
                </a:cubicBezTo>
                <a:cubicBezTo>
                  <a:pt x="1339377" y="4581830"/>
                  <a:pt x="1341514" y="4585482"/>
                  <a:pt x="1345024" y="4586286"/>
                </a:cubicBezTo>
                <a:cubicBezTo>
                  <a:pt x="1346933" y="4585921"/>
                  <a:pt x="1348610" y="4584021"/>
                  <a:pt x="1350060" y="4580587"/>
                </a:cubicBezTo>
                <a:cubicBezTo>
                  <a:pt x="1351509" y="4577155"/>
                  <a:pt x="1352273" y="4574378"/>
                  <a:pt x="1352349" y="4572260"/>
                </a:cubicBezTo>
                <a:cubicBezTo>
                  <a:pt x="1353113" y="4572333"/>
                  <a:pt x="1356165" y="4572187"/>
                  <a:pt x="1361506" y="4571822"/>
                </a:cubicBezTo>
                <a:cubicBezTo>
                  <a:pt x="1366847" y="4571456"/>
                  <a:pt x="1369900" y="4570434"/>
                  <a:pt x="1370662" y="4568754"/>
                </a:cubicBezTo>
                <a:close/>
                <a:moveTo>
                  <a:pt x="3802157" y="4545684"/>
                </a:moveTo>
                <a:lnTo>
                  <a:pt x="3792183" y="4564944"/>
                </a:lnTo>
                <a:lnTo>
                  <a:pt x="3808797" y="4562899"/>
                </a:lnTo>
                <a:lnTo>
                  <a:pt x="3807056" y="4559561"/>
                </a:lnTo>
                <a:close/>
                <a:moveTo>
                  <a:pt x="638138" y="4526676"/>
                </a:moveTo>
                <a:cubicBezTo>
                  <a:pt x="636078" y="4532301"/>
                  <a:pt x="635620" y="4537706"/>
                  <a:pt x="636764" y="4542892"/>
                </a:cubicBezTo>
                <a:cubicBezTo>
                  <a:pt x="637910" y="4548080"/>
                  <a:pt x="642029" y="4550856"/>
                  <a:pt x="649126" y="4551221"/>
                </a:cubicBezTo>
                <a:close/>
                <a:moveTo>
                  <a:pt x="1363337" y="4502130"/>
                </a:moveTo>
                <a:cubicBezTo>
                  <a:pt x="1358148" y="4502641"/>
                  <a:pt x="1354791" y="4506002"/>
                  <a:pt x="1353265" y="4512211"/>
                </a:cubicBezTo>
                <a:cubicBezTo>
                  <a:pt x="1351739" y="4518420"/>
                  <a:pt x="1350213" y="4524412"/>
                  <a:pt x="1348686" y="4530182"/>
                </a:cubicBezTo>
                <a:lnTo>
                  <a:pt x="1359674" y="4516155"/>
                </a:lnTo>
                <a:cubicBezTo>
                  <a:pt x="1362193" y="4516302"/>
                  <a:pt x="1366314" y="4516011"/>
                  <a:pt x="1372036" y="4515279"/>
                </a:cubicBezTo>
                <a:cubicBezTo>
                  <a:pt x="1377759" y="4514549"/>
                  <a:pt x="1380964" y="4512503"/>
                  <a:pt x="1381650" y="4509142"/>
                </a:cubicBezTo>
                <a:cubicBezTo>
                  <a:pt x="1381117" y="4505783"/>
                  <a:pt x="1378523" y="4503737"/>
                  <a:pt x="1373867" y="4503007"/>
                </a:cubicBezTo>
                <a:cubicBezTo>
                  <a:pt x="1369212" y="4502276"/>
                  <a:pt x="1365703" y="4501983"/>
                  <a:pt x="1363337" y="4502130"/>
                </a:cubicBezTo>
                <a:close/>
                <a:moveTo>
                  <a:pt x="3805788" y="4460598"/>
                </a:moveTo>
                <a:cubicBezTo>
                  <a:pt x="3801980" y="4459955"/>
                  <a:pt x="3799407" y="4460313"/>
                  <a:pt x="3798071" y="4461667"/>
                </a:cubicBezTo>
                <a:cubicBezTo>
                  <a:pt x="3796405" y="4464634"/>
                  <a:pt x="3796439" y="4467064"/>
                  <a:pt x="3798170" y="4468962"/>
                </a:cubicBezTo>
                <a:cubicBezTo>
                  <a:pt x="3799901" y="4470858"/>
                  <a:pt x="3801681" y="4472268"/>
                  <a:pt x="3803508" y="4473188"/>
                </a:cubicBezTo>
                <a:lnTo>
                  <a:pt x="3814378" y="4463153"/>
                </a:lnTo>
                <a:cubicBezTo>
                  <a:pt x="3812461" y="4462092"/>
                  <a:pt x="3809598" y="4461241"/>
                  <a:pt x="3805788" y="4460598"/>
                </a:cubicBezTo>
                <a:close/>
                <a:moveTo>
                  <a:pt x="3794440" y="4424012"/>
                </a:moveTo>
                <a:lnTo>
                  <a:pt x="3794010" y="4427439"/>
                </a:lnTo>
                <a:cubicBezTo>
                  <a:pt x="3795956" y="4432052"/>
                  <a:pt x="3796163" y="4435841"/>
                  <a:pt x="3794631" y="4438803"/>
                </a:cubicBezTo>
                <a:lnTo>
                  <a:pt x="3785050" y="4445052"/>
                </a:lnTo>
                <a:lnTo>
                  <a:pt x="3789239" y="4447079"/>
                </a:lnTo>
                <a:cubicBezTo>
                  <a:pt x="3792102" y="4447930"/>
                  <a:pt x="3794528" y="4446970"/>
                  <a:pt x="3796518" y="4444198"/>
                </a:cubicBezTo>
                <a:cubicBezTo>
                  <a:pt x="3798176" y="4440968"/>
                  <a:pt x="3798354" y="4437112"/>
                  <a:pt x="3797051" y="4432630"/>
                </a:cubicBezTo>
                <a:close/>
                <a:moveTo>
                  <a:pt x="579536" y="4400442"/>
                </a:moveTo>
                <a:cubicBezTo>
                  <a:pt x="579460" y="4405482"/>
                  <a:pt x="580528" y="4408551"/>
                  <a:pt x="582741" y="4409646"/>
                </a:cubicBezTo>
                <a:cubicBezTo>
                  <a:pt x="584953" y="4410743"/>
                  <a:pt x="588769" y="4411180"/>
                  <a:pt x="594186" y="4410962"/>
                </a:cubicBezTo>
                <a:cubicBezTo>
                  <a:pt x="594186" y="4403949"/>
                  <a:pt x="590524" y="4400441"/>
                  <a:pt x="583199" y="4400442"/>
                </a:cubicBezTo>
                <a:close/>
                <a:moveTo>
                  <a:pt x="3823960" y="4363351"/>
                </a:moveTo>
                <a:lnTo>
                  <a:pt x="3822748" y="4366358"/>
                </a:lnTo>
                <a:cubicBezTo>
                  <a:pt x="3824615" y="4375777"/>
                  <a:pt x="3821554" y="4383549"/>
                  <a:pt x="3813565" y="4389673"/>
                </a:cubicBezTo>
                <a:lnTo>
                  <a:pt x="3812868" y="4391443"/>
                </a:lnTo>
                <a:lnTo>
                  <a:pt x="3832558" y="4428461"/>
                </a:lnTo>
                <a:lnTo>
                  <a:pt x="3836404" y="4420231"/>
                </a:lnTo>
                <a:lnTo>
                  <a:pt x="3840781" y="4397029"/>
                </a:lnTo>
                <a:lnTo>
                  <a:pt x="3832345" y="4372232"/>
                </a:lnTo>
                <a:close/>
                <a:moveTo>
                  <a:pt x="594188" y="4344338"/>
                </a:moveTo>
                <a:cubicBezTo>
                  <a:pt x="594034" y="4346456"/>
                  <a:pt x="594339" y="4349233"/>
                  <a:pt x="595104" y="4352667"/>
                </a:cubicBezTo>
                <a:cubicBezTo>
                  <a:pt x="595865" y="4356099"/>
                  <a:pt x="598001" y="4357998"/>
                  <a:pt x="601512" y="4358363"/>
                </a:cubicBezTo>
                <a:cubicBezTo>
                  <a:pt x="604564" y="4357779"/>
                  <a:pt x="605785" y="4355442"/>
                  <a:pt x="605174" y="4351351"/>
                </a:cubicBezTo>
                <a:cubicBezTo>
                  <a:pt x="605327" y="4349526"/>
                  <a:pt x="605023" y="4347918"/>
                  <a:pt x="604258" y="4346529"/>
                </a:cubicBezTo>
                <a:cubicBezTo>
                  <a:pt x="603496" y="4345142"/>
                  <a:pt x="601360" y="4344411"/>
                  <a:pt x="597849" y="4344338"/>
                </a:cubicBezTo>
                <a:close/>
                <a:moveTo>
                  <a:pt x="3867720" y="4294701"/>
                </a:moveTo>
                <a:cubicBezTo>
                  <a:pt x="3866214" y="4295575"/>
                  <a:pt x="3865526" y="4296552"/>
                  <a:pt x="3865656" y="4297631"/>
                </a:cubicBezTo>
                <a:cubicBezTo>
                  <a:pt x="3865788" y="4298710"/>
                  <a:pt x="3865920" y="4299299"/>
                  <a:pt x="3866056" y="4299398"/>
                </a:cubicBezTo>
                <a:lnTo>
                  <a:pt x="3871872" y="4301285"/>
                </a:lnTo>
                <a:lnTo>
                  <a:pt x="3873267" y="4295929"/>
                </a:lnTo>
                <a:close/>
                <a:moveTo>
                  <a:pt x="619825" y="4288233"/>
                </a:moveTo>
                <a:cubicBezTo>
                  <a:pt x="619826" y="4291887"/>
                  <a:pt x="620741" y="4295102"/>
                  <a:pt x="622572" y="4297877"/>
                </a:cubicBezTo>
                <a:cubicBezTo>
                  <a:pt x="624403" y="4300653"/>
                  <a:pt x="627150" y="4302115"/>
                  <a:pt x="630813" y="4302260"/>
                </a:cubicBezTo>
                <a:cubicBezTo>
                  <a:pt x="632721" y="4302041"/>
                  <a:pt x="634399" y="4300726"/>
                  <a:pt x="635850" y="4298315"/>
                </a:cubicBezTo>
                <a:cubicBezTo>
                  <a:pt x="637298" y="4295904"/>
                  <a:pt x="638062" y="4293713"/>
                  <a:pt x="638138" y="4291741"/>
                </a:cubicBezTo>
                <a:close/>
                <a:moveTo>
                  <a:pt x="3865998" y="4262989"/>
                </a:moveTo>
                <a:lnTo>
                  <a:pt x="3862207" y="4271608"/>
                </a:lnTo>
                <a:lnTo>
                  <a:pt x="3871880" y="4272229"/>
                </a:lnTo>
                <a:lnTo>
                  <a:pt x="3870078" y="4266992"/>
                </a:lnTo>
                <a:close/>
                <a:moveTo>
                  <a:pt x="638138" y="4186546"/>
                </a:moveTo>
                <a:lnTo>
                  <a:pt x="634475" y="4204077"/>
                </a:lnTo>
                <a:cubicBezTo>
                  <a:pt x="634781" y="4207438"/>
                  <a:pt x="636918" y="4209484"/>
                  <a:pt x="640885" y="4210215"/>
                </a:cubicBezTo>
                <a:cubicBezTo>
                  <a:pt x="644853" y="4210946"/>
                  <a:pt x="648820" y="4211236"/>
                  <a:pt x="652788" y="4211092"/>
                </a:cubicBezTo>
                <a:close/>
                <a:moveTo>
                  <a:pt x="573371" y="3783454"/>
                </a:moveTo>
                <a:cubicBezTo>
                  <a:pt x="571571" y="3783494"/>
                  <a:pt x="570595" y="3783551"/>
                  <a:pt x="570445" y="3783627"/>
                </a:cubicBezTo>
                <a:cubicBezTo>
                  <a:pt x="569048" y="3785277"/>
                  <a:pt x="567629" y="3787715"/>
                  <a:pt x="566190" y="3790944"/>
                </a:cubicBezTo>
                <a:cubicBezTo>
                  <a:pt x="564751" y="3794173"/>
                  <a:pt x="565357" y="3796903"/>
                  <a:pt x="568009" y="3799135"/>
                </a:cubicBezTo>
                <a:cubicBezTo>
                  <a:pt x="569575" y="3799922"/>
                  <a:pt x="571242" y="3799435"/>
                  <a:pt x="573001" y="3797673"/>
                </a:cubicBezTo>
                <a:cubicBezTo>
                  <a:pt x="574761" y="3795912"/>
                  <a:pt x="576203" y="3794203"/>
                  <a:pt x="577326" y="3792548"/>
                </a:cubicBezTo>
                <a:cubicBezTo>
                  <a:pt x="580284" y="3789537"/>
                  <a:pt x="580690" y="3786953"/>
                  <a:pt x="578544" y="3784794"/>
                </a:cubicBezTo>
                <a:cubicBezTo>
                  <a:pt x="576896" y="3783863"/>
                  <a:pt x="575172" y="3783416"/>
                  <a:pt x="573371" y="3783454"/>
                </a:cubicBezTo>
                <a:close/>
                <a:moveTo>
                  <a:pt x="4680990" y="3778510"/>
                </a:moveTo>
                <a:cubicBezTo>
                  <a:pt x="4686833" y="3779318"/>
                  <a:pt x="4692500" y="3781414"/>
                  <a:pt x="4697989" y="3784798"/>
                </a:cubicBezTo>
                <a:lnTo>
                  <a:pt x="4703982" y="3788834"/>
                </a:lnTo>
                <a:lnTo>
                  <a:pt x="4628328" y="3806484"/>
                </a:lnTo>
                <a:lnTo>
                  <a:pt x="4632543" y="3800748"/>
                </a:lnTo>
                <a:cubicBezTo>
                  <a:pt x="4640410" y="3790417"/>
                  <a:pt x="4650540" y="3783484"/>
                  <a:pt x="4662932" y="3779949"/>
                </a:cubicBezTo>
                <a:cubicBezTo>
                  <a:pt x="4669128" y="3778181"/>
                  <a:pt x="4675147" y="3777701"/>
                  <a:pt x="4680990" y="3778510"/>
                </a:cubicBezTo>
                <a:close/>
                <a:moveTo>
                  <a:pt x="583087" y="3766419"/>
                </a:moveTo>
                <a:cubicBezTo>
                  <a:pt x="582701" y="3768213"/>
                  <a:pt x="584583" y="3770731"/>
                  <a:pt x="588734" y="3773972"/>
                </a:cubicBezTo>
                <a:cubicBezTo>
                  <a:pt x="592882" y="3777212"/>
                  <a:pt x="595292" y="3779012"/>
                  <a:pt x="595960" y="3779372"/>
                </a:cubicBezTo>
                <a:cubicBezTo>
                  <a:pt x="595051" y="3783404"/>
                  <a:pt x="594515" y="3787687"/>
                  <a:pt x="594355" y="3792224"/>
                </a:cubicBezTo>
                <a:cubicBezTo>
                  <a:pt x="594195" y="3796760"/>
                  <a:pt x="596211" y="3800618"/>
                  <a:pt x="600405" y="3803798"/>
                </a:cubicBezTo>
                <a:lnTo>
                  <a:pt x="608504" y="3804965"/>
                </a:lnTo>
                <a:cubicBezTo>
                  <a:pt x="609973" y="3798899"/>
                  <a:pt x="612325" y="3793160"/>
                  <a:pt x="615557" y="3787744"/>
                </a:cubicBezTo>
                <a:cubicBezTo>
                  <a:pt x="618788" y="3782329"/>
                  <a:pt x="624053" y="3781765"/>
                  <a:pt x="631350" y="3786053"/>
                </a:cubicBezTo>
                <a:lnTo>
                  <a:pt x="673063" y="3784130"/>
                </a:lnTo>
                <a:lnTo>
                  <a:pt x="669177" y="3777227"/>
                </a:lnTo>
                <a:cubicBezTo>
                  <a:pt x="662879" y="3773612"/>
                  <a:pt x="655616" y="3772830"/>
                  <a:pt x="647391" y="3774884"/>
                </a:cubicBezTo>
                <a:cubicBezTo>
                  <a:pt x="639167" y="3776937"/>
                  <a:pt x="631822" y="3779316"/>
                  <a:pt x="625359" y="3782019"/>
                </a:cubicBezTo>
                <a:cubicBezTo>
                  <a:pt x="621239" y="3779245"/>
                  <a:pt x="613973" y="3775425"/>
                  <a:pt x="603556" y="3770555"/>
                </a:cubicBezTo>
                <a:cubicBezTo>
                  <a:pt x="593140" y="3765685"/>
                  <a:pt x="586317" y="3764307"/>
                  <a:pt x="583087" y="3766419"/>
                </a:cubicBezTo>
                <a:close/>
                <a:moveTo>
                  <a:pt x="700452" y="3746843"/>
                </a:moveTo>
                <a:cubicBezTo>
                  <a:pt x="696238" y="3752580"/>
                  <a:pt x="697128" y="3757464"/>
                  <a:pt x="703119" y="3761499"/>
                </a:cubicBezTo>
                <a:lnTo>
                  <a:pt x="706745" y="3762540"/>
                </a:lnTo>
                <a:lnTo>
                  <a:pt x="709833" y="3754777"/>
                </a:lnTo>
                <a:close/>
                <a:moveTo>
                  <a:pt x="4470200" y="3674300"/>
                </a:moveTo>
                <a:lnTo>
                  <a:pt x="4455781" y="3681738"/>
                </a:lnTo>
                <a:cubicBezTo>
                  <a:pt x="4453927" y="3680579"/>
                  <a:pt x="4451116" y="3679579"/>
                  <a:pt x="4447350" y="3678740"/>
                </a:cubicBezTo>
                <a:cubicBezTo>
                  <a:pt x="4443583" y="3677900"/>
                  <a:pt x="4440993" y="3678122"/>
                  <a:pt x="4439582" y="3679406"/>
                </a:cubicBezTo>
                <a:cubicBezTo>
                  <a:pt x="4437624" y="3683089"/>
                  <a:pt x="4438218" y="3686346"/>
                  <a:pt x="4441361" y="3689176"/>
                </a:cubicBezTo>
                <a:cubicBezTo>
                  <a:pt x="4444364" y="3690930"/>
                  <a:pt x="4446902" y="3691032"/>
                  <a:pt x="4448975" y="3689480"/>
                </a:cubicBezTo>
                <a:cubicBezTo>
                  <a:pt x="4451048" y="3687928"/>
                  <a:pt x="4452613" y="3686304"/>
                  <a:pt x="4453674" y="3684606"/>
                </a:cubicBezTo>
                <a:cubicBezTo>
                  <a:pt x="4456618" y="3684534"/>
                  <a:pt x="4460630" y="3684914"/>
                  <a:pt x="4465711" y="3685744"/>
                </a:cubicBezTo>
                <a:cubicBezTo>
                  <a:pt x="4470792" y="3686575"/>
                  <a:pt x="4474582" y="3685733"/>
                  <a:pt x="4477082" y="3683219"/>
                </a:cubicBezTo>
                <a:cubicBezTo>
                  <a:pt x="4477716" y="3681592"/>
                  <a:pt x="4476834" y="3679747"/>
                  <a:pt x="4474431" y="3677683"/>
                </a:cubicBezTo>
                <a:cubicBezTo>
                  <a:pt x="4472029" y="3675620"/>
                  <a:pt x="4470620" y="3674492"/>
                  <a:pt x="4470200" y="3674300"/>
                </a:cubicBezTo>
                <a:close/>
                <a:moveTo>
                  <a:pt x="4642609" y="3594586"/>
                </a:moveTo>
                <a:lnTo>
                  <a:pt x="4614068" y="3612551"/>
                </a:lnTo>
                <a:cubicBezTo>
                  <a:pt x="4610478" y="3608169"/>
                  <a:pt x="4606506" y="3606210"/>
                  <a:pt x="4602154" y="3606674"/>
                </a:cubicBezTo>
                <a:cubicBezTo>
                  <a:pt x="4597803" y="3607138"/>
                  <a:pt x="4593971" y="3609559"/>
                  <a:pt x="4590660" y="3613939"/>
                </a:cubicBezTo>
                <a:cubicBezTo>
                  <a:pt x="4584568" y="3618679"/>
                  <a:pt x="4576844" y="3622588"/>
                  <a:pt x="4567492" y="3625667"/>
                </a:cubicBezTo>
                <a:cubicBezTo>
                  <a:pt x="4558140" y="3628749"/>
                  <a:pt x="4549445" y="3630933"/>
                  <a:pt x="4541410" y="3632221"/>
                </a:cubicBezTo>
                <a:cubicBezTo>
                  <a:pt x="4548198" y="3632504"/>
                  <a:pt x="4555395" y="3634135"/>
                  <a:pt x="4563004" y="3637113"/>
                </a:cubicBezTo>
                <a:cubicBezTo>
                  <a:pt x="4570610" y="3640092"/>
                  <a:pt x="4577504" y="3643661"/>
                  <a:pt x="4583682" y="3647822"/>
                </a:cubicBezTo>
                <a:lnTo>
                  <a:pt x="4628719" y="3635277"/>
                </a:lnTo>
                <a:cubicBezTo>
                  <a:pt x="4631992" y="3630692"/>
                  <a:pt x="4636202" y="3626739"/>
                  <a:pt x="4641350" y="3623418"/>
                </a:cubicBezTo>
                <a:cubicBezTo>
                  <a:pt x="4646494" y="3620095"/>
                  <a:pt x="4651896" y="3619088"/>
                  <a:pt x="4657558" y="3620398"/>
                </a:cubicBezTo>
                <a:lnTo>
                  <a:pt x="4664768" y="3615685"/>
                </a:lnTo>
                <a:lnTo>
                  <a:pt x="4646704" y="3604878"/>
                </a:lnTo>
                <a:close/>
                <a:moveTo>
                  <a:pt x="310322" y="3509896"/>
                </a:moveTo>
                <a:cubicBezTo>
                  <a:pt x="308925" y="3511545"/>
                  <a:pt x="307508" y="3513983"/>
                  <a:pt x="306068" y="3517212"/>
                </a:cubicBezTo>
                <a:cubicBezTo>
                  <a:pt x="304629" y="3520441"/>
                  <a:pt x="305235" y="3523172"/>
                  <a:pt x="307887" y="3525403"/>
                </a:cubicBezTo>
                <a:lnTo>
                  <a:pt x="316875" y="3531454"/>
                </a:lnTo>
                <a:cubicBezTo>
                  <a:pt x="319741" y="3527043"/>
                  <a:pt x="320189" y="3522879"/>
                  <a:pt x="318216" y="3518962"/>
                </a:cubicBezTo>
                <a:cubicBezTo>
                  <a:pt x="316244" y="3515043"/>
                  <a:pt x="313612" y="3512021"/>
                  <a:pt x="310322" y="3509896"/>
                </a:cubicBezTo>
                <a:close/>
                <a:moveTo>
                  <a:pt x="333890" y="3307138"/>
                </a:moveTo>
                <a:cubicBezTo>
                  <a:pt x="328825" y="3310603"/>
                  <a:pt x="325202" y="3314774"/>
                  <a:pt x="323022" y="3319645"/>
                </a:cubicBezTo>
                <a:cubicBezTo>
                  <a:pt x="320842" y="3324519"/>
                  <a:pt x="322545" y="3329059"/>
                  <a:pt x="328129" y="3333266"/>
                </a:cubicBezTo>
                <a:close/>
                <a:moveTo>
                  <a:pt x="361804" y="3171607"/>
                </a:moveTo>
                <a:cubicBezTo>
                  <a:pt x="358714" y="3175688"/>
                  <a:pt x="357745" y="3178787"/>
                  <a:pt x="358895" y="3180901"/>
                </a:cubicBezTo>
                <a:cubicBezTo>
                  <a:pt x="360048" y="3183016"/>
                  <a:pt x="362904" y="3185476"/>
                  <a:pt x="367467" y="3188280"/>
                </a:cubicBezTo>
                <a:cubicBezTo>
                  <a:pt x="371680" y="3182543"/>
                  <a:pt x="370792" y="3177659"/>
                  <a:pt x="364800" y="3173624"/>
                </a:cubicBezTo>
                <a:close/>
                <a:moveTo>
                  <a:pt x="407500" y="3133784"/>
                </a:moveTo>
                <a:cubicBezTo>
                  <a:pt x="406101" y="3135433"/>
                  <a:pt x="404683" y="3137872"/>
                  <a:pt x="403245" y="3141101"/>
                </a:cubicBezTo>
                <a:cubicBezTo>
                  <a:pt x="401805" y="3144328"/>
                  <a:pt x="402412" y="3147059"/>
                  <a:pt x="405064" y="3149292"/>
                </a:cubicBezTo>
                <a:cubicBezTo>
                  <a:pt x="407911" y="3150493"/>
                  <a:pt x="410316" y="3149255"/>
                  <a:pt x="412272" y="3145572"/>
                </a:cubicBezTo>
                <a:cubicBezTo>
                  <a:pt x="413495" y="3144163"/>
                  <a:pt x="414212" y="3142680"/>
                  <a:pt x="414422" y="3141123"/>
                </a:cubicBezTo>
                <a:cubicBezTo>
                  <a:pt x="414630" y="3139568"/>
                  <a:pt x="413322" y="3137794"/>
                  <a:pt x="410495" y="3135801"/>
                </a:cubicBezTo>
                <a:close/>
                <a:moveTo>
                  <a:pt x="462181" y="3102012"/>
                </a:moveTo>
                <a:cubicBezTo>
                  <a:pt x="459987" y="3104999"/>
                  <a:pt x="458804" y="3108133"/>
                  <a:pt x="458635" y="3111412"/>
                </a:cubicBezTo>
                <a:cubicBezTo>
                  <a:pt x="458464" y="3114691"/>
                  <a:pt x="459835" y="3117400"/>
                  <a:pt x="462742" y="3119535"/>
                </a:cubicBezTo>
                <a:cubicBezTo>
                  <a:pt x="464434" y="3120408"/>
                  <a:pt x="466597" y="3120257"/>
                  <a:pt x="469232" y="3119084"/>
                </a:cubicBezTo>
                <a:cubicBezTo>
                  <a:pt x="471866" y="3117911"/>
                  <a:pt x="473807" y="3116537"/>
                  <a:pt x="475055" y="3114967"/>
                </a:cubicBezTo>
                <a:close/>
                <a:moveTo>
                  <a:pt x="538262" y="3028919"/>
                </a:moveTo>
                <a:lnTo>
                  <a:pt x="524732" y="3041243"/>
                </a:lnTo>
                <a:cubicBezTo>
                  <a:pt x="522962" y="3044160"/>
                  <a:pt x="523481" y="3047010"/>
                  <a:pt x="526288" y="3049793"/>
                </a:cubicBezTo>
                <a:cubicBezTo>
                  <a:pt x="529094" y="3052575"/>
                  <a:pt x="532164" y="3055000"/>
                  <a:pt x="535499" y="3057065"/>
                </a:cubicBezTo>
                <a:close/>
                <a:moveTo>
                  <a:pt x="5666663" y="2990143"/>
                </a:moveTo>
                <a:cubicBezTo>
                  <a:pt x="5663234" y="2990157"/>
                  <a:pt x="5660482" y="2991614"/>
                  <a:pt x="5658412" y="2994510"/>
                </a:cubicBezTo>
                <a:cubicBezTo>
                  <a:pt x="5657596" y="2996174"/>
                  <a:pt x="5657870" y="2998235"/>
                  <a:pt x="5659238" y="3000690"/>
                </a:cubicBezTo>
                <a:cubicBezTo>
                  <a:pt x="5660604" y="3003144"/>
                  <a:pt x="5662141" y="3004926"/>
                  <a:pt x="5663850" y="3006032"/>
                </a:cubicBezTo>
                <a:lnTo>
                  <a:pt x="5676659" y="2993022"/>
                </a:lnTo>
                <a:cubicBezTo>
                  <a:pt x="5673424" y="2991087"/>
                  <a:pt x="5670092" y="2990126"/>
                  <a:pt x="5666663" y="2990143"/>
                </a:cubicBezTo>
                <a:close/>
                <a:moveTo>
                  <a:pt x="5532228" y="2856994"/>
                </a:moveTo>
                <a:cubicBezTo>
                  <a:pt x="5530924" y="2859401"/>
                  <a:pt x="5529260" y="2864435"/>
                  <a:pt x="5527230" y="2872094"/>
                </a:cubicBezTo>
                <a:cubicBezTo>
                  <a:pt x="5525200" y="2879752"/>
                  <a:pt x="5524796" y="2884505"/>
                  <a:pt x="5526016" y="2886357"/>
                </a:cubicBezTo>
                <a:lnTo>
                  <a:pt x="5531840" y="2877436"/>
                </a:lnTo>
                <a:lnTo>
                  <a:pt x="5539216" y="2885984"/>
                </a:lnTo>
                <a:cubicBezTo>
                  <a:pt x="5539726" y="2881896"/>
                  <a:pt x="5539580" y="2877156"/>
                  <a:pt x="5538780" y="2871767"/>
                </a:cubicBezTo>
                <a:cubicBezTo>
                  <a:pt x="5537978" y="2866378"/>
                  <a:pt x="5535794" y="2861453"/>
                  <a:pt x="5532228" y="2856994"/>
                </a:cubicBezTo>
                <a:close/>
                <a:moveTo>
                  <a:pt x="631802" y="2832652"/>
                </a:moveTo>
                <a:cubicBezTo>
                  <a:pt x="629928" y="2832158"/>
                  <a:pt x="627537" y="2833132"/>
                  <a:pt x="624628" y="2835573"/>
                </a:cubicBezTo>
                <a:cubicBezTo>
                  <a:pt x="621721" y="2838016"/>
                  <a:pt x="619735" y="2840166"/>
                  <a:pt x="618671" y="2842026"/>
                </a:cubicBezTo>
                <a:lnTo>
                  <a:pt x="626600" y="2859510"/>
                </a:lnTo>
                <a:lnTo>
                  <a:pt x="640132" y="2852372"/>
                </a:lnTo>
                <a:lnTo>
                  <a:pt x="628486" y="2846757"/>
                </a:lnTo>
                <a:cubicBezTo>
                  <a:pt x="628827" y="2846267"/>
                  <a:pt x="629791" y="2844115"/>
                  <a:pt x="631371" y="2840295"/>
                </a:cubicBezTo>
                <a:cubicBezTo>
                  <a:pt x="632953" y="2836478"/>
                  <a:pt x="633097" y="2833930"/>
                  <a:pt x="631802" y="2832652"/>
                </a:cubicBezTo>
                <a:close/>
                <a:moveTo>
                  <a:pt x="5404107" y="2821690"/>
                </a:moveTo>
                <a:cubicBezTo>
                  <a:pt x="5406880" y="2823781"/>
                  <a:pt x="5407642" y="2826476"/>
                  <a:pt x="5406388" y="2829774"/>
                </a:cubicBezTo>
                <a:cubicBezTo>
                  <a:pt x="5405134" y="2833073"/>
                  <a:pt x="5403856" y="2835582"/>
                  <a:pt x="5402554" y="2837302"/>
                </a:cubicBezTo>
                <a:lnTo>
                  <a:pt x="5446427" y="2875954"/>
                </a:lnTo>
                <a:cubicBezTo>
                  <a:pt x="5443039" y="2880733"/>
                  <a:pt x="5437781" y="2884650"/>
                  <a:pt x="5430656" y="2887710"/>
                </a:cubicBezTo>
                <a:cubicBezTo>
                  <a:pt x="5423530" y="2890769"/>
                  <a:pt x="5417400" y="2891063"/>
                  <a:pt x="5412264" y="2888594"/>
                </a:cubicBezTo>
                <a:cubicBezTo>
                  <a:pt x="5406092" y="2884126"/>
                  <a:pt x="5396790" y="2874943"/>
                  <a:pt x="5384358" y="2861044"/>
                </a:cubicBezTo>
                <a:cubicBezTo>
                  <a:pt x="5371924" y="2847145"/>
                  <a:pt x="5365438" y="2838612"/>
                  <a:pt x="5364896" y="2835445"/>
                </a:cubicBezTo>
                <a:cubicBezTo>
                  <a:pt x="5368494" y="2830620"/>
                  <a:pt x="5374594" y="2826517"/>
                  <a:pt x="5383190" y="2823133"/>
                </a:cubicBezTo>
                <a:cubicBezTo>
                  <a:pt x="5391788" y="2819748"/>
                  <a:pt x="5398760" y="2819267"/>
                  <a:pt x="5404107" y="2821690"/>
                </a:cubicBezTo>
                <a:close/>
                <a:moveTo>
                  <a:pt x="5788848" y="2807916"/>
                </a:moveTo>
                <a:cubicBezTo>
                  <a:pt x="5785394" y="2806453"/>
                  <a:pt x="5781044" y="2806778"/>
                  <a:pt x="5775794" y="2808892"/>
                </a:cubicBezTo>
                <a:cubicBezTo>
                  <a:pt x="5770544" y="2811006"/>
                  <a:pt x="5766485" y="2812540"/>
                  <a:pt x="5763614" y="2813492"/>
                </a:cubicBezTo>
                <a:cubicBezTo>
                  <a:pt x="5761592" y="2816590"/>
                  <a:pt x="5760589" y="2819780"/>
                  <a:pt x="5760605" y="2823063"/>
                </a:cubicBezTo>
                <a:cubicBezTo>
                  <a:pt x="5760621" y="2826347"/>
                  <a:pt x="5762143" y="2828980"/>
                  <a:pt x="5765168" y="2830962"/>
                </a:cubicBezTo>
                <a:cubicBezTo>
                  <a:pt x="5772043" y="2834213"/>
                  <a:pt x="5777898" y="2837373"/>
                  <a:pt x="5782736" y="2840439"/>
                </a:cubicBezTo>
                <a:cubicBezTo>
                  <a:pt x="5787572" y="2843505"/>
                  <a:pt x="5787411" y="2849266"/>
                  <a:pt x="5782251" y="2857722"/>
                </a:cubicBezTo>
                <a:cubicBezTo>
                  <a:pt x="5796035" y="2870792"/>
                  <a:pt x="5809236" y="2881448"/>
                  <a:pt x="5821854" y="2889685"/>
                </a:cubicBezTo>
                <a:cubicBezTo>
                  <a:pt x="5823560" y="2890792"/>
                  <a:pt x="5825584" y="2891829"/>
                  <a:pt x="5827920" y="2892798"/>
                </a:cubicBezTo>
                <a:cubicBezTo>
                  <a:pt x="5830257" y="2893765"/>
                  <a:pt x="5831988" y="2893595"/>
                  <a:pt x="5833112" y="2892286"/>
                </a:cubicBezTo>
                <a:cubicBezTo>
                  <a:pt x="5834608" y="2885859"/>
                  <a:pt x="5829576" y="2873718"/>
                  <a:pt x="5818018" y="2855862"/>
                </a:cubicBezTo>
                <a:cubicBezTo>
                  <a:pt x="5806459" y="2838006"/>
                  <a:pt x="5796864" y="2826236"/>
                  <a:pt x="5789237" y="2820553"/>
                </a:cubicBezTo>
                <a:cubicBezTo>
                  <a:pt x="5790458" y="2818958"/>
                  <a:pt x="5791412" y="2816945"/>
                  <a:pt x="5792100" y="2814513"/>
                </a:cubicBezTo>
                <a:cubicBezTo>
                  <a:pt x="5792788" y="2812082"/>
                  <a:pt x="5791704" y="2809883"/>
                  <a:pt x="5788848" y="2807916"/>
                </a:cubicBezTo>
                <a:close/>
                <a:moveTo>
                  <a:pt x="674516" y="2790429"/>
                </a:moveTo>
                <a:lnTo>
                  <a:pt x="662962" y="2820192"/>
                </a:lnTo>
                <a:lnTo>
                  <a:pt x="682404" y="2829566"/>
                </a:lnTo>
                <a:lnTo>
                  <a:pt x="707038" y="2806107"/>
                </a:lnTo>
                <a:close/>
                <a:moveTo>
                  <a:pt x="5702268" y="2735443"/>
                </a:moveTo>
                <a:cubicBezTo>
                  <a:pt x="5696054" y="2731725"/>
                  <a:pt x="5691008" y="2732841"/>
                  <a:pt x="5687126" y="2738788"/>
                </a:cubicBezTo>
                <a:cubicBezTo>
                  <a:pt x="5685379" y="2742567"/>
                  <a:pt x="5686155" y="2745787"/>
                  <a:pt x="5689456" y="2748452"/>
                </a:cubicBezTo>
                <a:cubicBezTo>
                  <a:pt x="5693403" y="2750125"/>
                  <a:pt x="5696767" y="2749380"/>
                  <a:pt x="5699550" y="2746221"/>
                </a:cubicBezTo>
                <a:cubicBezTo>
                  <a:pt x="5700390" y="2744657"/>
                  <a:pt x="5700844" y="2742861"/>
                  <a:pt x="5700908" y="2740831"/>
                </a:cubicBezTo>
                <a:cubicBezTo>
                  <a:pt x="5700973" y="2738803"/>
                  <a:pt x="5701425" y="2737005"/>
                  <a:pt x="5702268" y="2735443"/>
                </a:cubicBezTo>
                <a:close/>
                <a:moveTo>
                  <a:pt x="676352" y="2724571"/>
                </a:moveTo>
                <a:lnTo>
                  <a:pt x="664844" y="2738653"/>
                </a:lnTo>
                <a:cubicBezTo>
                  <a:pt x="664605" y="2738457"/>
                  <a:pt x="663446" y="2738061"/>
                  <a:pt x="661366" y="2737468"/>
                </a:cubicBezTo>
                <a:cubicBezTo>
                  <a:pt x="659287" y="2736875"/>
                  <a:pt x="657715" y="2737262"/>
                  <a:pt x="656654" y="2738631"/>
                </a:cubicBezTo>
                <a:cubicBezTo>
                  <a:pt x="656993" y="2739121"/>
                  <a:pt x="658762" y="2741283"/>
                  <a:pt x="661958" y="2745115"/>
                </a:cubicBezTo>
                <a:cubicBezTo>
                  <a:pt x="665154" y="2748945"/>
                  <a:pt x="667740" y="2751499"/>
                  <a:pt x="669715" y="2752780"/>
                </a:cubicBezTo>
                <a:cubicBezTo>
                  <a:pt x="675436" y="2768542"/>
                  <a:pt x="687619" y="2779814"/>
                  <a:pt x="706265" y="2786596"/>
                </a:cubicBezTo>
                <a:lnTo>
                  <a:pt x="719084" y="2794635"/>
                </a:lnTo>
                <a:lnTo>
                  <a:pt x="734767" y="2779699"/>
                </a:lnTo>
                <a:lnTo>
                  <a:pt x="736096" y="2779389"/>
                </a:lnTo>
                <a:lnTo>
                  <a:pt x="726558" y="2779202"/>
                </a:lnTo>
                <a:cubicBezTo>
                  <a:pt x="716526" y="2778456"/>
                  <a:pt x="712852" y="2774395"/>
                  <a:pt x="715536" y="2767019"/>
                </a:cubicBezTo>
                <a:lnTo>
                  <a:pt x="684472" y="2748116"/>
                </a:lnTo>
                <a:close/>
                <a:moveTo>
                  <a:pt x="5209592" y="2709452"/>
                </a:moveTo>
                <a:lnTo>
                  <a:pt x="5268218" y="2732122"/>
                </a:lnTo>
                <a:lnTo>
                  <a:pt x="5236770" y="2733981"/>
                </a:lnTo>
                <a:cubicBezTo>
                  <a:pt x="5232022" y="2731055"/>
                  <a:pt x="5227250" y="2727337"/>
                  <a:pt x="5222454" y="2722832"/>
                </a:cubicBezTo>
                <a:cubicBezTo>
                  <a:pt x="5217657" y="2718326"/>
                  <a:pt x="5213370" y="2713866"/>
                  <a:pt x="5209592" y="2709452"/>
                </a:cubicBezTo>
                <a:close/>
                <a:moveTo>
                  <a:pt x="614221" y="2686766"/>
                </a:moveTo>
                <a:cubicBezTo>
                  <a:pt x="612846" y="2689866"/>
                  <a:pt x="613112" y="2692284"/>
                  <a:pt x="615018" y="2694021"/>
                </a:cubicBezTo>
                <a:cubicBezTo>
                  <a:pt x="616924" y="2695757"/>
                  <a:pt x="618833" y="2697004"/>
                  <a:pt x="620740" y="2697761"/>
                </a:cubicBezTo>
                <a:lnTo>
                  <a:pt x="630600" y="2686811"/>
                </a:lnTo>
                <a:cubicBezTo>
                  <a:pt x="624328" y="2684441"/>
                  <a:pt x="618869" y="2684426"/>
                  <a:pt x="614221" y="2686766"/>
                </a:cubicBezTo>
                <a:close/>
                <a:moveTo>
                  <a:pt x="6026830" y="2681529"/>
                </a:moveTo>
                <a:lnTo>
                  <a:pt x="6015960" y="2691564"/>
                </a:lnTo>
                <a:lnTo>
                  <a:pt x="6040808" y="2706430"/>
                </a:lnTo>
                <a:lnTo>
                  <a:pt x="6054784" y="2698253"/>
                </a:lnTo>
                <a:close/>
                <a:moveTo>
                  <a:pt x="5359352" y="2676038"/>
                </a:moveTo>
                <a:cubicBezTo>
                  <a:pt x="5355907" y="2674837"/>
                  <a:pt x="5353092" y="2675566"/>
                  <a:pt x="5350908" y="2678222"/>
                </a:cubicBezTo>
                <a:cubicBezTo>
                  <a:pt x="5349809" y="2681010"/>
                  <a:pt x="5351232" y="2683239"/>
                  <a:pt x="5355180" y="2684911"/>
                </a:cubicBezTo>
                <a:cubicBezTo>
                  <a:pt x="5359128" y="2686585"/>
                  <a:pt x="5362492" y="2685840"/>
                  <a:pt x="5365274" y="2682682"/>
                </a:cubicBezTo>
                <a:lnTo>
                  <a:pt x="5367214" y="2679709"/>
                </a:lnTo>
                <a:cubicBezTo>
                  <a:pt x="5365419" y="2678462"/>
                  <a:pt x="5362800" y="2677238"/>
                  <a:pt x="5359352" y="2676038"/>
                </a:cubicBezTo>
                <a:close/>
                <a:moveTo>
                  <a:pt x="5683624" y="2625052"/>
                </a:moveTo>
                <a:lnTo>
                  <a:pt x="5689061" y="2636573"/>
                </a:lnTo>
                <a:cubicBezTo>
                  <a:pt x="5687920" y="2638045"/>
                  <a:pt x="5687289" y="2639563"/>
                  <a:pt x="5687168" y="2641128"/>
                </a:cubicBezTo>
                <a:cubicBezTo>
                  <a:pt x="5687047" y="2642690"/>
                  <a:pt x="5688454" y="2644394"/>
                  <a:pt x="5691392" y="2646238"/>
                </a:cubicBezTo>
                <a:cubicBezTo>
                  <a:pt x="5692929" y="2647329"/>
                  <a:pt x="5694513" y="2647933"/>
                  <a:pt x="5696146" y="2648049"/>
                </a:cubicBezTo>
                <a:cubicBezTo>
                  <a:pt x="5697780" y="2648165"/>
                  <a:pt x="5699560" y="2646817"/>
                  <a:pt x="5701485" y="2644007"/>
                </a:cubicBezTo>
                <a:cubicBezTo>
                  <a:pt x="5702682" y="2640244"/>
                  <a:pt x="5700676" y="2635598"/>
                  <a:pt x="5695467" y="2630069"/>
                </a:cubicBezTo>
                <a:cubicBezTo>
                  <a:pt x="5690256" y="2624540"/>
                  <a:pt x="5686310" y="2622868"/>
                  <a:pt x="5683624" y="2625052"/>
                </a:cubicBezTo>
                <a:close/>
                <a:moveTo>
                  <a:pt x="574903" y="2620208"/>
                </a:moveTo>
                <a:cubicBezTo>
                  <a:pt x="571624" y="2621245"/>
                  <a:pt x="568954" y="2624047"/>
                  <a:pt x="566893" y="2628615"/>
                </a:cubicBezTo>
                <a:lnTo>
                  <a:pt x="591345" y="2667885"/>
                </a:lnTo>
                <a:cubicBezTo>
                  <a:pt x="597344" y="2670287"/>
                  <a:pt x="602121" y="2670626"/>
                  <a:pt x="605675" y="2668904"/>
                </a:cubicBezTo>
                <a:cubicBezTo>
                  <a:pt x="609229" y="2667184"/>
                  <a:pt x="614823" y="2667917"/>
                  <a:pt x="622457" y="2671107"/>
                </a:cubicBezTo>
                <a:lnTo>
                  <a:pt x="642133" y="2664889"/>
                </a:lnTo>
                <a:cubicBezTo>
                  <a:pt x="631229" y="2658978"/>
                  <a:pt x="621968" y="2651895"/>
                  <a:pt x="614350" y="2643641"/>
                </a:cubicBezTo>
                <a:cubicBezTo>
                  <a:pt x="606729" y="2635388"/>
                  <a:pt x="597471" y="2628306"/>
                  <a:pt x="586567" y="2622395"/>
                </a:cubicBezTo>
                <a:cubicBezTo>
                  <a:pt x="582070" y="2619901"/>
                  <a:pt x="578184" y="2619171"/>
                  <a:pt x="574903" y="2620208"/>
                </a:cubicBezTo>
                <a:close/>
                <a:moveTo>
                  <a:pt x="631643" y="2611737"/>
                </a:moveTo>
                <a:cubicBezTo>
                  <a:pt x="623800" y="2609919"/>
                  <a:pt x="618611" y="2610363"/>
                  <a:pt x="616078" y="2613068"/>
                </a:cubicBezTo>
                <a:cubicBezTo>
                  <a:pt x="615767" y="2614798"/>
                  <a:pt x="617603" y="2616828"/>
                  <a:pt x="621589" y="2619160"/>
                </a:cubicBezTo>
                <a:cubicBezTo>
                  <a:pt x="625574" y="2621490"/>
                  <a:pt x="628640" y="2623132"/>
                  <a:pt x="630787" y="2624084"/>
                </a:cubicBezTo>
                <a:cubicBezTo>
                  <a:pt x="630376" y="2624704"/>
                  <a:pt x="629140" y="2627381"/>
                  <a:pt x="627079" y="2632112"/>
                </a:cubicBezTo>
                <a:cubicBezTo>
                  <a:pt x="625017" y="2636843"/>
                  <a:pt x="624600" y="2639913"/>
                  <a:pt x="625824" y="2641322"/>
                </a:cubicBezTo>
                <a:cubicBezTo>
                  <a:pt x="626506" y="2640669"/>
                  <a:pt x="629656" y="2637281"/>
                  <a:pt x="635272" y="2631154"/>
                </a:cubicBezTo>
                <a:cubicBezTo>
                  <a:pt x="640887" y="2625027"/>
                  <a:pt x="644859" y="2620072"/>
                  <a:pt x="647190" y="2616289"/>
                </a:cubicBezTo>
                <a:cubicBezTo>
                  <a:pt x="644668" y="2615072"/>
                  <a:pt x="639486" y="2613556"/>
                  <a:pt x="631643" y="2611737"/>
                </a:cubicBezTo>
                <a:close/>
                <a:moveTo>
                  <a:pt x="565406" y="2577841"/>
                </a:moveTo>
                <a:cubicBezTo>
                  <a:pt x="560291" y="2576684"/>
                  <a:pt x="555365" y="2580527"/>
                  <a:pt x="550631" y="2589366"/>
                </a:cubicBezTo>
                <a:lnTo>
                  <a:pt x="544040" y="2601893"/>
                </a:lnTo>
                <a:lnTo>
                  <a:pt x="585036" y="2586324"/>
                </a:lnTo>
                <a:cubicBezTo>
                  <a:pt x="577066" y="2581826"/>
                  <a:pt x="570521" y="2578999"/>
                  <a:pt x="565406" y="2577841"/>
                </a:cubicBezTo>
                <a:close/>
                <a:moveTo>
                  <a:pt x="5603207" y="2567120"/>
                </a:moveTo>
                <a:cubicBezTo>
                  <a:pt x="5599398" y="2566477"/>
                  <a:pt x="5596826" y="2566834"/>
                  <a:pt x="5595492" y="2568188"/>
                </a:cubicBezTo>
                <a:cubicBezTo>
                  <a:pt x="5593696" y="2571077"/>
                  <a:pt x="5593210" y="2573199"/>
                  <a:pt x="5594036" y="2574554"/>
                </a:cubicBezTo>
                <a:cubicBezTo>
                  <a:pt x="5594862" y="2575909"/>
                  <a:pt x="5596123" y="2577008"/>
                  <a:pt x="5597821" y="2577854"/>
                </a:cubicBezTo>
                <a:cubicBezTo>
                  <a:pt x="5601768" y="2579525"/>
                  <a:pt x="5605134" y="2578782"/>
                  <a:pt x="5607916" y="2575620"/>
                </a:cubicBezTo>
                <a:lnTo>
                  <a:pt x="5611798" y="2569675"/>
                </a:lnTo>
                <a:cubicBezTo>
                  <a:pt x="5609880" y="2568613"/>
                  <a:pt x="5607017" y="2567762"/>
                  <a:pt x="5603207" y="2567120"/>
                </a:cubicBezTo>
                <a:close/>
                <a:moveTo>
                  <a:pt x="4820960" y="2563772"/>
                </a:moveTo>
                <a:lnTo>
                  <a:pt x="4830276" y="2569348"/>
                </a:lnTo>
                <a:lnTo>
                  <a:pt x="4842312" y="2597223"/>
                </a:lnTo>
                <a:cubicBezTo>
                  <a:pt x="4838076" y="2602614"/>
                  <a:pt x="4832964" y="2604378"/>
                  <a:pt x="4826978" y="2602521"/>
                </a:cubicBezTo>
                <a:cubicBezTo>
                  <a:pt x="4820994" y="2600662"/>
                  <a:pt x="4816268" y="2598525"/>
                  <a:pt x="4812808" y="2596110"/>
                </a:cubicBezTo>
                <a:cubicBezTo>
                  <a:pt x="4816788" y="2589187"/>
                  <a:pt x="4818144" y="2583798"/>
                  <a:pt x="4816882" y="2579941"/>
                </a:cubicBezTo>
                <a:cubicBezTo>
                  <a:pt x="4815620" y="2576085"/>
                  <a:pt x="4816979" y="2570696"/>
                  <a:pt x="4820960" y="2563772"/>
                </a:cubicBezTo>
                <a:close/>
                <a:moveTo>
                  <a:pt x="5124121" y="2536855"/>
                </a:moveTo>
                <a:cubicBezTo>
                  <a:pt x="5121218" y="2536754"/>
                  <a:pt x="5119163" y="2537419"/>
                  <a:pt x="5117958" y="2538853"/>
                </a:cubicBezTo>
                <a:cubicBezTo>
                  <a:pt x="5117157" y="2540355"/>
                  <a:pt x="5117108" y="2541532"/>
                  <a:pt x="5117812" y="2542383"/>
                </a:cubicBezTo>
                <a:cubicBezTo>
                  <a:pt x="5118516" y="2543235"/>
                  <a:pt x="5118953" y="2543668"/>
                  <a:pt x="5119122" y="2543685"/>
                </a:cubicBezTo>
                <a:cubicBezTo>
                  <a:pt x="5123070" y="2545356"/>
                  <a:pt x="5126434" y="2544613"/>
                  <a:pt x="5129216" y="2541454"/>
                </a:cubicBezTo>
                <a:lnTo>
                  <a:pt x="5131158" y="2538481"/>
                </a:lnTo>
                <a:cubicBezTo>
                  <a:pt x="5129370" y="2537497"/>
                  <a:pt x="5127024" y="2536955"/>
                  <a:pt x="5124121" y="2536855"/>
                </a:cubicBezTo>
                <a:close/>
                <a:moveTo>
                  <a:pt x="5291499" y="2531037"/>
                </a:moveTo>
                <a:cubicBezTo>
                  <a:pt x="5285384" y="2527723"/>
                  <a:pt x="5280143" y="2528033"/>
                  <a:pt x="5275776" y="2531967"/>
                </a:cubicBezTo>
                <a:cubicBezTo>
                  <a:pt x="5271408" y="2535900"/>
                  <a:pt x="5267332" y="2541043"/>
                  <a:pt x="5263548" y="2547393"/>
                </a:cubicBezTo>
                <a:lnTo>
                  <a:pt x="5290336" y="2559285"/>
                </a:lnTo>
                <a:lnTo>
                  <a:pt x="5313242" y="2544045"/>
                </a:lnTo>
                <a:close/>
                <a:moveTo>
                  <a:pt x="5397624" y="2375899"/>
                </a:moveTo>
                <a:cubicBezTo>
                  <a:pt x="5395286" y="2374931"/>
                  <a:pt x="5393555" y="2375101"/>
                  <a:pt x="5392432" y="2376410"/>
                </a:cubicBezTo>
                <a:lnTo>
                  <a:pt x="5386608" y="2385330"/>
                </a:lnTo>
                <a:cubicBezTo>
                  <a:pt x="5389796" y="2387065"/>
                  <a:pt x="5392934" y="2387220"/>
                  <a:pt x="5396022" y="2385794"/>
                </a:cubicBezTo>
                <a:cubicBezTo>
                  <a:pt x="5399113" y="2384369"/>
                  <a:pt x="5401670" y="2382109"/>
                  <a:pt x="5403690" y="2379011"/>
                </a:cubicBezTo>
                <a:cubicBezTo>
                  <a:pt x="5401983" y="2377904"/>
                  <a:pt x="5399962" y="2376866"/>
                  <a:pt x="5397624" y="2375899"/>
                </a:cubicBezTo>
                <a:close/>
                <a:moveTo>
                  <a:pt x="5120664" y="2362672"/>
                </a:moveTo>
                <a:lnTo>
                  <a:pt x="5095818" y="2380887"/>
                </a:lnTo>
                <a:cubicBezTo>
                  <a:pt x="5104425" y="2386725"/>
                  <a:pt x="5110896" y="2393354"/>
                  <a:pt x="5115232" y="2400771"/>
                </a:cubicBezTo>
                <a:cubicBezTo>
                  <a:pt x="5119568" y="2408189"/>
                  <a:pt x="5126038" y="2414818"/>
                  <a:pt x="5134645" y="2420655"/>
                </a:cubicBezTo>
                <a:lnTo>
                  <a:pt x="5167646" y="2436264"/>
                </a:lnTo>
                <a:lnTo>
                  <a:pt x="5190550" y="2421023"/>
                </a:lnTo>
                <a:lnTo>
                  <a:pt x="5156384" y="2400582"/>
                </a:lnTo>
                <a:cubicBezTo>
                  <a:pt x="5160356" y="2396843"/>
                  <a:pt x="5160954" y="2392893"/>
                  <a:pt x="5158180" y="2388735"/>
                </a:cubicBezTo>
                <a:cubicBezTo>
                  <a:pt x="5155405" y="2384577"/>
                  <a:pt x="5152218" y="2381464"/>
                  <a:pt x="5148618" y="2379396"/>
                </a:cubicBezTo>
                <a:close/>
                <a:moveTo>
                  <a:pt x="4924216" y="2352649"/>
                </a:moveTo>
                <a:cubicBezTo>
                  <a:pt x="4921288" y="2353137"/>
                  <a:pt x="4917534" y="2353647"/>
                  <a:pt x="4912957" y="2354182"/>
                </a:cubicBezTo>
                <a:cubicBezTo>
                  <a:pt x="4908380" y="2354716"/>
                  <a:pt x="4905403" y="2355692"/>
                  <a:pt x="4904028" y="2357111"/>
                </a:cubicBezTo>
                <a:cubicBezTo>
                  <a:pt x="4902362" y="2360076"/>
                  <a:pt x="4902394" y="2362506"/>
                  <a:pt x="4904125" y="2364404"/>
                </a:cubicBezTo>
                <a:cubicBezTo>
                  <a:pt x="4905856" y="2366300"/>
                  <a:pt x="4907636" y="2367710"/>
                  <a:pt x="4909464" y="2368632"/>
                </a:cubicBezTo>
                <a:cubicBezTo>
                  <a:pt x="4930770" y="2382584"/>
                  <a:pt x="4959112" y="2406433"/>
                  <a:pt x="4994492" y="2440177"/>
                </a:cubicBezTo>
                <a:cubicBezTo>
                  <a:pt x="5029872" y="2473920"/>
                  <a:pt x="5056274" y="2500743"/>
                  <a:pt x="5073697" y="2520642"/>
                </a:cubicBezTo>
                <a:cubicBezTo>
                  <a:pt x="5072541" y="2522277"/>
                  <a:pt x="5071456" y="2524213"/>
                  <a:pt x="5070446" y="2526450"/>
                </a:cubicBezTo>
                <a:cubicBezTo>
                  <a:pt x="5069436" y="2528688"/>
                  <a:pt x="5069613" y="2530345"/>
                  <a:pt x="5070980" y="2531421"/>
                </a:cubicBezTo>
                <a:cubicBezTo>
                  <a:pt x="5075188" y="2532560"/>
                  <a:pt x="5082790" y="2530562"/>
                  <a:pt x="5093789" y="2525428"/>
                </a:cubicBezTo>
                <a:cubicBezTo>
                  <a:pt x="5104788" y="2520292"/>
                  <a:pt x="5112586" y="2516343"/>
                  <a:pt x="5117180" y="2513577"/>
                </a:cubicBezTo>
                <a:cubicBezTo>
                  <a:pt x="5109277" y="2496877"/>
                  <a:pt x="5090624" y="2475551"/>
                  <a:pt x="5061221" y="2449604"/>
                </a:cubicBezTo>
                <a:cubicBezTo>
                  <a:pt x="5031818" y="2423658"/>
                  <a:pt x="5008798" y="2400754"/>
                  <a:pt x="4992160" y="2380893"/>
                </a:cubicBezTo>
                <a:cubicBezTo>
                  <a:pt x="4986861" y="2377292"/>
                  <a:pt x="4979597" y="2373809"/>
                  <a:pt x="4970368" y="2370441"/>
                </a:cubicBezTo>
                <a:cubicBezTo>
                  <a:pt x="4961140" y="2367072"/>
                  <a:pt x="4953780" y="2368699"/>
                  <a:pt x="4948288" y="2375321"/>
                </a:cubicBezTo>
                <a:close/>
                <a:moveTo>
                  <a:pt x="1563144" y="2223400"/>
                </a:moveTo>
                <a:lnTo>
                  <a:pt x="1559673" y="2224521"/>
                </a:lnTo>
                <a:cubicBezTo>
                  <a:pt x="1560404" y="2226366"/>
                  <a:pt x="1561858" y="2228211"/>
                  <a:pt x="1564037" y="2230052"/>
                </a:cubicBezTo>
                <a:lnTo>
                  <a:pt x="1567622" y="2231345"/>
                </a:lnTo>
                <a:lnTo>
                  <a:pt x="1572254" y="2227725"/>
                </a:lnTo>
                <a:close/>
                <a:moveTo>
                  <a:pt x="4039806" y="2216680"/>
                </a:moveTo>
                <a:lnTo>
                  <a:pt x="4039788" y="2216685"/>
                </a:lnTo>
                <a:lnTo>
                  <a:pt x="4039817" y="2216727"/>
                </a:lnTo>
                <a:close/>
                <a:moveTo>
                  <a:pt x="4854322" y="2195056"/>
                </a:moveTo>
                <a:lnTo>
                  <a:pt x="4858983" y="2214385"/>
                </a:lnTo>
                <a:lnTo>
                  <a:pt x="4816278" y="2213643"/>
                </a:lnTo>
                <a:lnTo>
                  <a:pt x="4813996" y="2212631"/>
                </a:lnTo>
                <a:lnTo>
                  <a:pt x="4818502" y="2222619"/>
                </a:lnTo>
                <a:cubicBezTo>
                  <a:pt x="4821794" y="2226304"/>
                  <a:pt x="4826993" y="2227674"/>
                  <a:pt x="4834102" y="2226729"/>
                </a:cubicBezTo>
                <a:lnTo>
                  <a:pt x="4837196" y="2244010"/>
                </a:lnTo>
                <a:lnTo>
                  <a:pt x="4837652" y="2255190"/>
                </a:lnTo>
                <a:lnTo>
                  <a:pt x="4848255" y="2263076"/>
                </a:lnTo>
                <a:cubicBezTo>
                  <a:pt x="4854281" y="2264873"/>
                  <a:pt x="4859670" y="2263510"/>
                  <a:pt x="4864421" y="2258986"/>
                </a:cubicBezTo>
                <a:cubicBezTo>
                  <a:pt x="4871184" y="2260620"/>
                  <a:pt x="4878722" y="2264785"/>
                  <a:pt x="4887038" y="2271484"/>
                </a:cubicBezTo>
                <a:cubicBezTo>
                  <a:pt x="4895352" y="2278182"/>
                  <a:pt x="4897650" y="2285412"/>
                  <a:pt x="4893931" y="2293179"/>
                </a:cubicBezTo>
                <a:lnTo>
                  <a:pt x="4934305" y="2284257"/>
                </a:lnTo>
                <a:lnTo>
                  <a:pt x="4935858" y="2268646"/>
                </a:lnTo>
                <a:lnTo>
                  <a:pt x="4901690" y="2248205"/>
                </a:lnTo>
                <a:lnTo>
                  <a:pt x="4897033" y="2228879"/>
                </a:lnTo>
                <a:lnTo>
                  <a:pt x="4862865" y="2208437"/>
                </a:lnTo>
                <a:close/>
                <a:moveTo>
                  <a:pt x="1620432" y="2183649"/>
                </a:moveTo>
                <a:lnTo>
                  <a:pt x="1621082" y="2189543"/>
                </a:lnTo>
                <a:lnTo>
                  <a:pt x="1621088" y="2189539"/>
                </a:lnTo>
                <a:lnTo>
                  <a:pt x="1622060" y="2188708"/>
                </a:lnTo>
                <a:close/>
                <a:moveTo>
                  <a:pt x="1253748" y="2181720"/>
                </a:moveTo>
                <a:cubicBezTo>
                  <a:pt x="1250416" y="2180944"/>
                  <a:pt x="1246942" y="2181141"/>
                  <a:pt x="1243326" y="2182309"/>
                </a:cubicBezTo>
                <a:cubicBezTo>
                  <a:pt x="1243912" y="2184201"/>
                  <a:pt x="1244788" y="2186231"/>
                  <a:pt x="1245954" y="2188399"/>
                </a:cubicBezTo>
                <a:cubicBezTo>
                  <a:pt x="1247120" y="2190566"/>
                  <a:pt x="1248571" y="2191486"/>
                  <a:pt x="1250308" y="2191155"/>
                </a:cubicBezTo>
                <a:lnTo>
                  <a:pt x="1260720" y="2187796"/>
                </a:lnTo>
                <a:cubicBezTo>
                  <a:pt x="1259405" y="2184519"/>
                  <a:pt x="1257082" y="2182494"/>
                  <a:pt x="1253748" y="2181720"/>
                </a:cubicBezTo>
                <a:close/>
                <a:moveTo>
                  <a:pt x="4929250" y="2153052"/>
                </a:moveTo>
                <a:cubicBezTo>
                  <a:pt x="4925465" y="2151821"/>
                  <a:pt x="4919544" y="2153447"/>
                  <a:pt x="4911490" y="2157932"/>
                </a:cubicBezTo>
                <a:cubicBezTo>
                  <a:pt x="4903433" y="2162416"/>
                  <a:pt x="4897319" y="2165993"/>
                  <a:pt x="4893145" y="2168664"/>
                </a:cubicBezTo>
                <a:cubicBezTo>
                  <a:pt x="4901914" y="2175634"/>
                  <a:pt x="4904373" y="2183997"/>
                  <a:pt x="4900524" y="2193753"/>
                </a:cubicBezTo>
                <a:cubicBezTo>
                  <a:pt x="4896674" y="2203511"/>
                  <a:pt x="4899134" y="2211874"/>
                  <a:pt x="4907902" y="2218842"/>
                </a:cubicBezTo>
                <a:cubicBezTo>
                  <a:pt x="4916184" y="2223107"/>
                  <a:pt x="4925825" y="2224051"/>
                  <a:pt x="4936826" y="2221674"/>
                </a:cubicBezTo>
                <a:cubicBezTo>
                  <a:pt x="4947825" y="2219296"/>
                  <a:pt x="4957078" y="2215873"/>
                  <a:pt x="4964584" y="2211405"/>
                </a:cubicBezTo>
                <a:lnTo>
                  <a:pt x="4920710" y="2172752"/>
                </a:lnTo>
                <a:cubicBezTo>
                  <a:pt x="4922110" y="2170747"/>
                  <a:pt x="4924164" y="2167324"/>
                  <a:pt x="4926874" y="2162483"/>
                </a:cubicBezTo>
                <a:cubicBezTo>
                  <a:pt x="4929582" y="2157643"/>
                  <a:pt x="4930375" y="2154500"/>
                  <a:pt x="4929250" y="2153052"/>
                </a:cubicBezTo>
                <a:close/>
                <a:moveTo>
                  <a:pt x="4112355" y="2135956"/>
                </a:moveTo>
                <a:lnTo>
                  <a:pt x="4105120" y="2145644"/>
                </a:lnTo>
                <a:lnTo>
                  <a:pt x="4101409" y="2150178"/>
                </a:lnTo>
                <a:lnTo>
                  <a:pt x="4103083" y="2154958"/>
                </a:lnTo>
                <a:cubicBezTo>
                  <a:pt x="4107555" y="2157892"/>
                  <a:pt x="4109577" y="2161687"/>
                  <a:pt x="4109148" y="2166340"/>
                </a:cubicBezTo>
                <a:cubicBezTo>
                  <a:pt x="4108720" y="2170995"/>
                  <a:pt x="4106958" y="2175624"/>
                  <a:pt x="4103860" y="2180233"/>
                </a:cubicBezTo>
                <a:lnTo>
                  <a:pt x="4099978" y="2186180"/>
                </a:lnTo>
                <a:lnTo>
                  <a:pt x="4114678" y="2201781"/>
                </a:lnTo>
                <a:lnTo>
                  <a:pt x="4112672" y="2193161"/>
                </a:lnTo>
                <a:lnTo>
                  <a:pt x="4114784" y="2184833"/>
                </a:lnTo>
                <a:lnTo>
                  <a:pt x="4110303" y="2177326"/>
                </a:lnTo>
                <a:lnTo>
                  <a:pt x="4117085" y="2175759"/>
                </a:lnTo>
                <a:lnTo>
                  <a:pt x="4121322" y="2159051"/>
                </a:lnTo>
                <a:lnTo>
                  <a:pt x="4114784" y="2142207"/>
                </a:lnTo>
                <a:lnTo>
                  <a:pt x="4112786" y="2140090"/>
                </a:lnTo>
                <a:lnTo>
                  <a:pt x="4113132" y="2137956"/>
                </a:lnTo>
                <a:close/>
                <a:moveTo>
                  <a:pt x="1422593" y="2109648"/>
                </a:moveTo>
                <a:lnTo>
                  <a:pt x="1426772" y="2121515"/>
                </a:lnTo>
                <a:lnTo>
                  <a:pt x="1431203" y="2110305"/>
                </a:lnTo>
                <a:close/>
                <a:moveTo>
                  <a:pt x="1474219" y="1970872"/>
                </a:moveTo>
                <a:lnTo>
                  <a:pt x="1470748" y="1971993"/>
                </a:lnTo>
                <a:cubicBezTo>
                  <a:pt x="1471312" y="1974046"/>
                  <a:pt x="1472527" y="1976582"/>
                  <a:pt x="1474396" y="1979603"/>
                </a:cubicBezTo>
                <a:cubicBezTo>
                  <a:pt x="1476264" y="1982622"/>
                  <a:pt x="1478922" y="1983770"/>
                  <a:pt x="1482370" y="1983042"/>
                </a:cubicBezTo>
                <a:cubicBezTo>
                  <a:pt x="1485069" y="1981554"/>
                  <a:pt x="1485445" y="1978967"/>
                  <a:pt x="1483501" y="1975276"/>
                </a:cubicBezTo>
                <a:cubicBezTo>
                  <a:pt x="1481557" y="1971586"/>
                  <a:pt x="1478463" y="1970118"/>
                  <a:pt x="1474219" y="1970872"/>
                </a:cubicBezTo>
                <a:close/>
                <a:moveTo>
                  <a:pt x="1641889" y="1918041"/>
                </a:moveTo>
                <a:lnTo>
                  <a:pt x="1600918" y="1925771"/>
                </a:lnTo>
                <a:cubicBezTo>
                  <a:pt x="1596447" y="1937193"/>
                  <a:pt x="1598745" y="1944517"/>
                  <a:pt x="1607812" y="1947743"/>
                </a:cubicBezTo>
                <a:cubicBezTo>
                  <a:pt x="1616880" y="1950970"/>
                  <a:pt x="1620003" y="1956729"/>
                  <a:pt x="1617179" y="1965020"/>
                </a:cubicBezTo>
                <a:lnTo>
                  <a:pt x="1635114" y="1993295"/>
                </a:lnTo>
                <a:cubicBezTo>
                  <a:pt x="1631742" y="2002303"/>
                  <a:pt x="1633084" y="2010146"/>
                  <a:pt x="1639138" y="2016829"/>
                </a:cubicBezTo>
                <a:cubicBezTo>
                  <a:pt x="1645192" y="2023509"/>
                  <a:pt x="1646533" y="2031354"/>
                  <a:pt x="1643162" y="2040362"/>
                </a:cubicBezTo>
                <a:cubicBezTo>
                  <a:pt x="1656471" y="2063137"/>
                  <a:pt x="1667321" y="2086688"/>
                  <a:pt x="1675712" y="2111018"/>
                </a:cubicBezTo>
                <a:cubicBezTo>
                  <a:pt x="1680447" y="2113547"/>
                  <a:pt x="1682824" y="2117146"/>
                  <a:pt x="1682846" y="2121819"/>
                </a:cubicBezTo>
                <a:cubicBezTo>
                  <a:pt x="1682865" y="2126489"/>
                  <a:pt x="1681555" y="2131256"/>
                  <a:pt x="1678913" y="2136118"/>
                </a:cubicBezTo>
                <a:lnTo>
                  <a:pt x="1678281" y="2137318"/>
                </a:lnTo>
                <a:lnTo>
                  <a:pt x="1694972" y="2145913"/>
                </a:lnTo>
                <a:cubicBezTo>
                  <a:pt x="1700423" y="2146366"/>
                  <a:pt x="1705400" y="2144226"/>
                  <a:pt x="1709905" y="2139489"/>
                </a:cubicBezTo>
                <a:lnTo>
                  <a:pt x="1715796" y="2131863"/>
                </a:lnTo>
                <a:lnTo>
                  <a:pt x="1714966" y="2129943"/>
                </a:lnTo>
                <a:cubicBezTo>
                  <a:pt x="1713330" y="2129317"/>
                  <a:pt x="1712102" y="2129379"/>
                  <a:pt x="1711281" y="2130129"/>
                </a:cubicBezTo>
                <a:cubicBezTo>
                  <a:pt x="1710461" y="2130878"/>
                  <a:pt x="1710048" y="2131335"/>
                  <a:pt x="1710048" y="2131498"/>
                </a:cubicBezTo>
                <a:cubicBezTo>
                  <a:pt x="1704423" y="2140891"/>
                  <a:pt x="1701282" y="2141666"/>
                  <a:pt x="1700622" y="2133825"/>
                </a:cubicBezTo>
                <a:cubicBezTo>
                  <a:pt x="1699964" y="2125982"/>
                  <a:pt x="1700941" y="2118927"/>
                  <a:pt x="1703552" y="2112661"/>
                </a:cubicBezTo>
                <a:lnTo>
                  <a:pt x="1683948" y="2095358"/>
                </a:lnTo>
                <a:cubicBezTo>
                  <a:pt x="1690335" y="2082242"/>
                  <a:pt x="1691193" y="2068917"/>
                  <a:pt x="1686524" y="2055378"/>
                </a:cubicBezTo>
                <a:cubicBezTo>
                  <a:pt x="1681856" y="2041840"/>
                  <a:pt x="1672876" y="2031622"/>
                  <a:pt x="1659589" y="2024726"/>
                </a:cubicBezTo>
                <a:cubicBezTo>
                  <a:pt x="1650330" y="2017642"/>
                  <a:pt x="1647634" y="2005875"/>
                  <a:pt x="1651505" y="1989419"/>
                </a:cubicBezTo>
                <a:cubicBezTo>
                  <a:pt x="1655375" y="1972963"/>
                  <a:pt x="1652681" y="1961196"/>
                  <a:pt x="1643420" y="1954112"/>
                </a:cubicBezTo>
                <a:close/>
                <a:moveTo>
                  <a:pt x="1215704" y="1906293"/>
                </a:moveTo>
                <a:lnTo>
                  <a:pt x="1208763" y="1908534"/>
                </a:lnTo>
                <a:cubicBezTo>
                  <a:pt x="1209543" y="1910518"/>
                  <a:pt x="1211191" y="1912915"/>
                  <a:pt x="1213710" y="1915725"/>
                </a:cubicBezTo>
                <a:cubicBezTo>
                  <a:pt x="1216230" y="1918535"/>
                  <a:pt x="1218455" y="1919822"/>
                  <a:pt x="1220384" y="1919583"/>
                </a:cubicBezTo>
                <a:cubicBezTo>
                  <a:pt x="1223686" y="1918442"/>
                  <a:pt x="1225467" y="1917095"/>
                  <a:pt x="1225727" y="1915548"/>
                </a:cubicBezTo>
                <a:cubicBezTo>
                  <a:pt x="1225987" y="1913998"/>
                  <a:pt x="1225740" y="1912381"/>
                  <a:pt x="1224986" y="1910699"/>
                </a:cubicBezTo>
                <a:cubicBezTo>
                  <a:pt x="1223042" y="1907008"/>
                  <a:pt x="1219948" y="1905539"/>
                  <a:pt x="1215704" y="1906293"/>
                </a:cubicBezTo>
                <a:close/>
                <a:moveTo>
                  <a:pt x="1527042" y="1878696"/>
                </a:moveTo>
                <a:lnTo>
                  <a:pt x="1533452" y="1894860"/>
                </a:lnTo>
                <a:cubicBezTo>
                  <a:pt x="1535102" y="1904118"/>
                  <a:pt x="1531891" y="1910551"/>
                  <a:pt x="1523821" y="1914158"/>
                </a:cubicBezTo>
                <a:cubicBezTo>
                  <a:pt x="1524698" y="1916420"/>
                  <a:pt x="1525870" y="1920204"/>
                  <a:pt x="1527336" y="1925512"/>
                </a:cubicBezTo>
                <a:cubicBezTo>
                  <a:pt x="1528803" y="1930820"/>
                  <a:pt x="1528816" y="1934055"/>
                  <a:pt x="1527370" y="1935215"/>
                </a:cubicBezTo>
                <a:cubicBezTo>
                  <a:pt x="1525345" y="1935406"/>
                  <a:pt x="1521578" y="1934771"/>
                  <a:pt x="1516071" y="1933311"/>
                </a:cubicBezTo>
                <a:cubicBezTo>
                  <a:pt x="1510566" y="1931851"/>
                  <a:pt x="1505062" y="1931777"/>
                  <a:pt x="1499566" y="1933088"/>
                </a:cubicBezTo>
                <a:lnTo>
                  <a:pt x="1496215" y="1967474"/>
                </a:lnTo>
                <a:lnTo>
                  <a:pt x="1514777" y="1976283"/>
                </a:lnTo>
                <a:lnTo>
                  <a:pt x="1524138" y="2002865"/>
                </a:lnTo>
                <a:cubicBezTo>
                  <a:pt x="1520833" y="2009715"/>
                  <a:pt x="1519411" y="2017111"/>
                  <a:pt x="1519872" y="2025056"/>
                </a:cubicBezTo>
                <a:cubicBezTo>
                  <a:pt x="1520336" y="2033001"/>
                  <a:pt x="1521809" y="2040391"/>
                  <a:pt x="1524295" y="2047219"/>
                </a:cubicBezTo>
                <a:cubicBezTo>
                  <a:pt x="1514514" y="2051456"/>
                  <a:pt x="1511830" y="2056639"/>
                  <a:pt x="1516243" y="2062769"/>
                </a:cubicBezTo>
                <a:cubicBezTo>
                  <a:pt x="1520657" y="2068900"/>
                  <a:pt x="1517972" y="2074083"/>
                  <a:pt x="1508191" y="2078319"/>
                </a:cubicBezTo>
                <a:cubicBezTo>
                  <a:pt x="1509192" y="2081850"/>
                  <a:pt x="1510699" y="2084756"/>
                  <a:pt x="1512710" y="2087036"/>
                </a:cubicBezTo>
                <a:cubicBezTo>
                  <a:pt x="1514720" y="2089318"/>
                  <a:pt x="1518246" y="2089723"/>
                  <a:pt x="1523283" y="2088250"/>
                </a:cubicBezTo>
                <a:cubicBezTo>
                  <a:pt x="1526801" y="2086806"/>
                  <a:pt x="1530177" y="2086333"/>
                  <a:pt x="1533413" y="2086831"/>
                </a:cubicBezTo>
                <a:cubicBezTo>
                  <a:pt x="1536648" y="2087328"/>
                  <a:pt x="1539459" y="2090737"/>
                  <a:pt x="1541846" y="2097060"/>
                </a:cubicBezTo>
                <a:cubicBezTo>
                  <a:pt x="1545017" y="2099892"/>
                  <a:pt x="1549127" y="2101957"/>
                  <a:pt x="1554174" y="2103257"/>
                </a:cubicBezTo>
                <a:cubicBezTo>
                  <a:pt x="1559222" y="2104558"/>
                  <a:pt x="1563614" y="2104682"/>
                  <a:pt x="1567350" y="2103630"/>
                </a:cubicBezTo>
                <a:cubicBezTo>
                  <a:pt x="1573688" y="2101046"/>
                  <a:pt x="1576038" y="2096742"/>
                  <a:pt x="1574398" y="2090717"/>
                </a:cubicBezTo>
                <a:cubicBezTo>
                  <a:pt x="1572760" y="2084693"/>
                  <a:pt x="1570761" y="2079016"/>
                  <a:pt x="1568402" y="2073687"/>
                </a:cubicBezTo>
                <a:cubicBezTo>
                  <a:pt x="1567326" y="2069718"/>
                  <a:pt x="1565090" y="2065198"/>
                  <a:pt x="1561694" y="2060128"/>
                </a:cubicBezTo>
                <a:cubicBezTo>
                  <a:pt x="1558298" y="2055055"/>
                  <a:pt x="1553176" y="2053316"/>
                  <a:pt x="1546328" y="2054911"/>
                </a:cubicBezTo>
                <a:cubicBezTo>
                  <a:pt x="1545985" y="2046156"/>
                  <a:pt x="1545971" y="2028736"/>
                  <a:pt x="1546288" y="2002654"/>
                </a:cubicBezTo>
                <a:lnTo>
                  <a:pt x="1546632" y="1997748"/>
                </a:lnTo>
                <a:lnTo>
                  <a:pt x="1540314" y="1994212"/>
                </a:lnTo>
                <a:cubicBezTo>
                  <a:pt x="1536667" y="1992045"/>
                  <a:pt x="1534967" y="1990081"/>
                  <a:pt x="1535211" y="1988317"/>
                </a:cubicBezTo>
                <a:cubicBezTo>
                  <a:pt x="1537164" y="1985415"/>
                  <a:pt x="1540241" y="1983791"/>
                  <a:pt x="1544439" y="1983442"/>
                </a:cubicBezTo>
                <a:lnTo>
                  <a:pt x="1547664" y="1983028"/>
                </a:lnTo>
                <a:lnTo>
                  <a:pt x="1548475" y="1971478"/>
                </a:lnTo>
                <a:lnTo>
                  <a:pt x="1551485" y="1963280"/>
                </a:lnTo>
                <a:lnTo>
                  <a:pt x="1546626" y="1936403"/>
                </a:lnTo>
                <a:cubicBezTo>
                  <a:pt x="1543772" y="1920877"/>
                  <a:pt x="1542249" y="1905257"/>
                  <a:pt x="1542058" y="1889542"/>
                </a:cubicBezTo>
                <a:close/>
                <a:moveTo>
                  <a:pt x="1584069" y="1876917"/>
                </a:moveTo>
                <a:cubicBezTo>
                  <a:pt x="1580214" y="1876612"/>
                  <a:pt x="1577687" y="1877193"/>
                  <a:pt x="1576488" y="1878659"/>
                </a:cubicBezTo>
                <a:cubicBezTo>
                  <a:pt x="1575114" y="1881759"/>
                  <a:pt x="1575379" y="1884178"/>
                  <a:pt x="1577285" y="1885914"/>
                </a:cubicBezTo>
                <a:cubicBezTo>
                  <a:pt x="1579190" y="1887651"/>
                  <a:pt x="1581097" y="1888897"/>
                  <a:pt x="1583007" y="1889655"/>
                </a:cubicBezTo>
                <a:lnTo>
                  <a:pt x="1592867" y="1878705"/>
                </a:lnTo>
                <a:cubicBezTo>
                  <a:pt x="1590857" y="1877817"/>
                  <a:pt x="1587924" y="1877220"/>
                  <a:pt x="1584069" y="1876917"/>
                </a:cubicBezTo>
                <a:close/>
                <a:moveTo>
                  <a:pt x="1507319" y="1857902"/>
                </a:moveTo>
                <a:lnTo>
                  <a:pt x="1505100" y="1860994"/>
                </a:lnTo>
                <a:lnTo>
                  <a:pt x="1508669" y="1863189"/>
                </a:lnTo>
                <a:close/>
                <a:moveTo>
                  <a:pt x="1651984" y="1828684"/>
                </a:moveTo>
                <a:lnTo>
                  <a:pt x="1625720" y="1847430"/>
                </a:lnTo>
                <a:cubicBezTo>
                  <a:pt x="1629435" y="1849139"/>
                  <a:pt x="1633043" y="1852024"/>
                  <a:pt x="1636546" y="1856085"/>
                </a:cubicBezTo>
                <a:cubicBezTo>
                  <a:pt x="1640049" y="1860146"/>
                  <a:pt x="1640786" y="1864590"/>
                  <a:pt x="1638758" y="1869420"/>
                </a:cubicBezTo>
                <a:lnTo>
                  <a:pt x="1664976" y="1866356"/>
                </a:lnTo>
                <a:cubicBezTo>
                  <a:pt x="1656052" y="1860745"/>
                  <a:pt x="1654294" y="1854664"/>
                  <a:pt x="1659706" y="1848111"/>
                </a:cubicBezTo>
                <a:cubicBezTo>
                  <a:pt x="1665118" y="1841560"/>
                  <a:pt x="1662542" y="1835084"/>
                  <a:pt x="1651984" y="1828684"/>
                </a:cubicBezTo>
                <a:close/>
                <a:moveTo>
                  <a:pt x="1188674" y="1796604"/>
                </a:moveTo>
                <a:cubicBezTo>
                  <a:pt x="1185254" y="1798786"/>
                  <a:pt x="1183728" y="1803597"/>
                  <a:pt x="1184092" y="1811034"/>
                </a:cubicBezTo>
                <a:cubicBezTo>
                  <a:pt x="1184458" y="1818472"/>
                  <a:pt x="1186401" y="1822161"/>
                  <a:pt x="1189924" y="1822104"/>
                </a:cubicBezTo>
                <a:lnTo>
                  <a:pt x="1193354" y="1809894"/>
                </a:lnTo>
                <a:cubicBezTo>
                  <a:pt x="1195212" y="1809451"/>
                  <a:pt x="1196704" y="1808660"/>
                  <a:pt x="1197834" y="1807524"/>
                </a:cubicBezTo>
                <a:cubicBezTo>
                  <a:pt x="1198964" y="1806389"/>
                  <a:pt x="1199005" y="1804217"/>
                  <a:pt x="1197956" y="1801010"/>
                </a:cubicBezTo>
                <a:cubicBezTo>
                  <a:pt x="1197491" y="1799233"/>
                  <a:pt x="1196665" y="1797803"/>
                  <a:pt x="1195479" y="1796720"/>
                </a:cubicBezTo>
                <a:cubicBezTo>
                  <a:pt x="1194294" y="1795639"/>
                  <a:pt x="1192026" y="1795600"/>
                  <a:pt x="1188674" y="1796604"/>
                </a:cubicBezTo>
                <a:close/>
                <a:moveTo>
                  <a:pt x="1589924" y="1767357"/>
                </a:moveTo>
                <a:cubicBezTo>
                  <a:pt x="1583241" y="1765608"/>
                  <a:pt x="1577768" y="1769840"/>
                  <a:pt x="1573506" y="1780053"/>
                </a:cubicBezTo>
                <a:lnTo>
                  <a:pt x="1572909" y="1782152"/>
                </a:lnTo>
                <a:lnTo>
                  <a:pt x="1574317" y="1783148"/>
                </a:lnTo>
                <a:lnTo>
                  <a:pt x="1574974" y="1790719"/>
                </a:lnTo>
                <a:close/>
                <a:moveTo>
                  <a:pt x="1257890" y="1718758"/>
                </a:moveTo>
                <a:cubicBezTo>
                  <a:pt x="1256204" y="1719457"/>
                  <a:pt x="1254664" y="1720570"/>
                  <a:pt x="1253270" y="1722100"/>
                </a:cubicBezTo>
                <a:cubicBezTo>
                  <a:pt x="1251876" y="1723629"/>
                  <a:pt x="1250336" y="1724744"/>
                  <a:pt x="1248649" y="1725442"/>
                </a:cubicBezTo>
                <a:cubicBezTo>
                  <a:pt x="1250988" y="1732087"/>
                  <a:pt x="1255630" y="1734290"/>
                  <a:pt x="1262570" y="1732049"/>
                </a:cubicBezTo>
                <a:cubicBezTo>
                  <a:pt x="1266425" y="1730188"/>
                  <a:pt x="1267959" y="1727227"/>
                  <a:pt x="1267173" y="1723164"/>
                </a:cubicBezTo>
                <a:cubicBezTo>
                  <a:pt x="1265230" y="1719473"/>
                  <a:pt x="1262134" y="1718006"/>
                  <a:pt x="1257890" y="1718758"/>
                </a:cubicBezTo>
                <a:close/>
                <a:moveTo>
                  <a:pt x="1474442" y="1708072"/>
                </a:moveTo>
                <a:lnTo>
                  <a:pt x="1471588" y="1711610"/>
                </a:lnTo>
                <a:lnTo>
                  <a:pt x="1471642" y="1711804"/>
                </a:lnTo>
                <a:lnTo>
                  <a:pt x="1470859" y="1728360"/>
                </a:lnTo>
                <a:lnTo>
                  <a:pt x="1474505" y="1726091"/>
                </a:lnTo>
                <a:cubicBezTo>
                  <a:pt x="1481149" y="1721403"/>
                  <a:pt x="1484612" y="1717972"/>
                  <a:pt x="1484894" y="1715800"/>
                </a:cubicBezTo>
                <a:lnTo>
                  <a:pt x="1474481" y="1719161"/>
                </a:lnTo>
                <a:close/>
                <a:moveTo>
                  <a:pt x="3725368" y="1654370"/>
                </a:moveTo>
                <a:lnTo>
                  <a:pt x="3725113" y="1655000"/>
                </a:lnTo>
                <a:cubicBezTo>
                  <a:pt x="3721199" y="1657791"/>
                  <a:pt x="3716416" y="1659613"/>
                  <a:pt x="3710762" y="1660468"/>
                </a:cubicBezTo>
                <a:lnTo>
                  <a:pt x="3703542" y="1661654"/>
                </a:lnTo>
                <a:lnTo>
                  <a:pt x="3700656" y="1687031"/>
                </a:lnTo>
                <a:cubicBezTo>
                  <a:pt x="3711287" y="1685880"/>
                  <a:pt x="3712302" y="1688084"/>
                  <a:pt x="3703700" y="1693647"/>
                </a:cubicBezTo>
                <a:cubicBezTo>
                  <a:pt x="3695094" y="1699211"/>
                  <a:pt x="3688889" y="1702600"/>
                  <a:pt x="3685081" y="1703818"/>
                </a:cubicBezTo>
                <a:lnTo>
                  <a:pt x="3673221" y="1741342"/>
                </a:lnTo>
                <a:lnTo>
                  <a:pt x="3665794" y="1744178"/>
                </a:lnTo>
                <a:lnTo>
                  <a:pt x="3657856" y="1750842"/>
                </a:lnTo>
                <a:lnTo>
                  <a:pt x="3652096" y="1752702"/>
                </a:lnTo>
                <a:lnTo>
                  <a:pt x="3650003" y="1763453"/>
                </a:lnTo>
                <a:lnTo>
                  <a:pt x="3648983" y="1775041"/>
                </a:lnTo>
                <a:cubicBezTo>
                  <a:pt x="3646770" y="1783387"/>
                  <a:pt x="3642985" y="1792762"/>
                  <a:pt x="3637629" y="1803163"/>
                </a:cubicBezTo>
                <a:cubicBezTo>
                  <a:pt x="3626916" y="1823966"/>
                  <a:pt x="3623366" y="1843151"/>
                  <a:pt x="3626975" y="1860720"/>
                </a:cubicBezTo>
                <a:lnTo>
                  <a:pt x="3628096" y="1878909"/>
                </a:lnTo>
                <a:lnTo>
                  <a:pt x="3633104" y="1864886"/>
                </a:lnTo>
                <a:cubicBezTo>
                  <a:pt x="3633864" y="1858757"/>
                  <a:pt x="3633762" y="1852994"/>
                  <a:pt x="3632795" y="1847593"/>
                </a:cubicBezTo>
                <a:cubicBezTo>
                  <a:pt x="3637773" y="1844701"/>
                  <a:pt x="3640863" y="1840339"/>
                  <a:pt x="3642064" y="1834510"/>
                </a:cubicBezTo>
                <a:cubicBezTo>
                  <a:pt x="3643265" y="1828678"/>
                  <a:pt x="3643338" y="1823033"/>
                  <a:pt x="3642282" y="1817574"/>
                </a:cubicBezTo>
                <a:lnTo>
                  <a:pt x="3660230" y="1793282"/>
                </a:lnTo>
                <a:cubicBezTo>
                  <a:pt x="3667408" y="1783655"/>
                  <a:pt x="3681464" y="1764447"/>
                  <a:pt x="3702398" y="1735663"/>
                </a:cubicBezTo>
                <a:cubicBezTo>
                  <a:pt x="3723333" y="1706878"/>
                  <a:pt x="3734991" y="1689844"/>
                  <a:pt x="3737374" y="1684561"/>
                </a:cubicBezTo>
                <a:cubicBezTo>
                  <a:pt x="3736927" y="1682930"/>
                  <a:pt x="3736144" y="1682021"/>
                  <a:pt x="3735027" y="1681833"/>
                </a:cubicBezTo>
                <a:cubicBezTo>
                  <a:pt x="3733910" y="1681646"/>
                  <a:pt x="3733282" y="1681601"/>
                  <a:pt x="3733145" y="1681698"/>
                </a:cubicBezTo>
                <a:cubicBezTo>
                  <a:pt x="3721912" y="1682950"/>
                  <a:pt x="3719392" y="1680990"/>
                  <a:pt x="3725589" y="1675823"/>
                </a:cubicBezTo>
                <a:lnTo>
                  <a:pt x="3742075" y="1667107"/>
                </a:lnTo>
                <a:lnTo>
                  <a:pt x="3742086" y="1660750"/>
                </a:lnTo>
                <a:close/>
                <a:moveTo>
                  <a:pt x="1497083" y="1616045"/>
                </a:moveTo>
                <a:lnTo>
                  <a:pt x="1502090" y="1665845"/>
                </a:lnTo>
                <a:lnTo>
                  <a:pt x="1487115" y="1689179"/>
                </a:lnTo>
                <a:lnTo>
                  <a:pt x="1498776" y="1711320"/>
                </a:lnTo>
                <a:lnTo>
                  <a:pt x="1513062" y="1827023"/>
                </a:lnTo>
                <a:lnTo>
                  <a:pt x="1529138" y="1828349"/>
                </a:lnTo>
                <a:cubicBezTo>
                  <a:pt x="1533457" y="1821434"/>
                  <a:pt x="1537577" y="1812951"/>
                  <a:pt x="1541497" y="1802900"/>
                </a:cubicBezTo>
                <a:lnTo>
                  <a:pt x="1542422" y="1791843"/>
                </a:lnTo>
                <a:lnTo>
                  <a:pt x="1541981" y="1788837"/>
                </a:lnTo>
                <a:lnTo>
                  <a:pt x="1534195" y="1779750"/>
                </a:lnTo>
                <a:cubicBezTo>
                  <a:pt x="1536871" y="1774824"/>
                  <a:pt x="1538527" y="1769406"/>
                  <a:pt x="1539158" y="1763493"/>
                </a:cubicBezTo>
                <a:cubicBezTo>
                  <a:pt x="1539789" y="1757582"/>
                  <a:pt x="1538166" y="1752547"/>
                  <a:pt x="1534288" y="1748387"/>
                </a:cubicBezTo>
                <a:cubicBezTo>
                  <a:pt x="1538875" y="1732195"/>
                  <a:pt x="1534779" y="1710098"/>
                  <a:pt x="1521998" y="1682099"/>
                </a:cubicBezTo>
                <a:cubicBezTo>
                  <a:pt x="1509215" y="1654098"/>
                  <a:pt x="1504707" y="1632785"/>
                  <a:pt x="1508469" y="1618160"/>
                </a:cubicBezTo>
                <a:close/>
                <a:moveTo>
                  <a:pt x="1444742" y="1541166"/>
                </a:moveTo>
                <a:lnTo>
                  <a:pt x="1439103" y="1541858"/>
                </a:lnTo>
                <a:cubicBezTo>
                  <a:pt x="1440321" y="1545320"/>
                  <a:pt x="1442262" y="1548086"/>
                  <a:pt x="1444923" y="1550156"/>
                </a:cubicBezTo>
                <a:lnTo>
                  <a:pt x="1448974" y="1550869"/>
                </a:lnTo>
                <a:close/>
                <a:moveTo>
                  <a:pt x="951482" y="1540124"/>
                </a:moveTo>
                <a:lnTo>
                  <a:pt x="962013" y="1570028"/>
                </a:lnTo>
                <a:lnTo>
                  <a:pt x="977065" y="1568871"/>
                </a:lnTo>
                <a:lnTo>
                  <a:pt x="967705" y="1542289"/>
                </a:lnTo>
                <a:close/>
                <a:moveTo>
                  <a:pt x="3823857" y="1530747"/>
                </a:moveTo>
                <a:lnTo>
                  <a:pt x="3809974" y="1535227"/>
                </a:lnTo>
                <a:lnTo>
                  <a:pt x="3793870" y="1566328"/>
                </a:lnTo>
                <a:lnTo>
                  <a:pt x="3794291" y="1552123"/>
                </a:lnTo>
                <a:lnTo>
                  <a:pt x="3787340" y="1558955"/>
                </a:lnTo>
                <a:lnTo>
                  <a:pt x="3771475" y="1574551"/>
                </a:lnTo>
                <a:lnTo>
                  <a:pt x="3777686" y="1575251"/>
                </a:lnTo>
                <a:lnTo>
                  <a:pt x="3779942" y="1620317"/>
                </a:lnTo>
                <a:lnTo>
                  <a:pt x="3783115" y="1618350"/>
                </a:lnTo>
                <a:cubicBezTo>
                  <a:pt x="3791714" y="1606711"/>
                  <a:pt x="3794962" y="1593725"/>
                  <a:pt x="3792859" y="1579396"/>
                </a:cubicBezTo>
                <a:cubicBezTo>
                  <a:pt x="3793083" y="1573727"/>
                  <a:pt x="3795267" y="1568623"/>
                  <a:pt x="3799409" y="1564090"/>
                </a:cubicBezTo>
                <a:lnTo>
                  <a:pt x="3815399" y="1553696"/>
                </a:lnTo>
                <a:lnTo>
                  <a:pt x="3815825" y="1551841"/>
                </a:lnTo>
                <a:cubicBezTo>
                  <a:pt x="3821374" y="1551360"/>
                  <a:pt x="3824452" y="1548671"/>
                  <a:pt x="3825062" y="1543772"/>
                </a:cubicBezTo>
                <a:cubicBezTo>
                  <a:pt x="3825672" y="1538872"/>
                  <a:pt x="3825270" y="1534530"/>
                  <a:pt x="3823857" y="1530747"/>
                </a:cubicBezTo>
                <a:close/>
                <a:moveTo>
                  <a:pt x="1251408" y="1524729"/>
                </a:moveTo>
                <a:cubicBezTo>
                  <a:pt x="1245994" y="1528790"/>
                  <a:pt x="1241840" y="1541232"/>
                  <a:pt x="1238945" y="1562056"/>
                </a:cubicBezTo>
                <a:cubicBezTo>
                  <a:pt x="1236052" y="1582879"/>
                  <a:pt x="1235671" y="1597804"/>
                  <a:pt x="1237802" y="1606829"/>
                </a:cubicBezTo>
                <a:cubicBezTo>
                  <a:pt x="1235800" y="1607321"/>
                  <a:pt x="1233731" y="1608298"/>
                  <a:pt x="1231588" y="1609760"/>
                </a:cubicBezTo>
                <a:cubicBezTo>
                  <a:pt x="1229444" y="1611224"/>
                  <a:pt x="1228826" y="1613582"/>
                  <a:pt x="1229730" y="1616835"/>
                </a:cubicBezTo>
                <a:cubicBezTo>
                  <a:pt x="1231431" y="1620063"/>
                  <a:pt x="1235010" y="1622454"/>
                  <a:pt x="1240469" y="1624008"/>
                </a:cubicBezTo>
                <a:cubicBezTo>
                  <a:pt x="1245928" y="1625561"/>
                  <a:pt x="1250083" y="1626841"/>
                  <a:pt x="1252935" y="1627848"/>
                </a:cubicBezTo>
                <a:cubicBezTo>
                  <a:pt x="1256550" y="1626681"/>
                  <a:pt x="1259438" y="1624825"/>
                  <a:pt x="1261602" y="1622276"/>
                </a:cubicBezTo>
                <a:cubicBezTo>
                  <a:pt x="1263763" y="1619727"/>
                  <a:pt x="1264332" y="1616768"/>
                  <a:pt x="1263306" y="1613399"/>
                </a:cubicBezTo>
                <a:cubicBezTo>
                  <a:pt x="1260146" y="1606710"/>
                  <a:pt x="1257712" y="1600712"/>
                  <a:pt x="1256003" y="1595404"/>
                </a:cubicBezTo>
                <a:cubicBezTo>
                  <a:pt x="1254296" y="1590098"/>
                  <a:pt x="1258238" y="1585742"/>
                  <a:pt x="1267828" y="1582337"/>
                </a:cubicBezTo>
                <a:cubicBezTo>
                  <a:pt x="1265834" y="1563862"/>
                  <a:pt x="1262686" y="1547609"/>
                  <a:pt x="1258390" y="1533577"/>
                </a:cubicBezTo>
                <a:cubicBezTo>
                  <a:pt x="1257804" y="1531685"/>
                  <a:pt x="1256927" y="1529656"/>
                  <a:pt x="1255762" y="1527488"/>
                </a:cubicBezTo>
                <a:cubicBezTo>
                  <a:pt x="1254597" y="1525320"/>
                  <a:pt x="1253144" y="1524401"/>
                  <a:pt x="1251408" y="1524729"/>
                </a:cubicBezTo>
                <a:close/>
                <a:moveTo>
                  <a:pt x="1513668" y="1522516"/>
                </a:moveTo>
                <a:lnTo>
                  <a:pt x="1521811" y="1538219"/>
                </a:lnTo>
                <a:cubicBezTo>
                  <a:pt x="1520544" y="1540307"/>
                  <a:pt x="1518962" y="1543962"/>
                  <a:pt x="1517071" y="1549184"/>
                </a:cubicBezTo>
                <a:cubicBezTo>
                  <a:pt x="1515177" y="1554405"/>
                  <a:pt x="1515644" y="1558067"/>
                  <a:pt x="1518470" y="1560165"/>
                </a:cubicBezTo>
                <a:cubicBezTo>
                  <a:pt x="1521845" y="1561220"/>
                  <a:pt x="1524920" y="1559921"/>
                  <a:pt x="1527696" y="1556270"/>
                </a:cubicBezTo>
                <a:cubicBezTo>
                  <a:pt x="1530470" y="1552618"/>
                  <a:pt x="1532320" y="1549748"/>
                  <a:pt x="1533249" y="1547661"/>
                </a:cubicBezTo>
                <a:cubicBezTo>
                  <a:pt x="1535106" y="1542992"/>
                  <a:pt x="1533481" y="1538611"/>
                  <a:pt x="1528374" y="1534513"/>
                </a:cubicBezTo>
                <a:cubicBezTo>
                  <a:pt x="1523268" y="1530415"/>
                  <a:pt x="1518366" y="1526416"/>
                  <a:pt x="1513668" y="1522516"/>
                </a:cubicBezTo>
                <a:close/>
                <a:moveTo>
                  <a:pt x="1431623" y="1496917"/>
                </a:moveTo>
                <a:lnTo>
                  <a:pt x="1432003" y="1499745"/>
                </a:lnTo>
                <a:lnTo>
                  <a:pt x="1435983" y="1503191"/>
                </a:lnTo>
                <a:lnTo>
                  <a:pt x="1433479" y="1498578"/>
                </a:lnTo>
                <a:close/>
                <a:moveTo>
                  <a:pt x="1476081" y="1493598"/>
                </a:moveTo>
                <a:cubicBezTo>
                  <a:pt x="1469673" y="1491326"/>
                  <a:pt x="1465304" y="1491511"/>
                  <a:pt x="1462975" y="1494150"/>
                </a:cubicBezTo>
                <a:cubicBezTo>
                  <a:pt x="1462458" y="1495946"/>
                  <a:pt x="1463476" y="1498235"/>
                  <a:pt x="1466026" y="1501019"/>
                </a:cubicBezTo>
                <a:cubicBezTo>
                  <a:pt x="1468577" y="1503804"/>
                  <a:pt x="1470824" y="1505704"/>
                  <a:pt x="1472766" y="1506723"/>
                </a:cubicBezTo>
                <a:cubicBezTo>
                  <a:pt x="1472355" y="1507342"/>
                  <a:pt x="1471118" y="1510018"/>
                  <a:pt x="1469057" y="1514749"/>
                </a:cubicBezTo>
                <a:cubicBezTo>
                  <a:pt x="1466996" y="1519481"/>
                  <a:pt x="1466577" y="1522550"/>
                  <a:pt x="1467801" y="1523958"/>
                </a:cubicBezTo>
                <a:lnTo>
                  <a:pt x="1489168" y="1498927"/>
                </a:lnTo>
                <a:cubicBezTo>
                  <a:pt x="1486853" y="1497647"/>
                  <a:pt x="1482489" y="1495870"/>
                  <a:pt x="1476081" y="1493598"/>
                </a:cubicBezTo>
                <a:close/>
                <a:moveTo>
                  <a:pt x="1474184" y="1443608"/>
                </a:moveTo>
                <a:cubicBezTo>
                  <a:pt x="1470769" y="1443925"/>
                  <a:pt x="1468171" y="1445617"/>
                  <a:pt x="1466388" y="1448683"/>
                </a:cubicBezTo>
                <a:cubicBezTo>
                  <a:pt x="1465734" y="1450412"/>
                  <a:pt x="1466205" y="1452440"/>
                  <a:pt x="1467802" y="1454765"/>
                </a:cubicBezTo>
                <a:cubicBezTo>
                  <a:pt x="1469400" y="1457087"/>
                  <a:pt x="1471101" y="1458725"/>
                  <a:pt x="1472906" y="1459678"/>
                </a:cubicBezTo>
                <a:lnTo>
                  <a:pt x="1484415" y="1445596"/>
                </a:lnTo>
                <a:cubicBezTo>
                  <a:pt x="1481008" y="1443954"/>
                  <a:pt x="1477596" y="1443291"/>
                  <a:pt x="1474184" y="1443608"/>
                </a:cubicBezTo>
                <a:close/>
                <a:moveTo>
                  <a:pt x="1450195" y="1385913"/>
                </a:moveTo>
                <a:cubicBezTo>
                  <a:pt x="1448387" y="1385286"/>
                  <a:pt x="1446272" y="1385738"/>
                  <a:pt x="1443844" y="1387268"/>
                </a:cubicBezTo>
                <a:cubicBezTo>
                  <a:pt x="1441417" y="1388796"/>
                  <a:pt x="1439705" y="1390425"/>
                  <a:pt x="1438711" y="1392154"/>
                </a:cubicBezTo>
                <a:cubicBezTo>
                  <a:pt x="1438022" y="1393948"/>
                  <a:pt x="1438150" y="1396629"/>
                  <a:pt x="1439096" y="1400191"/>
                </a:cubicBezTo>
                <a:cubicBezTo>
                  <a:pt x="1440040" y="1403755"/>
                  <a:pt x="1440987" y="1406829"/>
                  <a:pt x="1441934" y="1409412"/>
                </a:cubicBezTo>
                <a:cubicBezTo>
                  <a:pt x="1444218" y="1410431"/>
                  <a:pt x="1448242" y="1411552"/>
                  <a:pt x="1454005" y="1412777"/>
                </a:cubicBezTo>
                <a:cubicBezTo>
                  <a:pt x="1459768" y="1414002"/>
                  <a:pt x="1463386" y="1413947"/>
                  <a:pt x="1464857" y="1412611"/>
                </a:cubicBezTo>
                <a:cubicBezTo>
                  <a:pt x="1465033" y="1410816"/>
                  <a:pt x="1462651" y="1408521"/>
                  <a:pt x="1457712" y="1405731"/>
                </a:cubicBezTo>
                <a:cubicBezTo>
                  <a:pt x="1452771" y="1402942"/>
                  <a:pt x="1449160" y="1401036"/>
                  <a:pt x="1446876" y="1400017"/>
                </a:cubicBezTo>
                <a:cubicBezTo>
                  <a:pt x="1447940" y="1398157"/>
                  <a:pt x="1449109" y="1395613"/>
                  <a:pt x="1450382" y="1392382"/>
                </a:cubicBezTo>
                <a:cubicBezTo>
                  <a:pt x="1451652" y="1389151"/>
                  <a:pt x="1451591" y="1386995"/>
                  <a:pt x="1450195" y="1385913"/>
                </a:cubicBezTo>
                <a:close/>
                <a:moveTo>
                  <a:pt x="3442106" y="1335725"/>
                </a:moveTo>
                <a:cubicBezTo>
                  <a:pt x="3439000" y="1337884"/>
                  <a:pt x="3438006" y="1343292"/>
                  <a:pt x="3439123" y="1351952"/>
                </a:cubicBezTo>
                <a:cubicBezTo>
                  <a:pt x="3440239" y="1360611"/>
                  <a:pt x="3441273" y="1366291"/>
                  <a:pt x="3442224" y="1368991"/>
                </a:cubicBezTo>
                <a:lnTo>
                  <a:pt x="3443315" y="1350137"/>
                </a:lnTo>
                <a:cubicBezTo>
                  <a:pt x="3444705" y="1347453"/>
                  <a:pt x="3445658" y="1344215"/>
                  <a:pt x="3446176" y="1340424"/>
                </a:cubicBezTo>
                <a:cubicBezTo>
                  <a:pt x="3446692" y="1336634"/>
                  <a:pt x="3445336" y="1335068"/>
                  <a:pt x="3442106" y="1335725"/>
                </a:cubicBezTo>
                <a:close/>
                <a:moveTo>
                  <a:pt x="1435626" y="1327851"/>
                </a:moveTo>
                <a:cubicBezTo>
                  <a:pt x="1429083" y="1324696"/>
                  <a:pt x="1424165" y="1326251"/>
                  <a:pt x="1420871" y="1332514"/>
                </a:cubicBezTo>
                <a:lnTo>
                  <a:pt x="1420693" y="1333681"/>
                </a:lnTo>
                <a:lnTo>
                  <a:pt x="1420933" y="1349455"/>
                </a:lnTo>
                <a:close/>
                <a:moveTo>
                  <a:pt x="3832270" y="1291206"/>
                </a:moveTo>
                <a:lnTo>
                  <a:pt x="3834610" y="1297852"/>
                </a:lnTo>
                <a:cubicBezTo>
                  <a:pt x="3832141" y="1302272"/>
                  <a:pt x="3830178" y="1306760"/>
                  <a:pt x="3828722" y="1311315"/>
                </a:cubicBezTo>
                <a:cubicBezTo>
                  <a:pt x="3827266" y="1315872"/>
                  <a:pt x="3827332" y="1320630"/>
                  <a:pt x="3828917" y="1325591"/>
                </a:cubicBezTo>
                <a:cubicBezTo>
                  <a:pt x="3830183" y="1328729"/>
                  <a:pt x="3832312" y="1330201"/>
                  <a:pt x="3835303" y="1330006"/>
                </a:cubicBezTo>
                <a:lnTo>
                  <a:pt x="3840650" y="1328784"/>
                </a:lnTo>
                <a:lnTo>
                  <a:pt x="3835145" y="1308270"/>
                </a:lnTo>
                <a:lnTo>
                  <a:pt x="3845480" y="1299125"/>
                </a:lnTo>
                <a:lnTo>
                  <a:pt x="3843584" y="1297267"/>
                </a:lnTo>
                <a:cubicBezTo>
                  <a:pt x="3839659" y="1292753"/>
                  <a:pt x="3835888" y="1290731"/>
                  <a:pt x="3832270" y="1291206"/>
                </a:cubicBezTo>
                <a:close/>
                <a:moveTo>
                  <a:pt x="2564224" y="1275899"/>
                </a:moveTo>
                <a:lnTo>
                  <a:pt x="2532352" y="1284688"/>
                </a:lnTo>
                <a:lnTo>
                  <a:pt x="2538542" y="1319248"/>
                </a:lnTo>
                <a:lnTo>
                  <a:pt x="2571032" y="1313915"/>
                </a:lnTo>
                <a:close/>
                <a:moveTo>
                  <a:pt x="2487691" y="1263559"/>
                </a:moveTo>
                <a:lnTo>
                  <a:pt x="2482839" y="1271580"/>
                </a:lnTo>
                <a:lnTo>
                  <a:pt x="2489929" y="1276056"/>
                </a:lnTo>
                <a:lnTo>
                  <a:pt x="2489548" y="1273927"/>
                </a:lnTo>
                <a:cubicBezTo>
                  <a:pt x="2490164" y="1273900"/>
                  <a:pt x="2492543" y="1273360"/>
                  <a:pt x="2496690" y="1272309"/>
                </a:cubicBezTo>
                <a:cubicBezTo>
                  <a:pt x="2500838" y="1271257"/>
                  <a:pt x="2503064" y="1269855"/>
                  <a:pt x="2503370" y="1268100"/>
                </a:cubicBezTo>
                <a:cubicBezTo>
                  <a:pt x="2502670" y="1266362"/>
                  <a:pt x="2500432" y="1265099"/>
                  <a:pt x="2496651" y="1264311"/>
                </a:cubicBezTo>
                <a:cubicBezTo>
                  <a:pt x="2492872" y="1263523"/>
                  <a:pt x="2489886" y="1263273"/>
                  <a:pt x="2487691" y="1263559"/>
                </a:cubicBezTo>
                <a:close/>
                <a:moveTo>
                  <a:pt x="3499086" y="1236851"/>
                </a:moveTo>
                <a:cubicBezTo>
                  <a:pt x="3496094" y="1237046"/>
                  <a:pt x="3492816" y="1237795"/>
                  <a:pt x="3489248" y="1239100"/>
                </a:cubicBezTo>
                <a:lnTo>
                  <a:pt x="3485779" y="1240221"/>
                </a:lnTo>
                <a:cubicBezTo>
                  <a:pt x="3486485" y="1242229"/>
                  <a:pt x="3488279" y="1244579"/>
                  <a:pt x="3491160" y="1247272"/>
                </a:cubicBezTo>
                <a:cubicBezTo>
                  <a:pt x="3494040" y="1249966"/>
                  <a:pt x="3497277" y="1250925"/>
                  <a:pt x="3500869" y="1250151"/>
                </a:cubicBezTo>
                <a:cubicBezTo>
                  <a:pt x="3504171" y="1249009"/>
                  <a:pt x="3505952" y="1247663"/>
                  <a:pt x="3506213" y="1246115"/>
                </a:cubicBezTo>
                <a:cubicBezTo>
                  <a:pt x="3506472" y="1244565"/>
                  <a:pt x="3506225" y="1242949"/>
                  <a:pt x="3505471" y="1241266"/>
                </a:cubicBezTo>
                <a:cubicBezTo>
                  <a:pt x="3504206" y="1238129"/>
                  <a:pt x="3502077" y="1236656"/>
                  <a:pt x="3499086" y="1236851"/>
                </a:cubicBezTo>
                <a:close/>
                <a:moveTo>
                  <a:pt x="2597124" y="1231363"/>
                </a:moveTo>
                <a:cubicBezTo>
                  <a:pt x="2596912" y="1231916"/>
                  <a:pt x="2596148" y="1234562"/>
                  <a:pt x="2594829" y="1239301"/>
                </a:cubicBezTo>
                <a:cubicBezTo>
                  <a:pt x="2593509" y="1244038"/>
                  <a:pt x="2592899" y="1247548"/>
                  <a:pt x="2592998" y="1249829"/>
                </a:cubicBezTo>
                <a:cubicBezTo>
                  <a:pt x="2583156" y="1263599"/>
                  <a:pt x="2580926" y="1279679"/>
                  <a:pt x="2586309" y="1298067"/>
                </a:cubicBezTo>
                <a:cubicBezTo>
                  <a:pt x="2591692" y="1316453"/>
                  <a:pt x="2588250" y="1330952"/>
                  <a:pt x="2575984" y="1341564"/>
                </a:cubicBezTo>
                <a:lnTo>
                  <a:pt x="2561111" y="1363477"/>
                </a:lnTo>
                <a:lnTo>
                  <a:pt x="2568978" y="1371721"/>
                </a:lnTo>
                <a:cubicBezTo>
                  <a:pt x="2566366" y="1377986"/>
                  <a:pt x="2567443" y="1383086"/>
                  <a:pt x="2572208" y="1387019"/>
                </a:cubicBezTo>
                <a:lnTo>
                  <a:pt x="2580582" y="1392313"/>
                </a:lnTo>
                <a:lnTo>
                  <a:pt x="2584030" y="1386492"/>
                </a:lnTo>
                <a:cubicBezTo>
                  <a:pt x="2587830" y="1386091"/>
                  <a:pt x="2591062" y="1385115"/>
                  <a:pt x="2593725" y="1383568"/>
                </a:cubicBezTo>
                <a:cubicBezTo>
                  <a:pt x="2596390" y="1382017"/>
                  <a:pt x="2597353" y="1378746"/>
                  <a:pt x="2596614" y="1373754"/>
                </a:cubicBezTo>
                <a:cubicBezTo>
                  <a:pt x="2594258" y="1364061"/>
                  <a:pt x="2598246" y="1358662"/>
                  <a:pt x="2608578" y="1357559"/>
                </a:cubicBezTo>
                <a:lnTo>
                  <a:pt x="2618066" y="1327541"/>
                </a:lnTo>
                <a:cubicBezTo>
                  <a:pt x="2614408" y="1323546"/>
                  <a:pt x="2609912" y="1317465"/>
                  <a:pt x="2604578" y="1309298"/>
                </a:cubicBezTo>
                <a:cubicBezTo>
                  <a:pt x="2599245" y="1301131"/>
                  <a:pt x="2600474" y="1295889"/>
                  <a:pt x="2608265" y="1293573"/>
                </a:cubicBezTo>
                <a:lnTo>
                  <a:pt x="2605686" y="1258419"/>
                </a:lnTo>
                <a:lnTo>
                  <a:pt x="2620640" y="1238176"/>
                </a:lnTo>
                <a:lnTo>
                  <a:pt x="2601971" y="1237683"/>
                </a:lnTo>
                <a:cubicBezTo>
                  <a:pt x="2601995" y="1237382"/>
                  <a:pt x="2601639" y="1236256"/>
                  <a:pt x="2600902" y="1234302"/>
                </a:cubicBezTo>
                <a:cubicBezTo>
                  <a:pt x="2600164" y="1232347"/>
                  <a:pt x="2598906" y="1231367"/>
                  <a:pt x="2597124" y="1231363"/>
                </a:cubicBezTo>
                <a:close/>
                <a:moveTo>
                  <a:pt x="1398276" y="1219546"/>
                </a:moveTo>
                <a:cubicBezTo>
                  <a:pt x="1396365" y="1219442"/>
                  <a:pt x="1394037" y="1221592"/>
                  <a:pt x="1391294" y="1225994"/>
                </a:cubicBezTo>
                <a:cubicBezTo>
                  <a:pt x="1388551" y="1230399"/>
                  <a:pt x="1387042" y="1232942"/>
                  <a:pt x="1386767" y="1233627"/>
                </a:cubicBezTo>
                <a:cubicBezTo>
                  <a:pt x="1382469" y="1233354"/>
                  <a:pt x="1377963" y="1233473"/>
                  <a:pt x="1373253" y="1233983"/>
                </a:cubicBezTo>
                <a:cubicBezTo>
                  <a:pt x="1368542" y="1234493"/>
                  <a:pt x="1364849" y="1236966"/>
                  <a:pt x="1362175" y="1241402"/>
                </a:cubicBezTo>
                <a:lnTo>
                  <a:pt x="1362151" y="1249241"/>
                </a:lnTo>
                <a:cubicBezTo>
                  <a:pt x="1368633" y="1249749"/>
                  <a:pt x="1374910" y="1251140"/>
                  <a:pt x="1380976" y="1253410"/>
                </a:cubicBezTo>
                <a:cubicBezTo>
                  <a:pt x="1387043" y="1255680"/>
                  <a:pt x="1388394" y="1260584"/>
                  <a:pt x="1385027" y="1268122"/>
                </a:cubicBezTo>
                <a:lnTo>
                  <a:pt x="1388340" y="1284218"/>
                </a:lnTo>
                <a:lnTo>
                  <a:pt x="1396074" y="1276376"/>
                </a:lnTo>
                <a:lnTo>
                  <a:pt x="1388321" y="1261859"/>
                </a:lnTo>
                <a:cubicBezTo>
                  <a:pt x="1390587" y="1257553"/>
                  <a:pt x="1393476" y="1250111"/>
                  <a:pt x="1396988" y="1239537"/>
                </a:cubicBezTo>
                <a:cubicBezTo>
                  <a:pt x="1400500" y="1228961"/>
                  <a:pt x="1400929" y="1222297"/>
                  <a:pt x="1398276" y="1219546"/>
                </a:cubicBezTo>
                <a:close/>
                <a:moveTo>
                  <a:pt x="4894811" y="1217059"/>
                </a:moveTo>
                <a:cubicBezTo>
                  <a:pt x="4891906" y="1218129"/>
                  <a:pt x="4891116" y="1220630"/>
                  <a:pt x="4892439" y="1224563"/>
                </a:cubicBezTo>
                <a:cubicBezTo>
                  <a:pt x="4892611" y="1226388"/>
                  <a:pt x="4893196" y="1227923"/>
                  <a:pt x="4894192" y="1229167"/>
                </a:cubicBezTo>
                <a:cubicBezTo>
                  <a:pt x="4895190" y="1230412"/>
                  <a:pt x="4897425" y="1230786"/>
                  <a:pt x="4900898" y="1230290"/>
                </a:cubicBezTo>
                <a:lnTo>
                  <a:pt x="4904507" y="1229697"/>
                </a:lnTo>
                <a:cubicBezTo>
                  <a:pt x="4904283" y="1227585"/>
                  <a:pt x="4903493" y="1224899"/>
                  <a:pt x="4902134" y="1221638"/>
                </a:cubicBezTo>
                <a:cubicBezTo>
                  <a:pt x="4900776" y="1218378"/>
                  <a:pt x="4898335" y="1216851"/>
                  <a:pt x="4894811" y="1217059"/>
                </a:cubicBezTo>
                <a:close/>
                <a:moveTo>
                  <a:pt x="1370467" y="1207121"/>
                </a:moveTo>
                <a:cubicBezTo>
                  <a:pt x="1366921" y="1206229"/>
                  <a:pt x="1364187" y="1207201"/>
                  <a:pt x="1362268" y="1210038"/>
                </a:cubicBezTo>
                <a:cubicBezTo>
                  <a:pt x="1361684" y="1211638"/>
                  <a:pt x="1362429" y="1213144"/>
                  <a:pt x="1364507" y="1214553"/>
                </a:cubicBezTo>
                <a:cubicBezTo>
                  <a:pt x="1366586" y="1215964"/>
                  <a:pt x="1368560" y="1217080"/>
                  <a:pt x="1370435" y="1217901"/>
                </a:cubicBezTo>
                <a:cubicBezTo>
                  <a:pt x="1373976" y="1220264"/>
                  <a:pt x="1376707" y="1220270"/>
                  <a:pt x="1378624" y="1217923"/>
                </a:cubicBezTo>
                <a:cubicBezTo>
                  <a:pt x="1379346" y="1216227"/>
                  <a:pt x="1379556" y="1214528"/>
                  <a:pt x="1379254" y="1212829"/>
                </a:cubicBezTo>
                <a:cubicBezTo>
                  <a:pt x="1378953" y="1211130"/>
                  <a:pt x="1378750" y="1210215"/>
                  <a:pt x="1378648" y="1210083"/>
                </a:cubicBezTo>
                <a:cubicBezTo>
                  <a:pt x="1376740" y="1209000"/>
                  <a:pt x="1374013" y="1208012"/>
                  <a:pt x="1370467" y="1207121"/>
                </a:cubicBezTo>
                <a:close/>
                <a:moveTo>
                  <a:pt x="3833124" y="1205821"/>
                </a:moveTo>
                <a:cubicBezTo>
                  <a:pt x="3829270" y="1207682"/>
                  <a:pt x="3827736" y="1210644"/>
                  <a:pt x="3828523" y="1214706"/>
                </a:cubicBezTo>
                <a:lnTo>
                  <a:pt x="3820490" y="1235803"/>
                </a:lnTo>
                <a:lnTo>
                  <a:pt x="3846222" y="1227497"/>
                </a:lnTo>
                <a:lnTo>
                  <a:pt x="3836640" y="1206198"/>
                </a:lnTo>
                <a:close/>
                <a:moveTo>
                  <a:pt x="2615480" y="1167871"/>
                </a:moveTo>
                <a:cubicBezTo>
                  <a:pt x="2612059" y="1168654"/>
                  <a:pt x="2610186" y="1170295"/>
                  <a:pt x="2609859" y="1172794"/>
                </a:cubicBezTo>
                <a:cubicBezTo>
                  <a:pt x="2609532" y="1175294"/>
                  <a:pt x="2609619" y="1177504"/>
                  <a:pt x="2610118" y="1179423"/>
                </a:cubicBezTo>
                <a:lnTo>
                  <a:pt x="2625176" y="1180508"/>
                </a:lnTo>
                <a:cubicBezTo>
                  <a:pt x="2623439" y="1174271"/>
                  <a:pt x="2620208" y="1170058"/>
                  <a:pt x="2615480" y="1167871"/>
                </a:cubicBezTo>
                <a:close/>
                <a:moveTo>
                  <a:pt x="4904260" y="1163477"/>
                </a:moveTo>
                <a:cubicBezTo>
                  <a:pt x="4901885" y="1162755"/>
                  <a:pt x="4898048" y="1162941"/>
                  <a:pt x="4892746" y="1164033"/>
                </a:cubicBezTo>
                <a:cubicBezTo>
                  <a:pt x="4893984" y="1170944"/>
                  <a:pt x="4898213" y="1173809"/>
                  <a:pt x="4905434" y="1172624"/>
                </a:cubicBezTo>
                <a:lnTo>
                  <a:pt x="4909042" y="1172030"/>
                </a:lnTo>
                <a:cubicBezTo>
                  <a:pt x="4908228" y="1167050"/>
                  <a:pt x="4906634" y="1164198"/>
                  <a:pt x="4904260" y="1163477"/>
                </a:cubicBezTo>
                <a:close/>
                <a:moveTo>
                  <a:pt x="2678497" y="1125507"/>
                </a:moveTo>
                <a:cubicBezTo>
                  <a:pt x="2676859" y="1126294"/>
                  <a:pt x="2676244" y="1128915"/>
                  <a:pt x="2676655" y="1133369"/>
                </a:cubicBezTo>
                <a:cubicBezTo>
                  <a:pt x="2677064" y="1137822"/>
                  <a:pt x="2677508" y="1141158"/>
                  <a:pt x="2677983" y="1143379"/>
                </a:cubicBezTo>
                <a:cubicBezTo>
                  <a:pt x="2677218" y="1143430"/>
                  <a:pt x="2674237" y="1144068"/>
                  <a:pt x="2669036" y="1145292"/>
                </a:cubicBezTo>
                <a:cubicBezTo>
                  <a:pt x="2663835" y="1146516"/>
                  <a:pt x="2661008" y="1148019"/>
                  <a:pt x="2660553" y="1149798"/>
                </a:cubicBezTo>
                <a:cubicBezTo>
                  <a:pt x="2661506" y="1149937"/>
                  <a:pt x="2666225" y="1150349"/>
                  <a:pt x="2674709" y="1151032"/>
                </a:cubicBezTo>
                <a:cubicBezTo>
                  <a:pt x="2683194" y="1151714"/>
                  <a:pt x="2689717" y="1151829"/>
                  <a:pt x="2694279" y="1151376"/>
                </a:cubicBezTo>
                <a:cubicBezTo>
                  <a:pt x="2693803" y="1148712"/>
                  <a:pt x="2691998" y="1143821"/>
                  <a:pt x="2688864" y="1136700"/>
                </a:cubicBezTo>
                <a:cubicBezTo>
                  <a:pt x="2685730" y="1129581"/>
                  <a:pt x="2682275" y="1125849"/>
                  <a:pt x="2678497" y="1125507"/>
                </a:cubicBezTo>
                <a:close/>
                <a:moveTo>
                  <a:pt x="2636209" y="1096872"/>
                </a:moveTo>
                <a:lnTo>
                  <a:pt x="2617747" y="1139036"/>
                </a:lnTo>
                <a:cubicBezTo>
                  <a:pt x="2619295" y="1145082"/>
                  <a:pt x="2621848" y="1148962"/>
                  <a:pt x="2625408" y="1150676"/>
                </a:cubicBezTo>
                <a:cubicBezTo>
                  <a:pt x="2628965" y="1152389"/>
                  <a:pt x="2631673" y="1157132"/>
                  <a:pt x="2633530" y="1164906"/>
                </a:cubicBezTo>
                <a:lnTo>
                  <a:pt x="2650446" y="1176360"/>
                </a:lnTo>
                <a:cubicBezTo>
                  <a:pt x="2648932" y="1164454"/>
                  <a:pt x="2649378" y="1153115"/>
                  <a:pt x="2651785" y="1142342"/>
                </a:cubicBezTo>
                <a:cubicBezTo>
                  <a:pt x="2654191" y="1131571"/>
                  <a:pt x="2654638" y="1120232"/>
                  <a:pt x="2653124" y="1108325"/>
                </a:cubicBezTo>
                <a:cubicBezTo>
                  <a:pt x="2651972" y="1098434"/>
                  <a:pt x="2646333" y="1094616"/>
                  <a:pt x="2636209" y="1096872"/>
                </a:cubicBezTo>
                <a:close/>
                <a:moveTo>
                  <a:pt x="3562789" y="1074750"/>
                </a:moveTo>
                <a:lnTo>
                  <a:pt x="3528281" y="1141395"/>
                </a:lnTo>
                <a:lnTo>
                  <a:pt x="3525007" y="1197956"/>
                </a:lnTo>
                <a:lnTo>
                  <a:pt x="3518067" y="1200197"/>
                </a:lnTo>
                <a:lnTo>
                  <a:pt x="3526176" y="1201279"/>
                </a:lnTo>
                <a:lnTo>
                  <a:pt x="3551642" y="1196760"/>
                </a:lnTo>
                <a:cubicBezTo>
                  <a:pt x="3547072" y="1187674"/>
                  <a:pt x="3545115" y="1179826"/>
                  <a:pt x="3545767" y="1173217"/>
                </a:cubicBezTo>
                <a:cubicBezTo>
                  <a:pt x="3546420" y="1166607"/>
                  <a:pt x="3545621" y="1159309"/>
                  <a:pt x="3543372" y="1151325"/>
                </a:cubicBezTo>
                <a:cubicBezTo>
                  <a:pt x="3547132" y="1150111"/>
                  <a:pt x="3550600" y="1148066"/>
                  <a:pt x="3553775" y="1145192"/>
                </a:cubicBezTo>
                <a:cubicBezTo>
                  <a:pt x="3556950" y="1142316"/>
                  <a:pt x="3558096" y="1139171"/>
                  <a:pt x="3557216" y="1135756"/>
                </a:cubicBezTo>
                <a:cubicBezTo>
                  <a:pt x="3555732" y="1132226"/>
                  <a:pt x="3554897" y="1128485"/>
                  <a:pt x="3554715" y="1124536"/>
                </a:cubicBezTo>
                <a:cubicBezTo>
                  <a:pt x="3554532" y="1120587"/>
                  <a:pt x="3556886" y="1117668"/>
                  <a:pt x="3561777" y="1115780"/>
                </a:cubicBezTo>
                <a:lnTo>
                  <a:pt x="3565248" y="1114660"/>
                </a:lnTo>
                <a:cubicBezTo>
                  <a:pt x="3567476" y="1110010"/>
                  <a:pt x="3568470" y="1104601"/>
                  <a:pt x="3568230" y="1098433"/>
                </a:cubicBezTo>
                <a:cubicBezTo>
                  <a:pt x="3567992" y="1092266"/>
                  <a:pt x="3566958" y="1086587"/>
                  <a:pt x="3565130" y="1081394"/>
                </a:cubicBezTo>
                <a:close/>
                <a:moveTo>
                  <a:pt x="2659517" y="1061027"/>
                </a:moveTo>
                <a:lnTo>
                  <a:pt x="2645078" y="1063397"/>
                </a:lnTo>
                <a:lnTo>
                  <a:pt x="2682518" y="1085710"/>
                </a:lnTo>
                <a:cubicBezTo>
                  <a:pt x="2681560" y="1076901"/>
                  <a:pt x="2680049" y="1070182"/>
                  <a:pt x="2677980" y="1065555"/>
                </a:cubicBezTo>
                <a:cubicBezTo>
                  <a:pt x="2675913" y="1060929"/>
                  <a:pt x="2669758" y="1059420"/>
                  <a:pt x="2659517" y="1061027"/>
                </a:cubicBezTo>
                <a:close/>
                <a:moveTo>
                  <a:pt x="2139123" y="1058483"/>
                </a:moveTo>
                <a:cubicBezTo>
                  <a:pt x="2135851" y="1057232"/>
                  <a:pt x="2132981" y="1058139"/>
                  <a:pt x="2130516" y="1061204"/>
                </a:cubicBezTo>
                <a:cubicBezTo>
                  <a:pt x="2128050" y="1064268"/>
                  <a:pt x="2125993" y="1067529"/>
                  <a:pt x="2124344" y="1070988"/>
                </a:cubicBezTo>
                <a:lnTo>
                  <a:pt x="2153832" y="1069500"/>
                </a:lnTo>
                <a:close/>
                <a:moveTo>
                  <a:pt x="3523104" y="1029278"/>
                </a:moveTo>
                <a:cubicBezTo>
                  <a:pt x="3520473" y="1029356"/>
                  <a:pt x="3518206" y="1029779"/>
                  <a:pt x="3516303" y="1030548"/>
                </a:cubicBezTo>
                <a:lnTo>
                  <a:pt x="3509362" y="1032787"/>
                </a:lnTo>
                <a:cubicBezTo>
                  <a:pt x="3510580" y="1036250"/>
                  <a:pt x="3512520" y="1039015"/>
                  <a:pt x="3515184" y="1041086"/>
                </a:cubicBezTo>
                <a:cubicBezTo>
                  <a:pt x="3517844" y="1043155"/>
                  <a:pt x="3520935" y="1043700"/>
                  <a:pt x="3524454" y="1042718"/>
                </a:cubicBezTo>
                <a:cubicBezTo>
                  <a:pt x="3528308" y="1040857"/>
                  <a:pt x="3529842" y="1037896"/>
                  <a:pt x="3529055" y="1033832"/>
                </a:cubicBezTo>
                <a:cubicBezTo>
                  <a:pt x="3527716" y="1030718"/>
                  <a:pt x="3525732" y="1029200"/>
                  <a:pt x="3523104" y="1029278"/>
                </a:cubicBezTo>
                <a:close/>
                <a:moveTo>
                  <a:pt x="4002413" y="1016671"/>
                </a:moveTo>
                <a:lnTo>
                  <a:pt x="3999243" y="1018991"/>
                </a:lnTo>
                <a:lnTo>
                  <a:pt x="3992934" y="1042757"/>
                </a:lnTo>
                <a:lnTo>
                  <a:pt x="4021094" y="1043245"/>
                </a:lnTo>
                <a:close/>
                <a:moveTo>
                  <a:pt x="2056970" y="1006117"/>
                </a:moveTo>
                <a:cubicBezTo>
                  <a:pt x="2053558" y="1006435"/>
                  <a:pt x="2050959" y="1008126"/>
                  <a:pt x="2049176" y="1011192"/>
                </a:cubicBezTo>
                <a:cubicBezTo>
                  <a:pt x="2048522" y="1012921"/>
                  <a:pt x="2048994" y="1014949"/>
                  <a:pt x="2050591" y="1017273"/>
                </a:cubicBezTo>
                <a:cubicBezTo>
                  <a:pt x="2052188" y="1019596"/>
                  <a:pt x="2053888" y="1021235"/>
                  <a:pt x="2055695" y="1022186"/>
                </a:cubicBezTo>
                <a:lnTo>
                  <a:pt x="2067203" y="1008105"/>
                </a:lnTo>
                <a:cubicBezTo>
                  <a:pt x="2063795" y="1006463"/>
                  <a:pt x="2060384" y="1005800"/>
                  <a:pt x="2056970" y="1006117"/>
                </a:cubicBezTo>
                <a:close/>
                <a:moveTo>
                  <a:pt x="4157264" y="964486"/>
                </a:moveTo>
                <a:cubicBezTo>
                  <a:pt x="4153818" y="963286"/>
                  <a:pt x="4151004" y="964015"/>
                  <a:pt x="4148820" y="966670"/>
                </a:cubicBezTo>
                <a:lnTo>
                  <a:pt x="4142996" y="975591"/>
                </a:lnTo>
                <a:lnTo>
                  <a:pt x="4151767" y="975995"/>
                </a:lnTo>
                <a:lnTo>
                  <a:pt x="4158610" y="965114"/>
                </a:lnTo>
                <a:close/>
                <a:moveTo>
                  <a:pt x="2018212" y="957986"/>
                </a:moveTo>
                <a:cubicBezTo>
                  <a:pt x="2014666" y="957095"/>
                  <a:pt x="2011934" y="958068"/>
                  <a:pt x="2010014" y="960904"/>
                </a:cubicBezTo>
                <a:cubicBezTo>
                  <a:pt x="2009187" y="963776"/>
                  <a:pt x="2010818" y="965872"/>
                  <a:pt x="2014909" y="967190"/>
                </a:cubicBezTo>
                <a:cubicBezTo>
                  <a:pt x="2016544" y="968142"/>
                  <a:pt x="2018180" y="968605"/>
                  <a:pt x="2019818" y="968575"/>
                </a:cubicBezTo>
                <a:cubicBezTo>
                  <a:pt x="2021456" y="968547"/>
                  <a:pt x="2023099" y="967049"/>
                  <a:pt x="2024746" y="964081"/>
                </a:cubicBezTo>
                <a:lnTo>
                  <a:pt x="2026394" y="960949"/>
                </a:lnTo>
                <a:cubicBezTo>
                  <a:pt x="2024486" y="959864"/>
                  <a:pt x="2021759" y="958878"/>
                  <a:pt x="2018212" y="957986"/>
                </a:cubicBezTo>
                <a:close/>
                <a:moveTo>
                  <a:pt x="1970615" y="921789"/>
                </a:moveTo>
                <a:cubicBezTo>
                  <a:pt x="1968597" y="923188"/>
                  <a:pt x="1966473" y="926253"/>
                  <a:pt x="1964240" y="930983"/>
                </a:cubicBezTo>
                <a:cubicBezTo>
                  <a:pt x="1970782" y="934138"/>
                  <a:pt x="1975701" y="932583"/>
                  <a:pt x="1978995" y="926320"/>
                </a:cubicBezTo>
                <a:lnTo>
                  <a:pt x="1980643" y="923188"/>
                </a:lnTo>
                <a:cubicBezTo>
                  <a:pt x="1975975" y="920856"/>
                  <a:pt x="1972632" y="920390"/>
                  <a:pt x="1970615" y="921789"/>
                </a:cubicBezTo>
                <a:close/>
                <a:moveTo>
                  <a:pt x="3590041" y="921640"/>
                </a:moveTo>
                <a:lnTo>
                  <a:pt x="3594722" y="934929"/>
                </a:lnTo>
                <a:cubicBezTo>
                  <a:pt x="3584050" y="940070"/>
                  <a:pt x="3577375" y="949009"/>
                  <a:pt x="3574693" y="961745"/>
                </a:cubicBezTo>
                <a:cubicBezTo>
                  <a:pt x="3572012" y="974485"/>
                  <a:pt x="3564468" y="983703"/>
                  <a:pt x="3552062" y="989403"/>
                </a:cubicBezTo>
                <a:lnTo>
                  <a:pt x="3554481" y="1018226"/>
                </a:lnTo>
                <a:cubicBezTo>
                  <a:pt x="3565787" y="1015347"/>
                  <a:pt x="3570958" y="1017687"/>
                  <a:pt x="3569996" y="1025244"/>
                </a:cubicBezTo>
                <a:cubicBezTo>
                  <a:pt x="3569034" y="1032801"/>
                  <a:pt x="3566982" y="1039322"/>
                  <a:pt x="3563841" y="1044808"/>
                </a:cubicBezTo>
                <a:lnTo>
                  <a:pt x="3574253" y="1041447"/>
                </a:lnTo>
                <a:cubicBezTo>
                  <a:pt x="3582544" y="1038694"/>
                  <a:pt x="3586776" y="1034707"/>
                  <a:pt x="3586953" y="1029485"/>
                </a:cubicBezTo>
                <a:cubicBezTo>
                  <a:pt x="3587125" y="1024263"/>
                  <a:pt x="3585557" y="1017523"/>
                  <a:pt x="3582246" y="1009263"/>
                </a:cubicBezTo>
                <a:cubicBezTo>
                  <a:pt x="3592774" y="984281"/>
                  <a:pt x="3599247" y="958754"/>
                  <a:pt x="3601664" y="932689"/>
                </a:cubicBezTo>
                <a:cubicBezTo>
                  <a:pt x="3600885" y="930706"/>
                  <a:pt x="3599236" y="928308"/>
                  <a:pt x="3596716" y="925497"/>
                </a:cubicBezTo>
                <a:cubicBezTo>
                  <a:pt x="3594196" y="922688"/>
                  <a:pt x="3591971" y="921401"/>
                  <a:pt x="3590041" y="921640"/>
                </a:cubicBezTo>
                <a:close/>
                <a:moveTo>
                  <a:pt x="1615380" y="920817"/>
                </a:moveTo>
                <a:cubicBezTo>
                  <a:pt x="1611833" y="919926"/>
                  <a:pt x="1609101" y="920898"/>
                  <a:pt x="1607181" y="923735"/>
                </a:cubicBezTo>
                <a:lnTo>
                  <a:pt x="1602239" y="933131"/>
                </a:lnTo>
                <a:cubicBezTo>
                  <a:pt x="1607216" y="935202"/>
                  <a:pt x="1611584" y="935017"/>
                  <a:pt x="1615345" y="932579"/>
                </a:cubicBezTo>
                <a:cubicBezTo>
                  <a:pt x="1619106" y="930139"/>
                  <a:pt x="1621844" y="927206"/>
                  <a:pt x="1623561" y="923780"/>
                </a:cubicBezTo>
                <a:cubicBezTo>
                  <a:pt x="1621653" y="922697"/>
                  <a:pt x="1618926" y="921709"/>
                  <a:pt x="1615380" y="920817"/>
                </a:cubicBezTo>
                <a:close/>
                <a:moveTo>
                  <a:pt x="3869856" y="909498"/>
                </a:moveTo>
                <a:cubicBezTo>
                  <a:pt x="3866696" y="910132"/>
                  <a:pt x="3864913" y="910555"/>
                  <a:pt x="3864504" y="910762"/>
                </a:cubicBezTo>
                <a:lnTo>
                  <a:pt x="3862242" y="926295"/>
                </a:lnTo>
                <a:cubicBezTo>
                  <a:pt x="3860170" y="927040"/>
                  <a:pt x="3857666" y="928620"/>
                  <a:pt x="3854730" y="931032"/>
                </a:cubicBezTo>
                <a:cubicBezTo>
                  <a:pt x="3851796" y="933444"/>
                  <a:pt x="3850452" y="935573"/>
                  <a:pt x="3850700" y="937421"/>
                </a:cubicBezTo>
                <a:cubicBezTo>
                  <a:pt x="3852642" y="941110"/>
                  <a:pt x="3855738" y="942579"/>
                  <a:pt x="3859982" y="941826"/>
                </a:cubicBezTo>
                <a:cubicBezTo>
                  <a:pt x="3863234" y="940545"/>
                  <a:pt x="3864820" y="938644"/>
                  <a:pt x="3864739" y="936127"/>
                </a:cubicBezTo>
                <a:cubicBezTo>
                  <a:pt x="3864657" y="933609"/>
                  <a:pt x="3864215" y="931439"/>
                  <a:pt x="3863412" y="929617"/>
                </a:cubicBezTo>
                <a:cubicBezTo>
                  <a:pt x="3865093" y="927301"/>
                  <a:pt x="3867786" y="924428"/>
                  <a:pt x="3871490" y="920997"/>
                </a:cubicBezTo>
                <a:cubicBezTo>
                  <a:pt x="3875192" y="917567"/>
                  <a:pt x="3876724" y="914142"/>
                  <a:pt x="3876086" y="910725"/>
                </a:cubicBezTo>
                <a:cubicBezTo>
                  <a:pt x="3875091" y="909273"/>
                  <a:pt x="3873015" y="908864"/>
                  <a:pt x="3869856" y="909498"/>
                </a:cubicBezTo>
                <a:close/>
                <a:moveTo>
                  <a:pt x="1822008" y="908053"/>
                </a:moveTo>
                <a:cubicBezTo>
                  <a:pt x="1816654" y="906699"/>
                  <a:pt x="1812213" y="908973"/>
                  <a:pt x="1808681" y="914877"/>
                </a:cubicBezTo>
                <a:lnTo>
                  <a:pt x="1836520" y="916521"/>
                </a:lnTo>
                <a:cubicBezTo>
                  <a:pt x="1832200" y="912230"/>
                  <a:pt x="1827362" y="909407"/>
                  <a:pt x="1822008" y="908053"/>
                </a:cubicBezTo>
                <a:close/>
                <a:moveTo>
                  <a:pt x="4686658" y="884790"/>
                </a:moveTo>
                <a:lnTo>
                  <a:pt x="4675828" y="886567"/>
                </a:lnTo>
                <a:cubicBezTo>
                  <a:pt x="4677045" y="891630"/>
                  <a:pt x="4679795" y="894884"/>
                  <a:pt x="4684080" y="896331"/>
                </a:cubicBezTo>
                <a:cubicBezTo>
                  <a:pt x="4688366" y="897776"/>
                  <a:pt x="4692456" y="898142"/>
                  <a:pt x="4696354" y="897429"/>
                </a:cubicBezTo>
                <a:cubicBezTo>
                  <a:pt x="4696130" y="895316"/>
                  <a:pt x="4695340" y="892629"/>
                  <a:pt x="4693982" y="889369"/>
                </a:cubicBezTo>
                <a:cubicBezTo>
                  <a:pt x="4692623" y="886108"/>
                  <a:pt x="4690180" y="884581"/>
                  <a:pt x="4686658" y="884790"/>
                </a:cubicBezTo>
                <a:close/>
                <a:moveTo>
                  <a:pt x="3619831" y="830615"/>
                </a:moveTo>
                <a:lnTo>
                  <a:pt x="3604778" y="831773"/>
                </a:lnTo>
                <a:cubicBezTo>
                  <a:pt x="3605558" y="833758"/>
                  <a:pt x="3607208" y="836154"/>
                  <a:pt x="3609726" y="838965"/>
                </a:cubicBezTo>
                <a:cubicBezTo>
                  <a:pt x="3612245" y="841776"/>
                  <a:pt x="3614470" y="843061"/>
                  <a:pt x="3616402" y="842824"/>
                </a:cubicBezTo>
                <a:cubicBezTo>
                  <a:pt x="3619654" y="841543"/>
                  <a:pt x="3621238" y="839643"/>
                  <a:pt x="3621159" y="837125"/>
                </a:cubicBezTo>
                <a:cubicBezTo>
                  <a:pt x="3621077" y="834607"/>
                  <a:pt x="3620634" y="832438"/>
                  <a:pt x="3619831" y="830615"/>
                </a:cubicBezTo>
                <a:close/>
                <a:moveTo>
                  <a:pt x="3592630" y="794528"/>
                </a:moveTo>
                <a:cubicBezTo>
                  <a:pt x="3588163" y="793734"/>
                  <a:pt x="3584061" y="793978"/>
                  <a:pt x="3580326" y="795261"/>
                </a:cubicBezTo>
                <a:cubicBezTo>
                  <a:pt x="3582424" y="801676"/>
                  <a:pt x="3584946" y="805179"/>
                  <a:pt x="3587892" y="805771"/>
                </a:cubicBezTo>
                <a:cubicBezTo>
                  <a:pt x="3590837" y="806362"/>
                  <a:pt x="3595660" y="805421"/>
                  <a:pt x="3602359" y="802951"/>
                </a:cubicBezTo>
                <a:cubicBezTo>
                  <a:pt x="3600342" y="798130"/>
                  <a:pt x="3597096" y="795321"/>
                  <a:pt x="3592630" y="794528"/>
                </a:cubicBezTo>
                <a:close/>
                <a:moveTo>
                  <a:pt x="3621934" y="770729"/>
                </a:moveTo>
                <a:cubicBezTo>
                  <a:pt x="3623744" y="777239"/>
                  <a:pt x="3623958" y="783336"/>
                  <a:pt x="3622580" y="789024"/>
                </a:cubicBezTo>
                <a:cubicBezTo>
                  <a:pt x="3621199" y="794711"/>
                  <a:pt x="3621414" y="800810"/>
                  <a:pt x="3623223" y="807318"/>
                </a:cubicBezTo>
                <a:cubicBezTo>
                  <a:pt x="3624146" y="808794"/>
                  <a:pt x="3626366" y="809156"/>
                  <a:pt x="3629887" y="808405"/>
                </a:cubicBezTo>
                <a:cubicBezTo>
                  <a:pt x="3633408" y="807655"/>
                  <a:pt x="3636204" y="806906"/>
                  <a:pt x="3638276" y="806160"/>
                </a:cubicBezTo>
                <a:cubicBezTo>
                  <a:pt x="3641891" y="804992"/>
                  <a:pt x="3644781" y="803136"/>
                  <a:pt x="3646944" y="800588"/>
                </a:cubicBezTo>
                <a:cubicBezTo>
                  <a:pt x="3649106" y="798040"/>
                  <a:pt x="3649674" y="795081"/>
                  <a:pt x="3648648" y="791711"/>
                </a:cubicBezTo>
                <a:cubicBezTo>
                  <a:pt x="3646579" y="786751"/>
                  <a:pt x="3642850" y="782558"/>
                  <a:pt x="3637456" y="779135"/>
                </a:cubicBezTo>
                <a:cubicBezTo>
                  <a:pt x="3632063" y="775710"/>
                  <a:pt x="3626889" y="772908"/>
                  <a:pt x="3621934" y="770729"/>
                </a:cubicBezTo>
                <a:close/>
                <a:moveTo>
                  <a:pt x="3927198" y="627799"/>
                </a:moveTo>
                <a:lnTo>
                  <a:pt x="3890348" y="687798"/>
                </a:lnTo>
                <a:cubicBezTo>
                  <a:pt x="3895963" y="699168"/>
                  <a:pt x="3899048" y="711587"/>
                  <a:pt x="3899602" y="725053"/>
                </a:cubicBezTo>
                <a:cubicBezTo>
                  <a:pt x="3900157" y="738519"/>
                  <a:pt x="3899478" y="751226"/>
                  <a:pt x="3897566" y="763177"/>
                </a:cubicBezTo>
                <a:cubicBezTo>
                  <a:pt x="3891751" y="763358"/>
                  <a:pt x="3887753" y="765265"/>
                  <a:pt x="3885570" y="768899"/>
                </a:cubicBezTo>
                <a:cubicBezTo>
                  <a:pt x="3883388" y="772533"/>
                  <a:pt x="3883163" y="776923"/>
                  <a:pt x="3884893" y="782069"/>
                </a:cubicBezTo>
                <a:cubicBezTo>
                  <a:pt x="3885282" y="789576"/>
                  <a:pt x="3884008" y="797849"/>
                  <a:pt x="3881072" y="806892"/>
                </a:cubicBezTo>
                <a:cubicBezTo>
                  <a:pt x="3878136" y="815934"/>
                  <a:pt x="3874835" y="823938"/>
                  <a:pt x="3871168" y="830904"/>
                </a:cubicBezTo>
                <a:cubicBezTo>
                  <a:pt x="3875422" y="825830"/>
                  <a:pt x="3881050" y="821238"/>
                  <a:pt x="3888058" y="817126"/>
                </a:cubicBezTo>
                <a:cubicBezTo>
                  <a:pt x="3895065" y="813015"/>
                  <a:pt x="3902150" y="809803"/>
                  <a:pt x="3909308" y="807494"/>
                </a:cubicBezTo>
                <a:lnTo>
                  <a:pt x="3925371" y="765303"/>
                </a:lnTo>
                <a:cubicBezTo>
                  <a:pt x="3923447" y="760067"/>
                  <a:pt x="3922606" y="754479"/>
                  <a:pt x="3922850" y="748540"/>
                </a:cubicBezTo>
                <a:cubicBezTo>
                  <a:pt x="3923094" y="742603"/>
                  <a:pt x="3925444" y="737837"/>
                  <a:pt x="3929893" y="734241"/>
                </a:cubicBezTo>
                <a:cubicBezTo>
                  <a:pt x="3928621" y="729255"/>
                  <a:pt x="3928796" y="724266"/>
                  <a:pt x="3930419" y="719269"/>
                </a:cubicBezTo>
                <a:cubicBezTo>
                  <a:pt x="3932042" y="714274"/>
                  <a:pt x="3932218" y="709284"/>
                  <a:pt x="3930946" y="704299"/>
                </a:cubicBezTo>
                <a:lnTo>
                  <a:pt x="3922794" y="692127"/>
                </a:lnTo>
                <a:cubicBezTo>
                  <a:pt x="3930842" y="688914"/>
                  <a:pt x="3937005" y="684459"/>
                  <a:pt x="3941279" y="678762"/>
                </a:cubicBezTo>
                <a:cubicBezTo>
                  <a:pt x="3945553" y="673063"/>
                  <a:pt x="3951714" y="668608"/>
                  <a:pt x="3959762" y="665395"/>
                </a:cubicBezTo>
                <a:lnTo>
                  <a:pt x="3958592" y="662072"/>
                </a:lnTo>
                <a:lnTo>
                  <a:pt x="3950441" y="649901"/>
                </a:lnTo>
                <a:close/>
                <a:moveTo>
                  <a:pt x="3670011" y="610897"/>
                </a:moveTo>
                <a:cubicBezTo>
                  <a:pt x="3668470" y="611781"/>
                  <a:pt x="3668091" y="613907"/>
                  <a:pt x="3668876" y="617276"/>
                </a:cubicBezTo>
                <a:cubicBezTo>
                  <a:pt x="3669659" y="620648"/>
                  <a:pt x="3670441" y="623325"/>
                  <a:pt x="3671221" y="625309"/>
                </a:cubicBezTo>
                <a:lnTo>
                  <a:pt x="3646964" y="644238"/>
                </a:lnTo>
                <a:lnTo>
                  <a:pt x="3623801" y="644314"/>
                </a:lnTo>
                <a:lnTo>
                  <a:pt x="3629730" y="683106"/>
                </a:lnTo>
                <a:lnTo>
                  <a:pt x="3617176" y="735261"/>
                </a:lnTo>
                <a:lnTo>
                  <a:pt x="3628797" y="746313"/>
                </a:lnTo>
                <a:lnTo>
                  <a:pt x="3669275" y="729547"/>
                </a:lnTo>
                <a:cubicBezTo>
                  <a:pt x="3662510" y="720398"/>
                  <a:pt x="3665236" y="713505"/>
                  <a:pt x="3677454" y="708868"/>
                </a:cubicBezTo>
                <a:cubicBezTo>
                  <a:pt x="3689672" y="704232"/>
                  <a:pt x="3696160" y="697049"/>
                  <a:pt x="3696923" y="687321"/>
                </a:cubicBezTo>
                <a:cubicBezTo>
                  <a:pt x="3698644" y="683065"/>
                  <a:pt x="3698631" y="679368"/>
                  <a:pt x="3696884" y="676232"/>
                </a:cubicBezTo>
                <a:cubicBezTo>
                  <a:pt x="3694302" y="669588"/>
                  <a:pt x="3689841" y="663781"/>
                  <a:pt x="3683502" y="658811"/>
                </a:cubicBezTo>
                <a:cubicBezTo>
                  <a:pt x="3677162" y="653843"/>
                  <a:pt x="3670390" y="649706"/>
                  <a:pt x="3663188" y="646404"/>
                </a:cubicBezTo>
                <a:lnTo>
                  <a:pt x="3674691" y="624189"/>
                </a:lnTo>
                <a:cubicBezTo>
                  <a:pt x="3682190" y="622385"/>
                  <a:pt x="3686584" y="623433"/>
                  <a:pt x="3687876" y="627334"/>
                </a:cubicBezTo>
                <a:cubicBezTo>
                  <a:pt x="3689171" y="631234"/>
                  <a:pt x="3694434" y="632001"/>
                  <a:pt x="3703666" y="629638"/>
                </a:cubicBezTo>
                <a:cubicBezTo>
                  <a:pt x="3700372" y="626231"/>
                  <a:pt x="3695338" y="621996"/>
                  <a:pt x="3688564" y="616936"/>
                </a:cubicBezTo>
                <a:cubicBezTo>
                  <a:pt x="3681790" y="611876"/>
                  <a:pt x="3675606" y="609864"/>
                  <a:pt x="3670011" y="610897"/>
                </a:cubicBezTo>
                <a:close/>
                <a:moveTo>
                  <a:pt x="3947666" y="521283"/>
                </a:moveTo>
                <a:cubicBezTo>
                  <a:pt x="3946490" y="536463"/>
                  <a:pt x="3944662" y="551856"/>
                  <a:pt x="3942186" y="567457"/>
                </a:cubicBezTo>
                <a:cubicBezTo>
                  <a:pt x="3939707" y="583058"/>
                  <a:pt x="3940482" y="597610"/>
                  <a:pt x="3944512" y="611110"/>
                </a:cubicBezTo>
                <a:cubicBezTo>
                  <a:pt x="3946065" y="613692"/>
                  <a:pt x="3948769" y="614054"/>
                  <a:pt x="3952623" y="612193"/>
                </a:cubicBezTo>
                <a:lnTo>
                  <a:pt x="3969977" y="606592"/>
                </a:lnTo>
                <a:lnTo>
                  <a:pt x="3991774" y="547752"/>
                </a:lnTo>
                <a:close/>
                <a:moveTo>
                  <a:pt x="3965216" y="407845"/>
                </a:moveTo>
                <a:cubicBezTo>
                  <a:pt x="3971778" y="407961"/>
                  <a:pt x="3977770" y="409883"/>
                  <a:pt x="3983188" y="413607"/>
                </a:cubicBezTo>
                <a:cubicBezTo>
                  <a:pt x="3985071" y="420554"/>
                  <a:pt x="3983695" y="427166"/>
                  <a:pt x="3979060" y="433442"/>
                </a:cubicBezTo>
                <a:cubicBezTo>
                  <a:pt x="3974426" y="439717"/>
                  <a:pt x="3969276" y="443847"/>
                  <a:pt x="3963614" y="445828"/>
                </a:cubicBezTo>
                <a:cubicBezTo>
                  <a:pt x="3964025" y="446312"/>
                  <a:pt x="3965239" y="448387"/>
                  <a:pt x="3967255" y="452054"/>
                </a:cubicBezTo>
                <a:cubicBezTo>
                  <a:pt x="3969271" y="455721"/>
                  <a:pt x="3969617" y="458075"/>
                  <a:pt x="3968294" y="459119"/>
                </a:cubicBezTo>
                <a:cubicBezTo>
                  <a:pt x="3964530" y="459408"/>
                  <a:pt x="3960464" y="456096"/>
                  <a:pt x="3956097" y="449179"/>
                </a:cubicBezTo>
                <a:cubicBezTo>
                  <a:pt x="3951729" y="442263"/>
                  <a:pt x="3948813" y="436728"/>
                  <a:pt x="3947352" y="432575"/>
                </a:cubicBezTo>
                <a:cubicBezTo>
                  <a:pt x="3946543" y="429367"/>
                  <a:pt x="3946676" y="426086"/>
                  <a:pt x="3947750" y="422733"/>
                </a:cubicBezTo>
                <a:cubicBezTo>
                  <a:pt x="3948824" y="419380"/>
                  <a:pt x="3948664" y="415268"/>
                  <a:pt x="3947272" y="410398"/>
                </a:cubicBezTo>
                <a:cubicBezTo>
                  <a:pt x="3952672" y="408579"/>
                  <a:pt x="3958652" y="407728"/>
                  <a:pt x="3965216" y="407845"/>
                </a:cubicBezTo>
                <a:close/>
                <a:moveTo>
                  <a:pt x="4215580" y="0"/>
                </a:moveTo>
                <a:lnTo>
                  <a:pt x="4292122" y="0"/>
                </a:lnTo>
                <a:lnTo>
                  <a:pt x="4292146" y="6757"/>
                </a:lnTo>
                <a:cubicBezTo>
                  <a:pt x="4295810" y="13052"/>
                  <a:pt x="4296074" y="19288"/>
                  <a:pt x="4292934" y="25466"/>
                </a:cubicBezTo>
                <a:cubicBezTo>
                  <a:pt x="4289796" y="31644"/>
                  <a:pt x="4285710" y="36509"/>
                  <a:pt x="4280681" y="40060"/>
                </a:cubicBezTo>
                <a:lnTo>
                  <a:pt x="4272688" y="72244"/>
                </a:lnTo>
                <a:cubicBezTo>
                  <a:pt x="4279128" y="85043"/>
                  <a:pt x="4275941" y="97944"/>
                  <a:pt x="4263126" y="110945"/>
                </a:cubicBezTo>
                <a:cubicBezTo>
                  <a:pt x="4250311" y="123948"/>
                  <a:pt x="4238134" y="133274"/>
                  <a:pt x="4226596" y="138924"/>
                </a:cubicBezTo>
                <a:lnTo>
                  <a:pt x="4219931" y="218785"/>
                </a:lnTo>
                <a:cubicBezTo>
                  <a:pt x="4221952" y="230467"/>
                  <a:pt x="4217746" y="242309"/>
                  <a:pt x="4207317" y="254310"/>
                </a:cubicBezTo>
                <a:cubicBezTo>
                  <a:pt x="4196888" y="266309"/>
                  <a:pt x="4192684" y="278152"/>
                  <a:pt x="4194704" y="289833"/>
                </a:cubicBezTo>
                <a:lnTo>
                  <a:pt x="4195874" y="293156"/>
                </a:lnTo>
                <a:lnTo>
                  <a:pt x="4194862" y="334188"/>
                </a:lnTo>
                <a:cubicBezTo>
                  <a:pt x="4187126" y="337147"/>
                  <a:pt x="4182943" y="341273"/>
                  <a:pt x="4182310" y="346565"/>
                </a:cubicBezTo>
                <a:cubicBezTo>
                  <a:pt x="4181677" y="351856"/>
                  <a:pt x="4178946" y="357364"/>
                  <a:pt x="4174116" y="363086"/>
                </a:cubicBezTo>
                <a:cubicBezTo>
                  <a:pt x="4179421" y="368775"/>
                  <a:pt x="4180745" y="374823"/>
                  <a:pt x="4178090" y="381230"/>
                </a:cubicBezTo>
                <a:cubicBezTo>
                  <a:pt x="4175434" y="387638"/>
                  <a:pt x="4171836" y="393425"/>
                  <a:pt x="4167293" y="398591"/>
                </a:cubicBezTo>
                <a:cubicBezTo>
                  <a:pt x="4160670" y="401962"/>
                  <a:pt x="4158904" y="407467"/>
                  <a:pt x="4161995" y="415102"/>
                </a:cubicBezTo>
                <a:cubicBezTo>
                  <a:pt x="4165086" y="422739"/>
                  <a:pt x="4160718" y="429083"/>
                  <a:pt x="4148888" y="434135"/>
                </a:cubicBezTo>
                <a:lnTo>
                  <a:pt x="4169870" y="471767"/>
                </a:lnTo>
                <a:lnTo>
                  <a:pt x="4144485" y="498463"/>
                </a:lnTo>
                <a:cubicBezTo>
                  <a:pt x="4142628" y="498908"/>
                  <a:pt x="4141135" y="499699"/>
                  <a:pt x="4140005" y="500834"/>
                </a:cubicBezTo>
                <a:cubicBezTo>
                  <a:pt x="4138874" y="501970"/>
                  <a:pt x="4138834" y="504141"/>
                  <a:pt x="4139883" y="507349"/>
                </a:cubicBezTo>
                <a:cubicBezTo>
                  <a:pt x="4142361" y="512099"/>
                  <a:pt x="4144114" y="516160"/>
                  <a:pt x="4145139" y="519530"/>
                </a:cubicBezTo>
                <a:cubicBezTo>
                  <a:pt x="4146164" y="522898"/>
                  <a:pt x="4142126" y="526978"/>
                  <a:pt x="4133020" y="531765"/>
                </a:cubicBezTo>
                <a:lnTo>
                  <a:pt x="4114616" y="567310"/>
                </a:lnTo>
                <a:lnTo>
                  <a:pt x="4121676" y="598335"/>
                </a:lnTo>
                <a:cubicBezTo>
                  <a:pt x="4111887" y="613983"/>
                  <a:pt x="4100669" y="635180"/>
                  <a:pt x="4088024" y="661926"/>
                </a:cubicBezTo>
                <a:lnTo>
                  <a:pt x="4076938" y="695576"/>
                </a:lnTo>
                <a:lnTo>
                  <a:pt x="4149968" y="706861"/>
                </a:lnTo>
                <a:cubicBezTo>
                  <a:pt x="4176224" y="722052"/>
                  <a:pt x="4203013" y="733944"/>
                  <a:pt x="4230336" y="742538"/>
                </a:cubicBezTo>
                <a:cubicBezTo>
                  <a:pt x="4257658" y="751131"/>
                  <a:pt x="4286388" y="760052"/>
                  <a:pt x="4316525" y="769295"/>
                </a:cubicBezTo>
                <a:cubicBezTo>
                  <a:pt x="4323190" y="760188"/>
                  <a:pt x="4331602" y="758329"/>
                  <a:pt x="4341761" y="763718"/>
                </a:cubicBezTo>
                <a:lnTo>
                  <a:pt x="4347973" y="767435"/>
                </a:lnTo>
                <a:lnTo>
                  <a:pt x="4378254" y="760743"/>
                </a:lnTo>
                <a:lnTo>
                  <a:pt x="4406209" y="777467"/>
                </a:lnTo>
                <a:cubicBezTo>
                  <a:pt x="4419060" y="774043"/>
                  <a:pt x="4432180" y="771037"/>
                  <a:pt x="4445566" y="768451"/>
                </a:cubicBezTo>
                <a:cubicBezTo>
                  <a:pt x="4458952" y="765864"/>
                  <a:pt x="4471198" y="767504"/>
                  <a:pt x="4482303" y="773374"/>
                </a:cubicBezTo>
                <a:cubicBezTo>
                  <a:pt x="4493506" y="778956"/>
                  <a:pt x="4511382" y="788790"/>
                  <a:pt x="4535930" y="802874"/>
                </a:cubicBezTo>
                <a:lnTo>
                  <a:pt x="4550161" y="813725"/>
                </a:lnTo>
                <a:lnTo>
                  <a:pt x="4555845" y="792420"/>
                </a:lnTo>
                <a:cubicBezTo>
                  <a:pt x="4560852" y="774549"/>
                  <a:pt x="4567288" y="756891"/>
                  <a:pt x="4575157" y="739441"/>
                </a:cubicBezTo>
                <a:cubicBezTo>
                  <a:pt x="4583774" y="736988"/>
                  <a:pt x="4588609" y="730265"/>
                  <a:pt x="4589658" y="719272"/>
                </a:cubicBezTo>
                <a:cubicBezTo>
                  <a:pt x="4590710" y="708278"/>
                  <a:pt x="4590413" y="698840"/>
                  <a:pt x="4588768" y="690957"/>
                </a:cubicBezTo>
                <a:cubicBezTo>
                  <a:pt x="4630462" y="682112"/>
                  <a:pt x="4655658" y="678419"/>
                  <a:pt x="4664358" y="679882"/>
                </a:cubicBezTo>
                <a:cubicBezTo>
                  <a:pt x="4673059" y="681345"/>
                  <a:pt x="4675024" y="698366"/>
                  <a:pt x="4670254" y="730946"/>
                </a:cubicBezTo>
                <a:cubicBezTo>
                  <a:pt x="4672446" y="730660"/>
                  <a:pt x="4675278" y="730046"/>
                  <a:pt x="4678748" y="729106"/>
                </a:cubicBezTo>
                <a:cubicBezTo>
                  <a:pt x="4682218" y="728165"/>
                  <a:pt x="4683994" y="726836"/>
                  <a:pt x="4684072" y="725119"/>
                </a:cubicBezTo>
                <a:cubicBezTo>
                  <a:pt x="4683108" y="720163"/>
                  <a:pt x="4683619" y="716967"/>
                  <a:pt x="4685606" y="715529"/>
                </a:cubicBezTo>
                <a:cubicBezTo>
                  <a:pt x="4687594" y="714090"/>
                  <a:pt x="4691278" y="713042"/>
                  <a:pt x="4696656" y="712380"/>
                </a:cubicBezTo>
                <a:cubicBezTo>
                  <a:pt x="4705262" y="707261"/>
                  <a:pt x="4713860" y="700810"/>
                  <a:pt x="4722453" y="693025"/>
                </a:cubicBezTo>
                <a:cubicBezTo>
                  <a:pt x="4731048" y="685240"/>
                  <a:pt x="4738432" y="677209"/>
                  <a:pt x="4744616" y="668932"/>
                </a:cubicBezTo>
                <a:cubicBezTo>
                  <a:pt x="4743226" y="662043"/>
                  <a:pt x="4743502" y="656662"/>
                  <a:pt x="4745440" y="652786"/>
                </a:cubicBezTo>
                <a:cubicBezTo>
                  <a:pt x="4747378" y="648911"/>
                  <a:pt x="4751881" y="646393"/>
                  <a:pt x="4758950" y="645232"/>
                </a:cubicBezTo>
                <a:lnTo>
                  <a:pt x="4787830" y="640491"/>
                </a:lnTo>
                <a:lnTo>
                  <a:pt x="4811758" y="608101"/>
                </a:lnTo>
                <a:lnTo>
                  <a:pt x="4857552" y="614814"/>
                </a:lnTo>
                <a:cubicBezTo>
                  <a:pt x="4858621" y="620346"/>
                  <a:pt x="4858678" y="626711"/>
                  <a:pt x="4857721" y="633909"/>
                </a:cubicBezTo>
                <a:cubicBezTo>
                  <a:pt x="4856764" y="641106"/>
                  <a:pt x="4853959" y="647052"/>
                  <a:pt x="4849304" y="651746"/>
                </a:cubicBezTo>
                <a:lnTo>
                  <a:pt x="4889943" y="712669"/>
                </a:lnTo>
                <a:cubicBezTo>
                  <a:pt x="4895578" y="741540"/>
                  <a:pt x="4904140" y="768595"/>
                  <a:pt x="4915628" y="793837"/>
                </a:cubicBezTo>
                <a:cubicBezTo>
                  <a:pt x="4927117" y="819079"/>
                  <a:pt x="4939288" y="845542"/>
                  <a:pt x="4952144" y="873227"/>
                </a:cubicBezTo>
                <a:cubicBezTo>
                  <a:pt x="4963678" y="871926"/>
                  <a:pt x="4970727" y="876698"/>
                  <a:pt x="4973289" y="887544"/>
                </a:cubicBezTo>
                <a:lnTo>
                  <a:pt x="4974527" y="894456"/>
                </a:lnTo>
                <a:lnTo>
                  <a:pt x="4999900" y="911637"/>
                </a:lnTo>
                <a:lnTo>
                  <a:pt x="5005473" y="942742"/>
                </a:lnTo>
                <a:cubicBezTo>
                  <a:pt x="5016695" y="949644"/>
                  <a:pt x="5027770" y="957017"/>
                  <a:pt x="5038697" y="964859"/>
                </a:cubicBezTo>
                <a:cubicBezTo>
                  <a:pt x="5049624" y="972700"/>
                  <a:pt x="5056496" y="982541"/>
                  <a:pt x="5059313" y="994383"/>
                </a:cubicBezTo>
                <a:cubicBezTo>
                  <a:pt x="5062418" y="1006101"/>
                  <a:pt x="5066653" y="1025419"/>
                  <a:pt x="5072015" y="1052333"/>
                </a:cubicBezTo>
                <a:cubicBezTo>
                  <a:pt x="5077378" y="1079248"/>
                  <a:pt x="5074520" y="1095280"/>
                  <a:pt x="5063444" y="1100434"/>
                </a:cubicBezTo>
                <a:lnTo>
                  <a:pt x="5059833" y="1101027"/>
                </a:lnTo>
                <a:cubicBezTo>
                  <a:pt x="5061536" y="1113125"/>
                  <a:pt x="5061924" y="1125662"/>
                  <a:pt x="5060995" y="1138637"/>
                </a:cubicBezTo>
                <a:cubicBezTo>
                  <a:pt x="5060068" y="1151612"/>
                  <a:pt x="5060610" y="1165012"/>
                  <a:pt x="5062622" y="1178838"/>
                </a:cubicBezTo>
                <a:lnTo>
                  <a:pt x="5050658" y="1195032"/>
                </a:lnTo>
                <a:cubicBezTo>
                  <a:pt x="5052976" y="1210143"/>
                  <a:pt x="5050352" y="1222285"/>
                  <a:pt x="5042782" y="1231458"/>
                </a:cubicBezTo>
                <a:cubicBezTo>
                  <a:pt x="5035212" y="1240631"/>
                  <a:pt x="5025496" y="1249490"/>
                  <a:pt x="5013632" y="1258033"/>
                </a:cubicBezTo>
                <a:lnTo>
                  <a:pt x="4997132" y="1331895"/>
                </a:lnTo>
                <a:lnTo>
                  <a:pt x="5004560" y="1373369"/>
                </a:lnTo>
                <a:cubicBezTo>
                  <a:pt x="5001466" y="1376841"/>
                  <a:pt x="4998062" y="1378585"/>
                  <a:pt x="4994350" y="1378601"/>
                </a:cubicBezTo>
                <a:cubicBezTo>
                  <a:pt x="4988920" y="1378975"/>
                  <a:pt x="4985185" y="1379737"/>
                  <a:pt x="4983146" y="1380886"/>
                </a:cubicBezTo>
                <a:lnTo>
                  <a:pt x="4982832" y="1386608"/>
                </a:lnTo>
                <a:lnTo>
                  <a:pt x="4994864" y="1395828"/>
                </a:lnTo>
                <a:cubicBezTo>
                  <a:pt x="5004660" y="1405910"/>
                  <a:pt x="5010984" y="1418825"/>
                  <a:pt x="5013841" y="1434576"/>
                </a:cubicBezTo>
                <a:lnTo>
                  <a:pt x="5063540" y="1497387"/>
                </a:lnTo>
                <a:cubicBezTo>
                  <a:pt x="5060338" y="1503396"/>
                  <a:pt x="5060920" y="1508570"/>
                  <a:pt x="5065288" y="1512905"/>
                </a:cubicBezTo>
                <a:cubicBezTo>
                  <a:pt x="5069654" y="1517242"/>
                  <a:pt x="5073732" y="1520370"/>
                  <a:pt x="5077518" y="1522290"/>
                </a:cubicBezTo>
                <a:cubicBezTo>
                  <a:pt x="5087377" y="1527586"/>
                  <a:pt x="5096874" y="1533439"/>
                  <a:pt x="5106005" y="1539850"/>
                </a:cubicBezTo>
                <a:cubicBezTo>
                  <a:pt x="5115138" y="1546261"/>
                  <a:pt x="5120654" y="1554902"/>
                  <a:pt x="5122557" y="1565775"/>
                </a:cubicBezTo>
                <a:cubicBezTo>
                  <a:pt x="5133217" y="1573703"/>
                  <a:pt x="5143246" y="1585907"/>
                  <a:pt x="5152646" y="1602384"/>
                </a:cubicBezTo>
                <a:cubicBezTo>
                  <a:pt x="5162046" y="1618862"/>
                  <a:pt x="5172078" y="1631065"/>
                  <a:pt x="5182737" y="1638994"/>
                </a:cubicBezTo>
                <a:cubicBezTo>
                  <a:pt x="5192438" y="1660389"/>
                  <a:pt x="5203228" y="1682179"/>
                  <a:pt x="5215110" y="1704362"/>
                </a:cubicBezTo>
                <a:cubicBezTo>
                  <a:pt x="5226994" y="1726547"/>
                  <a:pt x="5243511" y="1744526"/>
                  <a:pt x="5264663" y="1758301"/>
                </a:cubicBezTo>
                <a:cubicBezTo>
                  <a:pt x="5269434" y="1761328"/>
                  <a:pt x="5274353" y="1762892"/>
                  <a:pt x="5279415" y="1762992"/>
                </a:cubicBezTo>
                <a:cubicBezTo>
                  <a:pt x="5284480" y="1763093"/>
                  <a:pt x="5289010" y="1760289"/>
                  <a:pt x="5293003" y="1754582"/>
                </a:cubicBezTo>
                <a:lnTo>
                  <a:pt x="5308534" y="1763874"/>
                </a:lnTo>
                <a:cubicBezTo>
                  <a:pt x="5350708" y="1791345"/>
                  <a:pt x="5367208" y="1810176"/>
                  <a:pt x="5358038" y="1820368"/>
                </a:cubicBezTo>
                <a:cubicBezTo>
                  <a:pt x="5348866" y="1830558"/>
                  <a:pt x="5349836" y="1840099"/>
                  <a:pt x="5360950" y="1848986"/>
                </a:cubicBezTo>
                <a:lnTo>
                  <a:pt x="5370269" y="1854562"/>
                </a:lnTo>
                <a:cubicBezTo>
                  <a:pt x="5374086" y="1859602"/>
                  <a:pt x="5390524" y="1880462"/>
                  <a:pt x="5419578" y="1917141"/>
                </a:cubicBezTo>
                <a:cubicBezTo>
                  <a:pt x="5448634" y="1953821"/>
                  <a:pt x="5467400" y="1976074"/>
                  <a:pt x="5475877" y="1983903"/>
                </a:cubicBezTo>
                <a:cubicBezTo>
                  <a:pt x="5481879" y="1986976"/>
                  <a:pt x="5489774" y="1991701"/>
                  <a:pt x="5499561" y="1998072"/>
                </a:cubicBezTo>
                <a:cubicBezTo>
                  <a:pt x="5509348" y="2004444"/>
                  <a:pt x="5512972" y="2010749"/>
                  <a:pt x="5510432" y="2016981"/>
                </a:cubicBezTo>
                <a:lnTo>
                  <a:pt x="5508492" y="2019954"/>
                </a:lnTo>
                <a:cubicBezTo>
                  <a:pt x="5521378" y="2026544"/>
                  <a:pt x="5534917" y="2035850"/>
                  <a:pt x="5549113" y="2047875"/>
                </a:cubicBezTo>
                <a:cubicBezTo>
                  <a:pt x="5563309" y="2059900"/>
                  <a:pt x="5566076" y="2074133"/>
                  <a:pt x="5557416" y="2090572"/>
                </a:cubicBezTo>
                <a:cubicBezTo>
                  <a:pt x="5572629" y="2106825"/>
                  <a:pt x="5591314" y="2126446"/>
                  <a:pt x="5613470" y="2149436"/>
                </a:cubicBezTo>
                <a:cubicBezTo>
                  <a:pt x="5635625" y="2172425"/>
                  <a:pt x="5654989" y="2189350"/>
                  <a:pt x="5671562" y="2200214"/>
                </a:cubicBezTo>
                <a:cubicBezTo>
                  <a:pt x="5660482" y="2213054"/>
                  <a:pt x="5660127" y="2223521"/>
                  <a:pt x="5670496" y="2231621"/>
                </a:cubicBezTo>
                <a:cubicBezTo>
                  <a:pt x="5680866" y="2239720"/>
                  <a:pt x="5691576" y="2246472"/>
                  <a:pt x="5702625" y="2251877"/>
                </a:cubicBezTo>
                <a:lnTo>
                  <a:pt x="5703402" y="2277151"/>
                </a:lnTo>
                <a:cubicBezTo>
                  <a:pt x="5733064" y="2295671"/>
                  <a:pt x="5761488" y="2319396"/>
                  <a:pt x="5788674" y="2348324"/>
                </a:cubicBezTo>
                <a:cubicBezTo>
                  <a:pt x="5815860" y="2377253"/>
                  <a:pt x="5840888" y="2406180"/>
                  <a:pt x="5863755" y="2435109"/>
                </a:cubicBezTo>
                <a:cubicBezTo>
                  <a:pt x="5870120" y="2439003"/>
                  <a:pt x="5875830" y="2444316"/>
                  <a:pt x="5880886" y="2451044"/>
                </a:cubicBezTo>
                <a:cubicBezTo>
                  <a:pt x="5885943" y="2457774"/>
                  <a:pt x="5889421" y="2464851"/>
                  <a:pt x="5891322" y="2472277"/>
                </a:cubicBezTo>
                <a:cubicBezTo>
                  <a:pt x="5897704" y="2476007"/>
                  <a:pt x="5903868" y="2480901"/>
                  <a:pt x="5909812" y="2486957"/>
                </a:cubicBezTo>
                <a:cubicBezTo>
                  <a:pt x="5915758" y="2493011"/>
                  <a:pt x="5920467" y="2500136"/>
                  <a:pt x="5923936" y="2508328"/>
                </a:cubicBezTo>
                <a:cubicBezTo>
                  <a:pt x="5943834" y="2520578"/>
                  <a:pt x="5960626" y="2535103"/>
                  <a:pt x="5974312" y="2551906"/>
                </a:cubicBezTo>
                <a:cubicBezTo>
                  <a:pt x="5988000" y="2568708"/>
                  <a:pt x="6000326" y="2586765"/>
                  <a:pt x="6011297" y="2606077"/>
                </a:cubicBezTo>
                <a:cubicBezTo>
                  <a:pt x="6039112" y="2623149"/>
                  <a:pt x="6059965" y="2647168"/>
                  <a:pt x="6073854" y="2678134"/>
                </a:cubicBezTo>
                <a:cubicBezTo>
                  <a:pt x="6087744" y="2709099"/>
                  <a:pt x="6086177" y="2739345"/>
                  <a:pt x="6069152" y="2768872"/>
                </a:cubicBezTo>
                <a:cubicBezTo>
                  <a:pt x="6062990" y="2767426"/>
                  <a:pt x="6055904" y="2766976"/>
                  <a:pt x="6047896" y="2767527"/>
                </a:cubicBezTo>
                <a:cubicBezTo>
                  <a:pt x="6039890" y="2768077"/>
                  <a:pt x="6034163" y="2770509"/>
                  <a:pt x="6030718" y="2774822"/>
                </a:cubicBezTo>
                <a:cubicBezTo>
                  <a:pt x="6027936" y="2779361"/>
                  <a:pt x="6026803" y="2783851"/>
                  <a:pt x="6027321" y="2788295"/>
                </a:cubicBezTo>
                <a:cubicBezTo>
                  <a:pt x="6027840" y="2792741"/>
                  <a:pt x="6029232" y="2796674"/>
                  <a:pt x="6031496" y="2800096"/>
                </a:cubicBezTo>
                <a:cubicBezTo>
                  <a:pt x="6029506" y="2807004"/>
                  <a:pt x="6030284" y="2812982"/>
                  <a:pt x="6033826" y="2818030"/>
                </a:cubicBezTo>
                <a:cubicBezTo>
                  <a:pt x="6037370" y="2823079"/>
                  <a:pt x="6041640" y="2827012"/>
                  <a:pt x="6046639" y="2829831"/>
                </a:cubicBezTo>
                <a:cubicBezTo>
                  <a:pt x="6054405" y="2844813"/>
                  <a:pt x="6063628" y="2859634"/>
                  <a:pt x="6074304" y="2874292"/>
                </a:cubicBezTo>
                <a:cubicBezTo>
                  <a:pt x="6084982" y="2888951"/>
                  <a:pt x="6095950" y="2902748"/>
                  <a:pt x="6107209" y="2915687"/>
                </a:cubicBezTo>
                <a:cubicBezTo>
                  <a:pt x="6100198" y="2923121"/>
                  <a:pt x="6090249" y="2930091"/>
                  <a:pt x="6077364" y="2936596"/>
                </a:cubicBezTo>
                <a:cubicBezTo>
                  <a:pt x="6064480" y="2943101"/>
                  <a:pt x="6052300" y="2943566"/>
                  <a:pt x="6040822" y="2937993"/>
                </a:cubicBezTo>
                <a:lnTo>
                  <a:pt x="6016756" y="2981480"/>
                </a:lnTo>
                <a:cubicBezTo>
                  <a:pt x="6028986" y="2988108"/>
                  <a:pt x="6035584" y="2993436"/>
                  <a:pt x="6036556" y="2997462"/>
                </a:cubicBezTo>
                <a:cubicBezTo>
                  <a:pt x="6037526" y="3001489"/>
                  <a:pt x="6034032" y="3009046"/>
                  <a:pt x="6026074" y="3020134"/>
                </a:cubicBezTo>
                <a:cubicBezTo>
                  <a:pt x="6026634" y="3020383"/>
                  <a:pt x="6028622" y="3021746"/>
                  <a:pt x="6032044" y="3024224"/>
                </a:cubicBezTo>
                <a:cubicBezTo>
                  <a:pt x="6035466" y="3026701"/>
                  <a:pt x="6036970" y="3028807"/>
                  <a:pt x="6036556" y="3030542"/>
                </a:cubicBezTo>
                <a:cubicBezTo>
                  <a:pt x="6033516" y="3032857"/>
                  <a:pt x="6027272" y="3032223"/>
                  <a:pt x="6017825" y="3028639"/>
                </a:cubicBezTo>
                <a:cubicBezTo>
                  <a:pt x="6008377" y="3025055"/>
                  <a:pt x="6002328" y="3022468"/>
                  <a:pt x="5999674" y="3020881"/>
                </a:cubicBezTo>
                <a:cubicBezTo>
                  <a:pt x="5998330" y="3010946"/>
                  <a:pt x="5991213" y="3001173"/>
                  <a:pt x="5978320" y="2991565"/>
                </a:cubicBezTo>
                <a:cubicBezTo>
                  <a:pt x="5965426" y="2981956"/>
                  <a:pt x="5955978" y="2970791"/>
                  <a:pt x="5949976" y="2958068"/>
                </a:cubicBezTo>
                <a:lnTo>
                  <a:pt x="5881644" y="2917186"/>
                </a:lnTo>
                <a:cubicBezTo>
                  <a:pt x="5878676" y="2917737"/>
                  <a:pt x="5874518" y="2918867"/>
                  <a:pt x="5869172" y="2920579"/>
                </a:cubicBezTo>
                <a:cubicBezTo>
                  <a:pt x="5863825" y="2922290"/>
                  <a:pt x="5859960" y="2924629"/>
                  <a:pt x="5857575" y="2927595"/>
                </a:cubicBezTo>
                <a:cubicBezTo>
                  <a:pt x="5856038" y="2930639"/>
                  <a:pt x="5856588" y="2933380"/>
                  <a:pt x="5859224" y="2935819"/>
                </a:cubicBezTo>
                <a:cubicBezTo>
                  <a:pt x="5861860" y="2938258"/>
                  <a:pt x="5864158" y="2939977"/>
                  <a:pt x="5866116" y="2940975"/>
                </a:cubicBezTo>
                <a:cubicBezTo>
                  <a:pt x="5876631" y="2952434"/>
                  <a:pt x="5885498" y="2968077"/>
                  <a:pt x="5892713" y="2987899"/>
                </a:cubicBezTo>
                <a:cubicBezTo>
                  <a:pt x="5899929" y="3007722"/>
                  <a:pt x="5905300" y="3025409"/>
                  <a:pt x="5908828" y="3040957"/>
                </a:cubicBezTo>
                <a:cubicBezTo>
                  <a:pt x="5903426" y="3049784"/>
                  <a:pt x="5898410" y="3054709"/>
                  <a:pt x="5893785" y="3055732"/>
                </a:cubicBezTo>
                <a:cubicBezTo>
                  <a:pt x="5889159" y="3056754"/>
                  <a:pt x="5882396" y="3054432"/>
                  <a:pt x="5873500" y="3048764"/>
                </a:cubicBezTo>
                <a:lnTo>
                  <a:pt x="5870780" y="3026464"/>
                </a:lnTo>
                <a:lnTo>
                  <a:pt x="5836614" y="3006022"/>
                </a:lnTo>
                <a:lnTo>
                  <a:pt x="5828848" y="2984837"/>
                </a:lnTo>
                <a:cubicBezTo>
                  <a:pt x="5825056" y="2982653"/>
                  <a:pt x="5820702" y="2978844"/>
                  <a:pt x="5815792" y="2973408"/>
                </a:cubicBezTo>
                <a:cubicBezTo>
                  <a:pt x="5810883" y="2967972"/>
                  <a:pt x="5809540" y="2962862"/>
                  <a:pt x="5811764" y="2958077"/>
                </a:cubicBezTo>
                <a:cubicBezTo>
                  <a:pt x="5809839" y="2956753"/>
                  <a:pt x="5806700" y="2955218"/>
                  <a:pt x="5802348" y="2953477"/>
                </a:cubicBezTo>
                <a:cubicBezTo>
                  <a:pt x="5797997" y="2951734"/>
                  <a:pt x="5794664" y="2952154"/>
                  <a:pt x="5792352" y="2954732"/>
                </a:cubicBezTo>
                <a:cubicBezTo>
                  <a:pt x="5792053" y="2956707"/>
                  <a:pt x="5794398" y="2960005"/>
                  <a:pt x="5799390" y="2964627"/>
                </a:cubicBezTo>
                <a:cubicBezTo>
                  <a:pt x="5804380" y="2969251"/>
                  <a:pt x="5807988" y="2972270"/>
                  <a:pt x="5810212" y="2973687"/>
                </a:cubicBezTo>
                <a:lnTo>
                  <a:pt x="5823803" y="3019032"/>
                </a:lnTo>
                <a:cubicBezTo>
                  <a:pt x="5828259" y="3022819"/>
                  <a:pt x="5836140" y="3032529"/>
                  <a:pt x="5847438" y="3048162"/>
                </a:cubicBezTo>
                <a:cubicBezTo>
                  <a:pt x="5858739" y="3063795"/>
                  <a:pt x="5865357" y="3073784"/>
                  <a:pt x="5867290" y="3078128"/>
                </a:cubicBezTo>
                <a:lnTo>
                  <a:pt x="5853702" y="3098943"/>
                </a:lnTo>
                <a:lnTo>
                  <a:pt x="5829633" y="3109352"/>
                </a:lnTo>
                <a:cubicBezTo>
                  <a:pt x="5841717" y="3117444"/>
                  <a:pt x="5855694" y="3127185"/>
                  <a:pt x="5871564" y="3138573"/>
                </a:cubicBezTo>
                <a:cubicBezTo>
                  <a:pt x="5887434" y="3149963"/>
                  <a:pt x="5892092" y="3162399"/>
                  <a:pt x="5885544" y="3175881"/>
                </a:cubicBezTo>
                <a:cubicBezTo>
                  <a:pt x="5883278" y="3178661"/>
                  <a:pt x="5880140" y="3179884"/>
                  <a:pt x="5876128" y="3179551"/>
                </a:cubicBezTo>
                <a:cubicBezTo>
                  <a:pt x="5872116" y="3179219"/>
                  <a:pt x="5869172" y="3178491"/>
                  <a:pt x="5867295" y="3177370"/>
                </a:cubicBezTo>
                <a:cubicBezTo>
                  <a:pt x="5856392" y="3170501"/>
                  <a:pt x="5846264" y="3162030"/>
                  <a:pt x="5836914" y="3151957"/>
                </a:cubicBezTo>
                <a:cubicBezTo>
                  <a:pt x="5827564" y="3141882"/>
                  <a:pt x="5819183" y="3132390"/>
                  <a:pt x="5811774" y="3123477"/>
                </a:cubicBezTo>
                <a:lnTo>
                  <a:pt x="5813326" y="3107866"/>
                </a:lnTo>
                <a:cubicBezTo>
                  <a:pt x="5802082" y="3101656"/>
                  <a:pt x="5790695" y="3094843"/>
                  <a:pt x="5779160" y="3087425"/>
                </a:cubicBezTo>
                <a:cubicBezTo>
                  <a:pt x="5767624" y="3080008"/>
                  <a:pt x="5758178" y="3070220"/>
                  <a:pt x="5750817" y="3058064"/>
                </a:cubicBezTo>
                <a:cubicBezTo>
                  <a:pt x="5743294" y="3053046"/>
                  <a:pt x="5736500" y="3046914"/>
                  <a:pt x="5730433" y="3039666"/>
                </a:cubicBezTo>
                <a:cubicBezTo>
                  <a:pt x="5724366" y="3032419"/>
                  <a:pt x="5717572" y="3026286"/>
                  <a:pt x="5710050" y="3021269"/>
                </a:cubicBezTo>
                <a:cubicBezTo>
                  <a:pt x="5705293" y="3018768"/>
                  <a:pt x="5700926" y="3018567"/>
                  <a:pt x="5696947" y="3020666"/>
                </a:cubicBezTo>
                <a:cubicBezTo>
                  <a:pt x="5692967" y="3022764"/>
                  <a:pt x="5689958" y="3025442"/>
                  <a:pt x="5687920" y="3028704"/>
                </a:cubicBezTo>
                <a:cubicBezTo>
                  <a:pt x="5680972" y="3027217"/>
                  <a:pt x="5670312" y="3024803"/>
                  <a:pt x="5655940" y="3021458"/>
                </a:cubicBezTo>
                <a:cubicBezTo>
                  <a:pt x="5641566" y="3018113"/>
                  <a:pt x="5631391" y="3014955"/>
                  <a:pt x="5625414" y="3011982"/>
                </a:cubicBezTo>
                <a:lnTo>
                  <a:pt x="5545820" y="2935419"/>
                </a:lnTo>
                <a:lnTo>
                  <a:pt x="5541936" y="2908286"/>
                </a:lnTo>
                <a:lnTo>
                  <a:pt x="5518252" y="2898251"/>
                </a:lnTo>
                <a:lnTo>
                  <a:pt x="5415752" y="2803848"/>
                </a:lnTo>
                <a:lnTo>
                  <a:pt x="5414198" y="2786379"/>
                </a:lnTo>
                <a:lnTo>
                  <a:pt x="5390904" y="2788983"/>
                </a:lnTo>
                <a:cubicBezTo>
                  <a:pt x="5384271" y="2787426"/>
                  <a:pt x="5377250" y="2783571"/>
                  <a:pt x="5369842" y="2777416"/>
                </a:cubicBezTo>
                <a:cubicBezTo>
                  <a:pt x="5362432" y="2771258"/>
                  <a:pt x="5360652" y="2764337"/>
                  <a:pt x="5364503" y="2756647"/>
                </a:cubicBezTo>
                <a:cubicBezTo>
                  <a:pt x="5362326" y="2755431"/>
                  <a:pt x="5358913" y="2753217"/>
                  <a:pt x="5354262" y="2750003"/>
                </a:cubicBezTo>
                <a:cubicBezTo>
                  <a:pt x="5349610" y="2746790"/>
                  <a:pt x="5347459" y="2744298"/>
                  <a:pt x="5347806" y="2742524"/>
                </a:cubicBezTo>
                <a:cubicBezTo>
                  <a:pt x="5349246" y="2741146"/>
                  <a:pt x="5352578" y="2739349"/>
                  <a:pt x="5357803" y="2737134"/>
                </a:cubicBezTo>
                <a:cubicBezTo>
                  <a:pt x="5363029" y="2734919"/>
                  <a:pt x="5367332" y="2731637"/>
                  <a:pt x="5370712" y="2727283"/>
                </a:cubicBezTo>
                <a:lnTo>
                  <a:pt x="5350522" y="2698665"/>
                </a:lnTo>
                <a:lnTo>
                  <a:pt x="5330334" y="2703126"/>
                </a:lnTo>
                <a:lnTo>
                  <a:pt x="5305487" y="2688260"/>
                </a:lnTo>
                <a:cubicBezTo>
                  <a:pt x="5303503" y="2680958"/>
                  <a:pt x="5299703" y="2674377"/>
                  <a:pt x="5294080" y="2668514"/>
                </a:cubicBezTo>
                <a:cubicBezTo>
                  <a:pt x="5288458" y="2662654"/>
                  <a:pt x="5282424" y="2657837"/>
                  <a:pt x="5275978" y="2654067"/>
                </a:cubicBezTo>
                <a:cubicBezTo>
                  <a:pt x="5280732" y="2644852"/>
                  <a:pt x="5279374" y="2639214"/>
                  <a:pt x="5271900" y="2637156"/>
                </a:cubicBezTo>
                <a:cubicBezTo>
                  <a:pt x="5264426" y="2635095"/>
                  <a:pt x="5263066" y="2629458"/>
                  <a:pt x="5267822" y="2620243"/>
                </a:cubicBezTo>
                <a:cubicBezTo>
                  <a:pt x="5264708" y="2618123"/>
                  <a:pt x="5261619" y="2616791"/>
                  <a:pt x="5258552" y="2616249"/>
                </a:cubicBezTo>
                <a:cubicBezTo>
                  <a:pt x="5255488" y="2615706"/>
                  <a:pt x="5252495" y="2617535"/>
                  <a:pt x="5249576" y="2621732"/>
                </a:cubicBezTo>
                <a:cubicBezTo>
                  <a:pt x="5247812" y="2624983"/>
                  <a:pt x="5245516" y="2627399"/>
                  <a:pt x="5242685" y="2628980"/>
                </a:cubicBezTo>
                <a:cubicBezTo>
                  <a:pt x="5239854" y="2630559"/>
                  <a:pt x="5235421" y="2629630"/>
                  <a:pt x="5229386" y="2626193"/>
                </a:cubicBezTo>
                <a:cubicBezTo>
                  <a:pt x="5225060" y="2625930"/>
                  <a:pt x="5220514" y="2626827"/>
                  <a:pt x="5215751" y="2628888"/>
                </a:cubicBezTo>
                <a:cubicBezTo>
                  <a:pt x="5210987" y="2630948"/>
                  <a:pt x="5207509" y="2633520"/>
                  <a:pt x="5205317" y="2636602"/>
                </a:cubicBezTo>
                <a:cubicBezTo>
                  <a:pt x="5202131" y="2642448"/>
                  <a:pt x="5203167" y="2647203"/>
                  <a:pt x="5208424" y="2650864"/>
                </a:cubicBezTo>
                <a:cubicBezTo>
                  <a:pt x="5213683" y="2654527"/>
                  <a:pt x="5218988" y="2657701"/>
                  <a:pt x="5224342" y="2660388"/>
                </a:cubicBezTo>
                <a:cubicBezTo>
                  <a:pt x="5227804" y="2662805"/>
                  <a:pt x="5232529" y="2664940"/>
                  <a:pt x="5238514" y="2666798"/>
                </a:cubicBezTo>
                <a:cubicBezTo>
                  <a:pt x="5244498" y="2668657"/>
                  <a:pt x="5249610" y="2666891"/>
                  <a:pt x="5253848" y="2661501"/>
                </a:cubicBezTo>
                <a:cubicBezTo>
                  <a:pt x="5259916" y="2668061"/>
                  <a:pt x="5271466" y="2681518"/>
                  <a:pt x="5288500" y="2701874"/>
                </a:cubicBezTo>
                <a:cubicBezTo>
                  <a:pt x="5305537" y="2722231"/>
                  <a:pt x="5313787" y="2735782"/>
                  <a:pt x="5313254" y="2742526"/>
                </a:cubicBezTo>
                <a:cubicBezTo>
                  <a:pt x="5311296" y="2745663"/>
                  <a:pt x="5308611" y="2747846"/>
                  <a:pt x="5305198" y="2749077"/>
                </a:cubicBezTo>
                <a:cubicBezTo>
                  <a:pt x="5301786" y="2750309"/>
                  <a:pt x="5297741" y="2749612"/>
                  <a:pt x="5293066" y="2746987"/>
                </a:cubicBezTo>
                <a:cubicBezTo>
                  <a:pt x="5286644" y="2741249"/>
                  <a:pt x="5274639" y="2729588"/>
                  <a:pt x="5257054" y="2712005"/>
                </a:cubicBezTo>
                <a:cubicBezTo>
                  <a:pt x="5239469" y="2694421"/>
                  <a:pt x="5226884" y="2688613"/>
                  <a:pt x="5219298" y="2694584"/>
                </a:cubicBezTo>
                <a:cubicBezTo>
                  <a:pt x="5183173" y="2666941"/>
                  <a:pt x="5147389" y="2637952"/>
                  <a:pt x="5111944" y="2607615"/>
                </a:cubicBezTo>
                <a:cubicBezTo>
                  <a:pt x="5076500" y="2577278"/>
                  <a:pt x="5042656" y="2545315"/>
                  <a:pt x="5010414" y="2511726"/>
                </a:cubicBezTo>
                <a:cubicBezTo>
                  <a:pt x="5013487" y="2505640"/>
                  <a:pt x="5012388" y="2500156"/>
                  <a:pt x="5007114" y="2495278"/>
                </a:cubicBezTo>
                <a:cubicBezTo>
                  <a:pt x="5001839" y="2490401"/>
                  <a:pt x="4997244" y="2486962"/>
                  <a:pt x="4993330" y="2484964"/>
                </a:cubicBezTo>
                <a:cubicBezTo>
                  <a:pt x="4982006" y="2477501"/>
                  <a:pt x="4966704" y="2464555"/>
                  <a:pt x="4947419" y="2446127"/>
                </a:cubicBezTo>
                <a:cubicBezTo>
                  <a:pt x="4928136" y="2427698"/>
                  <a:pt x="4916909" y="2415124"/>
                  <a:pt x="4913736" y="2408402"/>
                </a:cubicBezTo>
                <a:cubicBezTo>
                  <a:pt x="4906085" y="2404685"/>
                  <a:pt x="4897123" y="2399667"/>
                  <a:pt x="4886850" y="2393350"/>
                </a:cubicBezTo>
                <a:cubicBezTo>
                  <a:pt x="4876578" y="2387032"/>
                  <a:pt x="4873634" y="2379413"/>
                  <a:pt x="4878017" y="2370491"/>
                </a:cubicBezTo>
                <a:cubicBezTo>
                  <a:pt x="4867242" y="2363701"/>
                  <a:pt x="4858118" y="2354797"/>
                  <a:pt x="4850645" y="2343778"/>
                </a:cubicBezTo>
                <a:lnTo>
                  <a:pt x="4831454" y="2309590"/>
                </a:lnTo>
                <a:lnTo>
                  <a:pt x="4826112" y="2316983"/>
                </a:lnTo>
                <a:cubicBezTo>
                  <a:pt x="4812064" y="2317214"/>
                  <a:pt x="4805274" y="2324258"/>
                  <a:pt x="4805742" y="2338115"/>
                </a:cubicBezTo>
                <a:lnTo>
                  <a:pt x="4807600" y="2348484"/>
                </a:lnTo>
                <a:cubicBezTo>
                  <a:pt x="4806212" y="2354566"/>
                  <a:pt x="4800894" y="2380195"/>
                  <a:pt x="4791642" y="2425369"/>
                </a:cubicBezTo>
                <a:lnTo>
                  <a:pt x="4788744" y="2440443"/>
                </a:lnTo>
                <a:lnTo>
                  <a:pt x="4793000" y="2447808"/>
                </a:lnTo>
                <a:cubicBezTo>
                  <a:pt x="4794826" y="2448729"/>
                  <a:pt x="4796606" y="2450138"/>
                  <a:pt x="4798336" y="2452035"/>
                </a:cubicBezTo>
                <a:cubicBezTo>
                  <a:pt x="4800068" y="2453933"/>
                  <a:pt x="4800100" y="2456364"/>
                  <a:pt x="4798434" y="2459330"/>
                </a:cubicBezTo>
                <a:cubicBezTo>
                  <a:pt x="4795434" y="2463651"/>
                  <a:pt x="4791632" y="2466718"/>
                  <a:pt x="4787030" y="2468530"/>
                </a:cubicBezTo>
                <a:lnTo>
                  <a:pt x="4783132" y="2469646"/>
                </a:lnTo>
                <a:lnTo>
                  <a:pt x="4781062" y="2480414"/>
                </a:lnTo>
                <a:lnTo>
                  <a:pt x="4778246" y="2501333"/>
                </a:lnTo>
                <a:lnTo>
                  <a:pt x="4786792" y="2543332"/>
                </a:lnTo>
                <a:cubicBezTo>
                  <a:pt x="4801400" y="2554311"/>
                  <a:pt x="4808583" y="2567568"/>
                  <a:pt x="4808341" y="2583102"/>
                </a:cubicBezTo>
                <a:cubicBezTo>
                  <a:pt x="4808100" y="2598634"/>
                  <a:pt x="4815283" y="2611892"/>
                  <a:pt x="4829891" y="2622870"/>
                </a:cubicBezTo>
                <a:lnTo>
                  <a:pt x="4873382" y="2748127"/>
                </a:lnTo>
                <a:cubicBezTo>
                  <a:pt x="4878405" y="2751045"/>
                  <a:pt x="4883403" y="2755243"/>
                  <a:pt x="4888378" y="2760717"/>
                </a:cubicBezTo>
                <a:cubicBezTo>
                  <a:pt x="4893353" y="2766191"/>
                  <a:pt x="4896119" y="2772154"/>
                  <a:pt x="4896678" y="2778604"/>
                </a:cubicBezTo>
                <a:cubicBezTo>
                  <a:pt x="4900165" y="2780432"/>
                  <a:pt x="4903286" y="2782816"/>
                  <a:pt x="4906044" y="2785757"/>
                </a:cubicBezTo>
                <a:cubicBezTo>
                  <a:pt x="4908803" y="2788701"/>
                  <a:pt x="4908916" y="2792387"/>
                  <a:pt x="4906385" y="2796816"/>
                </a:cubicBezTo>
                <a:cubicBezTo>
                  <a:pt x="4905447" y="2802802"/>
                  <a:pt x="4909945" y="2818242"/>
                  <a:pt x="4919878" y="2843137"/>
                </a:cubicBezTo>
                <a:cubicBezTo>
                  <a:pt x="4929813" y="2868031"/>
                  <a:pt x="4939164" y="2884308"/>
                  <a:pt x="4947932" y="2891965"/>
                </a:cubicBezTo>
                <a:lnTo>
                  <a:pt x="4963076" y="2921700"/>
                </a:lnTo>
                <a:cubicBezTo>
                  <a:pt x="4959429" y="2932525"/>
                  <a:pt x="4965464" y="2944233"/>
                  <a:pt x="4981180" y="2956822"/>
                </a:cubicBezTo>
                <a:cubicBezTo>
                  <a:pt x="4996895" y="2969414"/>
                  <a:pt x="5003415" y="2980377"/>
                  <a:pt x="5000738" y="2989716"/>
                </a:cubicBezTo>
                <a:lnTo>
                  <a:pt x="5009670" y="3015734"/>
                </a:lnTo>
                <a:cubicBezTo>
                  <a:pt x="5016011" y="3019527"/>
                  <a:pt x="5020217" y="3024111"/>
                  <a:pt x="5022288" y="3029485"/>
                </a:cubicBezTo>
                <a:cubicBezTo>
                  <a:pt x="5024358" y="3034859"/>
                  <a:pt x="5023518" y="3040558"/>
                  <a:pt x="5019766" y="3046584"/>
                </a:cubicBezTo>
                <a:lnTo>
                  <a:pt x="5015884" y="3052530"/>
                </a:lnTo>
                <a:lnTo>
                  <a:pt x="5046556" y="3091555"/>
                </a:lnTo>
                <a:lnTo>
                  <a:pt x="5040736" y="3133557"/>
                </a:lnTo>
                <a:cubicBezTo>
                  <a:pt x="5047578" y="3138512"/>
                  <a:pt x="5051656" y="3144398"/>
                  <a:pt x="5052967" y="3151211"/>
                </a:cubicBezTo>
                <a:cubicBezTo>
                  <a:pt x="5054278" y="3158026"/>
                  <a:pt x="5058354" y="3163909"/>
                  <a:pt x="5065198" y="3168866"/>
                </a:cubicBezTo>
                <a:lnTo>
                  <a:pt x="5071410" y="3205663"/>
                </a:lnTo>
                <a:cubicBezTo>
                  <a:pt x="5065435" y="3219229"/>
                  <a:pt x="5067975" y="3232981"/>
                  <a:pt x="5079032" y="3246920"/>
                </a:cubicBezTo>
                <a:cubicBezTo>
                  <a:pt x="5090090" y="3260857"/>
                  <a:pt x="5093116" y="3273865"/>
                  <a:pt x="5088110" y="3285946"/>
                </a:cubicBezTo>
                <a:cubicBezTo>
                  <a:pt x="5095836" y="3293410"/>
                  <a:pt x="5104846" y="3313789"/>
                  <a:pt x="5115145" y="3347087"/>
                </a:cubicBezTo>
                <a:cubicBezTo>
                  <a:pt x="5125443" y="3380383"/>
                  <a:pt x="5127952" y="3404109"/>
                  <a:pt x="5122672" y="3418264"/>
                </a:cubicBezTo>
                <a:cubicBezTo>
                  <a:pt x="5133850" y="3425814"/>
                  <a:pt x="5140127" y="3433015"/>
                  <a:pt x="5141502" y="3439867"/>
                </a:cubicBezTo>
                <a:cubicBezTo>
                  <a:pt x="5142877" y="3446720"/>
                  <a:pt x="5146824" y="3452527"/>
                  <a:pt x="5153345" y="3457291"/>
                </a:cubicBezTo>
                <a:lnTo>
                  <a:pt x="5160788" y="3481558"/>
                </a:lnTo>
                <a:lnTo>
                  <a:pt x="5204086" y="3465379"/>
                </a:lnTo>
                <a:cubicBezTo>
                  <a:pt x="5222502" y="3459738"/>
                  <a:pt x="5240994" y="3453612"/>
                  <a:pt x="5259563" y="3447002"/>
                </a:cubicBezTo>
                <a:cubicBezTo>
                  <a:pt x="5292006" y="3452235"/>
                  <a:pt x="5318840" y="3451010"/>
                  <a:pt x="5340061" y="3443329"/>
                </a:cubicBezTo>
                <a:cubicBezTo>
                  <a:pt x="5361282" y="3435646"/>
                  <a:pt x="5385588" y="3424147"/>
                  <a:pt x="5412978" y="3408830"/>
                </a:cubicBezTo>
                <a:cubicBezTo>
                  <a:pt x="5414986" y="3410540"/>
                  <a:pt x="5418681" y="3413384"/>
                  <a:pt x="5424060" y="3417364"/>
                </a:cubicBezTo>
                <a:cubicBezTo>
                  <a:pt x="5429440" y="3421342"/>
                  <a:pt x="5433439" y="3422250"/>
                  <a:pt x="5436058" y="3420082"/>
                </a:cubicBezTo>
                <a:lnTo>
                  <a:pt x="5441488" y="3406592"/>
                </a:lnTo>
                <a:lnTo>
                  <a:pt x="5475990" y="3408389"/>
                </a:lnTo>
                <a:cubicBezTo>
                  <a:pt x="5480490" y="3400611"/>
                  <a:pt x="5488265" y="3396379"/>
                  <a:pt x="5499312" y="3395689"/>
                </a:cubicBezTo>
                <a:cubicBezTo>
                  <a:pt x="5510358" y="3395001"/>
                  <a:pt x="5520296" y="3395441"/>
                  <a:pt x="5529126" y="3397009"/>
                </a:cubicBezTo>
                <a:lnTo>
                  <a:pt x="5642935" y="3357892"/>
                </a:lnTo>
                <a:cubicBezTo>
                  <a:pt x="5652534" y="3359175"/>
                  <a:pt x="5670169" y="3356758"/>
                  <a:pt x="5695838" y="3350641"/>
                </a:cubicBezTo>
                <a:cubicBezTo>
                  <a:pt x="5721506" y="3344525"/>
                  <a:pt x="5739888" y="3342612"/>
                  <a:pt x="5750986" y="3344904"/>
                </a:cubicBezTo>
                <a:lnTo>
                  <a:pt x="5723924" y="3369551"/>
                </a:lnTo>
                <a:lnTo>
                  <a:pt x="5688532" y="3362870"/>
                </a:lnTo>
                <a:cubicBezTo>
                  <a:pt x="5682332" y="3373342"/>
                  <a:pt x="5669920" y="3378560"/>
                  <a:pt x="5651292" y="3378520"/>
                </a:cubicBezTo>
                <a:cubicBezTo>
                  <a:pt x="5632662" y="3378482"/>
                  <a:pt x="5618749" y="3382689"/>
                  <a:pt x="5609554" y="3391143"/>
                </a:cubicBezTo>
                <a:cubicBezTo>
                  <a:pt x="5596938" y="3404889"/>
                  <a:pt x="5582408" y="3411716"/>
                  <a:pt x="5565962" y="3411629"/>
                </a:cubicBezTo>
                <a:cubicBezTo>
                  <a:pt x="5549514" y="3411541"/>
                  <a:pt x="5537313" y="3416721"/>
                  <a:pt x="5529357" y="3427170"/>
                </a:cubicBezTo>
                <a:cubicBezTo>
                  <a:pt x="5528814" y="3426895"/>
                  <a:pt x="5526378" y="3426149"/>
                  <a:pt x="5522048" y="3424929"/>
                </a:cubicBezTo>
                <a:cubicBezTo>
                  <a:pt x="5517720" y="3423711"/>
                  <a:pt x="5514756" y="3423682"/>
                  <a:pt x="5513160" y="3424840"/>
                </a:cubicBezTo>
                <a:cubicBezTo>
                  <a:pt x="5511489" y="3428003"/>
                  <a:pt x="5512032" y="3431582"/>
                  <a:pt x="5514785" y="3435579"/>
                </a:cubicBezTo>
                <a:cubicBezTo>
                  <a:pt x="5517538" y="3439577"/>
                  <a:pt x="5519884" y="3442227"/>
                  <a:pt x="5521818" y="3443530"/>
                </a:cubicBezTo>
                <a:lnTo>
                  <a:pt x="5484552" y="3469880"/>
                </a:lnTo>
                <a:cubicBezTo>
                  <a:pt x="5481416" y="3476433"/>
                  <a:pt x="5476320" y="3480323"/>
                  <a:pt x="5469260" y="3481554"/>
                </a:cubicBezTo>
                <a:cubicBezTo>
                  <a:pt x="5462199" y="3482784"/>
                  <a:pt x="5455686" y="3482508"/>
                  <a:pt x="5449720" y="3480723"/>
                </a:cubicBezTo>
                <a:lnTo>
                  <a:pt x="5417885" y="3493583"/>
                </a:lnTo>
                <a:cubicBezTo>
                  <a:pt x="5410912" y="3506125"/>
                  <a:pt x="5398160" y="3511292"/>
                  <a:pt x="5379630" y="3509087"/>
                </a:cubicBezTo>
                <a:cubicBezTo>
                  <a:pt x="5361100" y="3506882"/>
                  <a:pt x="5346044" y="3502996"/>
                  <a:pt x="5334462" y="3497430"/>
                </a:cubicBezTo>
                <a:lnTo>
                  <a:pt x="5263252" y="3539508"/>
                </a:lnTo>
                <a:cubicBezTo>
                  <a:pt x="5254606" y="3547977"/>
                  <a:pt x="5242146" y="3551733"/>
                  <a:pt x="5225870" y="3550778"/>
                </a:cubicBezTo>
                <a:cubicBezTo>
                  <a:pt x="5209594" y="3549822"/>
                  <a:pt x="5197132" y="3553578"/>
                  <a:pt x="5188488" y="3562047"/>
                </a:cubicBezTo>
                <a:lnTo>
                  <a:pt x="5186380" y="3564915"/>
                </a:lnTo>
                <a:lnTo>
                  <a:pt x="5172818" y="3573971"/>
                </a:lnTo>
                <a:lnTo>
                  <a:pt x="5173038" y="3594605"/>
                </a:lnTo>
                <a:cubicBezTo>
                  <a:pt x="5172674" y="3604811"/>
                  <a:pt x="5171808" y="3612066"/>
                  <a:pt x="5170438" y="3616372"/>
                </a:cubicBezTo>
                <a:cubicBezTo>
                  <a:pt x="5161620" y="3611957"/>
                  <a:pt x="5153532" y="3610565"/>
                  <a:pt x="5146172" y="3612190"/>
                </a:cubicBezTo>
                <a:cubicBezTo>
                  <a:pt x="5138812" y="3613818"/>
                  <a:pt x="5129170" y="3611495"/>
                  <a:pt x="5117248" y="3605224"/>
                </a:cubicBezTo>
                <a:lnTo>
                  <a:pt x="5108318" y="3612286"/>
                </a:lnTo>
                <a:cubicBezTo>
                  <a:pt x="5106232" y="3615344"/>
                  <a:pt x="5105359" y="3618612"/>
                  <a:pt x="5105700" y="3622089"/>
                </a:cubicBezTo>
                <a:cubicBezTo>
                  <a:pt x="5106038" y="3625566"/>
                  <a:pt x="5108466" y="3628741"/>
                  <a:pt x="5112978" y="3631614"/>
                </a:cubicBezTo>
                <a:lnTo>
                  <a:pt x="5095898" y="3671013"/>
                </a:lnTo>
                <a:cubicBezTo>
                  <a:pt x="5090398" y="3665655"/>
                  <a:pt x="5084218" y="3662991"/>
                  <a:pt x="5077360" y="3663023"/>
                </a:cubicBezTo>
                <a:cubicBezTo>
                  <a:pt x="5070502" y="3663054"/>
                  <a:pt x="5064516" y="3666710"/>
                  <a:pt x="5059405" y="3673989"/>
                </a:cubicBezTo>
                <a:cubicBezTo>
                  <a:pt x="5053994" y="3668769"/>
                  <a:pt x="5048412" y="3666293"/>
                  <a:pt x="5042662" y="3666556"/>
                </a:cubicBezTo>
                <a:cubicBezTo>
                  <a:pt x="5036912" y="3666820"/>
                  <a:pt x="5032010" y="3669918"/>
                  <a:pt x="5027958" y="3675849"/>
                </a:cubicBezTo>
                <a:lnTo>
                  <a:pt x="4983699" y="3690719"/>
                </a:lnTo>
                <a:cubicBezTo>
                  <a:pt x="4967534" y="3711628"/>
                  <a:pt x="4950079" y="3719620"/>
                  <a:pt x="4931338" y="3714696"/>
                </a:cubicBezTo>
                <a:cubicBezTo>
                  <a:pt x="4912597" y="3709772"/>
                  <a:pt x="4896404" y="3709216"/>
                  <a:pt x="4882760" y="3713026"/>
                </a:cubicBezTo>
                <a:lnTo>
                  <a:pt x="4867460" y="3690941"/>
                </a:lnTo>
                <a:lnTo>
                  <a:pt x="4820000" y="3698451"/>
                </a:lnTo>
                <a:lnTo>
                  <a:pt x="4804724" y="3720093"/>
                </a:lnTo>
                <a:lnTo>
                  <a:pt x="4775572" y="3708988"/>
                </a:lnTo>
                <a:lnTo>
                  <a:pt x="4772566" y="3709755"/>
                </a:lnTo>
                <a:cubicBezTo>
                  <a:pt x="4761292" y="3713417"/>
                  <a:pt x="4751884" y="3717398"/>
                  <a:pt x="4744342" y="3721697"/>
                </a:cubicBezTo>
                <a:cubicBezTo>
                  <a:pt x="4740306" y="3734430"/>
                  <a:pt x="4735022" y="3743911"/>
                  <a:pt x="4728486" y="3750138"/>
                </a:cubicBezTo>
                <a:cubicBezTo>
                  <a:pt x="4721954" y="3756367"/>
                  <a:pt x="4712116" y="3755281"/>
                  <a:pt x="4698976" y="3746882"/>
                </a:cubicBezTo>
                <a:lnTo>
                  <a:pt x="4695981" y="3744865"/>
                </a:lnTo>
                <a:cubicBezTo>
                  <a:pt x="4685099" y="3757900"/>
                  <a:pt x="4669044" y="3769596"/>
                  <a:pt x="4647816" y="3779953"/>
                </a:cubicBezTo>
                <a:cubicBezTo>
                  <a:pt x="4626590" y="3790310"/>
                  <a:pt x="4608592" y="3798556"/>
                  <a:pt x="4593826" y="3804688"/>
                </a:cubicBezTo>
                <a:cubicBezTo>
                  <a:pt x="4584138" y="3801113"/>
                  <a:pt x="4571949" y="3800944"/>
                  <a:pt x="4557257" y="3804182"/>
                </a:cubicBezTo>
                <a:cubicBezTo>
                  <a:pt x="4542567" y="3807419"/>
                  <a:pt x="4532237" y="3813859"/>
                  <a:pt x="4526270" y="3823506"/>
                </a:cubicBezTo>
                <a:lnTo>
                  <a:pt x="4499538" y="3835516"/>
                </a:lnTo>
                <a:cubicBezTo>
                  <a:pt x="4495476" y="3843587"/>
                  <a:pt x="4489602" y="3848026"/>
                  <a:pt x="4481916" y="3848836"/>
                </a:cubicBezTo>
                <a:cubicBezTo>
                  <a:pt x="4474232" y="3849648"/>
                  <a:pt x="4466499" y="3847475"/>
                  <a:pt x="4458716" y="3842324"/>
                </a:cubicBezTo>
                <a:lnTo>
                  <a:pt x="4458428" y="3842436"/>
                </a:lnTo>
                <a:lnTo>
                  <a:pt x="4460420" y="3863831"/>
                </a:lnTo>
                <a:cubicBezTo>
                  <a:pt x="4461682" y="3876839"/>
                  <a:pt x="4463456" y="3894800"/>
                  <a:pt x="4465741" y="3917713"/>
                </a:cubicBezTo>
                <a:cubicBezTo>
                  <a:pt x="4470309" y="3963540"/>
                  <a:pt x="4474049" y="3991915"/>
                  <a:pt x="4476960" y="4002841"/>
                </a:cubicBezTo>
                <a:cubicBezTo>
                  <a:pt x="4480378" y="4008477"/>
                  <a:pt x="4484498" y="4016470"/>
                  <a:pt x="4489324" y="4026816"/>
                </a:cubicBezTo>
                <a:cubicBezTo>
                  <a:pt x="4494149" y="4037163"/>
                  <a:pt x="4493770" y="4044349"/>
                  <a:pt x="4488185" y="4048373"/>
                </a:cubicBezTo>
                <a:lnTo>
                  <a:pt x="4484902" y="4049924"/>
                </a:lnTo>
                <a:cubicBezTo>
                  <a:pt x="4492242" y="4062015"/>
                  <a:pt x="4498649" y="4076749"/>
                  <a:pt x="4504118" y="4094123"/>
                </a:cubicBezTo>
                <a:cubicBezTo>
                  <a:pt x="4509588" y="4111497"/>
                  <a:pt x="4504125" y="4124996"/>
                  <a:pt x="4487730" y="4134620"/>
                </a:cubicBezTo>
                <a:cubicBezTo>
                  <a:pt x="4491744" y="4156104"/>
                  <a:pt x="4496861" y="4182199"/>
                  <a:pt x="4503080" y="4212907"/>
                </a:cubicBezTo>
                <a:cubicBezTo>
                  <a:pt x="4509298" y="4243614"/>
                  <a:pt x="4516473" y="4267760"/>
                  <a:pt x="4524605" y="4285343"/>
                </a:cubicBezTo>
                <a:cubicBezTo>
                  <a:pt x="4516367" y="4288015"/>
                  <a:pt x="4510734" y="4291532"/>
                  <a:pt x="4507708" y="4295897"/>
                </a:cubicBezTo>
                <a:lnTo>
                  <a:pt x="4507134" y="4303027"/>
                </a:lnTo>
                <a:lnTo>
                  <a:pt x="4526786" y="4331164"/>
                </a:lnTo>
                <a:lnTo>
                  <a:pt x="4529892" y="4333021"/>
                </a:lnTo>
                <a:lnTo>
                  <a:pt x="4545426" y="4408473"/>
                </a:lnTo>
                <a:lnTo>
                  <a:pt x="4585027" y="4440436"/>
                </a:lnTo>
                <a:cubicBezTo>
                  <a:pt x="4578292" y="4452687"/>
                  <a:pt x="4578275" y="4460429"/>
                  <a:pt x="4584980" y="4463666"/>
                </a:cubicBezTo>
                <a:cubicBezTo>
                  <a:pt x="4591686" y="4466903"/>
                  <a:pt x="4593125" y="4472416"/>
                  <a:pt x="4589300" y="4480206"/>
                </a:cubicBezTo>
                <a:lnTo>
                  <a:pt x="4597067" y="4501393"/>
                </a:lnTo>
                <a:lnTo>
                  <a:pt x="4578432" y="4523323"/>
                </a:lnTo>
                <a:lnTo>
                  <a:pt x="4606388" y="4540047"/>
                </a:lnTo>
                <a:cubicBezTo>
                  <a:pt x="4608498" y="4547425"/>
                  <a:pt x="4612332" y="4555061"/>
                  <a:pt x="4617889" y="4562951"/>
                </a:cubicBezTo>
                <a:cubicBezTo>
                  <a:pt x="4623447" y="4570842"/>
                  <a:pt x="4628542" y="4578198"/>
                  <a:pt x="4633178" y="4585019"/>
                </a:cubicBezTo>
                <a:cubicBezTo>
                  <a:pt x="4631746" y="4587351"/>
                  <a:pt x="4629564" y="4592073"/>
                  <a:pt x="4626626" y="4599190"/>
                </a:cubicBezTo>
                <a:cubicBezTo>
                  <a:pt x="4623692" y="4606307"/>
                  <a:pt x="4622770" y="4610752"/>
                  <a:pt x="4623862" y="4612525"/>
                </a:cubicBezTo>
                <a:cubicBezTo>
                  <a:pt x="4629240" y="4614623"/>
                  <a:pt x="4634402" y="4615816"/>
                  <a:pt x="4639344" y="4616102"/>
                </a:cubicBezTo>
                <a:cubicBezTo>
                  <a:pt x="4644286" y="4616387"/>
                  <a:pt x="4644689" y="4619902"/>
                  <a:pt x="4640557" y="4626648"/>
                </a:cubicBezTo>
                <a:lnTo>
                  <a:pt x="4675890" y="4685001"/>
                </a:lnTo>
                <a:cubicBezTo>
                  <a:pt x="4682418" y="4692094"/>
                  <a:pt x="4689456" y="4711639"/>
                  <a:pt x="4697004" y="4743633"/>
                </a:cubicBezTo>
                <a:cubicBezTo>
                  <a:pt x="4704552" y="4775629"/>
                  <a:pt x="4710718" y="4799820"/>
                  <a:pt x="4715498" y="4816204"/>
                </a:cubicBezTo>
                <a:cubicBezTo>
                  <a:pt x="4724622" y="4820974"/>
                  <a:pt x="4726176" y="4827417"/>
                  <a:pt x="4720159" y="4835532"/>
                </a:cubicBezTo>
                <a:cubicBezTo>
                  <a:pt x="4716947" y="4839899"/>
                  <a:pt x="4715120" y="4843802"/>
                  <a:pt x="4714674" y="4847241"/>
                </a:cubicBezTo>
                <a:cubicBezTo>
                  <a:pt x="4714230" y="4850679"/>
                  <a:pt x="4716966" y="4854210"/>
                  <a:pt x="4722879" y="4857833"/>
                </a:cubicBezTo>
                <a:lnTo>
                  <a:pt x="4743068" y="4886452"/>
                </a:lnTo>
                <a:cubicBezTo>
                  <a:pt x="4738176" y="4894638"/>
                  <a:pt x="4736704" y="4900476"/>
                  <a:pt x="4738653" y="4903968"/>
                </a:cubicBezTo>
                <a:cubicBezTo>
                  <a:pt x="4740602" y="4907460"/>
                  <a:pt x="4740392" y="4913019"/>
                  <a:pt x="4738023" y="4920646"/>
                </a:cubicBezTo>
                <a:lnTo>
                  <a:pt x="4753555" y="4963019"/>
                </a:lnTo>
                <a:cubicBezTo>
                  <a:pt x="4753984" y="4963189"/>
                  <a:pt x="4755456" y="4964242"/>
                  <a:pt x="4757971" y="4966178"/>
                </a:cubicBezTo>
                <a:cubicBezTo>
                  <a:pt x="4760487" y="4968114"/>
                  <a:pt x="4761473" y="4969910"/>
                  <a:pt x="4760932" y="4971567"/>
                </a:cubicBezTo>
                <a:cubicBezTo>
                  <a:pt x="4757754" y="4975609"/>
                  <a:pt x="4753726" y="4976817"/>
                  <a:pt x="4748848" y="4975192"/>
                </a:cubicBezTo>
                <a:cubicBezTo>
                  <a:pt x="4743971" y="4973565"/>
                  <a:pt x="4739846" y="4971615"/>
                  <a:pt x="4736472" y="4969338"/>
                </a:cubicBezTo>
                <a:lnTo>
                  <a:pt x="4731424" y="4937374"/>
                </a:lnTo>
                <a:cubicBezTo>
                  <a:pt x="4716702" y="4930978"/>
                  <a:pt x="4706058" y="4920820"/>
                  <a:pt x="4699489" y="4906898"/>
                </a:cubicBezTo>
                <a:cubicBezTo>
                  <a:pt x="4692920" y="4892974"/>
                  <a:pt x="4683246" y="4881330"/>
                  <a:pt x="4670466" y="4871961"/>
                </a:cubicBezTo>
                <a:cubicBezTo>
                  <a:pt x="4660112" y="4849226"/>
                  <a:pt x="4646264" y="4828536"/>
                  <a:pt x="4628921" y="4809891"/>
                </a:cubicBezTo>
                <a:cubicBezTo>
                  <a:pt x="4629982" y="4804409"/>
                  <a:pt x="4628637" y="4799299"/>
                  <a:pt x="4624892" y="4794559"/>
                </a:cubicBezTo>
                <a:cubicBezTo>
                  <a:pt x="4621147" y="4789820"/>
                  <a:pt x="4616796" y="4786012"/>
                  <a:pt x="4611838" y="4783130"/>
                </a:cubicBezTo>
                <a:cubicBezTo>
                  <a:pt x="4604930" y="4777447"/>
                  <a:pt x="4604476" y="4770974"/>
                  <a:pt x="4610476" y="4763710"/>
                </a:cubicBezTo>
                <a:cubicBezTo>
                  <a:pt x="4616480" y="4756445"/>
                  <a:pt x="4614472" y="4749044"/>
                  <a:pt x="4604458" y="4741501"/>
                </a:cubicBezTo>
                <a:lnTo>
                  <a:pt x="4583880" y="4700246"/>
                </a:lnTo>
                <a:lnTo>
                  <a:pt x="4578272" y="4701617"/>
                </a:lnTo>
                <a:lnTo>
                  <a:pt x="4588962" y="4736896"/>
                </a:lnTo>
                <a:cubicBezTo>
                  <a:pt x="4591375" y="4758079"/>
                  <a:pt x="4591945" y="4779644"/>
                  <a:pt x="4590667" y="4801593"/>
                </a:cubicBezTo>
                <a:cubicBezTo>
                  <a:pt x="4597809" y="4815855"/>
                  <a:pt x="4602516" y="4830717"/>
                  <a:pt x="4604789" y="4846182"/>
                </a:cubicBezTo>
                <a:lnTo>
                  <a:pt x="4604745" y="4850586"/>
                </a:lnTo>
                <a:lnTo>
                  <a:pt x="4622714" y="4872334"/>
                </a:lnTo>
                <a:lnTo>
                  <a:pt x="4603304" y="4902071"/>
                </a:lnTo>
                <a:lnTo>
                  <a:pt x="4622720" y="4971575"/>
                </a:lnTo>
                <a:cubicBezTo>
                  <a:pt x="4617276" y="4966681"/>
                  <a:pt x="4611565" y="4965505"/>
                  <a:pt x="4605590" y="4968044"/>
                </a:cubicBezTo>
                <a:cubicBezTo>
                  <a:pt x="4599612" y="4970586"/>
                  <a:pt x="4594581" y="4974984"/>
                  <a:pt x="4590496" y="4981241"/>
                </a:cubicBezTo>
                <a:lnTo>
                  <a:pt x="4586614" y="4987188"/>
                </a:lnTo>
                <a:cubicBezTo>
                  <a:pt x="4595852" y="4992887"/>
                  <a:pt x="4601060" y="4999794"/>
                  <a:pt x="4602242" y="5007909"/>
                </a:cubicBezTo>
                <a:cubicBezTo>
                  <a:pt x="4603423" y="5016024"/>
                  <a:pt x="4601063" y="5024603"/>
                  <a:pt x="4595159" y="5033648"/>
                </a:cubicBezTo>
                <a:lnTo>
                  <a:pt x="4589336" y="5042569"/>
                </a:lnTo>
                <a:lnTo>
                  <a:pt x="4618842" y="5043683"/>
                </a:lnTo>
                <a:cubicBezTo>
                  <a:pt x="4619804" y="5045378"/>
                  <a:pt x="4618364" y="5049513"/>
                  <a:pt x="4614524" y="5056088"/>
                </a:cubicBezTo>
                <a:cubicBezTo>
                  <a:pt x="4610682" y="5062663"/>
                  <a:pt x="4607980" y="5067075"/>
                  <a:pt x="4606422" y="5069329"/>
                </a:cubicBezTo>
                <a:lnTo>
                  <a:pt x="4580022" y="5103155"/>
                </a:lnTo>
                <a:cubicBezTo>
                  <a:pt x="4577927" y="5101816"/>
                  <a:pt x="4574352" y="5099849"/>
                  <a:pt x="4569296" y="5097254"/>
                </a:cubicBezTo>
                <a:cubicBezTo>
                  <a:pt x="4564240" y="5094660"/>
                  <a:pt x="4560958" y="5093901"/>
                  <a:pt x="4559444" y="5094979"/>
                </a:cubicBezTo>
                <a:cubicBezTo>
                  <a:pt x="4557746" y="5100338"/>
                  <a:pt x="4560950" y="5108112"/>
                  <a:pt x="4569054" y="5118302"/>
                </a:cubicBezTo>
                <a:cubicBezTo>
                  <a:pt x="4577161" y="5128491"/>
                  <a:pt x="4582887" y="5135709"/>
                  <a:pt x="4586236" y="5139952"/>
                </a:cubicBezTo>
                <a:lnTo>
                  <a:pt x="4588565" y="5149615"/>
                </a:lnTo>
                <a:lnTo>
                  <a:pt x="4600214" y="5164854"/>
                </a:lnTo>
                <a:lnTo>
                  <a:pt x="4597498" y="5208713"/>
                </a:lnTo>
                <a:cubicBezTo>
                  <a:pt x="4601446" y="5210384"/>
                  <a:pt x="4602870" y="5212616"/>
                  <a:pt x="4601770" y="5215403"/>
                </a:cubicBezTo>
                <a:cubicBezTo>
                  <a:pt x="4598770" y="5219724"/>
                  <a:pt x="4594968" y="5222790"/>
                  <a:pt x="4590366" y="5224602"/>
                </a:cubicBezTo>
                <a:cubicBezTo>
                  <a:pt x="4585764" y="5226415"/>
                  <a:pt x="4580895" y="5227810"/>
                  <a:pt x="4575759" y="5228785"/>
                </a:cubicBezTo>
                <a:lnTo>
                  <a:pt x="4613032" y="5251085"/>
                </a:lnTo>
                <a:cubicBezTo>
                  <a:pt x="4607702" y="5269173"/>
                  <a:pt x="4609530" y="5284567"/>
                  <a:pt x="4618518" y="5297267"/>
                </a:cubicBezTo>
                <a:cubicBezTo>
                  <a:pt x="4627506" y="5309965"/>
                  <a:pt x="4630207" y="5320713"/>
                  <a:pt x="4626624" y="5329510"/>
                </a:cubicBezTo>
                <a:lnTo>
                  <a:pt x="4658850" y="5352925"/>
                </a:lnTo>
                <a:lnTo>
                  <a:pt x="4633616" y="5391581"/>
                </a:lnTo>
                <a:lnTo>
                  <a:pt x="4646818" y="5424289"/>
                </a:lnTo>
                <a:lnTo>
                  <a:pt x="4644878" y="5427263"/>
                </a:lnTo>
                <a:cubicBezTo>
                  <a:pt x="4639378" y="5435688"/>
                  <a:pt x="4633684" y="5437794"/>
                  <a:pt x="4627796" y="5433583"/>
                </a:cubicBezTo>
                <a:cubicBezTo>
                  <a:pt x="4624706" y="5431562"/>
                  <a:pt x="4622538" y="5428541"/>
                  <a:pt x="4621292" y="5424523"/>
                </a:cubicBezTo>
                <a:cubicBezTo>
                  <a:pt x="4620046" y="5420503"/>
                  <a:pt x="4619626" y="5416461"/>
                  <a:pt x="4620029" y="5412396"/>
                </a:cubicBezTo>
                <a:cubicBezTo>
                  <a:pt x="4608300" y="5404173"/>
                  <a:pt x="4603220" y="5393209"/>
                  <a:pt x="4604789" y="5379503"/>
                </a:cubicBezTo>
                <a:cubicBezTo>
                  <a:pt x="4606358" y="5365798"/>
                  <a:pt x="4610401" y="5354088"/>
                  <a:pt x="4616919" y="5344379"/>
                </a:cubicBezTo>
                <a:cubicBezTo>
                  <a:pt x="4610538" y="5342023"/>
                  <a:pt x="4606801" y="5338927"/>
                  <a:pt x="4605708" y="5335085"/>
                </a:cubicBezTo>
                <a:cubicBezTo>
                  <a:pt x="4604616" y="5331245"/>
                  <a:pt x="4601364" y="5327405"/>
                  <a:pt x="4595952" y="5323564"/>
                </a:cubicBezTo>
                <a:cubicBezTo>
                  <a:pt x="4579712" y="5312469"/>
                  <a:pt x="4571040" y="5301768"/>
                  <a:pt x="4569940" y="5291461"/>
                </a:cubicBezTo>
                <a:cubicBezTo>
                  <a:pt x="4568840" y="5281155"/>
                  <a:pt x="4560944" y="5270918"/>
                  <a:pt x="4546255" y="5260752"/>
                </a:cubicBezTo>
                <a:cubicBezTo>
                  <a:pt x="4547427" y="5258267"/>
                  <a:pt x="4548575" y="5252924"/>
                  <a:pt x="4549700" y="5244724"/>
                </a:cubicBezTo>
                <a:cubicBezTo>
                  <a:pt x="4550824" y="5236522"/>
                  <a:pt x="4550709" y="5231458"/>
                  <a:pt x="4549360" y="5229530"/>
                </a:cubicBezTo>
                <a:lnTo>
                  <a:pt x="4547418" y="5232504"/>
                </a:lnTo>
                <a:lnTo>
                  <a:pt x="4521408" y="5278967"/>
                </a:lnTo>
                <a:cubicBezTo>
                  <a:pt x="4505038" y="5269861"/>
                  <a:pt x="4491579" y="5272835"/>
                  <a:pt x="4481033" y="5287889"/>
                </a:cubicBezTo>
                <a:cubicBezTo>
                  <a:pt x="4477936" y="5292497"/>
                  <a:pt x="4475687" y="5297871"/>
                  <a:pt x="4474288" y="5304012"/>
                </a:cubicBezTo>
                <a:cubicBezTo>
                  <a:pt x="4472888" y="5310152"/>
                  <a:pt x="4473456" y="5316177"/>
                  <a:pt x="4475987" y="5322084"/>
                </a:cubicBezTo>
                <a:lnTo>
                  <a:pt x="4486860" y="5345129"/>
                </a:lnTo>
                <a:cubicBezTo>
                  <a:pt x="4485590" y="5346522"/>
                  <a:pt x="4482890" y="5346802"/>
                  <a:pt x="4478756" y="5345966"/>
                </a:cubicBezTo>
                <a:cubicBezTo>
                  <a:pt x="4474622" y="5345130"/>
                  <a:pt x="4470854" y="5343736"/>
                  <a:pt x="4467448" y="5341784"/>
                </a:cubicBezTo>
                <a:lnTo>
                  <a:pt x="4450366" y="5348105"/>
                </a:lnTo>
                <a:cubicBezTo>
                  <a:pt x="4450883" y="5344279"/>
                  <a:pt x="4451305" y="5341430"/>
                  <a:pt x="4451627" y="5339556"/>
                </a:cubicBezTo>
                <a:cubicBezTo>
                  <a:pt x="4451951" y="5337682"/>
                  <a:pt x="4451400" y="5336319"/>
                  <a:pt x="4449976" y="5335466"/>
                </a:cubicBezTo>
                <a:cubicBezTo>
                  <a:pt x="4443765" y="5331750"/>
                  <a:pt x="4438718" y="5332865"/>
                  <a:pt x="4434836" y="5338814"/>
                </a:cubicBezTo>
                <a:lnTo>
                  <a:pt x="4432895" y="5341787"/>
                </a:lnTo>
                <a:lnTo>
                  <a:pt x="4415424" y="5335469"/>
                </a:lnTo>
                <a:lnTo>
                  <a:pt x="4391744" y="5358515"/>
                </a:lnTo>
                <a:cubicBezTo>
                  <a:pt x="4404094" y="5362199"/>
                  <a:pt x="4415207" y="5371089"/>
                  <a:pt x="4425084" y="5385181"/>
                </a:cubicBezTo>
                <a:cubicBezTo>
                  <a:pt x="4434961" y="5399274"/>
                  <a:pt x="4437048" y="5412067"/>
                  <a:pt x="4431347" y="5423557"/>
                </a:cubicBezTo>
                <a:lnTo>
                  <a:pt x="4453480" y="5449202"/>
                </a:lnTo>
                <a:cubicBezTo>
                  <a:pt x="4449822" y="5460454"/>
                  <a:pt x="4448400" y="5467873"/>
                  <a:pt x="4449210" y="5471458"/>
                </a:cubicBezTo>
                <a:cubicBezTo>
                  <a:pt x="4450018" y="5475043"/>
                  <a:pt x="4452864" y="5480882"/>
                  <a:pt x="4457752" y="5488973"/>
                </a:cubicBezTo>
                <a:cubicBezTo>
                  <a:pt x="4453538" y="5495152"/>
                  <a:pt x="4450610" y="5501844"/>
                  <a:pt x="4448968" y="5509045"/>
                </a:cubicBezTo>
                <a:cubicBezTo>
                  <a:pt x="4447328" y="5516247"/>
                  <a:pt x="4448961" y="5522565"/>
                  <a:pt x="4453870" y="5528001"/>
                </a:cubicBezTo>
                <a:cubicBezTo>
                  <a:pt x="4449190" y="5543721"/>
                  <a:pt x="4449724" y="5555583"/>
                  <a:pt x="4455476" y="5563589"/>
                </a:cubicBezTo>
                <a:cubicBezTo>
                  <a:pt x="4461226" y="5571597"/>
                  <a:pt x="4460694" y="5581786"/>
                  <a:pt x="4453875" y="5594161"/>
                </a:cubicBezTo>
                <a:cubicBezTo>
                  <a:pt x="4462750" y="5610066"/>
                  <a:pt x="4470628" y="5626666"/>
                  <a:pt x="4477512" y="5643967"/>
                </a:cubicBezTo>
                <a:cubicBezTo>
                  <a:pt x="4484396" y="5661264"/>
                  <a:pt x="4491791" y="5678610"/>
                  <a:pt x="4499694" y="5696001"/>
                </a:cubicBezTo>
                <a:cubicBezTo>
                  <a:pt x="4496000" y="5727301"/>
                  <a:pt x="4498734" y="5752886"/>
                  <a:pt x="4507900" y="5772753"/>
                </a:cubicBezTo>
                <a:cubicBezTo>
                  <a:pt x="4517065" y="5792623"/>
                  <a:pt x="4530380" y="5815234"/>
                  <a:pt x="4547844" y="5840584"/>
                </a:cubicBezTo>
                <a:cubicBezTo>
                  <a:pt x="4546170" y="5842599"/>
                  <a:pt x="4543404" y="5846283"/>
                  <a:pt x="4539546" y="5851643"/>
                </a:cubicBezTo>
                <a:cubicBezTo>
                  <a:pt x="4535688" y="5857001"/>
                  <a:pt x="4534960" y="5860873"/>
                  <a:pt x="4537364" y="5863259"/>
                </a:cubicBezTo>
                <a:lnTo>
                  <a:pt x="4551729" y="5867717"/>
                </a:lnTo>
                <a:lnTo>
                  <a:pt x="4551730" y="5900798"/>
                </a:lnTo>
                <a:cubicBezTo>
                  <a:pt x="4560086" y="5904676"/>
                  <a:pt x="4564922" y="5911877"/>
                  <a:pt x="4566242" y="5922400"/>
                </a:cubicBezTo>
                <a:cubicBezTo>
                  <a:pt x="4567560" y="5932925"/>
                  <a:pt x="4567642" y="5942449"/>
                  <a:pt x="4566486" y="5950974"/>
                </a:cubicBezTo>
                <a:lnTo>
                  <a:pt x="4613470" y="6057647"/>
                </a:lnTo>
                <a:cubicBezTo>
                  <a:pt x="4612653" y="6066892"/>
                  <a:pt x="4616132" y="6083618"/>
                  <a:pt x="4623906" y="6107823"/>
                </a:cubicBezTo>
                <a:cubicBezTo>
                  <a:pt x="4631682" y="6132030"/>
                  <a:pt x="4634675" y="6149498"/>
                  <a:pt x="4632888" y="6160231"/>
                </a:cubicBezTo>
                <a:lnTo>
                  <a:pt x="4605710" y="6135702"/>
                </a:lnTo>
                <a:lnTo>
                  <a:pt x="4610756" y="6101505"/>
                </a:lnTo>
                <a:cubicBezTo>
                  <a:pt x="4599496" y="6096147"/>
                  <a:pt x="4593380" y="6084564"/>
                  <a:pt x="4592409" y="6066754"/>
                </a:cubicBezTo>
                <a:cubicBezTo>
                  <a:pt x="4591438" y="6048943"/>
                  <a:pt x="4586292" y="6035873"/>
                  <a:pt x="4576974" y="6027541"/>
                </a:cubicBezTo>
                <a:cubicBezTo>
                  <a:pt x="4561953" y="6016229"/>
                  <a:pt x="4554042" y="6002709"/>
                  <a:pt x="4553240" y="5986983"/>
                </a:cubicBezTo>
                <a:cubicBezTo>
                  <a:pt x="4552438" y="5971256"/>
                  <a:pt x="4546372" y="5959874"/>
                  <a:pt x="4535039" y="5952835"/>
                </a:cubicBezTo>
                <a:cubicBezTo>
                  <a:pt x="4535298" y="5952302"/>
                  <a:pt x="4535946" y="5949931"/>
                  <a:pt x="4536980" y="5945726"/>
                </a:cubicBezTo>
                <a:cubicBezTo>
                  <a:pt x="4538015" y="5941522"/>
                  <a:pt x="4537886" y="5938688"/>
                  <a:pt x="4536592" y="5937223"/>
                </a:cubicBezTo>
                <a:cubicBezTo>
                  <a:pt x="4533202" y="5935800"/>
                  <a:pt x="4529498" y="5936512"/>
                  <a:pt x="4525478" y="5939361"/>
                </a:cubicBezTo>
                <a:cubicBezTo>
                  <a:pt x="4521459" y="5942212"/>
                  <a:pt x="4518822" y="5944596"/>
                  <a:pt x="4517568" y="5946517"/>
                </a:cubicBezTo>
                <a:lnTo>
                  <a:pt x="4488060" y="5912323"/>
                </a:lnTo>
                <a:cubicBezTo>
                  <a:pt x="4481056" y="5909684"/>
                  <a:pt x="4476720" y="5905022"/>
                  <a:pt x="4475052" y="5898340"/>
                </a:cubicBezTo>
                <a:cubicBezTo>
                  <a:pt x="4473387" y="5891657"/>
                  <a:pt x="4473322" y="5885417"/>
                  <a:pt x="4474858" y="5879616"/>
                </a:cubicBezTo>
                <a:lnTo>
                  <a:pt x="4459716" y="5849882"/>
                </a:lnTo>
                <a:cubicBezTo>
                  <a:pt x="4446256" y="5843896"/>
                  <a:pt x="4440173" y="5831988"/>
                  <a:pt x="4441465" y="5814155"/>
                </a:cubicBezTo>
                <a:cubicBezTo>
                  <a:pt x="4442758" y="5796321"/>
                  <a:pt x="4445993" y="5781717"/>
                  <a:pt x="4451169" y="5770341"/>
                </a:cubicBezTo>
                <a:lnTo>
                  <a:pt x="4403410" y="5704556"/>
                </a:lnTo>
                <a:cubicBezTo>
                  <a:pt x="4394110" y="5696751"/>
                  <a:pt x="4389514" y="5685043"/>
                  <a:pt x="4389626" y="5669432"/>
                </a:cubicBezTo>
                <a:cubicBezTo>
                  <a:pt x="4389738" y="5653820"/>
                  <a:pt x="4385146" y="5642112"/>
                  <a:pt x="4375842" y="5634308"/>
                </a:cubicBezTo>
                <a:lnTo>
                  <a:pt x="4372736" y="5632450"/>
                </a:lnTo>
                <a:lnTo>
                  <a:pt x="4346334" y="5600114"/>
                </a:lnTo>
                <a:cubicBezTo>
                  <a:pt x="4350354" y="5593130"/>
                  <a:pt x="4350854" y="5587400"/>
                  <a:pt x="4347837" y="5582924"/>
                </a:cubicBezTo>
                <a:cubicBezTo>
                  <a:pt x="4344820" y="5578448"/>
                  <a:pt x="4343282" y="5572533"/>
                  <a:pt x="4343226" y="5565176"/>
                </a:cubicBezTo>
                <a:cubicBezTo>
                  <a:pt x="4335356" y="5563999"/>
                  <a:pt x="4330324" y="5560128"/>
                  <a:pt x="4328132" y="5553562"/>
                </a:cubicBezTo>
                <a:cubicBezTo>
                  <a:pt x="4325940" y="5546994"/>
                  <a:pt x="4324888" y="5540336"/>
                  <a:pt x="4324976" y="5533583"/>
                </a:cubicBezTo>
                <a:cubicBezTo>
                  <a:pt x="4327865" y="5526955"/>
                  <a:pt x="4325583" y="5521628"/>
                  <a:pt x="4318134" y="5517601"/>
                </a:cubicBezTo>
                <a:cubicBezTo>
                  <a:pt x="4310684" y="5513575"/>
                  <a:pt x="4309858" y="5506017"/>
                  <a:pt x="4315656" y="5494928"/>
                </a:cubicBezTo>
                <a:lnTo>
                  <a:pt x="4274502" y="5478577"/>
                </a:lnTo>
                <a:lnTo>
                  <a:pt x="4276442" y="5442523"/>
                </a:lnTo>
                <a:cubicBezTo>
                  <a:pt x="4277584" y="5441052"/>
                  <a:pt x="4278214" y="5439533"/>
                  <a:pt x="4278334" y="5437969"/>
                </a:cubicBezTo>
                <a:cubicBezTo>
                  <a:pt x="4278454" y="5436406"/>
                  <a:pt x="4277048" y="5434702"/>
                  <a:pt x="4274112" y="5432859"/>
                </a:cubicBezTo>
                <a:cubicBezTo>
                  <a:pt x="4269050" y="5430691"/>
                  <a:pt x="4265004" y="5428616"/>
                  <a:pt x="4261980" y="5426634"/>
                </a:cubicBezTo>
                <a:cubicBezTo>
                  <a:pt x="4258954" y="5424653"/>
                  <a:pt x="4259374" y="5419047"/>
                  <a:pt x="4263239" y="5409815"/>
                </a:cubicBezTo>
                <a:lnTo>
                  <a:pt x="4253919" y="5371159"/>
                </a:lnTo>
                <a:lnTo>
                  <a:pt x="4227906" y="5351462"/>
                </a:lnTo>
                <a:cubicBezTo>
                  <a:pt x="4225106" y="5333420"/>
                  <a:pt x="4219734" y="5310222"/>
                  <a:pt x="4211789" y="5281865"/>
                </a:cubicBezTo>
                <a:cubicBezTo>
                  <a:pt x="4203846" y="5253508"/>
                  <a:pt x="4194979" y="5232354"/>
                  <a:pt x="4185192" y="5218400"/>
                </a:cubicBezTo>
                <a:lnTo>
                  <a:pt x="4176937" y="5214719"/>
                </a:lnTo>
                <a:lnTo>
                  <a:pt x="4170747" y="5222961"/>
                </a:lnTo>
                <a:cubicBezTo>
                  <a:pt x="4167294" y="5224185"/>
                  <a:pt x="4163954" y="5223647"/>
                  <a:pt x="4160724" y="5221343"/>
                </a:cubicBezTo>
                <a:cubicBezTo>
                  <a:pt x="4157494" y="5219041"/>
                  <a:pt x="4155390" y="5216940"/>
                  <a:pt x="4154410" y="5215040"/>
                </a:cubicBezTo>
                <a:cubicBezTo>
                  <a:pt x="4148908" y="5203709"/>
                  <a:pt x="4144946" y="5191406"/>
                  <a:pt x="4142525" y="5178131"/>
                </a:cubicBezTo>
                <a:lnTo>
                  <a:pt x="4138264" y="5150764"/>
                </a:lnTo>
                <a:lnTo>
                  <a:pt x="4119187" y="5129292"/>
                </a:lnTo>
                <a:cubicBezTo>
                  <a:pt x="4107230" y="5109562"/>
                  <a:pt x="4097653" y="5092806"/>
                  <a:pt x="4090453" y="5079024"/>
                </a:cubicBezTo>
                <a:cubicBezTo>
                  <a:pt x="4093656" y="5069568"/>
                  <a:pt x="4093169" y="5057907"/>
                  <a:pt x="4088995" y="5044039"/>
                </a:cubicBezTo>
                <a:cubicBezTo>
                  <a:pt x="4084822" y="5030171"/>
                  <a:pt x="4077540" y="5020645"/>
                  <a:pt x="4067156" y="5015466"/>
                </a:cubicBezTo>
                <a:lnTo>
                  <a:pt x="4053176" y="4990563"/>
                </a:lnTo>
                <a:cubicBezTo>
                  <a:pt x="4044538" y="4987119"/>
                  <a:pt x="4039587" y="4981744"/>
                  <a:pt x="4038325" y="4974442"/>
                </a:cubicBezTo>
                <a:lnTo>
                  <a:pt x="4042779" y="4956297"/>
                </a:lnTo>
                <a:lnTo>
                  <a:pt x="4039502" y="4952598"/>
                </a:lnTo>
                <a:lnTo>
                  <a:pt x="4034844" y="4933496"/>
                </a:lnTo>
                <a:lnTo>
                  <a:pt x="4009154" y="4881012"/>
                </a:lnTo>
                <a:cubicBezTo>
                  <a:pt x="3992903" y="4857937"/>
                  <a:pt x="3978328" y="4835606"/>
                  <a:pt x="3965426" y="4814017"/>
                </a:cubicBezTo>
                <a:cubicBezTo>
                  <a:pt x="3971021" y="4808751"/>
                  <a:pt x="3973803" y="4802835"/>
                  <a:pt x="3973771" y="4796269"/>
                </a:cubicBezTo>
                <a:cubicBezTo>
                  <a:pt x="3973737" y="4789702"/>
                  <a:pt x="3969920" y="4783973"/>
                  <a:pt x="3962316" y="4779079"/>
                </a:cubicBezTo>
                <a:cubicBezTo>
                  <a:pt x="3955619" y="4776106"/>
                  <a:pt x="3948243" y="4775828"/>
                  <a:pt x="3940186" y="4778243"/>
                </a:cubicBezTo>
                <a:cubicBezTo>
                  <a:pt x="3932131" y="4780661"/>
                  <a:pt x="3926308" y="4781311"/>
                  <a:pt x="3922716" y="4780196"/>
                </a:cubicBezTo>
                <a:cubicBezTo>
                  <a:pt x="3921389" y="4779058"/>
                  <a:pt x="3921130" y="4777525"/>
                  <a:pt x="3921939" y="4775597"/>
                </a:cubicBezTo>
                <a:cubicBezTo>
                  <a:pt x="3922748" y="4773668"/>
                  <a:pt x="3923266" y="4772601"/>
                  <a:pt x="3923492" y="4772391"/>
                </a:cubicBezTo>
                <a:cubicBezTo>
                  <a:pt x="3918032" y="4759390"/>
                  <a:pt x="3909248" y="4739490"/>
                  <a:pt x="3897136" y="4712690"/>
                </a:cubicBezTo>
                <a:lnTo>
                  <a:pt x="3893607" y="4703700"/>
                </a:lnTo>
                <a:lnTo>
                  <a:pt x="3887733" y="4726524"/>
                </a:lnTo>
                <a:cubicBezTo>
                  <a:pt x="3878936" y="4729211"/>
                  <a:pt x="3870793" y="4733072"/>
                  <a:pt x="3863308" y="4738108"/>
                </a:cubicBezTo>
                <a:cubicBezTo>
                  <a:pt x="3855820" y="4743145"/>
                  <a:pt x="3849717" y="4750051"/>
                  <a:pt x="3844994" y="4758820"/>
                </a:cubicBezTo>
                <a:cubicBezTo>
                  <a:pt x="3829716" y="4764368"/>
                  <a:pt x="3815456" y="4771438"/>
                  <a:pt x="3802216" y="4780028"/>
                </a:cubicBezTo>
                <a:cubicBezTo>
                  <a:pt x="3788974" y="4788619"/>
                  <a:pt x="3774714" y="4795689"/>
                  <a:pt x="3759436" y="4801236"/>
                </a:cubicBezTo>
                <a:lnTo>
                  <a:pt x="3746804" y="4831217"/>
                </a:lnTo>
                <a:cubicBezTo>
                  <a:pt x="3743043" y="4832430"/>
                  <a:pt x="3739575" y="4834475"/>
                  <a:pt x="3736400" y="4837349"/>
                </a:cubicBezTo>
                <a:cubicBezTo>
                  <a:pt x="3733226" y="4840225"/>
                  <a:pt x="3732078" y="4843370"/>
                  <a:pt x="3732958" y="4846786"/>
                </a:cubicBezTo>
                <a:lnTo>
                  <a:pt x="3734129" y="4850109"/>
                </a:lnTo>
                <a:cubicBezTo>
                  <a:pt x="3718657" y="4855565"/>
                  <a:pt x="3703624" y="4862268"/>
                  <a:pt x="3689030" y="4870216"/>
                </a:cubicBezTo>
                <a:cubicBezTo>
                  <a:pt x="3674435" y="4878163"/>
                  <a:pt x="3659402" y="4884866"/>
                  <a:pt x="3643931" y="4890322"/>
                </a:cubicBezTo>
                <a:cubicBezTo>
                  <a:pt x="3637061" y="4892307"/>
                  <a:pt x="3631702" y="4891724"/>
                  <a:pt x="3627854" y="4888573"/>
                </a:cubicBezTo>
                <a:cubicBezTo>
                  <a:pt x="3624006" y="4885421"/>
                  <a:pt x="3621241" y="4881225"/>
                  <a:pt x="3619557" y="4875988"/>
                </a:cubicBezTo>
                <a:cubicBezTo>
                  <a:pt x="3605314" y="4880815"/>
                  <a:pt x="3595896" y="4878766"/>
                  <a:pt x="3591303" y="4869840"/>
                </a:cubicBezTo>
                <a:cubicBezTo>
                  <a:pt x="3586711" y="4860916"/>
                  <a:pt x="3582206" y="4856357"/>
                  <a:pt x="3577790" y="4856162"/>
                </a:cubicBezTo>
                <a:cubicBezTo>
                  <a:pt x="3574417" y="4857791"/>
                  <a:pt x="3571921" y="4861219"/>
                  <a:pt x="3570299" y="4866445"/>
                </a:cubicBezTo>
                <a:cubicBezTo>
                  <a:pt x="3568676" y="4871672"/>
                  <a:pt x="3567339" y="4875649"/>
                  <a:pt x="3566286" y="4878378"/>
                </a:cubicBezTo>
                <a:cubicBezTo>
                  <a:pt x="3549225" y="4884348"/>
                  <a:pt x="3533034" y="4891423"/>
                  <a:pt x="3517716" y="4899605"/>
                </a:cubicBezTo>
                <a:cubicBezTo>
                  <a:pt x="3502399" y="4907786"/>
                  <a:pt x="3486210" y="4914863"/>
                  <a:pt x="3469147" y="4920832"/>
                </a:cubicBezTo>
                <a:cubicBezTo>
                  <a:pt x="3459816" y="4922918"/>
                  <a:pt x="3455030" y="4920762"/>
                  <a:pt x="3454790" y="4914364"/>
                </a:cubicBezTo>
                <a:cubicBezTo>
                  <a:pt x="3454551" y="4907967"/>
                  <a:pt x="3452368" y="4904971"/>
                  <a:pt x="3448243" y="4905377"/>
                </a:cubicBezTo>
                <a:cubicBezTo>
                  <a:pt x="3443017" y="4908142"/>
                  <a:pt x="3438456" y="4914856"/>
                  <a:pt x="3434562" y="4925519"/>
                </a:cubicBezTo>
                <a:lnTo>
                  <a:pt x="3431391" y="4933778"/>
                </a:lnTo>
                <a:lnTo>
                  <a:pt x="3431210" y="4939233"/>
                </a:lnTo>
                <a:cubicBezTo>
                  <a:pt x="3429446" y="4950168"/>
                  <a:pt x="3426183" y="4964013"/>
                  <a:pt x="3421419" y="4980766"/>
                </a:cubicBezTo>
                <a:cubicBezTo>
                  <a:pt x="3411891" y="5014271"/>
                  <a:pt x="3400994" y="5035717"/>
                  <a:pt x="3388728" y="5045099"/>
                </a:cubicBezTo>
                <a:cubicBezTo>
                  <a:pt x="3394089" y="5057148"/>
                  <a:pt x="3395474" y="5066433"/>
                  <a:pt x="3392880" y="5072954"/>
                </a:cubicBezTo>
                <a:cubicBezTo>
                  <a:pt x="3390286" y="5079476"/>
                  <a:pt x="3390454" y="5086402"/>
                  <a:pt x="3393384" y="5093735"/>
                </a:cubicBezTo>
                <a:lnTo>
                  <a:pt x="3381702" y="5134451"/>
                </a:lnTo>
                <a:cubicBezTo>
                  <a:pt x="3381190" y="5141211"/>
                  <a:pt x="3372634" y="5158614"/>
                  <a:pt x="3356037" y="5186664"/>
                </a:cubicBezTo>
                <a:cubicBezTo>
                  <a:pt x="3339440" y="5214712"/>
                  <a:pt x="3327612" y="5231708"/>
                  <a:pt x="3320551" y="5237653"/>
                </a:cubicBezTo>
                <a:cubicBezTo>
                  <a:pt x="3315475" y="5229461"/>
                  <a:pt x="3309361" y="5224203"/>
                  <a:pt x="3302206" y="5221882"/>
                </a:cubicBezTo>
                <a:cubicBezTo>
                  <a:pt x="3295053" y="5219561"/>
                  <a:pt x="3288127" y="5212731"/>
                  <a:pt x="3281430" y="5201396"/>
                </a:cubicBezTo>
                <a:lnTo>
                  <a:pt x="3269957" y="5202907"/>
                </a:lnTo>
                <a:cubicBezTo>
                  <a:pt x="3266503" y="5204459"/>
                  <a:pt x="3263964" y="5206799"/>
                  <a:pt x="3262343" y="5209927"/>
                </a:cubicBezTo>
                <a:cubicBezTo>
                  <a:pt x="3260724" y="5213057"/>
                  <a:pt x="3261046" y="5216978"/>
                  <a:pt x="3263305" y="5221693"/>
                </a:cubicBezTo>
                <a:lnTo>
                  <a:pt x="3227138" y="5246609"/>
                </a:lnTo>
                <a:cubicBezTo>
                  <a:pt x="3225402" y="5239281"/>
                  <a:pt x="3221608" y="5233906"/>
                  <a:pt x="3215758" y="5230480"/>
                </a:cubicBezTo>
                <a:cubicBezTo>
                  <a:pt x="3209906" y="5227053"/>
                  <a:pt x="3202807" y="5227149"/>
                  <a:pt x="3194462" y="5230768"/>
                </a:cubicBezTo>
                <a:cubicBezTo>
                  <a:pt x="3192724" y="5223604"/>
                  <a:pt x="3189338" y="5218688"/>
                  <a:pt x="3184302" y="5216017"/>
                </a:cubicBezTo>
                <a:cubicBezTo>
                  <a:pt x="3179266" y="5213346"/>
                  <a:pt x="3173395" y="5213514"/>
                  <a:pt x="3166692" y="5216520"/>
                </a:cubicBezTo>
                <a:lnTo>
                  <a:pt x="3120877" y="5206889"/>
                </a:lnTo>
                <a:cubicBezTo>
                  <a:pt x="3095642" y="5216535"/>
                  <a:pt x="3076407" y="5214547"/>
                  <a:pt x="3063170" y="5200923"/>
                </a:cubicBezTo>
                <a:cubicBezTo>
                  <a:pt x="3049934" y="5187301"/>
                  <a:pt x="3036466" y="5178677"/>
                  <a:pt x="3022768" y="5175049"/>
                </a:cubicBezTo>
                <a:cubicBezTo>
                  <a:pt x="3016559" y="5161690"/>
                  <a:pt x="3016087" y="5147574"/>
                  <a:pt x="3021353" y="5132701"/>
                </a:cubicBezTo>
                <a:cubicBezTo>
                  <a:pt x="3014342" y="5123062"/>
                  <a:pt x="3003091" y="5121048"/>
                  <a:pt x="2987602" y="5126658"/>
                </a:cubicBezTo>
                <a:cubicBezTo>
                  <a:pt x="2972114" y="5132267"/>
                  <a:pt x="2960416" y="5137307"/>
                  <a:pt x="2952510" y="5141776"/>
                </a:cubicBezTo>
                <a:lnTo>
                  <a:pt x="2928107" y="5110295"/>
                </a:lnTo>
                <a:lnTo>
                  <a:pt x="2929894" y="5082077"/>
                </a:lnTo>
                <a:cubicBezTo>
                  <a:pt x="2925261" y="5074083"/>
                  <a:pt x="2920734" y="5065305"/>
                  <a:pt x="2916315" y="5055743"/>
                </a:cubicBezTo>
                <a:cubicBezTo>
                  <a:pt x="2911894" y="5046182"/>
                  <a:pt x="2911059" y="5036639"/>
                  <a:pt x="2913805" y="5027112"/>
                </a:cubicBezTo>
                <a:lnTo>
                  <a:pt x="2881378" y="4964229"/>
                </a:lnTo>
                <a:cubicBezTo>
                  <a:pt x="2884513" y="4958592"/>
                  <a:pt x="2885705" y="4952651"/>
                  <a:pt x="2884952" y="4946407"/>
                </a:cubicBezTo>
                <a:cubicBezTo>
                  <a:pt x="2884203" y="4940164"/>
                  <a:pt x="2882524" y="4934602"/>
                  <a:pt x="2879923" y="4929721"/>
                </a:cubicBezTo>
                <a:cubicBezTo>
                  <a:pt x="2877424" y="4924711"/>
                  <a:pt x="2873898" y="4920184"/>
                  <a:pt x="2869347" y="4916145"/>
                </a:cubicBezTo>
                <a:cubicBezTo>
                  <a:pt x="2864797" y="4912104"/>
                  <a:pt x="2859619" y="4910315"/>
                  <a:pt x="2853814" y="4910777"/>
                </a:cubicBezTo>
                <a:lnTo>
                  <a:pt x="2849675" y="4895187"/>
                </a:lnTo>
                <a:lnTo>
                  <a:pt x="2832048" y="4905377"/>
                </a:lnTo>
                <a:cubicBezTo>
                  <a:pt x="2815719" y="4905961"/>
                  <a:pt x="2799847" y="4908299"/>
                  <a:pt x="2784435" y="4912390"/>
                </a:cubicBezTo>
                <a:cubicBezTo>
                  <a:pt x="2769021" y="4916481"/>
                  <a:pt x="2753149" y="4918819"/>
                  <a:pt x="2736820" y="4919403"/>
                </a:cubicBezTo>
                <a:lnTo>
                  <a:pt x="2714844" y="4943948"/>
                </a:lnTo>
                <a:cubicBezTo>
                  <a:pt x="2710876" y="4943948"/>
                  <a:pt x="2706909" y="4944825"/>
                  <a:pt x="2702940" y="4946578"/>
                </a:cubicBezTo>
                <a:cubicBezTo>
                  <a:pt x="2698973" y="4948332"/>
                  <a:pt x="2696838" y="4950961"/>
                  <a:pt x="2696531" y="4954468"/>
                </a:cubicBezTo>
                <a:lnTo>
                  <a:pt x="2696531" y="4957973"/>
                </a:lnTo>
                <a:cubicBezTo>
                  <a:pt x="2680050" y="4958413"/>
                  <a:pt x="2663568" y="4960165"/>
                  <a:pt x="2647086" y="4963234"/>
                </a:cubicBezTo>
                <a:cubicBezTo>
                  <a:pt x="2630604" y="4966302"/>
                  <a:pt x="2614123" y="4968055"/>
                  <a:pt x="2597640" y="4968494"/>
                </a:cubicBezTo>
                <a:cubicBezTo>
                  <a:pt x="2590468" y="4968275"/>
                  <a:pt x="2585584" y="4966082"/>
                  <a:pt x="2582990" y="4961918"/>
                </a:cubicBezTo>
                <a:cubicBezTo>
                  <a:pt x="2580396" y="4957756"/>
                  <a:pt x="2579175" y="4952934"/>
                  <a:pt x="2579327" y="4947455"/>
                </a:cubicBezTo>
                <a:cubicBezTo>
                  <a:pt x="2564219" y="4947674"/>
                  <a:pt x="2555978" y="4942853"/>
                  <a:pt x="2554605" y="4932990"/>
                </a:cubicBezTo>
                <a:cubicBezTo>
                  <a:pt x="2553231" y="4923128"/>
                  <a:pt x="2550484" y="4917429"/>
                  <a:pt x="2546364" y="4915896"/>
                </a:cubicBezTo>
                <a:cubicBezTo>
                  <a:pt x="2542625" y="4916408"/>
                  <a:pt x="2539114" y="4918892"/>
                  <a:pt x="2535835" y="4923348"/>
                </a:cubicBezTo>
                <a:cubicBezTo>
                  <a:pt x="2532553" y="4927804"/>
                  <a:pt x="2529960" y="4931164"/>
                  <a:pt x="2528050" y="4933429"/>
                </a:cubicBezTo>
                <a:lnTo>
                  <a:pt x="2480342" y="4938154"/>
                </a:lnTo>
                <a:lnTo>
                  <a:pt x="2475174" y="4960689"/>
                </a:lnTo>
                <a:cubicBezTo>
                  <a:pt x="2477530" y="4966581"/>
                  <a:pt x="2477233" y="4971285"/>
                  <a:pt x="2474280" y="4974799"/>
                </a:cubicBezTo>
                <a:cubicBezTo>
                  <a:pt x="2471326" y="4978312"/>
                  <a:pt x="2471029" y="4983015"/>
                  <a:pt x="2473387" y="4988907"/>
                </a:cubicBezTo>
                <a:cubicBezTo>
                  <a:pt x="2475212" y="4992117"/>
                  <a:pt x="2476424" y="4995129"/>
                  <a:pt x="2477024" y="4997941"/>
                </a:cubicBezTo>
                <a:cubicBezTo>
                  <a:pt x="2477623" y="5000755"/>
                  <a:pt x="2476384" y="5002970"/>
                  <a:pt x="2473304" y="5004588"/>
                </a:cubicBezTo>
                <a:cubicBezTo>
                  <a:pt x="2468208" y="5006589"/>
                  <a:pt x="2464035" y="5008399"/>
                  <a:pt x="2460784" y="5010016"/>
                </a:cubicBezTo>
                <a:cubicBezTo>
                  <a:pt x="2457533" y="5011634"/>
                  <a:pt x="2456219" y="5015026"/>
                  <a:pt x="2456841" y="5020190"/>
                </a:cubicBezTo>
                <a:cubicBezTo>
                  <a:pt x="2454534" y="5023969"/>
                  <a:pt x="2450884" y="5030092"/>
                  <a:pt x="2445891" y="5038563"/>
                </a:cubicBezTo>
                <a:lnTo>
                  <a:pt x="2444562" y="5044304"/>
                </a:lnTo>
                <a:lnTo>
                  <a:pt x="2445289" y="5046413"/>
                </a:lnTo>
                <a:lnTo>
                  <a:pt x="2453431" y="5045264"/>
                </a:lnTo>
                <a:lnTo>
                  <a:pt x="2479456" y="5079891"/>
                </a:lnTo>
                <a:cubicBezTo>
                  <a:pt x="2469118" y="5086080"/>
                  <a:pt x="2466764" y="5092407"/>
                  <a:pt x="2472394" y="5098871"/>
                </a:cubicBezTo>
                <a:cubicBezTo>
                  <a:pt x="2478026" y="5105334"/>
                  <a:pt x="2474850" y="5112049"/>
                  <a:pt x="2462870" y="5119015"/>
                </a:cubicBezTo>
                <a:cubicBezTo>
                  <a:pt x="2464893" y="5123598"/>
                  <a:pt x="2465076" y="5127586"/>
                  <a:pt x="2463420" y="5130974"/>
                </a:cubicBezTo>
                <a:lnTo>
                  <a:pt x="2455729" y="5137119"/>
                </a:lnTo>
                <a:lnTo>
                  <a:pt x="2480728" y="5149170"/>
                </a:lnTo>
                <a:cubicBezTo>
                  <a:pt x="2477157" y="5167652"/>
                  <a:pt x="2480455" y="5182821"/>
                  <a:pt x="2490624" y="5194673"/>
                </a:cubicBezTo>
                <a:cubicBezTo>
                  <a:pt x="2500792" y="5206529"/>
                  <a:pt x="2504514" y="5216993"/>
                  <a:pt x="2501792" y="5226068"/>
                </a:cubicBezTo>
                <a:lnTo>
                  <a:pt x="2536127" y="5246548"/>
                </a:lnTo>
                <a:lnTo>
                  <a:pt x="2514712" y="5287262"/>
                </a:lnTo>
                <a:lnTo>
                  <a:pt x="2530998" y="5318669"/>
                </a:lnTo>
                <a:lnTo>
                  <a:pt x="2529350" y="5321801"/>
                </a:lnTo>
                <a:cubicBezTo>
                  <a:pt x="2524683" y="5330674"/>
                  <a:pt x="2519218" y="5333273"/>
                  <a:pt x="2512948" y="5329597"/>
                </a:cubicBezTo>
                <a:cubicBezTo>
                  <a:pt x="2509678" y="5327857"/>
                  <a:pt x="2507230" y="5325041"/>
                  <a:pt x="2505603" y="5321147"/>
                </a:cubicBezTo>
                <a:cubicBezTo>
                  <a:pt x="2503976" y="5317256"/>
                  <a:pt x="2503169" y="5313268"/>
                  <a:pt x="2503180" y="5309183"/>
                </a:cubicBezTo>
                <a:cubicBezTo>
                  <a:pt x="2490712" y="5302027"/>
                  <a:pt x="2484602" y="5291557"/>
                  <a:pt x="2484848" y="5277771"/>
                </a:cubicBezTo>
                <a:cubicBezTo>
                  <a:pt x="2485094" y="5263986"/>
                  <a:pt x="2487996" y="5251970"/>
                  <a:pt x="2493555" y="5241726"/>
                </a:cubicBezTo>
                <a:cubicBezTo>
                  <a:pt x="2486974" y="5239945"/>
                  <a:pt x="2482955" y="5237189"/>
                  <a:pt x="2481499" y="5233460"/>
                </a:cubicBezTo>
                <a:cubicBezTo>
                  <a:pt x="2480043" y="5229731"/>
                  <a:pt x="2476436" y="5226194"/>
                  <a:pt x="2470680" y="5222846"/>
                </a:cubicBezTo>
                <a:cubicBezTo>
                  <a:pt x="2453440" y="5213227"/>
                  <a:pt x="2443779" y="5203335"/>
                  <a:pt x="2441694" y="5193169"/>
                </a:cubicBezTo>
                <a:cubicBezTo>
                  <a:pt x="2440652" y="5188085"/>
                  <a:pt x="2437918" y="5183168"/>
                  <a:pt x="2433496" y="5178419"/>
                </a:cubicBezTo>
                <a:lnTo>
                  <a:pt x="2419746" y="5168111"/>
                </a:lnTo>
                <a:lnTo>
                  <a:pt x="2418694" y="5186818"/>
                </a:lnTo>
                <a:cubicBezTo>
                  <a:pt x="2415771" y="5197488"/>
                  <a:pt x="2412856" y="5206688"/>
                  <a:pt x="2409949" y="5214415"/>
                </a:cubicBezTo>
                <a:cubicBezTo>
                  <a:pt x="2402616" y="5220163"/>
                  <a:pt x="2400777" y="5232111"/>
                  <a:pt x="2404435" y="5250260"/>
                </a:cubicBezTo>
                <a:cubicBezTo>
                  <a:pt x="2408093" y="5268411"/>
                  <a:pt x="2411982" y="5281563"/>
                  <a:pt x="2416102" y="5289718"/>
                </a:cubicBezTo>
                <a:lnTo>
                  <a:pt x="2406208" y="5302216"/>
                </a:lnTo>
                <a:cubicBezTo>
                  <a:pt x="2409015" y="5306999"/>
                  <a:pt x="2410697" y="5311581"/>
                  <a:pt x="2411254" y="5315961"/>
                </a:cubicBezTo>
                <a:cubicBezTo>
                  <a:pt x="2411810" y="5320342"/>
                  <a:pt x="2408993" y="5324118"/>
                  <a:pt x="2402798" y="5327290"/>
                </a:cubicBezTo>
                <a:lnTo>
                  <a:pt x="2379810" y="5338155"/>
                </a:lnTo>
                <a:lnTo>
                  <a:pt x="2397644" y="5372741"/>
                </a:lnTo>
                <a:lnTo>
                  <a:pt x="2377606" y="5444780"/>
                </a:lnTo>
                <a:cubicBezTo>
                  <a:pt x="2382590" y="5457415"/>
                  <a:pt x="2383068" y="5470224"/>
                  <a:pt x="2379041" y="5483207"/>
                </a:cubicBezTo>
                <a:cubicBezTo>
                  <a:pt x="2375014" y="5496190"/>
                  <a:pt x="2375493" y="5508999"/>
                  <a:pt x="2380476" y="5521635"/>
                </a:cubicBezTo>
                <a:lnTo>
                  <a:pt x="2382097" y="5524778"/>
                </a:lnTo>
                <a:lnTo>
                  <a:pt x="2376141" y="5539970"/>
                </a:lnTo>
                <a:lnTo>
                  <a:pt x="2383498" y="5552313"/>
                </a:lnTo>
                <a:cubicBezTo>
                  <a:pt x="2392013" y="5568933"/>
                  <a:pt x="2401041" y="5585554"/>
                  <a:pt x="2410580" y="5602176"/>
                </a:cubicBezTo>
                <a:cubicBezTo>
                  <a:pt x="2409906" y="5633668"/>
                  <a:pt x="2415087" y="5658904"/>
                  <a:pt x="2426120" y="5677882"/>
                </a:cubicBezTo>
                <a:cubicBezTo>
                  <a:pt x="2437154" y="5696860"/>
                  <a:pt x="2452582" y="5718204"/>
                  <a:pt x="2472406" y="5741911"/>
                </a:cubicBezTo>
                <a:cubicBezTo>
                  <a:pt x="2470934" y="5744064"/>
                  <a:pt x="2468534" y="5747978"/>
                  <a:pt x="2465206" y="5753653"/>
                </a:cubicBezTo>
                <a:cubicBezTo>
                  <a:pt x="2461879" y="5759328"/>
                  <a:pt x="2461526" y="5763248"/>
                  <a:pt x="2464147" y="5765411"/>
                </a:cubicBezTo>
                <a:lnTo>
                  <a:pt x="2478879" y="5768588"/>
                </a:lnTo>
                <a:lnTo>
                  <a:pt x="2482057" y="5801528"/>
                </a:lnTo>
                <a:cubicBezTo>
                  <a:pt x="2490750" y="5804655"/>
                  <a:pt x="2496257" y="5811400"/>
                  <a:pt x="2498581" y="5821763"/>
                </a:cubicBezTo>
                <a:cubicBezTo>
                  <a:pt x="2500904" y="5832126"/>
                  <a:pt x="2501900" y="5841603"/>
                  <a:pt x="2501568" y="5850194"/>
                </a:cubicBezTo>
                <a:lnTo>
                  <a:pt x="2558593" y="5952280"/>
                </a:lnTo>
                <a:cubicBezTo>
                  <a:pt x="2558666" y="5961559"/>
                  <a:pt x="2563736" y="5977907"/>
                  <a:pt x="2573803" y="6001326"/>
                </a:cubicBezTo>
                <a:cubicBezTo>
                  <a:pt x="2583868" y="6024744"/>
                  <a:pt x="2588526" y="6041878"/>
                  <a:pt x="2587777" y="6052721"/>
                </a:cubicBezTo>
                <a:lnTo>
                  <a:pt x="2558358" y="6030687"/>
                </a:lnTo>
                <a:lnTo>
                  <a:pt x="2560099" y="5996193"/>
                </a:lnTo>
                <a:cubicBezTo>
                  <a:pt x="2548373" y="5991848"/>
                  <a:pt x="2541172" y="5980852"/>
                  <a:pt x="2538495" y="5963202"/>
                </a:cubicBezTo>
                <a:cubicBezTo>
                  <a:pt x="2535818" y="5945554"/>
                  <a:pt x="2529440" y="5932990"/>
                  <a:pt x="2519360" y="5925514"/>
                </a:cubicBezTo>
                <a:cubicBezTo>
                  <a:pt x="2503316" y="5915570"/>
                  <a:pt x="2494142" y="5902805"/>
                  <a:pt x="2491834" y="5887215"/>
                </a:cubicBezTo>
                <a:cubicBezTo>
                  <a:pt x="2489526" y="5871626"/>
                  <a:pt x="2482392" y="5860825"/>
                  <a:pt x="2470432" y="5854813"/>
                </a:cubicBezTo>
                <a:cubicBezTo>
                  <a:pt x="2470638" y="5854259"/>
                  <a:pt x="2471056" y="5851842"/>
                  <a:pt x="2471682" y="5847564"/>
                </a:cubicBezTo>
                <a:cubicBezTo>
                  <a:pt x="2472310" y="5843287"/>
                  <a:pt x="2471908" y="5840475"/>
                  <a:pt x="2470479" y="5839132"/>
                </a:cubicBezTo>
                <a:cubicBezTo>
                  <a:pt x="2466967" y="5838012"/>
                  <a:pt x="2463347" y="5839047"/>
                  <a:pt x="2459618" y="5842238"/>
                </a:cubicBezTo>
                <a:cubicBezTo>
                  <a:pt x="2455890" y="5845430"/>
                  <a:pt x="2453492" y="5848036"/>
                  <a:pt x="2452429" y="5850060"/>
                </a:cubicBezTo>
                <a:lnTo>
                  <a:pt x="2419763" y="5818608"/>
                </a:lnTo>
                <a:cubicBezTo>
                  <a:pt x="2412534" y="5816594"/>
                  <a:pt x="2407770" y="5812335"/>
                  <a:pt x="2405469" y="5805826"/>
                </a:cubicBezTo>
                <a:cubicBezTo>
                  <a:pt x="2403167" y="5799318"/>
                  <a:pt x="2402503" y="5793110"/>
                  <a:pt x="2403476" y="5787199"/>
                </a:cubicBezTo>
                <a:lnTo>
                  <a:pt x="2385543" y="5758924"/>
                </a:lnTo>
                <a:cubicBezTo>
                  <a:pt x="2371566" y="5754148"/>
                  <a:pt x="2364366" y="5742824"/>
                  <a:pt x="2363941" y="5724953"/>
                </a:cubicBezTo>
                <a:cubicBezTo>
                  <a:pt x="2363516" y="5707081"/>
                  <a:pt x="2365336" y="5692255"/>
                  <a:pt x="2369398" y="5680472"/>
                </a:cubicBezTo>
                <a:lnTo>
                  <a:pt x="2356488" y="5665781"/>
                </a:lnTo>
                <a:lnTo>
                  <a:pt x="2351792" y="5679881"/>
                </a:lnTo>
                <a:lnTo>
                  <a:pt x="2346762" y="5701810"/>
                </a:lnTo>
                <a:lnTo>
                  <a:pt x="2318867" y="5711084"/>
                </a:lnTo>
                <a:lnTo>
                  <a:pt x="2333459" y="5739381"/>
                </a:lnTo>
                <a:cubicBezTo>
                  <a:pt x="2331202" y="5746722"/>
                  <a:pt x="2330270" y="5755146"/>
                  <a:pt x="2330664" y="5764655"/>
                </a:cubicBezTo>
                <a:cubicBezTo>
                  <a:pt x="2331057" y="5774164"/>
                  <a:pt x="2331352" y="5782986"/>
                  <a:pt x="2331547" y="5791122"/>
                </a:cubicBezTo>
                <a:cubicBezTo>
                  <a:pt x="2329050" y="5792384"/>
                  <a:pt x="2324598" y="5795304"/>
                  <a:pt x="2318192" y="5799878"/>
                </a:cubicBezTo>
                <a:cubicBezTo>
                  <a:pt x="2311786" y="5804454"/>
                  <a:pt x="2308561" y="5807770"/>
                  <a:pt x="2308517" y="5809829"/>
                </a:cubicBezTo>
                <a:cubicBezTo>
                  <a:pt x="2311940" y="5814322"/>
                  <a:pt x="2315674" y="5817933"/>
                  <a:pt x="2319720" y="5820664"/>
                </a:cubicBezTo>
                <a:cubicBezTo>
                  <a:pt x="2323766" y="5823395"/>
                  <a:pt x="2322180" y="5826588"/>
                  <a:pt x="2314961" y="5830246"/>
                </a:cubicBezTo>
                <a:lnTo>
                  <a:pt x="2312965" y="5897668"/>
                </a:lnTo>
                <a:cubicBezTo>
                  <a:pt x="2314623" y="5906987"/>
                  <a:pt x="2309874" y="5927154"/>
                  <a:pt x="2298722" y="5958171"/>
                </a:cubicBezTo>
                <a:cubicBezTo>
                  <a:pt x="2287569" y="5989184"/>
                  <a:pt x="2279528" y="6012864"/>
                  <a:pt x="2274595" y="6029208"/>
                </a:cubicBezTo>
                <a:cubicBezTo>
                  <a:pt x="2279736" y="6037858"/>
                  <a:pt x="2277519" y="6044120"/>
                  <a:pt x="2267943" y="6047994"/>
                </a:cubicBezTo>
                <a:cubicBezTo>
                  <a:pt x="2262813" y="6050093"/>
                  <a:pt x="2259115" y="6052492"/>
                  <a:pt x="2256849" y="6055193"/>
                </a:cubicBezTo>
                <a:cubicBezTo>
                  <a:pt x="2254582" y="6057893"/>
                  <a:pt x="2254969" y="6062273"/>
                  <a:pt x="2258008" y="6068332"/>
                </a:cubicBezTo>
                <a:lnTo>
                  <a:pt x="2259463" y="6102839"/>
                </a:lnTo>
                <a:cubicBezTo>
                  <a:pt x="2250806" y="6107338"/>
                  <a:pt x="2246347" y="6111563"/>
                  <a:pt x="2246086" y="6115515"/>
                </a:cubicBezTo>
                <a:cubicBezTo>
                  <a:pt x="2245828" y="6119468"/>
                  <a:pt x="2242597" y="6124090"/>
                  <a:pt x="2236390" y="6129386"/>
                </a:cubicBezTo>
                <a:lnTo>
                  <a:pt x="2226330" y="6173246"/>
                </a:lnTo>
                <a:cubicBezTo>
                  <a:pt x="2226601" y="6173606"/>
                  <a:pt x="2227275" y="6175243"/>
                  <a:pt x="2228351" y="6178156"/>
                </a:cubicBezTo>
                <a:cubicBezTo>
                  <a:pt x="2229429" y="6181070"/>
                  <a:pt x="2229281" y="6183094"/>
                  <a:pt x="2227910" y="6184230"/>
                </a:cubicBezTo>
                <a:cubicBezTo>
                  <a:pt x="2222987" y="6186068"/>
                  <a:pt x="2218896" y="6185068"/>
                  <a:pt x="2215641" y="6181231"/>
                </a:cubicBezTo>
                <a:cubicBezTo>
                  <a:pt x="2212386" y="6177393"/>
                  <a:pt x="2209948" y="6173657"/>
                  <a:pt x="2208330" y="6170022"/>
                </a:cubicBezTo>
                <a:lnTo>
                  <a:pt x="2221591" y="6140291"/>
                </a:lnTo>
                <a:cubicBezTo>
                  <a:pt x="2212582" y="6127440"/>
                  <a:pt x="2209107" y="6113441"/>
                  <a:pt x="2211166" y="6098292"/>
                </a:cubicBezTo>
                <a:cubicBezTo>
                  <a:pt x="2213226" y="6083142"/>
                  <a:pt x="2211394" y="6068367"/>
                  <a:pt x="2205667" y="6053965"/>
                </a:cubicBezTo>
                <a:cubicBezTo>
                  <a:pt x="2209347" y="6029414"/>
                  <a:pt x="2208932" y="6004844"/>
                  <a:pt x="2204420" y="5980254"/>
                </a:cubicBezTo>
                <a:cubicBezTo>
                  <a:pt x="2208332" y="5976124"/>
                  <a:pt x="2209996" y="5971101"/>
                  <a:pt x="2209414" y="5965185"/>
                </a:cubicBezTo>
                <a:cubicBezTo>
                  <a:pt x="2208832" y="5959268"/>
                  <a:pt x="2207222" y="5953838"/>
                  <a:pt x="2204586" y="5948891"/>
                </a:cubicBezTo>
                <a:cubicBezTo>
                  <a:pt x="2201833" y="5940580"/>
                  <a:pt x="2205002" y="5934845"/>
                  <a:pt x="2214095" y="5931688"/>
                </a:cubicBezTo>
                <a:cubicBezTo>
                  <a:pt x="2223190" y="5928530"/>
                  <a:pt x="2225549" y="5921224"/>
                  <a:pt x="2221174" y="5909768"/>
                </a:cubicBezTo>
                <a:lnTo>
                  <a:pt x="2226328" y="5864316"/>
                </a:lnTo>
                <a:cubicBezTo>
                  <a:pt x="2223450" y="5860055"/>
                  <a:pt x="2219022" y="5858726"/>
                  <a:pt x="2213041" y="5860331"/>
                </a:cubicBezTo>
                <a:cubicBezTo>
                  <a:pt x="2207061" y="5861936"/>
                  <a:pt x="2202204" y="5863740"/>
                  <a:pt x="2198474" y="5865749"/>
                </a:cubicBezTo>
                <a:lnTo>
                  <a:pt x="2191906" y="5868854"/>
                </a:lnTo>
                <a:cubicBezTo>
                  <a:pt x="2192252" y="5874311"/>
                  <a:pt x="2190251" y="5878679"/>
                  <a:pt x="2185900" y="5881958"/>
                </a:cubicBezTo>
                <a:cubicBezTo>
                  <a:pt x="2181548" y="5885237"/>
                  <a:pt x="2177508" y="5887633"/>
                  <a:pt x="2173781" y="5889152"/>
                </a:cubicBezTo>
                <a:cubicBezTo>
                  <a:pt x="2175964" y="5902295"/>
                  <a:pt x="2175477" y="5917190"/>
                  <a:pt x="2172315" y="5933837"/>
                </a:cubicBezTo>
                <a:cubicBezTo>
                  <a:pt x="2169156" y="5950484"/>
                  <a:pt x="2164573" y="5965359"/>
                  <a:pt x="2158566" y="5978464"/>
                </a:cubicBezTo>
                <a:lnTo>
                  <a:pt x="2164844" y="6030244"/>
                </a:lnTo>
                <a:lnTo>
                  <a:pt x="2132002" y="6045765"/>
                </a:lnTo>
                <a:lnTo>
                  <a:pt x="2110343" y="6114661"/>
                </a:lnTo>
                <a:cubicBezTo>
                  <a:pt x="2108400" y="6107758"/>
                  <a:pt x="2104189" y="6103882"/>
                  <a:pt x="2097710" y="6103034"/>
                </a:cubicBezTo>
                <a:cubicBezTo>
                  <a:pt x="2091231" y="6102185"/>
                  <a:pt x="2084536" y="6103395"/>
                  <a:pt x="2077625" y="6106660"/>
                </a:cubicBezTo>
                <a:lnTo>
                  <a:pt x="2071057" y="6109765"/>
                </a:lnTo>
                <a:cubicBezTo>
                  <a:pt x="2075784" y="6119263"/>
                  <a:pt x="2076422" y="6127760"/>
                  <a:pt x="2072970" y="6135257"/>
                </a:cubicBezTo>
                <a:cubicBezTo>
                  <a:pt x="2069518" y="6142754"/>
                  <a:pt x="2062796" y="6148864"/>
                  <a:pt x="2052807" y="6153585"/>
                </a:cubicBezTo>
                <a:lnTo>
                  <a:pt x="2042954" y="6158242"/>
                </a:lnTo>
                <a:lnTo>
                  <a:pt x="2067440" y="6174042"/>
                </a:lnTo>
                <a:cubicBezTo>
                  <a:pt x="2067328" y="6175971"/>
                  <a:pt x="2063832" y="6178763"/>
                  <a:pt x="2056954" y="6182420"/>
                </a:cubicBezTo>
                <a:cubicBezTo>
                  <a:pt x="2050077" y="6186079"/>
                  <a:pt x="2045354" y="6188474"/>
                  <a:pt x="2042788" y="6189605"/>
                </a:cubicBezTo>
                <a:lnTo>
                  <a:pt x="2001757" y="6205087"/>
                </a:lnTo>
                <a:cubicBezTo>
                  <a:pt x="2000710" y="6202893"/>
                  <a:pt x="1998749" y="6199420"/>
                  <a:pt x="1995876" y="6194669"/>
                </a:cubicBezTo>
                <a:cubicBezTo>
                  <a:pt x="1992999" y="6189918"/>
                  <a:pt x="1990622" y="6187620"/>
                  <a:pt x="1988744" y="6187775"/>
                </a:cubicBezTo>
                <a:cubicBezTo>
                  <a:pt x="1984357" y="6191478"/>
                  <a:pt x="1982811" y="6199702"/>
                  <a:pt x="1984109" y="6212450"/>
                </a:cubicBezTo>
                <a:cubicBezTo>
                  <a:pt x="1985407" y="6225198"/>
                  <a:pt x="1986315" y="6234219"/>
                  <a:pt x="1986833" y="6239515"/>
                </a:cubicBezTo>
                <a:lnTo>
                  <a:pt x="1983507" y="6248908"/>
                </a:lnTo>
                <a:lnTo>
                  <a:pt x="1985045" y="6267734"/>
                </a:lnTo>
                <a:lnTo>
                  <a:pt x="1958647" y="6303673"/>
                </a:lnTo>
                <a:cubicBezTo>
                  <a:pt x="1961086" y="6307082"/>
                  <a:pt x="1961071" y="6309696"/>
                  <a:pt x="1958605" y="6311514"/>
                </a:cubicBezTo>
                <a:cubicBezTo>
                  <a:pt x="1953680" y="6313679"/>
                  <a:pt x="1948762" y="6314374"/>
                  <a:pt x="1943853" y="6313597"/>
                </a:cubicBezTo>
                <a:cubicBezTo>
                  <a:pt x="1938942" y="6312822"/>
                  <a:pt x="1934036" y="6311559"/>
                  <a:pt x="1929131" y="6309803"/>
                </a:cubicBezTo>
                <a:lnTo>
                  <a:pt x="1948587" y="6347532"/>
                </a:lnTo>
                <a:cubicBezTo>
                  <a:pt x="1934119" y="6360238"/>
                  <a:pt x="1927219" y="6374250"/>
                  <a:pt x="1927890" y="6389577"/>
                </a:cubicBezTo>
                <a:cubicBezTo>
                  <a:pt x="1928558" y="6404903"/>
                  <a:pt x="1924955" y="6415405"/>
                  <a:pt x="1917074" y="6421085"/>
                </a:cubicBezTo>
                <a:lnTo>
                  <a:pt x="1931626" y="6457222"/>
                </a:lnTo>
                <a:lnTo>
                  <a:pt x="1888932" y="6477402"/>
                </a:lnTo>
                <a:lnTo>
                  <a:pt x="1882197" y="6511868"/>
                </a:lnTo>
                <a:lnTo>
                  <a:pt x="1878913" y="6513421"/>
                </a:lnTo>
                <a:cubicBezTo>
                  <a:pt x="1869607" y="6517819"/>
                  <a:pt x="1863607" y="6516744"/>
                  <a:pt x="1860911" y="6510197"/>
                </a:cubicBezTo>
                <a:cubicBezTo>
                  <a:pt x="1859393" y="6506923"/>
                  <a:pt x="1859207" y="6503263"/>
                  <a:pt x="1860355" y="6499217"/>
                </a:cubicBezTo>
                <a:cubicBezTo>
                  <a:pt x="1861503" y="6495172"/>
                  <a:pt x="1863365" y="6491521"/>
                  <a:pt x="1865942" y="6488267"/>
                </a:cubicBezTo>
                <a:cubicBezTo>
                  <a:pt x="1860481" y="6475369"/>
                  <a:pt x="1862182" y="6463484"/>
                  <a:pt x="1871044" y="6452616"/>
                </a:cubicBezTo>
                <a:cubicBezTo>
                  <a:pt x="1879906" y="6441747"/>
                  <a:pt x="1889776" y="6433824"/>
                  <a:pt x="1900653" y="6428846"/>
                </a:cubicBezTo>
                <a:cubicBezTo>
                  <a:pt x="1896519" y="6423631"/>
                  <a:pt x="1895041" y="6419115"/>
                  <a:pt x="1896221" y="6415298"/>
                </a:cubicBezTo>
                <a:cubicBezTo>
                  <a:pt x="1897402" y="6411481"/>
                  <a:pt x="1896746" y="6406577"/>
                  <a:pt x="1894252" y="6400587"/>
                </a:cubicBezTo>
                <a:cubicBezTo>
                  <a:pt x="1886530" y="6382973"/>
                  <a:pt x="1885032" y="6369506"/>
                  <a:pt x="1889757" y="6360185"/>
                </a:cubicBezTo>
                <a:cubicBezTo>
                  <a:pt x="1894480" y="6350864"/>
                  <a:pt x="1893388" y="6338181"/>
                  <a:pt x="1886477" y="6322141"/>
                </a:cubicBezTo>
                <a:cubicBezTo>
                  <a:pt x="1888840" y="6320617"/>
                  <a:pt x="1892751" y="6316649"/>
                  <a:pt x="1898211" y="6310241"/>
                </a:cubicBezTo>
                <a:cubicBezTo>
                  <a:pt x="1903671" y="6303831"/>
                  <a:pt x="1906356" y="6299465"/>
                  <a:pt x="1906266" y="6297146"/>
                </a:cubicBezTo>
                <a:lnTo>
                  <a:pt x="1902981" y="6298698"/>
                </a:lnTo>
                <a:lnTo>
                  <a:pt x="1855340" y="6325126"/>
                </a:lnTo>
                <a:cubicBezTo>
                  <a:pt x="1846414" y="6309140"/>
                  <a:pt x="1833334" y="6304895"/>
                  <a:pt x="1816095" y="6312390"/>
                </a:cubicBezTo>
                <a:cubicBezTo>
                  <a:pt x="1810930" y="6314750"/>
                  <a:pt x="1806066" y="6318190"/>
                  <a:pt x="1801503" y="6322709"/>
                </a:cubicBezTo>
                <a:cubicBezTo>
                  <a:pt x="1796941" y="6327227"/>
                  <a:pt x="1794113" y="6332636"/>
                  <a:pt x="1793022" y="6338938"/>
                </a:cubicBezTo>
                <a:lnTo>
                  <a:pt x="1789614" y="6364011"/>
                </a:lnTo>
                <a:cubicBezTo>
                  <a:pt x="1787768" y="6364557"/>
                  <a:pt x="1785317" y="6363435"/>
                  <a:pt x="1782261" y="6360643"/>
                </a:cubicBezTo>
                <a:cubicBezTo>
                  <a:pt x="1779204" y="6357851"/>
                  <a:pt x="1776763" y="6354769"/>
                  <a:pt x="1774938" y="6351395"/>
                </a:cubicBezTo>
                <a:lnTo>
                  <a:pt x="1756938" y="6348171"/>
                </a:lnTo>
                <a:cubicBezTo>
                  <a:pt x="1759479" y="6345178"/>
                  <a:pt x="1761403" y="6342966"/>
                  <a:pt x="1762706" y="6341534"/>
                </a:cubicBezTo>
                <a:cubicBezTo>
                  <a:pt x="1764010" y="6340102"/>
                  <a:pt x="1764291" y="6338666"/>
                  <a:pt x="1763548" y="6337226"/>
                </a:cubicBezTo>
                <a:cubicBezTo>
                  <a:pt x="1760305" y="6330938"/>
                  <a:pt x="1755400" y="6329345"/>
                  <a:pt x="1748832" y="6332450"/>
                </a:cubicBezTo>
                <a:lnTo>
                  <a:pt x="1745547" y="6334002"/>
                </a:lnTo>
                <a:lnTo>
                  <a:pt x="1734156" y="6319833"/>
                </a:lnTo>
                <a:lnTo>
                  <a:pt x="1701356" y="6327515"/>
                </a:lnTo>
                <a:cubicBezTo>
                  <a:pt x="1709837" y="6336867"/>
                  <a:pt x="1714408" y="6350023"/>
                  <a:pt x="1715070" y="6366981"/>
                </a:cubicBezTo>
                <a:cubicBezTo>
                  <a:pt x="1715731" y="6383940"/>
                  <a:pt x="1710480" y="6395872"/>
                  <a:pt x="1699319" y="6402777"/>
                </a:cubicBezTo>
                <a:lnTo>
                  <a:pt x="1704059" y="6435732"/>
                </a:lnTo>
                <a:cubicBezTo>
                  <a:pt x="1694769" y="6443461"/>
                  <a:pt x="1689484" y="6449056"/>
                  <a:pt x="1688203" y="6452513"/>
                </a:cubicBezTo>
                <a:cubicBezTo>
                  <a:pt x="1686922" y="6455970"/>
                  <a:pt x="1686138" y="6462369"/>
                  <a:pt x="1685850" y="6471712"/>
                </a:cubicBezTo>
                <a:cubicBezTo>
                  <a:pt x="1678873" y="6474846"/>
                  <a:pt x="1672707" y="6479064"/>
                  <a:pt x="1667355" y="6484363"/>
                </a:cubicBezTo>
                <a:cubicBezTo>
                  <a:pt x="1662004" y="6489663"/>
                  <a:pt x="1659924" y="6495859"/>
                  <a:pt x="1661114" y="6502955"/>
                </a:cubicBezTo>
                <a:cubicBezTo>
                  <a:pt x="1648499" y="6513969"/>
                  <a:pt x="1642437" y="6524329"/>
                  <a:pt x="1642932" y="6534034"/>
                </a:cubicBezTo>
                <a:cubicBezTo>
                  <a:pt x="1643428" y="6543739"/>
                  <a:pt x="1637376" y="6552139"/>
                  <a:pt x="1624781" y="6559233"/>
                </a:cubicBezTo>
                <a:cubicBezTo>
                  <a:pt x="1623593" y="6577228"/>
                  <a:pt x="1621177" y="6595316"/>
                  <a:pt x="1617532" y="6613496"/>
                </a:cubicBezTo>
                <a:cubicBezTo>
                  <a:pt x="1613887" y="6631674"/>
                  <a:pt x="1610650" y="6650151"/>
                  <a:pt x="1607820" y="6668923"/>
                </a:cubicBezTo>
                <a:cubicBezTo>
                  <a:pt x="1587487" y="6693686"/>
                  <a:pt x="1575762" y="6716825"/>
                  <a:pt x="1572645" y="6738339"/>
                </a:cubicBezTo>
                <a:cubicBezTo>
                  <a:pt x="1569528" y="6759854"/>
                  <a:pt x="1568437" y="6785789"/>
                  <a:pt x="1569367" y="6816143"/>
                </a:cubicBezTo>
                <a:cubicBezTo>
                  <a:pt x="1566837" y="6817014"/>
                  <a:pt x="1562459" y="6818758"/>
                  <a:pt x="1556235" y="6821374"/>
                </a:cubicBezTo>
                <a:cubicBezTo>
                  <a:pt x="1550011" y="6823989"/>
                  <a:pt x="1547265" y="6826915"/>
                  <a:pt x="1547999" y="6830154"/>
                </a:cubicBezTo>
                <a:lnTo>
                  <a:pt x="1557767" y="6841179"/>
                </a:lnTo>
                <a:lnTo>
                  <a:pt x="1546908" y="6858000"/>
                </a:lnTo>
                <a:lnTo>
                  <a:pt x="1480686" y="6858000"/>
                </a:lnTo>
                <a:lnTo>
                  <a:pt x="1479114" y="6847069"/>
                </a:lnTo>
                <a:cubicBezTo>
                  <a:pt x="1474606" y="6841297"/>
                  <a:pt x="1473478" y="6835150"/>
                  <a:pt x="1475732" y="6828628"/>
                </a:cubicBezTo>
                <a:cubicBezTo>
                  <a:pt x="1477983" y="6822103"/>
                  <a:pt x="1481355" y="6816762"/>
                  <a:pt x="1485847" y="6812603"/>
                </a:cubicBezTo>
                <a:lnTo>
                  <a:pt x="1489298" y="6779687"/>
                </a:lnTo>
                <a:cubicBezTo>
                  <a:pt x="1481137" y="6767821"/>
                  <a:pt x="1482503" y="6754629"/>
                  <a:pt x="1493398" y="6740110"/>
                </a:cubicBezTo>
                <a:cubicBezTo>
                  <a:pt x="1504292" y="6725593"/>
                  <a:pt x="1515064" y="6714799"/>
                  <a:pt x="1525714" y="6707728"/>
                </a:cubicBezTo>
                <a:lnTo>
                  <a:pt x="1521224" y="6627729"/>
                </a:lnTo>
                <a:cubicBezTo>
                  <a:pt x="1517600" y="6616408"/>
                  <a:pt x="1520121" y="6604137"/>
                  <a:pt x="1528792" y="6590915"/>
                </a:cubicBezTo>
                <a:cubicBezTo>
                  <a:pt x="1537460" y="6577692"/>
                  <a:pt x="1539982" y="6565421"/>
                  <a:pt x="1536356" y="6554100"/>
                </a:cubicBezTo>
                <a:lnTo>
                  <a:pt x="1534735" y="6550955"/>
                </a:lnTo>
                <a:lnTo>
                  <a:pt x="1530036" y="6510160"/>
                </a:lnTo>
                <a:cubicBezTo>
                  <a:pt x="1537292" y="6506241"/>
                  <a:pt x="1540865" y="6501620"/>
                  <a:pt x="1540757" y="6496294"/>
                </a:cubicBezTo>
                <a:cubicBezTo>
                  <a:pt x="1540650" y="6490968"/>
                  <a:pt x="1542591" y="6485163"/>
                  <a:pt x="1546582" y="6478876"/>
                </a:cubicBezTo>
                <a:cubicBezTo>
                  <a:pt x="1540535" y="6473913"/>
                  <a:pt x="1538380" y="6468087"/>
                  <a:pt x="1540123" y="6461399"/>
                </a:cubicBezTo>
                <a:cubicBezTo>
                  <a:pt x="1541864" y="6454711"/>
                  <a:pt x="1544627" y="6448516"/>
                  <a:pt x="1548412" y="6442817"/>
                </a:cubicBezTo>
                <a:cubicBezTo>
                  <a:pt x="1554507" y="6438632"/>
                  <a:pt x="1555492" y="6432953"/>
                  <a:pt x="1551368" y="6425779"/>
                </a:cubicBezTo>
                <a:cubicBezTo>
                  <a:pt x="1547243" y="6418603"/>
                  <a:pt x="1550691" y="6411759"/>
                  <a:pt x="1561714" y="6405245"/>
                </a:cubicBezTo>
                <a:lnTo>
                  <a:pt x="1535690" y="6370620"/>
                </a:lnTo>
                <a:lnTo>
                  <a:pt x="1557141" y="6340929"/>
                </a:lnTo>
                <a:cubicBezTo>
                  <a:pt x="1558919" y="6340251"/>
                  <a:pt x="1560289" y="6339278"/>
                  <a:pt x="1561251" y="6338008"/>
                </a:cubicBezTo>
                <a:cubicBezTo>
                  <a:pt x="1562213" y="6336739"/>
                  <a:pt x="1561951" y="6334581"/>
                  <a:pt x="1560467" y="6331536"/>
                </a:cubicBezTo>
                <a:cubicBezTo>
                  <a:pt x="1557350" y="6327143"/>
                  <a:pt x="1555050" y="6323342"/>
                  <a:pt x="1553565" y="6320132"/>
                </a:cubicBezTo>
                <a:cubicBezTo>
                  <a:pt x="1552080" y="6316924"/>
                  <a:pt x="1555518" y="6312366"/>
                  <a:pt x="1563874" y="6306462"/>
                </a:cubicBezTo>
                <a:lnTo>
                  <a:pt x="1577179" y="6268890"/>
                </a:lnTo>
                <a:lnTo>
                  <a:pt x="1565870" y="6239040"/>
                </a:lnTo>
                <a:cubicBezTo>
                  <a:pt x="1573398" y="6222284"/>
                  <a:pt x="1581570" y="6199847"/>
                  <a:pt x="1590386" y="6171727"/>
                </a:cubicBezTo>
                <a:cubicBezTo>
                  <a:pt x="1599204" y="6143608"/>
                  <a:pt x="1603281" y="6121152"/>
                  <a:pt x="1602620" y="6104355"/>
                </a:cubicBezTo>
                <a:cubicBezTo>
                  <a:pt x="1592877" y="6094866"/>
                  <a:pt x="1586712" y="6085884"/>
                  <a:pt x="1584129" y="6077411"/>
                </a:cubicBezTo>
                <a:cubicBezTo>
                  <a:pt x="1581546" y="6068936"/>
                  <a:pt x="1587253" y="6061190"/>
                  <a:pt x="1601247" y="6054168"/>
                </a:cubicBezTo>
                <a:lnTo>
                  <a:pt x="1604531" y="6052615"/>
                </a:lnTo>
                <a:cubicBezTo>
                  <a:pt x="1597787" y="6037227"/>
                  <a:pt x="1594749" y="6018133"/>
                  <a:pt x="1595416" y="5995332"/>
                </a:cubicBezTo>
                <a:cubicBezTo>
                  <a:pt x="1596082" y="5972532"/>
                  <a:pt x="1597139" y="5953458"/>
                  <a:pt x="1598586" y="5938110"/>
                </a:cubicBezTo>
                <a:cubicBezTo>
                  <a:pt x="1606502" y="5931679"/>
                  <a:pt x="1612493" y="5921515"/>
                  <a:pt x="1616560" y="5907617"/>
                </a:cubicBezTo>
                <a:cubicBezTo>
                  <a:pt x="1620626" y="5893720"/>
                  <a:pt x="1619665" y="5881953"/>
                  <a:pt x="1613676" y="5872319"/>
                </a:cubicBezTo>
                <a:lnTo>
                  <a:pt x="1615463" y="5844102"/>
                </a:lnTo>
                <a:cubicBezTo>
                  <a:pt x="1610007" y="5836822"/>
                  <a:pt x="1608749" y="5829760"/>
                  <a:pt x="1611685" y="5822913"/>
                </a:cubicBezTo>
                <a:cubicBezTo>
                  <a:pt x="1614622" y="5816066"/>
                  <a:pt x="1620314" y="5810606"/>
                  <a:pt x="1628766" y="5806530"/>
                </a:cubicBezTo>
                <a:cubicBezTo>
                  <a:pt x="1636196" y="5782488"/>
                  <a:pt x="1639336" y="5756563"/>
                  <a:pt x="1638186" y="5728755"/>
                </a:cubicBezTo>
                <a:cubicBezTo>
                  <a:pt x="1637037" y="5700948"/>
                  <a:pt x="1636903" y="5674614"/>
                  <a:pt x="1637786" y="5649757"/>
                </a:cubicBezTo>
                <a:cubicBezTo>
                  <a:pt x="1645438" y="5648095"/>
                  <a:pt x="1651054" y="5644464"/>
                  <a:pt x="1654632" y="5638862"/>
                </a:cubicBezTo>
                <a:cubicBezTo>
                  <a:pt x="1658212" y="5633260"/>
                  <a:pt x="1658110" y="5626463"/>
                  <a:pt x="1654331" y="5618474"/>
                </a:cubicBezTo>
                <a:cubicBezTo>
                  <a:pt x="1650267" y="5612573"/>
                  <a:pt x="1644146" y="5608624"/>
                  <a:pt x="1635966" y="5606623"/>
                </a:cubicBezTo>
                <a:cubicBezTo>
                  <a:pt x="1627788" y="5604623"/>
                  <a:pt x="1622476" y="5602246"/>
                  <a:pt x="1620034" y="5599489"/>
                </a:cubicBezTo>
                <a:cubicBezTo>
                  <a:pt x="1619530" y="5597852"/>
                  <a:pt x="1620153" y="5596419"/>
                  <a:pt x="1621900" y="5595186"/>
                </a:cubicBezTo>
                <a:cubicBezTo>
                  <a:pt x="1623646" y="5593953"/>
                  <a:pt x="1624673" y="5593303"/>
                  <a:pt x="1624981" y="5593240"/>
                </a:cubicBezTo>
                <a:cubicBezTo>
                  <a:pt x="1627477" y="5579432"/>
                  <a:pt x="1630934" y="5558084"/>
                  <a:pt x="1635353" y="5529191"/>
                </a:cubicBezTo>
                <a:cubicBezTo>
                  <a:pt x="1639771" y="5500300"/>
                  <a:pt x="1645266" y="5480921"/>
                  <a:pt x="1651836" y="5471053"/>
                </a:cubicBezTo>
                <a:cubicBezTo>
                  <a:pt x="1650993" y="5469089"/>
                  <a:pt x="1649436" y="5466729"/>
                  <a:pt x="1647164" y="5463974"/>
                </a:cubicBezTo>
                <a:cubicBezTo>
                  <a:pt x="1644893" y="5461219"/>
                  <a:pt x="1642099" y="5460421"/>
                  <a:pt x="1638782" y="5461581"/>
                </a:cubicBezTo>
                <a:lnTo>
                  <a:pt x="1632214" y="5464685"/>
                </a:lnTo>
                <a:lnTo>
                  <a:pt x="1636338" y="5421565"/>
                </a:lnTo>
                <a:lnTo>
                  <a:pt x="1635132" y="5420261"/>
                </a:lnTo>
                <a:cubicBezTo>
                  <a:pt x="1624899" y="5392573"/>
                  <a:pt x="1612068" y="5367111"/>
                  <a:pt x="1596638" y="5343875"/>
                </a:cubicBezTo>
                <a:cubicBezTo>
                  <a:pt x="1581208" y="5320638"/>
                  <a:pt x="1564907" y="5296298"/>
                  <a:pt x="1547732" y="5270851"/>
                </a:cubicBezTo>
                <a:cubicBezTo>
                  <a:pt x="1536547" y="5273844"/>
                  <a:pt x="1528812" y="5270172"/>
                  <a:pt x="1524529" y="5259836"/>
                </a:cubicBezTo>
                <a:lnTo>
                  <a:pt x="1522189" y="5253192"/>
                </a:lnTo>
                <a:lnTo>
                  <a:pt x="1494345" y="5239977"/>
                </a:lnTo>
                <a:lnTo>
                  <a:pt x="1483814" y="5210072"/>
                </a:lnTo>
                <a:cubicBezTo>
                  <a:pt x="1471610" y="5204914"/>
                  <a:pt x="1459476" y="5199271"/>
                  <a:pt x="1447414" y="5193141"/>
                </a:cubicBezTo>
                <a:cubicBezTo>
                  <a:pt x="1435352" y="5187013"/>
                  <a:pt x="1426972" y="5178308"/>
                  <a:pt x="1422275" y="5167026"/>
                </a:cubicBezTo>
                <a:cubicBezTo>
                  <a:pt x="1417313" y="5155908"/>
                  <a:pt x="1410007" y="5137451"/>
                  <a:pt x="1400360" y="5111656"/>
                </a:cubicBezTo>
                <a:cubicBezTo>
                  <a:pt x="1390713" y="5085861"/>
                  <a:pt x="1390944" y="5069597"/>
                  <a:pt x="1401056" y="5062863"/>
                </a:cubicBezTo>
                <a:lnTo>
                  <a:pt x="1404526" y="5061744"/>
                </a:lnTo>
                <a:cubicBezTo>
                  <a:pt x="1400888" y="5050043"/>
                  <a:pt x="1398480" y="5037716"/>
                  <a:pt x="1397300" y="5024759"/>
                </a:cubicBezTo>
                <a:cubicBezTo>
                  <a:pt x="1396120" y="5011803"/>
                  <a:pt x="1393419" y="4998644"/>
                  <a:pt x="1389197" y="4985282"/>
                </a:cubicBezTo>
                <a:lnTo>
                  <a:pt x="1398399" y="4967511"/>
                </a:lnTo>
                <a:cubicBezTo>
                  <a:pt x="1393666" y="4952926"/>
                  <a:pt x="1394297" y="4940542"/>
                  <a:pt x="1400293" y="4930359"/>
                </a:cubicBezTo>
                <a:cubicBezTo>
                  <a:pt x="1406289" y="4920174"/>
                  <a:pt x="1414458" y="4909983"/>
                  <a:pt x="1424796" y="4899784"/>
                </a:cubicBezTo>
                <a:lnTo>
                  <a:pt x="1429162" y="4824369"/>
                </a:lnTo>
                <a:lnTo>
                  <a:pt x="1415120" y="4784495"/>
                </a:lnTo>
                <a:cubicBezTo>
                  <a:pt x="1417616" y="4780605"/>
                  <a:pt x="1420696" y="4778379"/>
                  <a:pt x="1424363" y="4777812"/>
                </a:cubicBezTo>
                <a:cubicBezTo>
                  <a:pt x="1429667" y="4776640"/>
                  <a:pt x="1433234" y="4775334"/>
                  <a:pt x="1435062" y="4773896"/>
                </a:cubicBezTo>
                <a:cubicBezTo>
                  <a:pt x="1436890" y="4772457"/>
                  <a:pt x="1436392" y="4767840"/>
                  <a:pt x="1433565" y="4760040"/>
                </a:cubicBezTo>
                <a:cubicBezTo>
                  <a:pt x="1428945" y="4756751"/>
                  <a:pt x="1422508" y="4751736"/>
                  <a:pt x="1414256" y="4744995"/>
                </a:cubicBezTo>
                <a:cubicBezTo>
                  <a:pt x="1406003" y="4738253"/>
                  <a:pt x="1406226" y="4732939"/>
                  <a:pt x="1414923" y="4729053"/>
                </a:cubicBezTo>
                <a:lnTo>
                  <a:pt x="1431029" y="4697953"/>
                </a:lnTo>
                <a:cubicBezTo>
                  <a:pt x="1426304" y="4679279"/>
                  <a:pt x="1424294" y="4660423"/>
                  <a:pt x="1424998" y="4641385"/>
                </a:cubicBezTo>
                <a:lnTo>
                  <a:pt x="1430250" y="4611862"/>
                </a:lnTo>
                <a:lnTo>
                  <a:pt x="1428807" y="4613023"/>
                </a:lnTo>
                <a:cubicBezTo>
                  <a:pt x="1423389" y="4614118"/>
                  <a:pt x="1418658" y="4614556"/>
                  <a:pt x="1414615" y="4614338"/>
                </a:cubicBezTo>
                <a:cubicBezTo>
                  <a:pt x="1412783" y="4616455"/>
                  <a:pt x="1410951" y="4619232"/>
                  <a:pt x="1409120" y="4622665"/>
                </a:cubicBezTo>
                <a:cubicBezTo>
                  <a:pt x="1407288" y="4626099"/>
                  <a:pt x="1405458" y="4627999"/>
                  <a:pt x="1403626" y="4628363"/>
                </a:cubicBezTo>
                <a:cubicBezTo>
                  <a:pt x="1400116" y="4628000"/>
                  <a:pt x="1397979" y="4626100"/>
                  <a:pt x="1397216" y="4622665"/>
                </a:cubicBezTo>
                <a:cubicBezTo>
                  <a:pt x="1396453" y="4619233"/>
                  <a:pt x="1396148" y="4616456"/>
                  <a:pt x="1396300" y="4614337"/>
                </a:cubicBezTo>
                <a:cubicBezTo>
                  <a:pt x="1402786" y="4612511"/>
                  <a:pt x="1410875" y="4609152"/>
                  <a:pt x="1420565" y="4604257"/>
                </a:cubicBezTo>
                <a:lnTo>
                  <a:pt x="1434353" y="4588795"/>
                </a:lnTo>
                <a:lnTo>
                  <a:pt x="1435236" y="4583824"/>
                </a:lnTo>
                <a:lnTo>
                  <a:pt x="1432011" y="4577957"/>
                </a:lnTo>
                <a:cubicBezTo>
                  <a:pt x="1429112" y="4575840"/>
                  <a:pt x="1425754" y="4573940"/>
                  <a:pt x="1421939" y="4572260"/>
                </a:cubicBezTo>
                <a:cubicBezTo>
                  <a:pt x="1421938" y="4570142"/>
                  <a:pt x="1421023" y="4567365"/>
                  <a:pt x="1419192" y="4563931"/>
                </a:cubicBezTo>
                <a:cubicBezTo>
                  <a:pt x="1417360" y="4560498"/>
                  <a:pt x="1414614" y="4558599"/>
                  <a:pt x="1410952" y="4558234"/>
                </a:cubicBezTo>
                <a:lnTo>
                  <a:pt x="1410952" y="4565247"/>
                </a:lnTo>
                <a:lnTo>
                  <a:pt x="1388975" y="4589793"/>
                </a:lnTo>
                <a:cubicBezTo>
                  <a:pt x="1376461" y="4590888"/>
                  <a:pt x="1367610" y="4597463"/>
                  <a:pt x="1362421" y="4609516"/>
                </a:cubicBezTo>
                <a:cubicBezTo>
                  <a:pt x="1357232" y="4621570"/>
                  <a:pt x="1353876" y="4632528"/>
                  <a:pt x="1352349" y="4642390"/>
                </a:cubicBezTo>
                <a:cubicBezTo>
                  <a:pt x="1339911" y="4644216"/>
                  <a:pt x="1331823" y="4648453"/>
                  <a:pt x="1328084" y="4655101"/>
                </a:cubicBezTo>
                <a:cubicBezTo>
                  <a:pt x="1324346" y="4661748"/>
                  <a:pt x="1322666" y="4670368"/>
                  <a:pt x="1323048" y="4680961"/>
                </a:cubicBezTo>
                <a:cubicBezTo>
                  <a:pt x="1305117" y="4699005"/>
                  <a:pt x="1287872" y="4718145"/>
                  <a:pt x="1271314" y="4738380"/>
                </a:cubicBezTo>
                <a:cubicBezTo>
                  <a:pt x="1254756" y="4758616"/>
                  <a:pt x="1236595" y="4776878"/>
                  <a:pt x="1216832" y="4793169"/>
                </a:cubicBezTo>
                <a:lnTo>
                  <a:pt x="1176543" y="4782649"/>
                </a:lnTo>
                <a:lnTo>
                  <a:pt x="1202183" y="4807195"/>
                </a:lnTo>
                <a:lnTo>
                  <a:pt x="1161893" y="4810702"/>
                </a:lnTo>
                <a:lnTo>
                  <a:pt x="1143580" y="4821221"/>
                </a:lnTo>
                <a:lnTo>
                  <a:pt x="1110616" y="4866806"/>
                </a:lnTo>
                <a:cubicBezTo>
                  <a:pt x="1090930" y="4866148"/>
                  <a:pt x="1070785" y="4863956"/>
                  <a:pt x="1050183" y="4860230"/>
                </a:cubicBezTo>
                <a:cubicBezTo>
                  <a:pt x="1029582" y="4856505"/>
                  <a:pt x="1005774" y="4855189"/>
                  <a:pt x="978762" y="4856285"/>
                </a:cubicBezTo>
                <a:cubicBezTo>
                  <a:pt x="978838" y="4858259"/>
                  <a:pt x="978686" y="4860449"/>
                  <a:pt x="978304" y="4862861"/>
                </a:cubicBezTo>
                <a:cubicBezTo>
                  <a:pt x="977922" y="4865272"/>
                  <a:pt x="976854" y="4866586"/>
                  <a:pt x="975099" y="4866806"/>
                </a:cubicBezTo>
                <a:cubicBezTo>
                  <a:pt x="968994" y="4865490"/>
                  <a:pt x="961975" y="4859354"/>
                  <a:pt x="954039" y="4848396"/>
                </a:cubicBezTo>
                <a:cubicBezTo>
                  <a:pt x="946104" y="4837438"/>
                  <a:pt x="940915" y="4829549"/>
                  <a:pt x="938473" y="4824728"/>
                </a:cubicBezTo>
                <a:lnTo>
                  <a:pt x="905509" y="4817715"/>
                </a:lnTo>
                <a:lnTo>
                  <a:pt x="883534" y="4782650"/>
                </a:lnTo>
                <a:cubicBezTo>
                  <a:pt x="876361" y="4798575"/>
                  <a:pt x="868731" y="4814937"/>
                  <a:pt x="860642" y="4831741"/>
                </a:cubicBezTo>
                <a:cubicBezTo>
                  <a:pt x="852554" y="4848542"/>
                  <a:pt x="843092" y="4864906"/>
                  <a:pt x="832257" y="4880830"/>
                </a:cubicBezTo>
                <a:cubicBezTo>
                  <a:pt x="823329" y="4881854"/>
                  <a:pt x="817378" y="4887698"/>
                  <a:pt x="814402" y="4898363"/>
                </a:cubicBezTo>
                <a:cubicBezTo>
                  <a:pt x="811426" y="4909029"/>
                  <a:pt x="810053" y="4918380"/>
                  <a:pt x="810281" y="4926416"/>
                </a:cubicBezTo>
                <a:cubicBezTo>
                  <a:pt x="767628" y="4928388"/>
                  <a:pt x="742141" y="4927950"/>
                  <a:pt x="733824" y="4925099"/>
                </a:cubicBezTo>
                <a:cubicBezTo>
                  <a:pt x="725507" y="4922251"/>
                  <a:pt x="726575" y="4905157"/>
                  <a:pt x="737029" y="4873819"/>
                </a:cubicBezTo>
                <a:cubicBezTo>
                  <a:pt x="734816" y="4873745"/>
                  <a:pt x="731916" y="4873891"/>
                  <a:pt x="728330" y="4874256"/>
                </a:cubicBezTo>
                <a:cubicBezTo>
                  <a:pt x="724744" y="4874621"/>
                  <a:pt x="722760" y="4875644"/>
                  <a:pt x="722378" y="4877325"/>
                </a:cubicBezTo>
                <a:cubicBezTo>
                  <a:pt x="722454" y="4882364"/>
                  <a:pt x="721386" y="4885432"/>
                  <a:pt x="719174" y="4886529"/>
                </a:cubicBezTo>
                <a:cubicBezTo>
                  <a:pt x="716962" y="4887625"/>
                  <a:pt x="713145" y="4888063"/>
                  <a:pt x="707729" y="4887844"/>
                </a:cubicBezTo>
                <a:cubicBezTo>
                  <a:pt x="698342" y="4891497"/>
                  <a:pt x="688728" y="4896464"/>
                  <a:pt x="678885" y="4902746"/>
                </a:cubicBezTo>
                <a:cubicBezTo>
                  <a:pt x="669041" y="4909029"/>
                  <a:pt x="660343" y="4915751"/>
                  <a:pt x="652788" y="4922909"/>
                </a:cubicBezTo>
                <a:cubicBezTo>
                  <a:pt x="652941" y="4929921"/>
                  <a:pt x="651720" y="4935182"/>
                  <a:pt x="649127" y="4938688"/>
                </a:cubicBezTo>
                <a:cubicBezTo>
                  <a:pt x="646531" y="4942195"/>
                  <a:pt x="641648" y="4943948"/>
                  <a:pt x="634475" y="4943947"/>
                </a:cubicBezTo>
                <a:lnTo>
                  <a:pt x="605174" y="4943947"/>
                </a:lnTo>
                <a:lnTo>
                  <a:pt x="575873" y="4972000"/>
                </a:lnTo>
                <a:lnTo>
                  <a:pt x="531922" y="4957974"/>
                </a:lnTo>
                <a:cubicBezTo>
                  <a:pt x="531846" y="4952348"/>
                  <a:pt x="532914" y="4946066"/>
                  <a:pt x="535127" y="4939127"/>
                </a:cubicBezTo>
                <a:cubicBezTo>
                  <a:pt x="537339" y="4932186"/>
                  <a:pt x="541155" y="4926781"/>
                  <a:pt x="546572" y="4922909"/>
                </a:cubicBezTo>
                <a:lnTo>
                  <a:pt x="517271" y="4856285"/>
                </a:lnTo>
                <a:cubicBezTo>
                  <a:pt x="516814" y="4826919"/>
                  <a:pt x="513151" y="4798867"/>
                  <a:pt x="506284" y="4772130"/>
                </a:cubicBezTo>
                <a:cubicBezTo>
                  <a:pt x="499416" y="4745393"/>
                  <a:pt x="492092" y="4717342"/>
                  <a:pt x="484309" y="4687974"/>
                </a:cubicBezTo>
                <a:cubicBezTo>
                  <a:pt x="472711" y="4687390"/>
                  <a:pt x="466605" y="4681546"/>
                  <a:pt x="465995" y="4670442"/>
                </a:cubicBezTo>
                <a:lnTo>
                  <a:pt x="465995" y="4663429"/>
                </a:lnTo>
                <a:lnTo>
                  <a:pt x="444019" y="4642390"/>
                </a:lnTo>
                <a:lnTo>
                  <a:pt x="444019" y="4610832"/>
                </a:lnTo>
                <a:cubicBezTo>
                  <a:pt x="434177" y="4602212"/>
                  <a:pt x="424562" y="4593153"/>
                  <a:pt x="415177" y="4583657"/>
                </a:cubicBezTo>
                <a:cubicBezTo>
                  <a:pt x="405790" y="4574160"/>
                  <a:pt x="400755" y="4563348"/>
                  <a:pt x="400069" y="4551221"/>
                </a:cubicBezTo>
                <a:cubicBezTo>
                  <a:pt x="399076" y="4539167"/>
                  <a:pt x="398313" y="4519444"/>
                  <a:pt x="397779" y="4492049"/>
                </a:cubicBezTo>
                <a:cubicBezTo>
                  <a:pt x="397246" y="4464655"/>
                  <a:pt x="402890" y="4449313"/>
                  <a:pt x="414718" y="4446026"/>
                </a:cubicBezTo>
                <a:lnTo>
                  <a:pt x="418381" y="4446026"/>
                </a:lnTo>
                <a:cubicBezTo>
                  <a:pt x="418839" y="4433827"/>
                  <a:pt x="420669" y="4421407"/>
                  <a:pt x="423875" y="4408769"/>
                </a:cubicBezTo>
                <a:cubicBezTo>
                  <a:pt x="427080" y="4396132"/>
                  <a:pt x="428911" y="4382837"/>
                  <a:pt x="429369" y="4368883"/>
                </a:cubicBezTo>
                <a:lnTo>
                  <a:pt x="444019" y="4354857"/>
                </a:lnTo>
                <a:cubicBezTo>
                  <a:pt x="444401" y="4339590"/>
                  <a:pt x="449132" y="4328047"/>
                  <a:pt x="458212" y="4320231"/>
                </a:cubicBezTo>
                <a:cubicBezTo>
                  <a:pt x="467293" y="4312414"/>
                  <a:pt x="478433" y="4305254"/>
                  <a:pt x="491633" y="4298754"/>
                </a:cubicBezTo>
                <a:lnTo>
                  <a:pt x="520935" y="4228624"/>
                </a:lnTo>
                <a:lnTo>
                  <a:pt x="520934" y="4186545"/>
                </a:lnTo>
                <a:cubicBezTo>
                  <a:pt x="524597" y="4183623"/>
                  <a:pt x="528259" y="4182455"/>
                  <a:pt x="531922" y="4183040"/>
                </a:cubicBezTo>
                <a:cubicBezTo>
                  <a:pt x="537339" y="4183551"/>
                  <a:pt x="541155" y="4183404"/>
                  <a:pt x="543369" y="4182600"/>
                </a:cubicBezTo>
                <a:cubicBezTo>
                  <a:pt x="545580" y="4181798"/>
                  <a:pt x="546649" y="4177268"/>
                  <a:pt x="546572" y="4169014"/>
                </a:cubicBezTo>
                <a:cubicBezTo>
                  <a:pt x="543292" y="4164484"/>
                  <a:pt x="538865" y="4157763"/>
                  <a:pt x="533296" y="4148852"/>
                </a:cubicBezTo>
                <a:cubicBezTo>
                  <a:pt x="527725" y="4139938"/>
                  <a:pt x="529709" y="4134970"/>
                  <a:pt x="539247" y="4133948"/>
                </a:cubicBezTo>
                <a:lnTo>
                  <a:pt x="564886" y="4109403"/>
                </a:lnTo>
                <a:cubicBezTo>
                  <a:pt x="568397" y="4071125"/>
                  <a:pt x="582436" y="4035474"/>
                  <a:pt x="607006" y="4002455"/>
                </a:cubicBezTo>
                <a:cubicBezTo>
                  <a:pt x="631576" y="3969435"/>
                  <a:pt x="645616" y="3926774"/>
                  <a:pt x="649126" y="3874467"/>
                </a:cubicBezTo>
                <a:cubicBezTo>
                  <a:pt x="659503" y="3866870"/>
                  <a:pt x="668049" y="3857519"/>
                  <a:pt x="674764" y="3846415"/>
                </a:cubicBezTo>
                <a:lnTo>
                  <a:pt x="675749" y="3838354"/>
                </a:lnTo>
                <a:lnTo>
                  <a:pt x="647121" y="3843826"/>
                </a:lnTo>
                <a:lnTo>
                  <a:pt x="620487" y="3813033"/>
                </a:lnTo>
                <a:lnTo>
                  <a:pt x="626709" y="3847230"/>
                </a:lnTo>
                <a:lnTo>
                  <a:pt x="591648" y="3827912"/>
                </a:lnTo>
                <a:lnTo>
                  <a:pt x="570348" y="3826431"/>
                </a:lnTo>
                <a:lnTo>
                  <a:pt x="515994" y="3845563"/>
                </a:lnTo>
                <a:cubicBezTo>
                  <a:pt x="500286" y="3834183"/>
                  <a:pt x="485125" y="3821297"/>
                  <a:pt x="470511" y="3806903"/>
                </a:cubicBezTo>
                <a:cubicBezTo>
                  <a:pt x="455897" y="3792509"/>
                  <a:pt x="437214" y="3778322"/>
                  <a:pt x="414461" y="3764342"/>
                </a:cubicBezTo>
                <a:cubicBezTo>
                  <a:pt x="413338" y="3765998"/>
                  <a:pt x="411896" y="3767706"/>
                  <a:pt x="410136" y="3769468"/>
                </a:cubicBezTo>
                <a:cubicBezTo>
                  <a:pt x="408377" y="3771229"/>
                  <a:pt x="406711" y="3771716"/>
                  <a:pt x="405143" y="3770930"/>
                </a:cubicBezTo>
                <a:cubicBezTo>
                  <a:pt x="400941" y="3766493"/>
                  <a:pt x="398886" y="3757606"/>
                  <a:pt x="398979" y="3744273"/>
                </a:cubicBezTo>
                <a:cubicBezTo>
                  <a:pt x="399072" y="3730939"/>
                  <a:pt x="399568" y="3721628"/>
                  <a:pt x="400468" y="3716339"/>
                </a:cubicBezTo>
                <a:lnTo>
                  <a:pt x="377718" y="3692449"/>
                </a:lnTo>
                <a:lnTo>
                  <a:pt x="380812" y="3651665"/>
                </a:lnTo>
                <a:cubicBezTo>
                  <a:pt x="365377" y="3660741"/>
                  <a:pt x="349303" y="3669923"/>
                  <a:pt x="332590" y="3679212"/>
                </a:cubicBezTo>
                <a:cubicBezTo>
                  <a:pt x="315879" y="3688502"/>
                  <a:pt x="298307" y="3696676"/>
                  <a:pt x="279875" y="3703735"/>
                </a:cubicBezTo>
                <a:cubicBezTo>
                  <a:pt x="271958" y="3699654"/>
                  <a:pt x="263578" y="3701158"/>
                  <a:pt x="254735" y="3708243"/>
                </a:cubicBezTo>
                <a:cubicBezTo>
                  <a:pt x="245893" y="3715328"/>
                  <a:pt x="239150" y="3722220"/>
                  <a:pt x="234509" y="3728919"/>
                </a:cubicBezTo>
                <a:cubicBezTo>
                  <a:pt x="198433" y="3707041"/>
                  <a:pt x="177851" y="3692646"/>
                  <a:pt x="172759" y="3685736"/>
                </a:cubicBezTo>
                <a:cubicBezTo>
                  <a:pt x="167667" y="3678825"/>
                  <a:pt x="178813" y="3665430"/>
                  <a:pt x="206196" y="3645553"/>
                </a:cubicBezTo>
                <a:cubicBezTo>
                  <a:pt x="204428" y="3644276"/>
                  <a:pt x="201969" y="3642798"/>
                  <a:pt x="198816" y="3641121"/>
                </a:cubicBezTo>
                <a:cubicBezTo>
                  <a:pt x="195662" y="3639446"/>
                  <a:pt x="193425" y="3639189"/>
                  <a:pt x="192103" y="3640353"/>
                </a:cubicBezTo>
                <a:cubicBezTo>
                  <a:pt x="189138" y="3644519"/>
                  <a:pt x="186421" y="3646439"/>
                  <a:pt x="183951" y="3646118"/>
                </a:cubicBezTo>
                <a:cubicBezTo>
                  <a:pt x="181484" y="3645795"/>
                  <a:pt x="178100" y="3644052"/>
                  <a:pt x="173800" y="3640889"/>
                </a:cubicBezTo>
                <a:cubicBezTo>
                  <a:pt x="163927" y="3638709"/>
                  <a:pt x="153078" y="3637477"/>
                  <a:pt x="141252" y="3637194"/>
                </a:cubicBezTo>
                <a:cubicBezTo>
                  <a:pt x="129425" y="3636912"/>
                  <a:pt x="118272" y="3637620"/>
                  <a:pt x="107790" y="3639315"/>
                </a:cubicBezTo>
                <a:cubicBezTo>
                  <a:pt x="103701" y="3645136"/>
                  <a:pt x="99542" y="3648766"/>
                  <a:pt x="95313" y="3650205"/>
                </a:cubicBezTo>
                <a:cubicBezTo>
                  <a:pt x="91084" y="3651644"/>
                  <a:pt x="86036" y="3650388"/>
                  <a:pt x="80169" y="3646439"/>
                </a:cubicBezTo>
                <a:lnTo>
                  <a:pt x="56203" y="3630301"/>
                </a:lnTo>
                <a:lnTo>
                  <a:pt x="15380" y="3637111"/>
                </a:lnTo>
                <a:lnTo>
                  <a:pt x="0" y="3617174"/>
                </a:lnTo>
                <a:lnTo>
                  <a:pt x="0" y="3589545"/>
                </a:lnTo>
                <a:lnTo>
                  <a:pt x="1802" y="3587781"/>
                </a:lnTo>
                <a:cubicBezTo>
                  <a:pt x="7782" y="3583322"/>
                  <a:pt x="14151" y="3581002"/>
                  <a:pt x="20908" y="3580819"/>
                </a:cubicBezTo>
                <a:lnTo>
                  <a:pt x="36973" y="3510186"/>
                </a:lnTo>
                <a:cubicBezTo>
                  <a:pt x="54243" y="3485911"/>
                  <a:pt x="68104" y="3460948"/>
                  <a:pt x="78551" y="3435297"/>
                </a:cubicBezTo>
                <a:cubicBezTo>
                  <a:pt x="89000" y="3409644"/>
                  <a:pt x="99863" y="3382664"/>
                  <a:pt x="111142" y="3354357"/>
                </a:cubicBezTo>
                <a:cubicBezTo>
                  <a:pt x="102006" y="3347492"/>
                  <a:pt x="100524" y="3339349"/>
                  <a:pt x="106697" y="3329929"/>
                </a:cubicBezTo>
                <a:lnTo>
                  <a:pt x="110911" y="3324193"/>
                </a:lnTo>
                <a:lnTo>
                  <a:pt x="105577" y="3294881"/>
                </a:lnTo>
                <a:lnTo>
                  <a:pt x="124539" y="3269067"/>
                </a:lnTo>
                <a:cubicBezTo>
                  <a:pt x="121668" y="3256596"/>
                  <a:pt x="119247" y="3243890"/>
                  <a:pt x="117276" y="3230953"/>
                </a:cubicBezTo>
                <a:cubicBezTo>
                  <a:pt x="115305" y="3218016"/>
                  <a:pt x="117681" y="3206399"/>
                  <a:pt x="124405" y="3196103"/>
                </a:cubicBezTo>
                <a:cubicBezTo>
                  <a:pt x="130837" y="3185697"/>
                  <a:pt x="142064" y="3169142"/>
                  <a:pt x="158088" y="3146439"/>
                </a:cubicBezTo>
                <a:cubicBezTo>
                  <a:pt x="174111" y="3123738"/>
                  <a:pt x="187947" y="3114299"/>
                  <a:pt x="199597" y="3118124"/>
                </a:cubicBezTo>
                <a:lnTo>
                  <a:pt x="202593" y="3120141"/>
                </a:lnTo>
                <a:cubicBezTo>
                  <a:pt x="210299" y="3110414"/>
                  <a:pt x="219258" y="3101265"/>
                  <a:pt x="229474" y="3092692"/>
                </a:cubicBezTo>
                <a:cubicBezTo>
                  <a:pt x="239689" y="3084119"/>
                  <a:pt x="249176" y="3074253"/>
                  <a:pt x="257934" y="3063091"/>
                </a:cubicBezTo>
                <a:lnTo>
                  <a:pt x="278345" y="3059687"/>
                </a:lnTo>
                <a:cubicBezTo>
                  <a:pt x="287831" y="3047409"/>
                  <a:pt x="298635" y="3040573"/>
                  <a:pt x="310760" y="3039179"/>
                </a:cubicBezTo>
                <a:cubicBezTo>
                  <a:pt x="322884" y="3037786"/>
                  <a:pt x="336299" y="3038066"/>
                  <a:pt x="351003" y="3040018"/>
                </a:cubicBezTo>
                <a:lnTo>
                  <a:pt x="417109" y="2998790"/>
                </a:lnTo>
                <a:lnTo>
                  <a:pt x="442392" y="2964372"/>
                </a:lnTo>
                <a:cubicBezTo>
                  <a:pt x="447144" y="2963999"/>
                  <a:pt x="450844" y="2965060"/>
                  <a:pt x="453489" y="2967555"/>
                </a:cubicBezTo>
                <a:cubicBezTo>
                  <a:pt x="457612" y="2970956"/>
                  <a:pt x="460820" y="2972939"/>
                  <a:pt x="463113" y="2973500"/>
                </a:cubicBezTo>
                <a:cubicBezTo>
                  <a:pt x="465405" y="2974062"/>
                  <a:pt x="469001" y="2970945"/>
                  <a:pt x="473899" y="2964151"/>
                </a:cubicBezTo>
                <a:cubicBezTo>
                  <a:pt x="473936" y="2958638"/>
                  <a:pt x="474355" y="2950704"/>
                  <a:pt x="475153" y="2940345"/>
                </a:cubicBezTo>
                <a:cubicBezTo>
                  <a:pt x="475951" y="2929988"/>
                  <a:pt x="480560" y="2927018"/>
                  <a:pt x="488978" y="2931434"/>
                </a:cubicBezTo>
                <a:lnTo>
                  <a:pt x="524696" y="2925477"/>
                </a:lnTo>
                <a:cubicBezTo>
                  <a:pt x="537632" y="2910786"/>
                  <a:pt x="552326" y="2898084"/>
                  <a:pt x="568779" y="2887371"/>
                </a:cubicBezTo>
                <a:lnTo>
                  <a:pt x="604660" y="2870177"/>
                </a:lnTo>
                <a:lnTo>
                  <a:pt x="599777" y="2861380"/>
                </a:lnTo>
                <a:cubicBezTo>
                  <a:pt x="599409" y="2847298"/>
                  <a:pt x="601903" y="2835087"/>
                  <a:pt x="607258" y="2824745"/>
                </a:cubicBezTo>
                <a:cubicBezTo>
                  <a:pt x="602251" y="2821268"/>
                  <a:pt x="593065" y="2812095"/>
                  <a:pt x="579699" y="2797226"/>
                </a:cubicBezTo>
                <a:cubicBezTo>
                  <a:pt x="566331" y="2782358"/>
                  <a:pt x="559194" y="2773190"/>
                  <a:pt x="558281" y="2769726"/>
                </a:cubicBezTo>
                <a:cubicBezTo>
                  <a:pt x="543566" y="2761158"/>
                  <a:pt x="534996" y="2751137"/>
                  <a:pt x="532574" y="2739665"/>
                </a:cubicBezTo>
                <a:cubicBezTo>
                  <a:pt x="530150" y="2728190"/>
                  <a:pt x="524035" y="2719352"/>
                  <a:pt x="514226" y="2713150"/>
                </a:cubicBezTo>
                <a:lnTo>
                  <a:pt x="489772" y="2673881"/>
                </a:lnTo>
                <a:cubicBezTo>
                  <a:pt x="494061" y="2666051"/>
                  <a:pt x="497020" y="2657826"/>
                  <a:pt x="498650" y="2649206"/>
                </a:cubicBezTo>
                <a:cubicBezTo>
                  <a:pt x="500280" y="2640586"/>
                  <a:pt x="499556" y="2631567"/>
                  <a:pt x="496479" y="2622149"/>
                </a:cubicBezTo>
                <a:cubicBezTo>
                  <a:pt x="503279" y="2607924"/>
                  <a:pt x="508235" y="2593302"/>
                  <a:pt x="511351" y="2578281"/>
                </a:cubicBezTo>
                <a:cubicBezTo>
                  <a:pt x="514467" y="2563262"/>
                  <a:pt x="519425" y="2548639"/>
                  <a:pt x="526223" y="2534414"/>
                </a:cubicBezTo>
                <a:lnTo>
                  <a:pt x="513210" y="2504584"/>
                </a:lnTo>
                <a:cubicBezTo>
                  <a:pt x="514994" y="2501191"/>
                  <a:pt x="515961" y="2497403"/>
                  <a:pt x="516110" y="2493223"/>
                </a:cubicBezTo>
                <a:cubicBezTo>
                  <a:pt x="516259" y="2489042"/>
                  <a:pt x="514766" y="2486031"/>
                  <a:pt x="511633" y="2484192"/>
                </a:cubicBezTo>
                <a:lnTo>
                  <a:pt x="508362" y="2482616"/>
                </a:lnTo>
                <a:cubicBezTo>
                  <a:pt x="515365" y="2468325"/>
                  <a:pt x="521142" y="2453445"/>
                  <a:pt x="525693" y="2437972"/>
                </a:cubicBezTo>
                <a:cubicBezTo>
                  <a:pt x="530244" y="2422498"/>
                  <a:pt x="536021" y="2407616"/>
                  <a:pt x="543024" y="2393326"/>
                </a:cubicBezTo>
                <a:cubicBezTo>
                  <a:pt x="546455" y="2387293"/>
                  <a:pt x="550696" y="2384102"/>
                  <a:pt x="555748" y="2383756"/>
                </a:cubicBezTo>
                <a:cubicBezTo>
                  <a:pt x="560800" y="2383409"/>
                  <a:pt x="565848" y="2384535"/>
                  <a:pt x="570889" y="2387129"/>
                </a:cubicBezTo>
                <a:cubicBezTo>
                  <a:pt x="577480" y="2374112"/>
                  <a:pt x="585683" y="2369235"/>
                  <a:pt x="595503" y="2372496"/>
                </a:cubicBezTo>
                <a:cubicBezTo>
                  <a:pt x="605320" y="2375756"/>
                  <a:pt x="611872" y="2375969"/>
                  <a:pt x="615156" y="2373138"/>
                </a:cubicBezTo>
                <a:cubicBezTo>
                  <a:pt x="616361" y="2369709"/>
                  <a:pt x="615622" y="2365591"/>
                  <a:pt x="612940" y="2360782"/>
                </a:cubicBezTo>
                <a:cubicBezTo>
                  <a:pt x="610259" y="2355973"/>
                  <a:pt x="608291" y="2352242"/>
                  <a:pt x="607036" y="2349593"/>
                </a:cubicBezTo>
                <a:cubicBezTo>
                  <a:pt x="614795" y="2333867"/>
                  <a:pt x="621122" y="2317942"/>
                  <a:pt x="626015" y="2301815"/>
                </a:cubicBezTo>
                <a:cubicBezTo>
                  <a:pt x="630910" y="2285689"/>
                  <a:pt x="637236" y="2269765"/>
                  <a:pt x="644995" y="2254038"/>
                </a:cubicBezTo>
                <a:cubicBezTo>
                  <a:pt x="650103" y="2246277"/>
                  <a:pt x="655091" y="2244591"/>
                  <a:pt x="659957" y="2248984"/>
                </a:cubicBezTo>
                <a:cubicBezTo>
                  <a:pt x="664825" y="2253375"/>
                  <a:pt x="668575" y="2254037"/>
                  <a:pt x="671212" y="2250975"/>
                </a:cubicBezTo>
                <a:cubicBezTo>
                  <a:pt x="672900" y="2245490"/>
                  <a:pt x="671217" y="2237644"/>
                  <a:pt x="666164" y="2227438"/>
                </a:cubicBezTo>
                <a:cubicBezTo>
                  <a:pt x="661109" y="2217232"/>
                  <a:pt x="657379" y="2209380"/>
                  <a:pt x="654972" y="2203884"/>
                </a:cubicBezTo>
                <a:cubicBezTo>
                  <a:pt x="663324" y="2206848"/>
                  <a:pt x="670361" y="2204514"/>
                  <a:pt x="676083" y="2196886"/>
                </a:cubicBezTo>
                <a:cubicBezTo>
                  <a:pt x="681803" y="2189257"/>
                  <a:pt x="685168" y="2182209"/>
                  <a:pt x="686178" y="2175743"/>
                </a:cubicBezTo>
                <a:cubicBezTo>
                  <a:pt x="690669" y="2180362"/>
                  <a:pt x="696390" y="2184102"/>
                  <a:pt x="703344" y="2186964"/>
                </a:cubicBezTo>
                <a:cubicBezTo>
                  <a:pt x="710296" y="2189825"/>
                  <a:pt x="716036" y="2187683"/>
                  <a:pt x="720561" y="2180541"/>
                </a:cubicBezTo>
                <a:lnTo>
                  <a:pt x="753344" y="2172792"/>
                </a:lnTo>
                <a:cubicBezTo>
                  <a:pt x="763157" y="2177848"/>
                  <a:pt x="772967" y="2183887"/>
                  <a:pt x="782774" y="2190905"/>
                </a:cubicBezTo>
                <a:cubicBezTo>
                  <a:pt x="792582" y="2197923"/>
                  <a:pt x="802392" y="2203961"/>
                  <a:pt x="812203" y="2209019"/>
                </a:cubicBezTo>
                <a:lnTo>
                  <a:pt x="841738" y="2191850"/>
                </a:lnTo>
                <a:lnTo>
                  <a:pt x="903985" y="2190452"/>
                </a:lnTo>
                <a:cubicBezTo>
                  <a:pt x="904776" y="2188625"/>
                  <a:pt x="906078" y="2186799"/>
                  <a:pt x="907893" y="2184974"/>
                </a:cubicBezTo>
                <a:cubicBezTo>
                  <a:pt x="909706" y="2183150"/>
                  <a:pt x="912234" y="2182896"/>
                  <a:pt x="915470" y="2184211"/>
                </a:cubicBezTo>
                <a:lnTo>
                  <a:pt x="924075" y="2199524"/>
                </a:lnTo>
                <a:lnTo>
                  <a:pt x="917776" y="2157867"/>
                </a:lnTo>
                <a:cubicBezTo>
                  <a:pt x="934851" y="2154671"/>
                  <a:pt x="942061" y="2146793"/>
                  <a:pt x="939410" y="2134233"/>
                </a:cubicBezTo>
                <a:cubicBezTo>
                  <a:pt x="936759" y="2121674"/>
                  <a:pt x="932953" y="2109952"/>
                  <a:pt x="927991" y="2099064"/>
                </a:cubicBezTo>
                <a:lnTo>
                  <a:pt x="944136" y="2079053"/>
                </a:lnTo>
                <a:cubicBezTo>
                  <a:pt x="933476" y="2046722"/>
                  <a:pt x="927220" y="2011121"/>
                  <a:pt x="925368" y="1972248"/>
                </a:cubicBezTo>
                <a:cubicBezTo>
                  <a:pt x="923517" y="1933374"/>
                  <a:pt x="923333" y="1895812"/>
                  <a:pt x="924823" y="1859562"/>
                </a:cubicBezTo>
                <a:cubicBezTo>
                  <a:pt x="922481" y="1852685"/>
                  <a:pt x="921586" y="1845111"/>
                  <a:pt x="922135" y="1836840"/>
                </a:cubicBezTo>
                <a:cubicBezTo>
                  <a:pt x="922685" y="1828568"/>
                  <a:pt x="924684" y="1820984"/>
                  <a:pt x="928134" y="1814088"/>
                </a:cubicBezTo>
                <a:cubicBezTo>
                  <a:pt x="925674" y="1807328"/>
                  <a:pt x="924151" y="1799801"/>
                  <a:pt x="923566" y="1791510"/>
                </a:cubicBezTo>
                <a:cubicBezTo>
                  <a:pt x="922981" y="1783217"/>
                  <a:pt x="924062" y="1774853"/>
                  <a:pt x="926807" y="1766411"/>
                </a:cubicBezTo>
                <a:cubicBezTo>
                  <a:pt x="919539" y="1744859"/>
                  <a:pt x="916181" y="1723432"/>
                  <a:pt x="916732" y="1702131"/>
                </a:cubicBezTo>
                <a:cubicBezTo>
                  <a:pt x="917284" y="1680829"/>
                  <a:pt x="919717" y="1659384"/>
                  <a:pt x="924032" y="1637793"/>
                </a:cubicBezTo>
                <a:cubicBezTo>
                  <a:pt x="913840" y="1607703"/>
                  <a:pt x="913630" y="1576470"/>
                  <a:pt x="923408" y="1544097"/>
                </a:cubicBezTo>
                <a:cubicBezTo>
                  <a:pt x="933187" y="1511723"/>
                  <a:pt x="954437" y="1489292"/>
                  <a:pt x="987162" y="1476803"/>
                </a:cubicBezTo>
                <a:cubicBezTo>
                  <a:pt x="990967" y="1481665"/>
                  <a:pt x="996147" y="1486315"/>
                  <a:pt x="1002702" y="1490751"/>
                </a:cubicBezTo>
                <a:cubicBezTo>
                  <a:pt x="1009258" y="1495189"/>
                  <a:pt x="1015296" y="1496786"/>
                  <a:pt x="1020817" y="1495543"/>
                </a:cubicBezTo>
                <a:cubicBezTo>
                  <a:pt x="1025974" y="1493725"/>
                  <a:pt x="1029825" y="1490941"/>
                  <a:pt x="1032370" y="1487189"/>
                </a:cubicBezTo>
                <a:cubicBezTo>
                  <a:pt x="1034914" y="1483438"/>
                  <a:pt x="1036444" y="1479552"/>
                  <a:pt x="1036961" y="1475532"/>
                </a:cubicBezTo>
                <a:cubicBezTo>
                  <a:pt x="1043075" y="1471399"/>
                  <a:pt x="1046436" y="1466306"/>
                  <a:pt x="1047041" y="1460251"/>
                </a:cubicBezTo>
                <a:cubicBezTo>
                  <a:pt x="1047647" y="1454198"/>
                  <a:pt x="1046951" y="1448562"/>
                  <a:pt x="1044954" y="1443348"/>
                </a:cubicBezTo>
                <a:cubicBezTo>
                  <a:pt x="1048876" y="1427049"/>
                  <a:pt x="1051567" y="1409992"/>
                  <a:pt x="1053024" y="1392176"/>
                </a:cubicBezTo>
                <a:cubicBezTo>
                  <a:pt x="1054480" y="1374359"/>
                  <a:pt x="1055143" y="1357032"/>
                  <a:pt x="1055010" y="1340192"/>
                </a:cubicBezTo>
                <a:cubicBezTo>
                  <a:pt x="1065356" y="1338702"/>
                  <a:pt x="1077665" y="1339355"/>
                  <a:pt x="1091936" y="1342150"/>
                </a:cubicBezTo>
                <a:cubicBezTo>
                  <a:pt x="1106207" y="1344946"/>
                  <a:pt x="1115932" y="1351983"/>
                  <a:pt x="1121111" y="1363261"/>
                </a:cubicBezTo>
                <a:lnTo>
                  <a:pt x="1168533" y="1344257"/>
                </a:lnTo>
                <a:cubicBezTo>
                  <a:pt x="1163469" y="1331706"/>
                  <a:pt x="1161894" y="1323579"/>
                  <a:pt x="1163811" y="1319877"/>
                </a:cubicBezTo>
                <a:cubicBezTo>
                  <a:pt x="1165728" y="1316175"/>
                  <a:pt x="1173437" y="1312453"/>
                  <a:pt x="1186936" y="1308713"/>
                </a:cubicBezTo>
                <a:cubicBezTo>
                  <a:pt x="1186669" y="1308183"/>
                  <a:pt x="1186034" y="1305921"/>
                  <a:pt x="1185030" y="1301927"/>
                </a:cubicBezTo>
                <a:cubicBezTo>
                  <a:pt x="1184027" y="1297934"/>
                  <a:pt x="1184258" y="1295392"/>
                  <a:pt x="1185727" y="1294301"/>
                </a:cubicBezTo>
                <a:cubicBezTo>
                  <a:pt x="1189612" y="1294359"/>
                  <a:pt x="1194019" y="1298640"/>
                  <a:pt x="1198947" y="1307148"/>
                </a:cubicBezTo>
                <a:cubicBezTo>
                  <a:pt x="1203876" y="1315658"/>
                  <a:pt x="1206840" y="1321330"/>
                  <a:pt x="1207840" y="1324168"/>
                </a:cubicBezTo>
                <a:cubicBezTo>
                  <a:pt x="1202296" y="1332665"/>
                  <a:pt x="1201324" y="1344543"/>
                  <a:pt x="1204926" y="1359800"/>
                </a:cubicBezTo>
                <a:cubicBezTo>
                  <a:pt x="1208528" y="1375058"/>
                  <a:pt x="1208434" y="1389428"/>
                  <a:pt x="1204646" y="1402908"/>
                </a:cubicBezTo>
                <a:lnTo>
                  <a:pt x="1230387" y="1476008"/>
                </a:lnTo>
                <a:cubicBezTo>
                  <a:pt x="1233046" y="1477386"/>
                  <a:pt x="1237009" y="1479036"/>
                  <a:pt x="1242277" y="1480959"/>
                </a:cubicBezTo>
                <a:cubicBezTo>
                  <a:pt x="1247544" y="1482884"/>
                  <a:pt x="1252082" y="1483423"/>
                  <a:pt x="1255890" y="1482578"/>
                </a:cubicBezTo>
                <a:cubicBezTo>
                  <a:pt x="1259096" y="1481158"/>
                  <a:pt x="1260486" y="1478706"/>
                  <a:pt x="1260064" y="1475218"/>
                </a:cubicBezTo>
                <a:cubicBezTo>
                  <a:pt x="1259640" y="1471733"/>
                  <a:pt x="1259004" y="1469008"/>
                  <a:pt x="1258152" y="1467047"/>
                </a:cubicBezTo>
                <a:cubicBezTo>
                  <a:pt x="1257616" y="1451801"/>
                  <a:pt x="1261125" y="1434327"/>
                  <a:pt x="1268680" y="1414620"/>
                </a:cubicBezTo>
                <a:cubicBezTo>
                  <a:pt x="1276234" y="1394912"/>
                  <a:pt x="1283799" y="1377977"/>
                  <a:pt x="1291373" y="1363814"/>
                </a:cubicBezTo>
                <a:cubicBezTo>
                  <a:pt x="1301399" y="1360270"/>
                  <a:pt x="1308538" y="1359508"/>
                  <a:pt x="1312794" y="1361527"/>
                </a:cubicBezTo>
                <a:cubicBezTo>
                  <a:pt x="1317046" y="1363546"/>
                  <a:pt x="1320735" y="1369449"/>
                  <a:pt x="1323858" y="1379232"/>
                </a:cubicBezTo>
                <a:lnTo>
                  <a:pt x="1311185" y="1398125"/>
                </a:lnTo>
                <a:lnTo>
                  <a:pt x="1324056" y="1434675"/>
                </a:lnTo>
                <a:lnTo>
                  <a:pt x="1316024" y="1455770"/>
                </a:lnTo>
                <a:cubicBezTo>
                  <a:pt x="1317510" y="1459761"/>
                  <a:pt x="1318350" y="1465348"/>
                  <a:pt x="1318546" y="1472534"/>
                </a:cubicBezTo>
                <a:cubicBezTo>
                  <a:pt x="1318738" y="1479717"/>
                  <a:pt x="1316392" y="1484483"/>
                  <a:pt x="1311501" y="1486832"/>
                </a:cubicBezTo>
                <a:cubicBezTo>
                  <a:pt x="1312112" y="1489024"/>
                  <a:pt x="1313523" y="1492117"/>
                  <a:pt x="1315733" y="1496106"/>
                </a:cubicBezTo>
                <a:cubicBezTo>
                  <a:pt x="1317942" y="1500094"/>
                  <a:pt x="1320796" y="1501795"/>
                  <a:pt x="1324293" y="1501206"/>
                </a:cubicBezTo>
                <a:cubicBezTo>
                  <a:pt x="1325833" y="1499861"/>
                  <a:pt x="1326204" y="1495886"/>
                  <a:pt x="1325408" y="1489283"/>
                </a:cubicBezTo>
                <a:cubicBezTo>
                  <a:pt x="1324614" y="1482677"/>
                  <a:pt x="1323824" y="1478153"/>
                  <a:pt x="1323044" y="1475706"/>
                </a:cubicBezTo>
                <a:lnTo>
                  <a:pt x="1342581" y="1432397"/>
                </a:lnTo>
                <a:cubicBezTo>
                  <a:pt x="1341644" y="1426763"/>
                  <a:pt x="1341985" y="1414473"/>
                  <a:pt x="1343606" y="1395524"/>
                </a:cubicBezTo>
                <a:cubicBezTo>
                  <a:pt x="1345228" y="1376575"/>
                  <a:pt x="1346731" y="1364835"/>
                  <a:pt x="1348114" y="1360302"/>
                </a:cubicBezTo>
                <a:lnTo>
                  <a:pt x="1352775" y="1358799"/>
                </a:lnTo>
                <a:lnTo>
                  <a:pt x="1327629" y="1291488"/>
                </a:lnTo>
                <a:lnTo>
                  <a:pt x="1355562" y="1261769"/>
                </a:lnTo>
                <a:lnTo>
                  <a:pt x="1321132" y="1272652"/>
                </a:lnTo>
                <a:lnTo>
                  <a:pt x="1335981" y="1236624"/>
                </a:lnTo>
                <a:lnTo>
                  <a:pt x="1334404" y="1216235"/>
                </a:lnTo>
                <a:lnTo>
                  <a:pt x="1306703" y="1167546"/>
                </a:lnTo>
                <a:cubicBezTo>
                  <a:pt x="1316172" y="1151009"/>
                  <a:pt x="1327276" y="1134769"/>
                  <a:pt x="1340018" y="1118828"/>
                </a:cubicBezTo>
                <a:cubicBezTo>
                  <a:pt x="1352760" y="1102888"/>
                  <a:pt x="1364695" y="1083123"/>
                  <a:pt x="1375821" y="1059533"/>
                </a:cubicBezTo>
                <a:cubicBezTo>
                  <a:pt x="1373946" y="1058711"/>
                  <a:pt x="1371970" y="1057593"/>
                  <a:pt x="1369893" y="1056184"/>
                </a:cubicBezTo>
                <a:cubicBezTo>
                  <a:pt x="1367816" y="1054774"/>
                  <a:pt x="1367070" y="1053270"/>
                  <a:pt x="1367655" y="1051669"/>
                </a:cubicBezTo>
                <a:cubicBezTo>
                  <a:pt x="1371627" y="1047041"/>
                  <a:pt x="1380510" y="1043798"/>
                  <a:pt x="1394300" y="1041941"/>
                </a:cubicBezTo>
                <a:cubicBezTo>
                  <a:pt x="1408092" y="1040084"/>
                  <a:pt x="1417787" y="1039196"/>
                  <a:pt x="1423382" y="1039276"/>
                </a:cubicBezTo>
                <a:lnTo>
                  <a:pt x="1444751" y="1014244"/>
                </a:lnTo>
                <a:lnTo>
                  <a:pt x="1487348" y="1011225"/>
                </a:lnTo>
                <a:cubicBezTo>
                  <a:pt x="1475717" y="997929"/>
                  <a:pt x="1463883" y="984045"/>
                  <a:pt x="1451846" y="969571"/>
                </a:cubicBezTo>
                <a:cubicBezTo>
                  <a:pt x="1439809" y="955099"/>
                  <a:pt x="1428800" y="939648"/>
                  <a:pt x="1418816" y="923221"/>
                </a:cubicBezTo>
                <a:cubicBezTo>
                  <a:pt x="1421878" y="915127"/>
                  <a:pt x="1419101" y="907408"/>
                  <a:pt x="1410490" y="900066"/>
                </a:cubicBezTo>
                <a:cubicBezTo>
                  <a:pt x="1401877" y="892725"/>
                  <a:pt x="1393772" y="887346"/>
                  <a:pt x="1386172" y="883926"/>
                </a:cubicBezTo>
                <a:cubicBezTo>
                  <a:pt x="1403517" y="846568"/>
                  <a:pt x="1415389" y="824972"/>
                  <a:pt x="1421788" y="819141"/>
                </a:cubicBezTo>
                <a:cubicBezTo>
                  <a:pt x="1428186" y="813312"/>
                  <a:pt x="1443653" y="821913"/>
                  <a:pt x="1468188" y="844948"/>
                </a:cubicBezTo>
                <a:cubicBezTo>
                  <a:pt x="1469252" y="843089"/>
                  <a:pt x="1470419" y="840543"/>
                  <a:pt x="1471692" y="837312"/>
                </a:cubicBezTo>
                <a:cubicBezTo>
                  <a:pt x="1472964" y="834081"/>
                  <a:pt x="1472902" y="831925"/>
                  <a:pt x="1471507" y="830843"/>
                </a:cubicBezTo>
                <a:cubicBezTo>
                  <a:pt x="1466769" y="828641"/>
                  <a:pt x="1464387" y="826347"/>
                  <a:pt x="1464360" y="823963"/>
                </a:cubicBezTo>
                <a:cubicBezTo>
                  <a:pt x="1464334" y="821578"/>
                  <a:pt x="1465640" y="818118"/>
                  <a:pt x="1468282" y="813585"/>
                </a:cubicBezTo>
                <a:cubicBezTo>
                  <a:pt x="1469095" y="803917"/>
                  <a:pt x="1468785" y="793461"/>
                  <a:pt x="1467351" y="782218"/>
                </a:cubicBezTo>
                <a:cubicBezTo>
                  <a:pt x="1465917" y="770977"/>
                  <a:pt x="1463560" y="760516"/>
                  <a:pt x="1460278" y="750837"/>
                </a:cubicBezTo>
                <a:cubicBezTo>
                  <a:pt x="1453667" y="747813"/>
                  <a:pt x="1449310" y="744402"/>
                  <a:pt x="1447207" y="740608"/>
                </a:cubicBezTo>
                <a:cubicBezTo>
                  <a:pt x="1445102" y="736812"/>
                  <a:pt x="1445662" y="731847"/>
                  <a:pt x="1448888" y="725715"/>
                </a:cubicBezTo>
                <a:lnTo>
                  <a:pt x="1462066" y="700660"/>
                </a:lnTo>
                <a:lnTo>
                  <a:pt x="1449075" y="662989"/>
                </a:lnTo>
                <a:lnTo>
                  <a:pt x="1481929" y="631716"/>
                </a:lnTo>
                <a:cubicBezTo>
                  <a:pt x="1487211" y="634180"/>
                  <a:pt x="1492590" y="637919"/>
                  <a:pt x="1498070" y="642933"/>
                </a:cubicBezTo>
                <a:cubicBezTo>
                  <a:pt x="1503549" y="647946"/>
                  <a:pt x="1506876" y="653640"/>
                  <a:pt x="1508052" y="660014"/>
                </a:cubicBezTo>
                <a:lnTo>
                  <a:pt x="1583384" y="664925"/>
                </a:lnTo>
                <a:cubicBezTo>
                  <a:pt x="1610987" y="677740"/>
                  <a:pt x="1638804" y="687226"/>
                  <a:pt x="1666835" y="693379"/>
                </a:cubicBezTo>
                <a:cubicBezTo>
                  <a:pt x="1694868" y="699532"/>
                  <a:pt x="1724333" y="705886"/>
                  <a:pt x="1755230" y="712439"/>
                </a:cubicBezTo>
                <a:cubicBezTo>
                  <a:pt x="1760992" y="702784"/>
                  <a:pt x="1769189" y="700193"/>
                  <a:pt x="1779823" y="704665"/>
                </a:cubicBezTo>
                <a:lnTo>
                  <a:pt x="1786366" y="707819"/>
                </a:lnTo>
                <a:lnTo>
                  <a:pt x="1815877" y="698491"/>
                </a:lnTo>
                <a:lnTo>
                  <a:pt x="1845318" y="712685"/>
                </a:lnTo>
                <a:cubicBezTo>
                  <a:pt x="1857786" y="708145"/>
                  <a:pt x="1870562" y="703998"/>
                  <a:pt x="1883643" y="700245"/>
                </a:cubicBezTo>
                <a:cubicBezTo>
                  <a:pt x="1896724" y="696491"/>
                  <a:pt x="1909076" y="697046"/>
                  <a:pt x="1920697" y="701914"/>
                </a:cubicBezTo>
                <a:cubicBezTo>
                  <a:pt x="1932388" y="706487"/>
                  <a:pt x="1951132" y="714705"/>
                  <a:pt x="1976929" y="726571"/>
                </a:cubicBezTo>
                <a:cubicBezTo>
                  <a:pt x="2002727" y="738434"/>
                  <a:pt x="2014498" y="750162"/>
                  <a:pt x="2012246" y="761755"/>
                </a:cubicBezTo>
                <a:lnTo>
                  <a:pt x="2010599" y="764886"/>
                </a:lnTo>
                <a:cubicBezTo>
                  <a:pt x="2021774" y="770764"/>
                  <a:pt x="2032535" y="777916"/>
                  <a:pt x="2042885" y="786341"/>
                </a:cubicBezTo>
                <a:cubicBezTo>
                  <a:pt x="2053233" y="794764"/>
                  <a:pt x="2064813" y="802311"/>
                  <a:pt x="2077624" y="808978"/>
                </a:cubicBezTo>
                <a:lnTo>
                  <a:pt x="2084120" y="827814"/>
                </a:lnTo>
                <a:cubicBezTo>
                  <a:pt x="2098192" y="835007"/>
                  <a:pt x="2106832" y="844244"/>
                  <a:pt x="2110040" y="855523"/>
                </a:cubicBezTo>
                <a:cubicBezTo>
                  <a:pt x="2113248" y="866803"/>
                  <a:pt x="2114917" y="879549"/>
                  <a:pt x="2115044" y="893760"/>
                </a:cubicBezTo>
                <a:lnTo>
                  <a:pt x="2167291" y="950357"/>
                </a:lnTo>
                <a:lnTo>
                  <a:pt x="2206546" y="969283"/>
                </a:lnTo>
                <a:cubicBezTo>
                  <a:pt x="2207625" y="973729"/>
                  <a:pt x="2207068" y="977386"/>
                  <a:pt x="2204876" y="980255"/>
                </a:cubicBezTo>
                <a:cubicBezTo>
                  <a:pt x="2201963" y="984657"/>
                  <a:pt x="2200382" y="987985"/>
                  <a:pt x="2200137" y="990238"/>
                </a:cubicBezTo>
                <a:cubicBezTo>
                  <a:pt x="2199892" y="992493"/>
                  <a:pt x="2203636" y="995443"/>
                  <a:pt x="2211372" y="999090"/>
                </a:cubicBezTo>
                <a:cubicBezTo>
                  <a:pt x="2217073" y="998322"/>
                  <a:pt x="2225334" y="997560"/>
                  <a:pt x="2236153" y="996806"/>
                </a:cubicBezTo>
                <a:cubicBezTo>
                  <a:pt x="2246972" y="996051"/>
                  <a:pt x="2250714" y="999981"/>
                  <a:pt x="2247378" y="1008599"/>
                </a:cubicBezTo>
                <a:lnTo>
                  <a:pt x="2258746" y="1041560"/>
                </a:lnTo>
                <a:cubicBezTo>
                  <a:pt x="2292879" y="1061778"/>
                  <a:pt x="2319822" y="1089817"/>
                  <a:pt x="2339575" y="1125677"/>
                </a:cubicBezTo>
                <a:cubicBezTo>
                  <a:pt x="2359329" y="1161538"/>
                  <a:pt x="2392815" y="1192732"/>
                  <a:pt x="2440032" y="1219258"/>
                </a:cubicBezTo>
                <a:cubicBezTo>
                  <a:pt x="2442452" y="1231547"/>
                  <a:pt x="2447332" y="1243061"/>
                  <a:pt x="2454670" y="1253797"/>
                </a:cubicBezTo>
                <a:lnTo>
                  <a:pt x="2463170" y="1259163"/>
                </a:lnTo>
                <a:lnTo>
                  <a:pt x="2495426" y="1244500"/>
                </a:lnTo>
                <a:cubicBezTo>
                  <a:pt x="2495372" y="1238580"/>
                  <a:pt x="2497619" y="1226056"/>
                  <a:pt x="2502168" y="1206928"/>
                </a:cubicBezTo>
                <a:cubicBezTo>
                  <a:pt x="2506716" y="1187800"/>
                  <a:pt x="2510175" y="1176855"/>
                  <a:pt x="2512546" y="1174095"/>
                </a:cubicBezTo>
                <a:cubicBezTo>
                  <a:pt x="2510997" y="1157672"/>
                  <a:pt x="2514323" y="1145119"/>
                  <a:pt x="2522522" y="1136435"/>
                </a:cubicBezTo>
                <a:cubicBezTo>
                  <a:pt x="2530721" y="1127752"/>
                  <a:pt x="2534512" y="1117791"/>
                  <a:pt x="2533894" y="1106553"/>
                </a:cubicBezTo>
                <a:lnTo>
                  <a:pt x="2552353" y="1064388"/>
                </a:lnTo>
                <a:cubicBezTo>
                  <a:pt x="2561479" y="1063037"/>
                  <a:pt x="2570147" y="1060429"/>
                  <a:pt x="2578357" y="1056561"/>
                </a:cubicBezTo>
                <a:cubicBezTo>
                  <a:pt x="2586568" y="1052693"/>
                  <a:pt x="2593715" y="1046777"/>
                  <a:pt x="2599798" y="1038811"/>
                </a:cubicBezTo>
                <a:cubicBezTo>
                  <a:pt x="2615788" y="1035592"/>
                  <a:pt x="2631018" y="1030721"/>
                  <a:pt x="2645490" y="1024195"/>
                </a:cubicBezTo>
                <a:cubicBezTo>
                  <a:pt x="2659958" y="1017668"/>
                  <a:pt x="2675189" y="1012796"/>
                  <a:pt x="2691180" y="1009579"/>
                </a:cubicBezTo>
                <a:lnTo>
                  <a:pt x="2708506" y="981831"/>
                </a:lnTo>
                <a:cubicBezTo>
                  <a:pt x="2712417" y="981188"/>
                  <a:pt x="2716174" y="979683"/>
                  <a:pt x="2719774" y="977313"/>
                </a:cubicBezTo>
                <a:cubicBezTo>
                  <a:pt x="2723376" y="974943"/>
                  <a:pt x="2725016" y="972005"/>
                  <a:pt x="2724699" y="968500"/>
                </a:cubicBezTo>
                <a:lnTo>
                  <a:pt x="2724080" y="965043"/>
                </a:lnTo>
                <a:cubicBezTo>
                  <a:pt x="2740247" y="961945"/>
                  <a:pt x="2756183" y="957550"/>
                  <a:pt x="2771885" y="951860"/>
                </a:cubicBezTo>
                <a:cubicBezTo>
                  <a:pt x="2787589" y="946168"/>
                  <a:pt x="2803525" y="941773"/>
                  <a:pt x="2819691" y="938675"/>
                </a:cubicBezTo>
                <a:cubicBezTo>
                  <a:pt x="2826799" y="937731"/>
                  <a:pt x="2832000" y="939100"/>
                  <a:pt x="2835293" y="942785"/>
                </a:cubicBezTo>
                <a:cubicBezTo>
                  <a:pt x="2838584" y="946469"/>
                  <a:pt x="2840639" y="951024"/>
                  <a:pt x="2841454" y="956448"/>
                </a:cubicBezTo>
                <a:cubicBezTo>
                  <a:pt x="2856308" y="953788"/>
                  <a:pt x="2865280" y="957206"/>
                  <a:pt x="2868376" y="966705"/>
                </a:cubicBezTo>
                <a:cubicBezTo>
                  <a:pt x="2871470" y="976202"/>
                  <a:pt x="2875183" y="981374"/>
                  <a:pt x="2879516" y="982220"/>
                </a:cubicBezTo>
                <a:cubicBezTo>
                  <a:pt x="2883110" y="981110"/>
                  <a:pt x="2886132" y="978095"/>
                  <a:pt x="2888578" y="973171"/>
                </a:cubicBezTo>
                <a:cubicBezTo>
                  <a:pt x="2891026" y="968249"/>
                  <a:pt x="2892990" y="964517"/>
                  <a:pt x="2894470" y="961976"/>
                </a:cubicBezTo>
                <a:cubicBezTo>
                  <a:pt x="2912291" y="958605"/>
                  <a:pt x="2929431" y="954013"/>
                  <a:pt x="2945886" y="948200"/>
                </a:cubicBezTo>
                <a:cubicBezTo>
                  <a:pt x="2962340" y="942385"/>
                  <a:pt x="2979479" y="937793"/>
                  <a:pt x="2997301" y="934422"/>
                </a:cubicBezTo>
                <a:cubicBezTo>
                  <a:pt x="3006857" y="933743"/>
                  <a:pt x="3011236" y="936582"/>
                  <a:pt x="3010439" y="942938"/>
                </a:cubicBezTo>
                <a:cubicBezTo>
                  <a:pt x="3009642" y="949295"/>
                  <a:pt x="3011315" y="952579"/>
                  <a:pt x="3015455" y="952788"/>
                </a:cubicBezTo>
                <a:cubicBezTo>
                  <a:pt x="3021065" y="950829"/>
                  <a:pt x="3026656" y="944872"/>
                  <a:pt x="3032228" y="934915"/>
                </a:cubicBezTo>
                <a:cubicBezTo>
                  <a:pt x="3037798" y="924957"/>
                  <a:pt x="3042178" y="917421"/>
                  <a:pt x="3045364" y="912302"/>
                </a:cubicBezTo>
                <a:cubicBezTo>
                  <a:pt x="3047838" y="920493"/>
                  <a:pt x="3053979" y="924526"/>
                  <a:pt x="3063789" y="924397"/>
                </a:cubicBezTo>
                <a:cubicBezTo>
                  <a:pt x="3073598" y="924269"/>
                  <a:pt x="3081519" y="922672"/>
                  <a:pt x="3087550" y="919608"/>
                </a:cubicBezTo>
                <a:cubicBezTo>
                  <a:pt x="3086338" y="925810"/>
                  <a:pt x="3086596" y="932439"/>
                  <a:pt x="3088324" y="939491"/>
                </a:cubicBezTo>
                <a:cubicBezTo>
                  <a:pt x="3090051" y="946546"/>
                  <a:pt x="3095261" y="949694"/>
                  <a:pt x="3103951" y="948934"/>
                </a:cubicBezTo>
                <a:lnTo>
                  <a:pt x="3129943" y="969570"/>
                </a:lnTo>
                <a:cubicBezTo>
                  <a:pt x="3131525" y="980131"/>
                  <a:pt x="3132282" y="991274"/>
                  <a:pt x="3132214" y="1002996"/>
                </a:cubicBezTo>
                <a:cubicBezTo>
                  <a:pt x="3132146" y="1014718"/>
                  <a:pt x="3132902" y="1025858"/>
                  <a:pt x="3134484" y="1036421"/>
                </a:cubicBezTo>
                <a:lnTo>
                  <a:pt x="3166460" y="1048960"/>
                </a:lnTo>
                <a:lnTo>
                  <a:pt x="3204622" y="1096060"/>
                </a:lnTo>
                <a:cubicBezTo>
                  <a:pt x="3206628" y="1095583"/>
                  <a:pt x="3208935" y="1095501"/>
                  <a:pt x="3211546" y="1095814"/>
                </a:cubicBezTo>
                <a:cubicBezTo>
                  <a:pt x="3214157" y="1096125"/>
                  <a:pt x="3215871" y="1097920"/>
                  <a:pt x="3216690" y="1101194"/>
                </a:cubicBezTo>
                <a:cubicBezTo>
                  <a:pt x="3216825" y="1107992"/>
                  <a:pt x="3213644" y="1114443"/>
                  <a:pt x="3207152" y="1120549"/>
                </a:cubicBezTo>
                <a:cubicBezTo>
                  <a:pt x="3200656" y="1126655"/>
                  <a:pt x="3197477" y="1133106"/>
                  <a:pt x="3197611" y="1139904"/>
                </a:cubicBezTo>
                <a:cubicBezTo>
                  <a:pt x="3198354" y="1143191"/>
                  <a:pt x="3200220" y="1144960"/>
                  <a:pt x="3203206" y="1145210"/>
                </a:cubicBezTo>
                <a:cubicBezTo>
                  <a:pt x="3206194" y="1145461"/>
                  <a:pt x="3209554" y="1145206"/>
                  <a:pt x="3213288" y="1144445"/>
                </a:cubicBezTo>
                <a:lnTo>
                  <a:pt x="3233643" y="1166289"/>
                </a:lnTo>
                <a:lnTo>
                  <a:pt x="3251440" y="1134536"/>
                </a:lnTo>
                <a:lnTo>
                  <a:pt x="3241999" y="1085777"/>
                </a:lnTo>
                <a:cubicBezTo>
                  <a:pt x="3255324" y="1080397"/>
                  <a:pt x="3260466" y="1074420"/>
                  <a:pt x="3257427" y="1067847"/>
                </a:cubicBezTo>
                <a:cubicBezTo>
                  <a:pt x="3254387" y="1061272"/>
                  <a:pt x="3256926" y="1056136"/>
                  <a:pt x="3265045" y="1052436"/>
                </a:cubicBezTo>
                <a:lnTo>
                  <a:pt x="3273077" y="1031342"/>
                </a:lnTo>
                <a:lnTo>
                  <a:pt x="3302012" y="1025702"/>
                </a:lnTo>
                <a:lnTo>
                  <a:pt x="3291483" y="995798"/>
                </a:lnTo>
                <a:cubicBezTo>
                  <a:pt x="3294739" y="988810"/>
                  <a:pt x="3296833" y="980580"/>
                  <a:pt x="3297765" y="971105"/>
                </a:cubicBezTo>
                <a:cubicBezTo>
                  <a:pt x="3298696" y="961630"/>
                  <a:pt x="3299630" y="952849"/>
                  <a:pt x="3300566" y="944762"/>
                </a:cubicBezTo>
                <a:cubicBezTo>
                  <a:pt x="3303217" y="943828"/>
                  <a:pt x="3308036" y="941501"/>
                  <a:pt x="3315020" y="937783"/>
                </a:cubicBezTo>
                <a:cubicBezTo>
                  <a:pt x="3322004" y="934064"/>
                  <a:pt x="3325661" y="931189"/>
                  <a:pt x="3325992" y="929154"/>
                </a:cubicBezTo>
                <a:cubicBezTo>
                  <a:pt x="3323225" y="924265"/>
                  <a:pt x="3320024" y="920211"/>
                  <a:pt x="3316393" y="916988"/>
                </a:cubicBezTo>
                <a:cubicBezTo>
                  <a:pt x="3312763" y="913765"/>
                  <a:pt x="3314778" y="910802"/>
                  <a:pt x="3322442" y="908098"/>
                </a:cubicBezTo>
                <a:lnTo>
                  <a:pt x="3333787" y="841529"/>
                </a:lnTo>
                <a:cubicBezTo>
                  <a:pt x="3333440" y="832081"/>
                  <a:pt x="3340948" y="812699"/>
                  <a:pt x="3356310" y="783379"/>
                </a:cubicBezTo>
                <a:cubicBezTo>
                  <a:pt x="3371674" y="754059"/>
                  <a:pt x="3382934" y="731614"/>
                  <a:pt x="3390094" y="716044"/>
                </a:cubicBezTo>
                <a:cubicBezTo>
                  <a:pt x="3386201" y="706816"/>
                  <a:pt x="3389268" y="700892"/>
                  <a:pt x="3399296" y="698272"/>
                </a:cubicBezTo>
                <a:cubicBezTo>
                  <a:pt x="3404672" y="696845"/>
                  <a:pt x="3408670" y="694938"/>
                  <a:pt x="3411292" y="692550"/>
                </a:cubicBezTo>
                <a:cubicBezTo>
                  <a:pt x="3413914" y="690163"/>
                  <a:pt x="3414142" y="685773"/>
                  <a:pt x="3411970" y="679380"/>
                </a:cubicBezTo>
                <a:lnTo>
                  <a:pt x="3415323" y="644995"/>
                </a:lnTo>
                <a:cubicBezTo>
                  <a:pt x="3424528" y="641638"/>
                  <a:pt x="3429534" y="638018"/>
                  <a:pt x="3430340" y="634135"/>
                </a:cubicBezTo>
                <a:cubicBezTo>
                  <a:pt x="3431147" y="630251"/>
                  <a:pt x="3434993" y="626081"/>
                  <a:pt x="3441878" y="621622"/>
                </a:cubicBezTo>
                <a:lnTo>
                  <a:pt x="3457942" y="579434"/>
                </a:lnTo>
                <a:cubicBezTo>
                  <a:pt x="3457724" y="579042"/>
                  <a:pt x="3457285" y="577332"/>
                  <a:pt x="3456621" y="574309"/>
                </a:cubicBezTo>
                <a:cubicBezTo>
                  <a:pt x="3455959" y="571284"/>
                  <a:pt x="3456387" y="569296"/>
                  <a:pt x="3457903" y="568344"/>
                </a:cubicBezTo>
                <a:cubicBezTo>
                  <a:pt x="3463039" y="567150"/>
                  <a:pt x="3466953" y="568661"/>
                  <a:pt x="3469646" y="572880"/>
                </a:cubicBezTo>
                <a:cubicBezTo>
                  <a:pt x="3472340" y="577099"/>
                  <a:pt x="3474236" y="581112"/>
                  <a:pt x="3475336" y="584920"/>
                </a:cubicBezTo>
                <a:lnTo>
                  <a:pt x="3458061" y="612699"/>
                </a:lnTo>
                <a:cubicBezTo>
                  <a:pt x="3465205" y="626582"/>
                  <a:pt x="3466704" y="640901"/>
                  <a:pt x="3462558" y="655652"/>
                </a:cubicBezTo>
                <a:cubicBezTo>
                  <a:pt x="3458413" y="670405"/>
                  <a:pt x="3458175" y="685282"/>
                  <a:pt x="3461848" y="700287"/>
                </a:cubicBezTo>
                <a:cubicBezTo>
                  <a:pt x="3454790" y="724149"/>
                  <a:pt x="3451789" y="748554"/>
                  <a:pt x="3452843" y="773499"/>
                </a:cubicBezTo>
                <a:cubicBezTo>
                  <a:pt x="3448392" y="777095"/>
                  <a:pt x="3446044" y="781862"/>
                  <a:pt x="3445800" y="787799"/>
                </a:cubicBezTo>
                <a:cubicBezTo>
                  <a:pt x="3445555" y="793737"/>
                  <a:pt x="3446396" y="799324"/>
                  <a:pt x="3448320" y="804563"/>
                </a:cubicBezTo>
                <a:cubicBezTo>
                  <a:pt x="3449895" y="813151"/>
                  <a:pt x="3445956" y="818431"/>
                  <a:pt x="3436506" y="820402"/>
                </a:cubicBezTo>
                <a:cubicBezTo>
                  <a:pt x="3427054" y="822374"/>
                  <a:pt x="3423700" y="829315"/>
                  <a:pt x="3426445" y="841226"/>
                </a:cubicBezTo>
                <a:lnTo>
                  <a:pt x="3415022" y="885618"/>
                </a:lnTo>
                <a:cubicBezTo>
                  <a:pt x="3417281" y="890207"/>
                  <a:pt x="3421487" y="892088"/>
                  <a:pt x="3427636" y="891260"/>
                </a:cubicBezTo>
                <a:cubicBezTo>
                  <a:pt x="3433786" y="890430"/>
                  <a:pt x="3438850" y="889259"/>
                  <a:pt x="3442826" y="887744"/>
                </a:cubicBezTo>
                <a:lnTo>
                  <a:pt x="3449767" y="885505"/>
                </a:lnTo>
                <a:cubicBezTo>
                  <a:pt x="3450182" y="880050"/>
                  <a:pt x="3452774" y="875977"/>
                  <a:pt x="3457542" y="873282"/>
                </a:cubicBezTo>
                <a:cubicBezTo>
                  <a:pt x="3462310" y="870586"/>
                  <a:pt x="3466647" y="868724"/>
                  <a:pt x="3470552" y="867695"/>
                </a:cubicBezTo>
                <a:cubicBezTo>
                  <a:pt x="3470215" y="854390"/>
                  <a:pt x="3472768" y="839689"/>
                  <a:pt x="3478213" y="823593"/>
                </a:cubicBezTo>
                <a:cubicBezTo>
                  <a:pt x="3483658" y="807496"/>
                  <a:pt x="3490267" y="793336"/>
                  <a:pt x="3498041" y="781115"/>
                </a:cubicBezTo>
                <a:lnTo>
                  <a:pt x="3499013" y="728995"/>
                </a:lnTo>
                <a:lnTo>
                  <a:pt x="3533721" y="717793"/>
                </a:lnTo>
                <a:lnTo>
                  <a:pt x="3564759" y="652269"/>
                </a:lnTo>
                <a:cubicBezTo>
                  <a:pt x="3565726" y="659359"/>
                  <a:pt x="3569361" y="663734"/>
                  <a:pt x="3575665" y="665401"/>
                </a:cubicBezTo>
                <a:cubicBezTo>
                  <a:pt x="3581968" y="667066"/>
                  <a:pt x="3588772" y="666722"/>
                  <a:pt x="3596074" y="664364"/>
                </a:cubicBezTo>
                <a:lnTo>
                  <a:pt x="3603016" y="662124"/>
                </a:lnTo>
                <a:cubicBezTo>
                  <a:pt x="3599650" y="652109"/>
                  <a:pt x="3600200" y="643605"/>
                  <a:pt x="3604664" y="636614"/>
                </a:cubicBezTo>
                <a:cubicBezTo>
                  <a:pt x="3609126" y="629623"/>
                  <a:pt x="3616637" y="624424"/>
                  <a:pt x="3627192" y="621017"/>
                </a:cubicBezTo>
                <a:lnTo>
                  <a:pt x="3637604" y="617656"/>
                </a:lnTo>
                <a:lnTo>
                  <a:pt x="3615531" y="598878"/>
                </a:lnTo>
                <a:cubicBezTo>
                  <a:pt x="3615910" y="596983"/>
                  <a:pt x="3619764" y="594660"/>
                  <a:pt x="3627088" y="591910"/>
                </a:cubicBezTo>
                <a:cubicBezTo>
                  <a:pt x="3634415" y="589160"/>
                  <a:pt x="3639427" y="587388"/>
                  <a:pt x="3642128" y="586594"/>
                </a:cubicBezTo>
                <a:lnTo>
                  <a:pt x="3684945" y="576474"/>
                </a:lnTo>
                <a:cubicBezTo>
                  <a:pt x="3685678" y="578782"/>
                  <a:pt x="3687138" y="582474"/>
                  <a:pt x="3689328" y="587548"/>
                </a:cubicBezTo>
                <a:cubicBezTo>
                  <a:pt x="3691518" y="592625"/>
                  <a:pt x="3693554" y="595204"/>
                  <a:pt x="3695437" y="595291"/>
                </a:cubicBezTo>
                <a:cubicBezTo>
                  <a:pt x="3700299" y="592179"/>
                  <a:pt x="3702973" y="584224"/>
                  <a:pt x="3703459" y="571423"/>
                </a:cubicBezTo>
                <a:cubicBezTo>
                  <a:pt x="3703944" y="558624"/>
                  <a:pt x="3704298" y="549567"/>
                  <a:pt x="3704520" y="544254"/>
                </a:cubicBezTo>
                <a:lnTo>
                  <a:pt x="3709122" y="535368"/>
                </a:lnTo>
                <a:lnTo>
                  <a:pt x="3710213" y="516513"/>
                </a:lnTo>
                <a:lnTo>
                  <a:pt x="3741370" y="484255"/>
                </a:lnTo>
                <a:cubicBezTo>
                  <a:pt x="3739428" y="480565"/>
                  <a:pt x="3739804" y="477976"/>
                  <a:pt x="3742501" y="476490"/>
                </a:cubicBezTo>
                <a:cubicBezTo>
                  <a:pt x="3747683" y="474971"/>
                  <a:pt x="3752654" y="474908"/>
                  <a:pt x="3757412" y="476303"/>
                </a:cubicBezTo>
                <a:cubicBezTo>
                  <a:pt x="3762170" y="477696"/>
                  <a:pt x="3766860" y="479574"/>
                  <a:pt x="3771475" y="481939"/>
                </a:cubicBezTo>
                <a:lnTo>
                  <a:pt x="3757435" y="442066"/>
                </a:lnTo>
                <a:cubicBezTo>
                  <a:pt x="3773539" y="431317"/>
                  <a:pt x="3782325" y="418306"/>
                  <a:pt x="3783790" y="403031"/>
                </a:cubicBezTo>
                <a:cubicBezTo>
                  <a:pt x="3785256" y="387756"/>
                  <a:pt x="3790288" y="377808"/>
                  <a:pt x="3798886" y="373182"/>
                </a:cubicBezTo>
                <a:lnTo>
                  <a:pt x="3789486" y="335511"/>
                </a:lnTo>
                <a:lnTo>
                  <a:pt x="3834605" y="320948"/>
                </a:lnTo>
                <a:lnTo>
                  <a:pt x="3846068" y="287646"/>
                </a:lnTo>
                <a:lnTo>
                  <a:pt x="3849539" y="286525"/>
                </a:lnTo>
                <a:cubicBezTo>
                  <a:pt x="3859372" y="283352"/>
                  <a:pt x="3865172" y="285181"/>
                  <a:pt x="3866932" y="292013"/>
                </a:cubicBezTo>
                <a:cubicBezTo>
                  <a:pt x="3867983" y="295451"/>
                  <a:pt x="3867658" y="299103"/>
                  <a:pt x="3865958" y="302966"/>
                </a:cubicBezTo>
                <a:cubicBezTo>
                  <a:pt x="3864259" y="306830"/>
                  <a:pt x="3861907" y="310210"/>
                  <a:pt x="3858900" y="313108"/>
                </a:cubicBezTo>
                <a:cubicBezTo>
                  <a:pt x="3862518" y="326586"/>
                  <a:pt x="3859182" y="338148"/>
                  <a:pt x="3848890" y="347792"/>
                </a:cubicBezTo>
                <a:cubicBezTo>
                  <a:pt x="3838595" y="357436"/>
                  <a:pt x="3827712" y="364032"/>
                  <a:pt x="3816240" y="367581"/>
                </a:cubicBezTo>
                <a:cubicBezTo>
                  <a:pt x="3819613" y="373275"/>
                  <a:pt x="3820450" y="377939"/>
                  <a:pt x="3818750" y="381573"/>
                </a:cubicBezTo>
                <a:cubicBezTo>
                  <a:pt x="3817050" y="385205"/>
                  <a:pt x="3817020" y="390148"/>
                  <a:pt x="3818658" y="396403"/>
                </a:cubicBezTo>
                <a:cubicBezTo>
                  <a:pt x="3823864" y="414844"/>
                  <a:pt x="3823478" y="428383"/>
                  <a:pt x="3817501" y="437018"/>
                </a:cubicBezTo>
                <a:cubicBezTo>
                  <a:pt x="3811522" y="445656"/>
                  <a:pt x="3810844" y="458363"/>
                  <a:pt x="3815465" y="475142"/>
                </a:cubicBezTo>
                <a:cubicBezTo>
                  <a:pt x="3812911" y="476352"/>
                  <a:pt x="3808483" y="479785"/>
                  <a:pt x="3802181" y="485443"/>
                </a:cubicBezTo>
                <a:cubicBezTo>
                  <a:pt x="3795879" y="491099"/>
                  <a:pt x="3792612" y="495084"/>
                  <a:pt x="3792379" y="497395"/>
                </a:cubicBezTo>
                <a:lnTo>
                  <a:pt x="3795849" y="496274"/>
                </a:lnTo>
                <a:lnTo>
                  <a:pt x="3846741" y="476148"/>
                </a:lnTo>
                <a:cubicBezTo>
                  <a:pt x="3853364" y="493130"/>
                  <a:pt x="3865739" y="499003"/>
                  <a:pt x="3883866" y="493769"/>
                </a:cubicBezTo>
                <a:cubicBezTo>
                  <a:pt x="3889314" y="492088"/>
                  <a:pt x="3894612" y="489299"/>
                  <a:pt x="3899762" y="485401"/>
                </a:cubicBezTo>
                <a:cubicBezTo>
                  <a:pt x="3904911" y="481504"/>
                  <a:pt x="3908466" y="476502"/>
                  <a:pt x="3910422" y="470397"/>
                </a:cubicBezTo>
                <a:lnTo>
                  <a:pt x="3917284" y="445979"/>
                </a:lnTo>
                <a:cubicBezTo>
                  <a:pt x="3919190" y="445673"/>
                  <a:pt x="3921463" y="447098"/>
                  <a:pt x="3924104" y="450253"/>
                </a:cubicBezTo>
                <a:cubicBezTo>
                  <a:pt x="3926746" y="453411"/>
                  <a:pt x="3928736" y="456776"/>
                  <a:pt x="3930076" y="460353"/>
                </a:cubicBezTo>
                <a:lnTo>
                  <a:pt x="3947469" y="465840"/>
                </a:lnTo>
                <a:cubicBezTo>
                  <a:pt x="3944534" y="468484"/>
                  <a:pt x="3942322" y="470431"/>
                  <a:pt x="3940830" y="471684"/>
                </a:cubicBezTo>
                <a:cubicBezTo>
                  <a:pt x="3939339" y="472936"/>
                  <a:pt x="3938861" y="474324"/>
                  <a:pt x="3939398" y="475847"/>
                </a:cubicBezTo>
                <a:cubicBezTo>
                  <a:pt x="3941738" y="482491"/>
                  <a:pt x="3946378" y="484694"/>
                  <a:pt x="3953321" y="482454"/>
                </a:cubicBezTo>
                <a:lnTo>
                  <a:pt x="3956790" y="481334"/>
                </a:lnTo>
                <a:lnTo>
                  <a:pt x="3966111" y="496827"/>
                </a:lnTo>
                <a:lnTo>
                  <a:pt x="3999687" y="493392"/>
                </a:lnTo>
                <a:cubicBezTo>
                  <a:pt x="3992581" y="483043"/>
                  <a:pt x="3989878" y="469422"/>
                  <a:pt x="3991580" y="452529"/>
                </a:cubicBezTo>
                <a:cubicBezTo>
                  <a:pt x="3993280" y="435637"/>
                  <a:pt x="4000142" y="424479"/>
                  <a:pt x="4012164" y="419057"/>
                </a:cubicBezTo>
                <a:lnTo>
                  <a:pt x="4012046" y="385792"/>
                </a:lnTo>
                <a:cubicBezTo>
                  <a:pt x="4022325" y="379313"/>
                  <a:pt x="4028340" y="374443"/>
                  <a:pt x="4030091" y="371179"/>
                </a:cubicBezTo>
                <a:cubicBezTo>
                  <a:pt x="4031841" y="367917"/>
                  <a:pt x="4033508" y="361673"/>
                  <a:pt x="4035090" y="352450"/>
                </a:cubicBezTo>
                <a:cubicBezTo>
                  <a:pt x="4042442" y="350233"/>
                  <a:pt x="4049139" y="346838"/>
                  <a:pt x="4055179" y="342268"/>
                </a:cubicBezTo>
                <a:cubicBezTo>
                  <a:pt x="4061219" y="337697"/>
                  <a:pt x="4064142" y="331819"/>
                  <a:pt x="4063948" y="324636"/>
                </a:cubicBezTo>
                <a:cubicBezTo>
                  <a:pt x="4077982" y="315326"/>
                  <a:pt x="4085428" y="305830"/>
                  <a:pt x="4086286" y="296148"/>
                </a:cubicBezTo>
                <a:cubicBezTo>
                  <a:pt x="4087145" y="286465"/>
                  <a:pt x="4094308" y="278911"/>
                  <a:pt x="4107778" y="273485"/>
                </a:cubicBezTo>
                <a:cubicBezTo>
                  <a:pt x="4111455" y="255801"/>
                  <a:pt x="4116364" y="238182"/>
                  <a:pt x="4122502" y="220627"/>
                </a:cubicBezTo>
                <a:cubicBezTo>
                  <a:pt x="4128640" y="203074"/>
                  <a:pt x="4134416" y="185174"/>
                  <a:pt x="4139829" y="166931"/>
                </a:cubicBezTo>
                <a:cubicBezTo>
                  <a:pt x="4163422" y="144977"/>
                  <a:pt x="4178258" y="123536"/>
                  <a:pt x="4184336" y="102609"/>
                </a:cubicBezTo>
                <a:cubicBezTo>
                  <a:pt x="4190416" y="81683"/>
                  <a:pt x="4195102" y="56118"/>
                  <a:pt x="4198396" y="25914"/>
                </a:cubicBezTo>
                <a:cubicBezTo>
                  <a:pt x="4201025" y="25375"/>
                  <a:pt x="4205605" y="24203"/>
                  <a:pt x="4212138" y="22404"/>
                </a:cubicBezTo>
                <a:cubicBezTo>
                  <a:pt x="4218670" y="20604"/>
                  <a:pt x="4221799" y="18053"/>
                  <a:pt x="4221521" y="14750"/>
                </a:cubicBezTo>
                <a:lnTo>
                  <a:pt x="4213370" y="2579"/>
                </a:ln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36E0DEC-DADC-457B-B98F-57C425C499EF}"/>
              </a:ext>
            </a:extLst>
          </p:cNvPr>
          <p:cNvSpPr txBox="1"/>
          <p:nvPr/>
        </p:nvSpPr>
        <p:spPr>
          <a:xfrm>
            <a:off x="1651956" y="377334"/>
            <a:ext cx="543046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entury Gothic" panose="020B0502020202020204" pitchFamily="34" charset="0"/>
              </a:rPr>
              <a:t>なかよし学園の保健教育</a:t>
            </a:r>
            <a:endParaRPr lang="en-US" sz="2800" dirty="0">
              <a:latin typeface="Century Gothic" panose="020B0502020202020204" pitchFamily="34" charset="0"/>
            </a:endParaRPr>
          </a:p>
        </p:txBody>
      </p:sp>
      <p:pic>
        <p:nvPicPr>
          <p:cNvPr id="9" name="Рисунок 8" descr="Будильник">
            <a:extLst>
              <a:ext uri="{FF2B5EF4-FFF2-40B4-BE49-F238E27FC236}">
                <a16:creationId xmlns:a16="http://schemas.microsoft.com/office/drawing/2014/main" id="{51E4BE37-4627-4C09-94BF-78C0D952483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15724" y="1560357"/>
            <a:ext cx="797380" cy="797380"/>
          </a:xfrm>
          <a:prstGeom prst="rect">
            <a:avLst/>
          </a:prstGeom>
        </p:spPr>
      </p:pic>
      <p:pic>
        <p:nvPicPr>
          <p:cNvPr id="13" name="Рисунок 12" descr="Дети">
            <a:extLst>
              <a:ext uri="{FF2B5EF4-FFF2-40B4-BE49-F238E27FC236}">
                <a16:creationId xmlns:a16="http://schemas.microsoft.com/office/drawing/2014/main" id="{16C87C23-56BF-4333-8DD3-2F7DD8E5619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80012" y="1526601"/>
            <a:ext cx="797380" cy="797380"/>
          </a:xfrm>
          <a:prstGeom prst="rect">
            <a:avLst/>
          </a:prstGeom>
        </p:spPr>
      </p:pic>
      <p:pic>
        <p:nvPicPr>
          <p:cNvPr id="15" name="Рисунок 14" descr="Буфер обмена">
            <a:extLst>
              <a:ext uri="{FF2B5EF4-FFF2-40B4-BE49-F238E27FC236}">
                <a16:creationId xmlns:a16="http://schemas.microsoft.com/office/drawing/2014/main" id="{FC872D41-F483-40C4-8436-E2CBB0A1BCF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26222" y="3640275"/>
            <a:ext cx="797380" cy="797380"/>
          </a:xfrm>
          <a:prstGeom prst="rect">
            <a:avLst/>
          </a:prstGeom>
        </p:spPr>
      </p:pic>
      <p:sp>
        <p:nvSpPr>
          <p:cNvPr id="17" name="TextBox 16">
            <a:extLst>
              <a:ext uri="{FF2B5EF4-FFF2-40B4-BE49-F238E27FC236}">
                <a16:creationId xmlns:a16="http://schemas.microsoft.com/office/drawing/2014/main" id="{558E03DE-C093-4289-8C46-D212CE39B492}"/>
              </a:ext>
            </a:extLst>
          </p:cNvPr>
          <p:cNvSpPr txBox="1"/>
          <p:nvPr/>
        </p:nvSpPr>
        <p:spPr>
          <a:xfrm>
            <a:off x="0" y="2323981"/>
            <a:ext cx="337526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i="0" u="none" strike="noStrike">
                <a:solidFill>
                  <a:srgbClr val="202124"/>
                </a:solidFill>
                <a:effectLst/>
                <a:latin typeface="Meiryo" panose="020B0604030504040204" pitchFamily="34" charset="-128"/>
                <a:ea typeface="Meiryo" panose="020B0604030504040204" pitchFamily="34" charset="-128"/>
              </a:rPr>
              <a:t>予防医学の授業</a:t>
            </a:r>
            <a:endParaRPr kumimoji="0" lang="en-US" sz="1600" b="0" i="0" u="none" strike="noStrike" kern="1200" cap="none" spc="0" normalizeH="0" baseline="0" noProof="0" dirty="0">
              <a:ln>
                <a:noFill/>
              </a:ln>
              <a:effectLst/>
              <a:uLnTx/>
              <a:uFillTx/>
              <a:latin typeface="Meiryo" panose="020B0604030504040204" pitchFamily="34" charset="-128"/>
              <a:ea typeface="Meiryo" panose="020B0604030504040204" pitchFamily="34" charset="-128"/>
            </a:endParaRPr>
          </a:p>
        </p:txBody>
      </p:sp>
      <p:sp>
        <p:nvSpPr>
          <p:cNvPr id="19" name="TextBox 18">
            <a:extLst>
              <a:ext uri="{FF2B5EF4-FFF2-40B4-BE49-F238E27FC236}">
                <a16:creationId xmlns:a16="http://schemas.microsoft.com/office/drawing/2014/main" id="{FACFD1EE-D5FD-4EF9-93C2-5FB050D4B2A3}"/>
              </a:ext>
            </a:extLst>
          </p:cNvPr>
          <p:cNvSpPr txBox="1"/>
          <p:nvPr/>
        </p:nvSpPr>
        <p:spPr>
          <a:xfrm>
            <a:off x="3447204" y="4582523"/>
            <a:ext cx="370618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effectLst/>
                <a:uLnTx/>
                <a:uFillTx/>
                <a:latin typeface="Century Gothic" panose="020B0502020202020204" pitchFamily="34" charset="0"/>
                <a:ea typeface="+mn-ea"/>
                <a:cs typeface="+mn-cs"/>
              </a:rPr>
              <a:t>理科、生物の授業による</a:t>
            </a:r>
            <a:endParaRPr kumimoji="0" lang="en-US" sz="1600" b="0" i="0" u="none" strike="noStrike" kern="1200" cap="none" spc="0" normalizeH="0" baseline="0" noProof="0" dirty="0">
              <a:ln>
                <a:noFill/>
              </a:ln>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effectLst/>
                <a:uLnTx/>
                <a:uFillTx/>
                <a:latin typeface="Century Gothic" panose="020B0502020202020204" pitchFamily="34" charset="0"/>
                <a:ea typeface="+mn-ea"/>
                <a:cs typeface="+mn-cs"/>
              </a:rPr>
              <a:t>医療従事者育成</a:t>
            </a:r>
            <a:endParaRPr kumimoji="0" lang="en-US" sz="16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2C9F267D-B4DE-48B2-A520-09970D66305D}"/>
              </a:ext>
            </a:extLst>
          </p:cNvPr>
          <p:cNvSpPr txBox="1"/>
          <p:nvPr/>
        </p:nvSpPr>
        <p:spPr>
          <a:xfrm>
            <a:off x="71943" y="4582523"/>
            <a:ext cx="337526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effectLst/>
                <a:uLnTx/>
                <a:uFillTx/>
                <a:latin typeface="Century Gothic" panose="020B0502020202020204" pitchFamily="34" charset="0"/>
                <a:ea typeface="+mn-ea"/>
                <a:cs typeface="+mn-cs"/>
              </a:rPr>
              <a:t>保健・医療ツールの支援</a:t>
            </a:r>
            <a:endParaRPr kumimoji="0" lang="en-US" sz="16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23" name="TextBox 22">
            <a:extLst>
              <a:ext uri="{FF2B5EF4-FFF2-40B4-BE49-F238E27FC236}">
                <a16:creationId xmlns:a16="http://schemas.microsoft.com/office/drawing/2014/main" id="{537A7D20-B56E-45D6-A40F-8EED1125BD7C}"/>
              </a:ext>
            </a:extLst>
          </p:cNvPr>
          <p:cNvSpPr txBox="1"/>
          <p:nvPr/>
        </p:nvSpPr>
        <p:spPr>
          <a:xfrm>
            <a:off x="3706185" y="2357737"/>
            <a:ext cx="337526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a:latin typeface="Meiryo" panose="020B0604030504040204" pitchFamily="34" charset="-128"/>
                <a:ea typeface="Meiryo" panose="020B0604030504040204" pitchFamily="34" charset="-128"/>
              </a:rPr>
              <a:t>手洗い指導、歯磨き指導</a:t>
            </a:r>
            <a:endParaRPr kumimoji="0" lang="en-US" sz="1600" b="0" i="0" u="none" strike="noStrike" kern="1200" cap="none" spc="0" normalizeH="0" baseline="0" noProof="0" dirty="0">
              <a:ln>
                <a:noFill/>
              </a:ln>
              <a:effectLst/>
              <a:uLnTx/>
              <a:uFillTx/>
              <a:latin typeface="Meiryo" panose="020B0604030504040204" pitchFamily="34" charset="-128"/>
              <a:ea typeface="Meiryo" panose="020B0604030504040204" pitchFamily="34" charset="-128"/>
            </a:endParaRPr>
          </a:p>
        </p:txBody>
      </p:sp>
      <p:pic>
        <p:nvPicPr>
          <p:cNvPr id="3" name="Рисунок 11" descr="Портфель">
            <a:extLst>
              <a:ext uri="{FF2B5EF4-FFF2-40B4-BE49-F238E27FC236}">
                <a16:creationId xmlns:a16="http://schemas.microsoft.com/office/drawing/2014/main" id="{392B9AE3-278C-FFB5-1BE6-4164A151B72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580012" y="3706136"/>
            <a:ext cx="785850" cy="785850"/>
          </a:xfrm>
          <a:prstGeom prst="rect">
            <a:avLst/>
          </a:prstGeom>
        </p:spPr>
      </p:pic>
    </p:spTree>
    <p:extLst>
      <p:ext uri="{BB962C8B-B14F-4D97-AF65-F5344CB8AC3E}">
        <p14:creationId xmlns:p14="http://schemas.microsoft.com/office/powerpoint/2010/main" val="1356680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34B81D08-1203-4E74-B5A0-6C0354150382}"/>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668148B-4455-4233-91B9-B1ADFDC58350}"/>
              </a:ext>
            </a:extLst>
          </p:cNvPr>
          <p:cNvPicPr>
            <a:picLocks noGrp="1" noChangeAspect="1" noChangeArrowheads="1"/>
          </p:cNvPicPr>
          <p:nvPr>
            <p:ph type="pic" sz="quarter" idx="14"/>
          </p:nvPr>
        </p:nvPicPr>
        <p:blipFill>
          <a:blip r:embed="rId3"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888C3757-03BF-4E61-9B83-7A89484FE20D}"/>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p:blipFill>
        <p:spPr>
          <a:xfrm rot="10800000">
            <a:off x="146715" y="4550428"/>
            <a:ext cx="2158031" cy="2171047"/>
          </a:xfrm>
          <a:prstGeom prst="rect">
            <a:avLst/>
          </a:prstGeom>
        </p:spPr>
      </p:pic>
      <p:pic>
        <p:nvPicPr>
          <p:cNvPr id="13" name="Picture 4">
            <a:extLst>
              <a:ext uri="{FF2B5EF4-FFF2-40B4-BE49-F238E27FC236}">
                <a16:creationId xmlns:a16="http://schemas.microsoft.com/office/drawing/2014/main" id="{483D6DE3-F2CC-4AB6-8EF1-8C177654A807}"/>
              </a:ext>
            </a:extLst>
          </p:cNvPr>
          <p:cNvPicPr>
            <a:picLocks noGrp="1" noChangeAspect="1" noChangeArrowheads="1"/>
          </p:cNvPicPr>
          <p:nvPr>
            <p:ph type="pic" sz="quarter" idx="16"/>
          </p:nvPr>
        </p:nvPicPr>
        <p:blipFill>
          <a:blip r:embed="rId5" cstate="email">
            <a:extLst>
              <a:ext uri="{28A0092B-C50C-407E-A947-70E740481C1C}">
                <a14:useLocalDpi xmlns:a14="http://schemas.microsoft.com/office/drawing/2010/main"/>
              </a:ext>
            </a:extLst>
          </a:blip>
          <a:srcRect/>
          <a:stretch/>
        </p:blipFill>
        <p:spPr bwMode="auto">
          <a:xfrm>
            <a:off x="9647455" y="2329516"/>
            <a:ext cx="2158031" cy="2171047"/>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a:extLst>
              <a:ext uri="{FF2B5EF4-FFF2-40B4-BE49-F238E27FC236}">
                <a16:creationId xmlns:a16="http://schemas.microsoft.com/office/drawing/2014/main" id="{661240BD-5C38-4BA4-B012-1D551777B077}"/>
              </a:ext>
            </a:extLst>
          </p:cNvPr>
          <p:cNvSpPr/>
          <p:nvPr/>
        </p:nvSpPr>
        <p:spPr>
          <a:xfrm>
            <a:off x="4903462" y="2358460"/>
            <a:ext cx="2174124" cy="449954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50" dirty="0">
                <a:latin typeface="Century Gothic" panose="020B0502020202020204" pitchFamily="34" charset="0"/>
              </a:rPr>
              <a:t>Calm mind brings inner strength and self-confidence, so that’s very important for good health.</a:t>
            </a:r>
          </a:p>
        </p:txBody>
      </p:sp>
      <p:sp>
        <p:nvSpPr>
          <p:cNvPr id="19" name="Прямоугольник 18">
            <a:extLst>
              <a:ext uri="{FF2B5EF4-FFF2-40B4-BE49-F238E27FC236}">
                <a16:creationId xmlns:a16="http://schemas.microsoft.com/office/drawing/2014/main" id="{6405D52A-D878-4B44-BA5E-97DC0A6CEF4D}"/>
              </a:ext>
            </a:extLst>
          </p:cNvPr>
          <p:cNvSpPr/>
          <p:nvPr/>
        </p:nvSpPr>
        <p:spPr>
          <a:xfrm>
            <a:off x="4914031" y="3746"/>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рямоугольник 20">
            <a:extLst>
              <a:ext uri="{FF2B5EF4-FFF2-40B4-BE49-F238E27FC236}">
                <a16:creationId xmlns:a16="http://schemas.microsoft.com/office/drawing/2014/main" id="{5FA6502B-C3B5-4C5B-9D94-583B0FD62AA8}"/>
              </a:ext>
            </a:extLst>
          </p:cNvPr>
          <p:cNvSpPr/>
          <p:nvPr/>
        </p:nvSpPr>
        <p:spPr>
          <a:xfrm rot="16200000">
            <a:off x="190771" y="2347574"/>
            <a:ext cx="2171047" cy="2162851"/>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 A feeble body weakens </a:t>
            </a:r>
          </a:p>
          <a:p>
            <a:pPr algn="ctr"/>
            <a:r>
              <a:rPr lang="en-US" sz="2000" dirty="0">
                <a:latin typeface="Century Gothic" panose="020B0502020202020204" pitchFamily="34" charset="0"/>
              </a:rPr>
              <a:t>the mind.</a:t>
            </a:r>
          </a:p>
        </p:txBody>
      </p:sp>
      <p:sp>
        <p:nvSpPr>
          <p:cNvPr id="23" name="Прямоугольник 22">
            <a:extLst>
              <a:ext uri="{FF2B5EF4-FFF2-40B4-BE49-F238E27FC236}">
                <a16:creationId xmlns:a16="http://schemas.microsoft.com/office/drawing/2014/main" id="{8C1ADD7C-DC4E-43BC-8475-47C04054092B}"/>
              </a:ext>
            </a:extLst>
          </p:cNvPr>
          <p:cNvSpPr/>
          <p:nvPr/>
        </p:nvSpPr>
        <p:spPr>
          <a:xfrm>
            <a:off x="7307633" y="4686953"/>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Прямоугольник 24">
            <a:extLst>
              <a:ext uri="{FF2B5EF4-FFF2-40B4-BE49-F238E27FC236}">
                <a16:creationId xmlns:a16="http://schemas.microsoft.com/office/drawing/2014/main" id="{AD5297EC-4B91-47A8-9875-02B1B51F6A03}"/>
              </a:ext>
            </a:extLst>
          </p:cNvPr>
          <p:cNvSpPr/>
          <p:nvPr/>
        </p:nvSpPr>
        <p:spPr>
          <a:xfrm>
            <a:off x="174488" y="-5007"/>
            <a:ext cx="4498226" cy="217980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entury Gothic" panose="020B0502020202020204" pitchFamily="34" charset="0"/>
              </a:rPr>
              <a:t>NAKAYOSHI LESSONS.</a:t>
            </a:r>
          </a:p>
        </p:txBody>
      </p:sp>
      <p:sp>
        <p:nvSpPr>
          <p:cNvPr id="27" name="Прямоугольник 26">
            <a:extLst>
              <a:ext uri="{FF2B5EF4-FFF2-40B4-BE49-F238E27FC236}">
                <a16:creationId xmlns:a16="http://schemas.microsoft.com/office/drawing/2014/main" id="{153EA6BC-F14C-485B-AC91-8B7E687E4C8A}"/>
              </a:ext>
            </a:extLst>
          </p:cNvPr>
          <p:cNvSpPr/>
          <p:nvPr/>
        </p:nvSpPr>
        <p:spPr>
          <a:xfrm>
            <a:off x="9647455" y="-5007"/>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Exercise is the key not only to physical health but to peace of mind.</a:t>
            </a:r>
          </a:p>
        </p:txBody>
      </p:sp>
      <p:sp>
        <p:nvSpPr>
          <p:cNvPr id="29" name="Прямоугольник 28">
            <a:extLst>
              <a:ext uri="{FF2B5EF4-FFF2-40B4-BE49-F238E27FC236}">
                <a16:creationId xmlns:a16="http://schemas.microsoft.com/office/drawing/2014/main" id="{AE984CD9-5CB1-44E6-B42E-446BF79C49FA}"/>
              </a:ext>
            </a:extLst>
          </p:cNvPr>
          <p:cNvSpPr/>
          <p:nvPr/>
        </p:nvSpPr>
        <p:spPr>
          <a:xfrm>
            <a:off x="2548813" y="4704824"/>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 name="Рисунок 8">
            <a:extLst>
              <a:ext uri="{FF2B5EF4-FFF2-40B4-BE49-F238E27FC236}">
                <a16:creationId xmlns:a16="http://schemas.microsoft.com/office/drawing/2014/main" id="{626ECA28-98F5-1A9B-709C-23EAC12FAA1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551573" y="4686025"/>
            <a:ext cx="2158031" cy="2189845"/>
          </a:xfrm>
          <a:prstGeom prst="rect">
            <a:avLst/>
          </a:prstGeom>
        </p:spPr>
      </p:pic>
      <p:pic>
        <p:nvPicPr>
          <p:cNvPr id="4" name="Рисунок 8">
            <a:extLst>
              <a:ext uri="{FF2B5EF4-FFF2-40B4-BE49-F238E27FC236}">
                <a16:creationId xmlns:a16="http://schemas.microsoft.com/office/drawing/2014/main" id="{DFC83B89-3657-3E7E-6039-109BD12A98D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310393" y="4704823"/>
            <a:ext cx="2174122" cy="2189845"/>
          </a:xfrm>
          <a:prstGeom prst="rect">
            <a:avLst/>
          </a:prstGeom>
        </p:spPr>
      </p:pic>
      <p:pic>
        <p:nvPicPr>
          <p:cNvPr id="5" name="Picture 2">
            <a:extLst>
              <a:ext uri="{FF2B5EF4-FFF2-40B4-BE49-F238E27FC236}">
                <a16:creationId xmlns:a16="http://schemas.microsoft.com/office/drawing/2014/main" id="{01B97458-BB0C-B30B-B7B8-AD9D66722FB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p:blipFill>
        <p:spPr bwMode="auto">
          <a:xfrm>
            <a:off x="4919555" y="3746"/>
            <a:ext cx="2158031" cy="217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93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F76631C-B002-4324-8E5E-6FF9C752DBD5}"/>
              </a:ext>
            </a:extLst>
          </p:cNvPr>
          <p:cNvSpPr/>
          <p:nvPr/>
        </p:nvSpPr>
        <p:spPr>
          <a:xfrm>
            <a:off x="4147930" y="0"/>
            <a:ext cx="1749287" cy="685800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олилиния: фигура 5">
            <a:extLst>
              <a:ext uri="{FF2B5EF4-FFF2-40B4-BE49-F238E27FC236}">
                <a16:creationId xmlns:a16="http://schemas.microsoft.com/office/drawing/2014/main" id="{7C07C4B0-545D-4AA1-935D-45695866D7B6}"/>
              </a:ext>
            </a:extLst>
          </p:cNvPr>
          <p:cNvSpPr/>
          <p:nvPr/>
        </p:nvSpPr>
        <p:spPr>
          <a:xfrm>
            <a:off x="7757179" y="885692"/>
            <a:ext cx="2694128" cy="1918557"/>
          </a:xfrm>
          <a:custGeom>
            <a:avLst/>
            <a:gdLst/>
            <a:ahLst/>
            <a:cxnLst/>
            <a:rect l="l" t="t" r="r" b="b"/>
            <a:pathLst>
              <a:path w="2694128" h="1918557">
                <a:moveTo>
                  <a:pt x="643865" y="330315"/>
                </a:moveTo>
                <a:cubicBezTo>
                  <a:pt x="585204" y="330315"/>
                  <a:pt x="533156" y="349148"/>
                  <a:pt x="487721" y="386816"/>
                </a:cubicBezTo>
                <a:cubicBezTo>
                  <a:pt x="442286" y="424483"/>
                  <a:pt x="407590" y="489263"/>
                  <a:pt x="383634" y="581155"/>
                </a:cubicBezTo>
                <a:cubicBezTo>
                  <a:pt x="359678" y="673047"/>
                  <a:pt x="347700" y="807574"/>
                  <a:pt x="347700" y="984735"/>
                </a:cubicBezTo>
                <a:cubicBezTo>
                  <a:pt x="347700" y="1215707"/>
                  <a:pt x="375168" y="1375276"/>
                  <a:pt x="430104" y="1463443"/>
                </a:cubicBezTo>
                <a:cubicBezTo>
                  <a:pt x="485040" y="1551610"/>
                  <a:pt x="556294" y="1595693"/>
                  <a:pt x="643865" y="1595693"/>
                </a:cubicBezTo>
                <a:cubicBezTo>
                  <a:pt x="728125" y="1595693"/>
                  <a:pt x="795040" y="1553886"/>
                  <a:pt x="844607" y="1470273"/>
                </a:cubicBezTo>
                <a:cubicBezTo>
                  <a:pt x="904912" y="1369274"/>
                  <a:pt x="935064" y="1200392"/>
                  <a:pt x="935064" y="963625"/>
                </a:cubicBezTo>
                <a:cubicBezTo>
                  <a:pt x="935064" y="723546"/>
                  <a:pt x="908010" y="557975"/>
                  <a:pt x="853901" y="466911"/>
                </a:cubicBezTo>
                <a:cubicBezTo>
                  <a:pt x="799793" y="375847"/>
                  <a:pt x="729781" y="330315"/>
                  <a:pt x="643865" y="330315"/>
                </a:cubicBezTo>
                <a:close/>
                <a:moveTo>
                  <a:pt x="2070752" y="0"/>
                </a:moveTo>
                <a:cubicBezTo>
                  <a:pt x="2220594" y="0"/>
                  <a:pt x="2346222" y="47602"/>
                  <a:pt x="2447634" y="142805"/>
                </a:cubicBezTo>
                <a:cubicBezTo>
                  <a:pt x="2549046" y="238009"/>
                  <a:pt x="2599753" y="351011"/>
                  <a:pt x="2599753" y="481812"/>
                </a:cubicBezTo>
                <a:cubicBezTo>
                  <a:pt x="2599753" y="562942"/>
                  <a:pt x="2577608" y="637035"/>
                  <a:pt x="2533317" y="704092"/>
                </a:cubicBezTo>
                <a:cubicBezTo>
                  <a:pt x="2489027" y="771148"/>
                  <a:pt x="2424661" y="825373"/>
                  <a:pt x="2340220" y="866766"/>
                </a:cubicBezTo>
                <a:cubicBezTo>
                  <a:pt x="2451152" y="899880"/>
                  <a:pt x="2537870" y="957623"/>
                  <a:pt x="2600374" y="1039995"/>
                </a:cubicBezTo>
                <a:cubicBezTo>
                  <a:pt x="2662877" y="1122366"/>
                  <a:pt x="2694128" y="1219432"/>
                  <a:pt x="2694128" y="1331193"/>
                </a:cubicBezTo>
                <a:cubicBezTo>
                  <a:pt x="2694128" y="1495109"/>
                  <a:pt x="2633695" y="1633982"/>
                  <a:pt x="2512828" y="1747812"/>
                </a:cubicBezTo>
                <a:cubicBezTo>
                  <a:pt x="2391961" y="1861642"/>
                  <a:pt x="2237980" y="1918557"/>
                  <a:pt x="2050884" y="1918557"/>
                </a:cubicBezTo>
                <a:cubicBezTo>
                  <a:pt x="1873723" y="1918557"/>
                  <a:pt x="1729262" y="1864953"/>
                  <a:pt x="1617501" y="1757746"/>
                </a:cubicBezTo>
                <a:cubicBezTo>
                  <a:pt x="1505740" y="1650539"/>
                  <a:pt x="1444479" y="1504629"/>
                  <a:pt x="1433717" y="1320017"/>
                </a:cubicBezTo>
                <a:lnTo>
                  <a:pt x="1777691" y="1320017"/>
                </a:lnTo>
                <a:cubicBezTo>
                  <a:pt x="1792593" y="1414393"/>
                  <a:pt x="1825500" y="1484553"/>
                  <a:pt x="1876413" y="1530499"/>
                </a:cubicBezTo>
                <a:cubicBezTo>
                  <a:pt x="1927326" y="1576446"/>
                  <a:pt x="1991692" y="1599419"/>
                  <a:pt x="2069511" y="1599419"/>
                </a:cubicBezTo>
                <a:cubicBezTo>
                  <a:pt x="2150640" y="1599419"/>
                  <a:pt x="2217904" y="1573341"/>
                  <a:pt x="2271301" y="1521186"/>
                </a:cubicBezTo>
                <a:cubicBezTo>
                  <a:pt x="2324698" y="1469031"/>
                  <a:pt x="2351396" y="1405286"/>
                  <a:pt x="2351396" y="1329951"/>
                </a:cubicBezTo>
                <a:cubicBezTo>
                  <a:pt x="2351396" y="1247166"/>
                  <a:pt x="2315384" y="1177212"/>
                  <a:pt x="2243360" y="1120090"/>
                </a:cubicBezTo>
                <a:cubicBezTo>
                  <a:pt x="2171337" y="1062968"/>
                  <a:pt x="2067441" y="1033579"/>
                  <a:pt x="1931673" y="1031923"/>
                </a:cubicBezTo>
                <a:lnTo>
                  <a:pt x="1931673" y="733895"/>
                </a:lnTo>
                <a:cubicBezTo>
                  <a:pt x="2015286" y="727272"/>
                  <a:pt x="2077582" y="714233"/>
                  <a:pt x="2118561" y="694778"/>
                </a:cubicBezTo>
                <a:cubicBezTo>
                  <a:pt x="2159540" y="675324"/>
                  <a:pt x="2191412" y="648625"/>
                  <a:pt x="2214178" y="614683"/>
                </a:cubicBezTo>
                <a:cubicBezTo>
                  <a:pt x="2236945" y="580741"/>
                  <a:pt x="2248328" y="544729"/>
                  <a:pt x="2248328" y="506648"/>
                </a:cubicBezTo>
                <a:cubicBezTo>
                  <a:pt x="2248328" y="456977"/>
                  <a:pt x="2230943" y="415791"/>
                  <a:pt x="2196173" y="383090"/>
                </a:cubicBezTo>
                <a:cubicBezTo>
                  <a:pt x="2161403" y="350390"/>
                  <a:pt x="2115871" y="334040"/>
                  <a:pt x="2059576" y="334040"/>
                </a:cubicBezTo>
                <a:cubicBezTo>
                  <a:pt x="2009905" y="334040"/>
                  <a:pt x="1964787" y="349148"/>
                  <a:pt x="1924222" y="379365"/>
                </a:cubicBezTo>
                <a:cubicBezTo>
                  <a:pt x="1883657" y="409582"/>
                  <a:pt x="1855924" y="448698"/>
                  <a:pt x="1841022" y="496714"/>
                </a:cubicBezTo>
                <a:lnTo>
                  <a:pt x="1506982" y="496714"/>
                </a:lnTo>
                <a:cubicBezTo>
                  <a:pt x="1524367" y="361773"/>
                  <a:pt x="1572797" y="253324"/>
                  <a:pt x="1652271" y="171366"/>
                </a:cubicBezTo>
                <a:cubicBezTo>
                  <a:pt x="1763204" y="57122"/>
                  <a:pt x="1902698" y="0"/>
                  <a:pt x="2070752" y="0"/>
                </a:cubicBezTo>
                <a:close/>
                <a:moveTo>
                  <a:pt x="635793" y="0"/>
                </a:moveTo>
                <a:cubicBezTo>
                  <a:pt x="769078" y="0"/>
                  <a:pt x="883944" y="32700"/>
                  <a:pt x="980389" y="98101"/>
                </a:cubicBezTo>
                <a:cubicBezTo>
                  <a:pt x="1076834" y="163501"/>
                  <a:pt x="1151341" y="263465"/>
                  <a:pt x="1203910" y="397992"/>
                </a:cubicBezTo>
                <a:cubicBezTo>
                  <a:pt x="1256479" y="532518"/>
                  <a:pt x="1282763" y="719821"/>
                  <a:pt x="1282763" y="959899"/>
                </a:cubicBezTo>
                <a:cubicBezTo>
                  <a:pt x="1282763" y="1202461"/>
                  <a:pt x="1256065" y="1391213"/>
                  <a:pt x="1202668" y="1526153"/>
                </a:cubicBezTo>
                <a:cubicBezTo>
                  <a:pt x="1149272" y="1661094"/>
                  <a:pt x="1077455" y="1760230"/>
                  <a:pt x="987219" y="1823561"/>
                </a:cubicBezTo>
                <a:cubicBezTo>
                  <a:pt x="896982" y="1886892"/>
                  <a:pt x="783152" y="1918557"/>
                  <a:pt x="645728" y="1918557"/>
                </a:cubicBezTo>
                <a:cubicBezTo>
                  <a:pt x="508304" y="1918557"/>
                  <a:pt x="392818" y="1886685"/>
                  <a:pt x="299270" y="1822940"/>
                </a:cubicBezTo>
                <a:cubicBezTo>
                  <a:pt x="205722" y="1759195"/>
                  <a:pt x="132457" y="1662336"/>
                  <a:pt x="79474" y="1532362"/>
                </a:cubicBezTo>
                <a:cubicBezTo>
                  <a:pt x="26491" y="1402389"/>
                  <a:pt x="0" y="1217363"/>
                  <a:pt x="0" y="977284"/>
                </a:cubicBezTo>
                <a:cubicBezTo>
                  <a:pt x="0" y="642002"/>
                  <a:pt x="51741" y="399027"/>
                  <a:pt x="155223" y="248357"/>
                </a:cubicBezTo>
                <a:cubicBezTo>
                  <a:pt x="270295" y="82785"/>
                  <a:pt x="430485" y="0"/>
                  <a:pt x="635793" y="0"/>
                </a:cubicBezTo>
                <a:close/>
              </a:path>
            </a:pathLst>
          </a:custGeom>
          <a:solidFill>
            <a:srgbClr val="252B3B">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8" name="TextBox 7">
            <a:extLst>
              <a:ext uri="{FF2B5EF4-FFF2-40B4-BE49-F238E27FC236}">
                <a16:creationId xmlns:a16="http://schemas.microsoft.com/office/drawing/2014/main" id="{4F23DC0F-2996-4A01-B3C6-006F05602722}"/>
              </a:ext>
            </a:extLst>
          </p:cNvPr>
          <p:cNvSpPr txBox="1"/>
          <p:nvPr/>
        </p:nvSpPr>
        <p:spPr>
          <a:xfrm>
            <a:off x="7295093" y="1844971"/>
            <a:ext cx="4560576" cy="923330"/>
          </a:xfrm>
          <a:prstGeom prst="rect">
            <a:avLst/>
          </a:prstGeom>
          <a:noFill/>
        </p:spPr>
        <p:txBody>
          <a:bodyPr wrap="square" rtlCol="0">
            <a:spAutoFit/>
          </a:bodyPr>
          <a:lstStyle/>
          <a:p>
            <a:r>
              <a:rPr lang="en-US" sz="5400" b="1" dirty="0">
                <a:latin typeface="Century Gothic" panose="020B0502020202020204" pitchFamily="34" charset="0"/>
              </a:rPr>
              <a:t>FOOD AID</a:t>
            </a:r>
          </a:p>
        </p:txBody>
      </p:sp>
      <p:sp>
        <p:nvSpPr>
          <p:cNvPr id="10" name="TextBox 9">
            <a:extLst>
              <a:ext uri="{FF2B5EF4-FFF2-40B4-BE49-F238E27FC236}">
                <a16:creationId xmlns:a16="http://schemas.microsoft.com/office/drawing/2014/main" id="{53473E1A-DF12-4C8A-A3AD-6BB123B1A236}"/>
              </a:ext>
            </a:extLst>
          </p:cNvPr>
          <p:cNvSpPr txBox="1"/>
          <p:nvPr/>
        </p:nvSpPr>
        <p:spPr>
          <a:xfrm>
            <a:off x="7504747" y="3301863"/>
            <a:ext cx="381662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latin typeface="Meiryo" panose="020B0604030504040204" pitchFamily="34" charset="-128"/>
                <a:ea typeface="Meiryo" panose="020B0604030504040204" pitchFamily="34" charset="-128"/>
              </a:rPr>
              <a:t>なかよし学園は日本の美味しいを世界とつなげる「食」の活動を行っています。</a:t>
            </a:r>
            <a:endParaRPr kumimoji="0" lang="en-US"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pic>
        <p:nvPicPr>
          <p:cNvPr id="9" name="Picture 2">
            <a:extLst>
              <a:ext uri="{FF2B5EF4-FFF2-40B4-BE49-F238E27FC236}">
                <a16:creationId xmlns:a16="http://schemas.microsoft.com/office/drawing/2014/main" id="{5FE564EA-6138-4879-83AD-D892A91CE752}"/>
              </a:ext>
            </a:extLst>
          </p:cNvPr>
          <p:cNvPicPr>
            <a:picLocks noGrp="1" noChangeAspect="1" noChangeArrowheads="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bwMode="auto">
          <a:xfrm>
            <a:off x="0" y="2495984"/>
            <a:ext cx="6740525" cy="220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484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687C714C-B086-4C00-A1E7-5782FB01CE0C}"/>
              </a:ext>
            </a:extLst>
          </p:cNvPr>
          <p:cNvSpPr/>
          <p:nvPr/>
        </p:nvSpPr>
        <p:spPr>
          <a:xfrm>
            <a:off x="0" y="1367803"/>
            <a:ext cx="12192000" cy="4062047"/>
          </a:xfrm>
          <a:prstGeom prst="rect">
            <a:avLst/>
          </a:prstGeom>
          <a:solidFill>
            <a:srgbClr val="1E232B"/>
          </a:solidFill>
          <a:ln>
            <a:solidFill>
              <a:srgbClr val="0F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52B3B"/>
              </a:solidFill>
            </a:endParaRPr>
          </a:p>
        </p:txBody>
      </p:sp>
      <p:pic>
        <p:nvPicPr>
          <p:cNvPr id="7" name="Рисунок 6">
            <a:extLst>
              <a:ext uri="{FF2B5EF4-FFF2-40B4-BE49-F238E27FC236}">
                <a16:creationId xmlns:a16="http://schemas.microsoft.com/office/drawing/2014/main" id="{BCBCED97-CC7C-4A42-A4A4-970B178BEF0F}"/>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b="-195"/>
          <a:stretch/>
        </p:blipFill>
        <p:spPr>
          <a:xfrm rot="10800000">
            <a:off x="6457903" y="-43542"/>
            <a:ext cx="2322513" cy="6858000"/>
          </a:xfrm>
        </p:spPr>
      </p:pic>
      <p:pic>
        <p:nvPicPr>
          <p:cNvPr id="5" name="Рисунок 4">
            <a:extLst>
              <a:ext uri="{FF2B5EF4-FFF2-40B4-BE49-F238E27FC236}">
                <a16:creationId xmlns:a16="http://schemas.microsoft.com/office/drawing/2014/main" id="{6AA6F07B-A1C5-4B88-9C9B-9BE228C29123}"/>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rot="10800000">
            <a:off x="3943168" y="1428150"/>
            <a:ext cx="2280470" cy="5437164"/>
          </a:xfrm>
        </p:spPr>
      </p:pic>
      <p:sp>
        <p:nvSpPr>
          <p:cNvPr id="13" name="TextBox 12">
            <a:extLst>
              <a:ext uri="{FF2B5EF4-FFF2-40B4-BE49-F238E27FC236}">
                <a16:creationId xmlns:a16="http://schemas.microsoft.com/office/drawing/2014/main" id="{DD7177AD-19F0-4936-B172-8DC770E6BC6C}"/>
              </a:ext>
            </a:extLst>
          </p:cNvPr>
          <p:cNvSpPr txBox="1"/>
          <p:nvPr/>
        </p:nvSpPr>
        <p:spPr>
          <a:xfrm>
            <a:off x="208471" y="2664228"/>
            <a:ext cx="3503570" cy="2031325"/>
          </a:xfrm>
          <a:prstGeom prst="rect">
            <a:avLst/>
          </a:prstGeom>
          <a:noFill/>
        </p:spPr>
        <p:txBody>
          <a:bodyPr wrap="square">
            <a:spAutoFit/>
          </a:bodyPr>
          <a:lstStyle/>
          <a:p>
            <a:r>
              <a:rPr lang="en-US" dirty="0" err="1">
                <a:solidFill>
                  <a:schemeClr val="bg1"/>
                </a:solidFill>
                <a:effectLst/>
                <a:latin typeface="Century Gothic" panose="020B0502020202020204" pitchFamily="34" charset="0"/>
              </a:rPr>
              <a:t>戦争真っ只中の難民キャンプで</a:t>
            </a:r>
            <a:endParaRPr lang="en-US" dirty="0">
              <a:solidFill>
                <a:schemeClr val="bg1"/>
              </a:solidFill>
              <a:effectLst/>
              <a:latin typeface="Century Gothic" panose="020B0502020202020204" pitchFamily="34" charset="0"/>
            </a:endParaRPr>
          </a:p>
          <a:p>
            <a:r>
              <a:rPr lang="en-US" dirty="0" err="1">
                <a:solidFill>
                  <a:schemeClr val="bg1"/>
                </a:solidFill>
                <a:latin typeface="Century Gothic" panose="020B0502020202020204" pitchFamily="34" charset="0"/>
              </a:rPr>
              <a:t>食糧支援を行うなかよし学園</a:t>
            </a:r>
            <a:r>
              <a:rPr lang="en-US" dirty="0">
                <a:solidFill>
                  <a:schemeClr val="bg1"/>
                </a:solidFill>
                <a:latin typeface="Century Gothic" panose="020B0502020202020204" pitchFamily="34" charset="0"/>
              </a:rPr>
              <a:t>。</a:t>
            </a:r>
          </a:p>
          <a:p>
            <a:endParaRPr lang="en-US" dirty="0">
              <a:solidFill>
                <a:schemeClr val="bg1"/>
              </a:solidFill>
              <a:effectLst/>
              <a:latin typeface="Century Gothic" panose="020B0502020202020204" pitchFamily="34" charset="0"/>
            </a:endParaRPr>
          </a:p>
          <a:p>
            <a:r>
              <a:rPr lang="en-US" dirty="0" err="1">
                <a:solidFill>
                  <a:schemeClr val="bg1"/>
                </a:solidFill>
                <a:effectLst/>
                <a:latin typeface="Century Gothic" panose="020B0502020202020204" pitchFamily="34" charset="0"/>
              </a:rPr>
              <a:t>日本の農家、漁師とコラボした</a:t>
            </a:r>
            <a:endParaRPr lang="en-US" dirty="0">
              <a:solidFill>
                <a:schemeClr val="bg1"/>
              </a:solidFill>
              <a:effectLst/>
              <a:latin typeface="Century Gothic" panose="020B0502020202020204" pitchFamily="34" charset="0"/>
            </a:endParaRPr>
          </a:p>
          <a:p>
            <a:r>
              <a:rPr lang="en-US" dirty="0" err="1">
                <a:solidFill>
                  <a:schemeClr val="bg1"/>
                </a:solidFill>
                <a:latin typeface="Century Gothic" panose="020B0502020202020204" pitchFamily="34" charset="0"/>
              </a:rPr>
              <a:t>なかよしふりかけは多くの人々の命を守り、美味しい笑顔を</a:t>
            </a:r>
            <a:endParaRPr lang="en-US" dirty="0">
              <a:solidFill>
                <a:schemeClr val="bg1"/>
              </a:solidFill>
              <a:latin typeface="Century Gothic" panose="020B0502020202020204" pitchFamily="34" charset="0"/>
            </a:endParaRPr>
          </a:p>
          <a:p>
            <a:r>
              <a:rPr lang="en-US" dirty="0" err="1">
                <a:solidFill>
                  <a:schemeClr val="bg1"/>
                </a:solidFill>
                <a:effectLst/>
                <a:latin typeface="Century Gothic" panose="020B0502020202020204" pitchFamily="34" charset="0"/>
              </a:rPr>
              <a:t>創っています</a:t>
            </a:r>
            <a:r>
              <a:rPr lang="en-US" dirty="0">
                <a:solidFill>
                  <a:schemeClr val="bg1"/>
                </a:solidFill>
                <a:effectLst/>
                <a:latin typeface="Century Gothic" panose="020B0502020202020204" pitchFamily="34" charset="0"/>
              </a:rPr>
              <a:t>。</a:t>
            </a:r>
          </a:p>
        </p:txBody>
      </p:sp>
      <p:sp>
        <p:nvSpPr>
          <p:cNvPr id="15" name="TextBox 14">
            <a:extLst>
              <a:ext uri="{FF2B5EF4-FFF2-40B4-BE49-F238E27FC236}">
                <a16:creationId xmlns:a16="http://schemas.microsoft.com/office/drawing/2014/main" id="{3172C553-C643-4876-8D79-39EBEFF9F6D7}"/>
              </a:ext>
            </a:extLst>
          </p:cNvPr>
          <p:cNvSpPr txBox="1"/>
          <p:nvPr/>
        </p:nvSpPr>
        <p:spPr>
          <a:xfrm>
            <a:off x="9216571" y="2787338"/>
            <a:ext cx="2766958" cy="954107"/>
          </a:xfrm>
          <a:prstGeom prst="rect">
            <a:avLst/>
          </a:prstGeom>
          <a:noFill/>
        </p:spPr>
        <p:txBody>
          <a:bodyPr wrap="square" rtlCol="0">
            <a:spAutoFit/>
          </a:bodyPr>
          <a:lstStyle/>
          <a:p>
            <a:pPr algn="ctr"/>
            <a:r>
              <a:rPr lang="en-US" sz="2800" dirty="0" err="1">
                <a:solidFill>
                  <a:schemeClr val="bg1"/>
                </a:solidFill>
                <a:latin typeface="Meiryo" panose="020B0604030504040204" pitchFamily="34" charset="-128"/>
                <a:ea typeface="Meiryo" panose="020B0604030504040204" pitchFamily="34" charset="-128"/>
              </a:rPr>
              <a:t>難民キャンプで食糧支援</a:t>
            </a:r>
            <a:endParaRPr lang="en-US" sz="2800"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80889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B8454F2-1FA5-4B3E-B9C5-F138EDB5661A}"/>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xfrm>
            <a:off x="7559675" y="217488"/>
            <a:ext cx="4114800" cy="6162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ACA2A1-ED51-4698-B008-6D24AB315CBF}"/>
              </a:ext>
            </a:extLst>
          </p:cNvPr>
          <p:cNvSpPr txBox="1"/>
          <p:nvPr/>
        </p:nvSpPr>
        <p:spPr>
          <a:xfrm>
            <a:off x="933450" y="2459504"/>
            <a:ext cx="6530833" cy="1938992"/>
          </a:xfrm>
          <a:prstGeom prst="rect">
            <a:avLst/>
          </a:prstGeom>
          <a:noFill/>
        </p:spPr>
        <p:txBody>
          <a:bodyPr wrap="square">
            <a:spAutoFit/>
          </a:bodyPr>
          <a:lstStyle/>
          <a:p>
            <a:r>
              <a:rPr lang="ja-JP" altLang="en-US" sz="2000">
                <a:latin typeface="Meiryo" panose="020B0604030504040204" pitchFamily="34" charset="-128"/>
                <a:ea typeface="Meiryo" panose="020B0604030504040204" pitchFamily="34" charset="-128"/>
              </a:rPr>
              <a:t>なかよし学園は</a:t>
            </a:r>
            <a:r>
              <a:rPr lang="en-US" altLang="ja-JP" sz="2000" dirty="0">
                <a:latin typeface="Meiryo" panose="020B0604030504040204" pitchFamily="34" charset="-128"/>
                <a:ea typeface="Meiryo" panose="020B0604030504040204" pitchFamily="34" charset="-128"/>
              </a:rPr>
              <a:t>2022</a:t>
            </a:r>
            <a:r>
              <a:rPr lang="ja-JP" altLang="en-US" sz="2000">
                <a:latin typeface="Meiryo" panose="020B0604030504040204" pitchFamily="34" charset="-128"/>
                <a:ea typeface="Meiryo" panose="020B0604030504040204" pitchFamily="34" charset="-128"/>
              </a:rPr>
              <a:t>年なかよしフーズを設立。</a:t>
            </a:r>
            <a:endParaRPr lang="en-US" altLang="ja-JP" sz="2000" dirty="0">
              <a:latin typeface="Meiryo" panose="020B0604030504040204" pitchFamily="34" charset="-128"/>
              <a:ea typeface="Meiryo" panose="020B0604030504040204" pitchFamily="34" charset="-128"/>
            </a:endParaRPr>
          </a:p>
          <a:p>
            <a:r>
              <a:rPr lang="ja-JP" altLang="en-US" sz="2000">
                <a:solidFill>
                  <a:srgbClr val="666666"/>
                </a:solidFill>
                <a:latin typeface="Meiryo" panose="020B0604030504040204" pitchFamily="34" charset="-128"/>
                <a:ea typeface="Meiryo" panose="020B0604030504040204" pitchFamily="34" charset="-128"/>
              </a:rPr>
              <a:t>日本の美味しいを世界とつなぐをコンセプトに</a:t>
            </a:r>
            <a:endParaRPr lang="en-US" altLang="ja-JP" sz="2000" dirty="0">
              <a:solidFill>
                <a:srgbClr val="666666"/>
              </a:solidFill>
              <a:latin typeface="Meiryo" panose="020B0604030504040204" pitchFamily="34" charset="-128"/>
              <a:ea typeface="Meiryo" panose="020B0604030504040204" pitchFamily="34" charset="-128"/>
            </a:endParaRPr>
          </a:p>
          <a:p>
            <a:r>
              <a:rPr lang="ja-JP" altLang="en-US" sz="2000">
                <a:solidFill>
                  <a:srgbClr val="666666"/>
                </a:solidFill>
                <a:latin typeface="Meiryo" panose="020B0604030504040204" pitchFamily="34" charset="-128"/>
                <a:ea typeface="Meiryo" panose="020B0604030504040204" pitchFamily="34" charset="-128"/>
              </a:rPr>
              <a:t>フードロス問題、世界の食糧支援問題に取り組んでいます。また国内外で食育に関する授業を行い、人間が生きるために必要不可欠な「食」の問題をグローバルに考えるきっかけを提供しています。</a:t>
            </a:r>
            <a:endParaRPr lang="en-US" sz="2000" dirty="0">
              <a:solidFill>
                <a:srgbClr val="666666"/>
              </a:solidFill>
              <a:latin typeface="Meiryo" panose="020B0604030504040204" pitchFamily="34" charset="-128"/>
              <a:ea typeface="Meiryo" panose="020B0604030504040204" pitchFamily="34" charset="-128"/>
            </a:endParaRPr>
          </a:p>
        </p:txBody>
      </p:sp>
      <p:sp>
        <p:nvSpPr>
          <p:cNvPr id="6" name="TextBox 5">
            <a:extLst>
              <a:ext uri="{FF2B5EF4-FFF2-40B4-BE49-F238E27FC236}">
                <a16:creationId xmlns:a16="http://schemas.microsoft.com/office/drawing/2014/main" id="{35E6D901-073A-4467-8E3E-3FF7BCD5D746}"/>
              </a:ext>
            </a:extLst>
          </p:cNvPr>
          <p:cNvSpPr txBox="1"/>
          <p:nvPr/>
        </p:nvSpPr>
        <p:spPr>
          <a:xfrm>
            <a:off x="933450" y="1424583"/>
            <a:ext cx="6096000" cy="523220"/>
          </a:xfrm>
          <a:prstGeom prst="rect">
            <a:avLst/>
          </a:prstGeom>
          <a:noFill/>
        </p:spPr>
        <p:txBody>
          <a:bodyPr wrap="square">
            <a:spAutoFit/>
          </a:bodyPr>
          <a:lstStyle/>
          <a:p>
            <a:r>
              <a:rPr lang="en-US" sz="2800" dirty="0">
                <a:solidFill>
                  <a:srgbClr val="666666"/>
                </a:solidFill>
                <a:latin typeface="Century Gothic" panose="020B0502020202020204" pitchFamily="34" charset="0"/>
              </a:rPr>
              <a:t>「</a:t>
            </a:r>
            <a:r>
              <a:rPr lang="en-US" sz="2800" dirty="0" err="1">
                <a:solidFill>
                  <a:srgbClr val="666666"/>
                </a:solidFill>
                <a:latin typeface="Century Gothic" panose="020B0502020202020204" pitchFamily="34" charset="0"/>
              </a:rPr>
              <a:t>美味しい」が平和をつくる</a:t>
            </a:r>
            <a:endParaRPr lang="en-US" sz="2800" dirty="0">
              <a:solidFill>
                <a:srgbClr val="666666"/>
              </a:solidFill>
              <a:latin typeface="Century Gothic" panose="020B0502020202020204" pitchFamily="34" charset="0"/>
            </a:endParaRPr>
          </a:p>
        </p:txBody>
      </p:sp>
      <p:cxnSp>
        <p:nvCxnSpPr>
          <p:cNvPr id="7" name="Прямая соединительная линия 6">
            <a:extLst>
              <a:ext uri="{FF2B5EF4-FFF2-40B4-BE49-F238E27FC236}">
                <a16:creationId xmlns:a16="http://schemas.microsoft.com/office/drawing/2014/main" id="{8D3A0FFD-282B-4EF7-BE2F-69705B30AB2D}"/>
              </a:ext>
            </a:extLst>
          </p:cNvPr>
          <p:cNvCxnSpPr>
            <a:cxnSpLocks/>
          </p:cNvCxnSpPr>
          <p:nvPr/>
        </p:nvCxnSpPr>
        <p:spPr>
          <a:xfrm>
            <a:off x="685801" y="2459504"/>
            <a:ext cx="0" cy="1938992"/>
          </a:xfrm>
          <a:prstGeom prst="line">
            <a:avLst/>
          </a:prstGeom>
          <a:ln w="44450"/>
        </p:spPr>
        <p:style>
          <a:lnRef idx="1">
            <a:schemeClr val="dk1"/>
          </a:lnRef>
          <a:fillRef idx="0">
            <a:schemeClr val="dk1"/>
          </a:fillRef>
          <a:effectRef idx="0">
            <a:schemeClr val="dk1"/>
          </a:effectRef>
          <a:fontRef idx="minor">
            <a:schemeClr val="tx1"/>
          </a:fontRef>
        </p:style>
      </p:cxnSp>
      <p:pic>
        <p:nvPicPr>
          <p:cNvPr id="9" name="図 8">
            <a:extLst>
              <a:ext uri="{FF2B5EF4-FFF2-40B4-BE49-F238E27FC236}">
                <a16:creationId xmlns:a16="http://schemas.microsoft.com/office/drawing/2014/main" id="{39A02D74-3156-1786-F09F-7C3F874B61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993" y="4584239"/>
            <a:ext cx="2590007" cy="1942505"/>
          </a:xfrm>
          <a:prstGeom prst="rect">
            <a:avLst/>
          </a:prstGeom>
        </p:spPr>
      </p:pic>
      <p:pic>
        <p:nvPicPr>
          <p:cNvPr id="8" name="図 7">
            <a:extLst>
              <a:ext uri="{FF2B5EF4-FFF2-40B4-BE49-F238E27FC236}">
                <a16:creationId xmlns:a16="http://schemas.microsoft.com/office/drawing/2014/main" id="{56CE4834-10A0-4C7B-21CC-5F236BC481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9657" y="4443484"/>
            <a:ext cx="1705321" cy="2273761"/>
          </a:xfrm>
          <a:prstGeom prst="rect">
            <a:avLst/>
          </a:prstGeom>
        </p:spPr>
      </p:pic>
    </p:spTree>
    <p:extLst>
      <p:ext uri="{BB962C8B-B14F-4D97-AF65-F5344CB8AC3E}">
        <p14:creationId xmlns:p14="http://schemas.microsoft.com/office/powerpoint/2010/main" val="197380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34B81D08-1203-4E74-B5A0-6C0354150382}"/>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xfrm rot="5400000">
            <a:off x="2502384" y="2343476"/>
            <a:ext cx="2158031" cy="21710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668148B-4455-4233-91B9-B1ADFDC58350}"/>
              </a:ext>
            </a:extLst>
          </p:cNvPr>
          <p:cNvPicPr>
            <a:picLocks noGrp="1" noChangeAspect="1" noChangeArrowheads="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888C3757-03BF-4E61-9B83-7A89484FE20D}"/>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p:blipFill>
        <p:spPr>
          <a:prstGeom prst="rect">
            <a:avLst/>
          </a:prstGeom>
        </p:spPr>
      </p:pic>
      <p:pic>
        <p:nvPicPr>
          <p:cNvPr id="13" name="Picture 4">
            <a:extLst>
              <a:ext uri="{FF2B5EF4-FFF2-40B4-BE49-F238E27FC236}">
                <a16:creationId xmlns:a16="http://schemas.microsoft.com/office/drawing/2014/main" id="{483D6DE3-F2CC-4AB6-8EF1-8C177654A807}"/>
              </a:ext>
            </a:extLst>
          </p:cNvPr>
          <p:cNvPicPr>
            <a:picLocks noGrp="1" noChangeAspect="1" noChangeArrowheads="1"/>
          </p:cNvPicPr>
          <p:nvPr>
            <p:ph type="pic" sz="quarter" idx="16"/>
          </p:nvPr>
        </p:nvPicPr>
        <p:blipFill rotWithShape="1">
          <a:blip r:embed="rId5" cstate="email">
            <a:extLst>
              <a:ext uri="{28A0092B-C50C-407E-A947-70E740481C1C}">
                <a14:useLocalDpi xmlns:a14="http://schemas.microsoft.com/office/drawing/2010/main"/>
              </a:ext>
            </a:extLst>
          </a:blip>
          <a:srcRect b="-647"/>
          <a:stretch/>
        </p:blipFill>
        <p:spPr bwMode="auto">
          <a:xfrm rot="10800000">
            <a:off x="9647455" y="2329516"/>
            <a:ext cx="2158031" cy="2171047"/>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a:extLst>
              <a:ext uri="{FF2B5EF4-FFF2-40B4-BE49-F238E27FC236}">
                <a16:creationId xmlns:a16="http://schemas.microsoft.com/office/drawing/2014/main" id="{661240BD-5C38-4BA4-B012-1D551777B077}"/>
              </a:ext>
            </a:extLst>
          </p:cNvPr>
          <p:cNvSpPr/>
          <p:nvPr/>
        </p:nvSpPr>
        <p:spPr>
          <a:xfrm>
            <a:off x="4903462" y="2358460"/>
            <a:ext cx="2174124" cy="449954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ja-JP" sz="2000" b="0" i="0" u="none" strike="noStrike" dirty="0">
                <a:solidFill>
                  <a:schemeClr val="bg1"/>
                </a:solidFill>
                <a:effectLst/>
                <a:latin typeface="Century Gothic" panose="020B0502020202020204" pitchFamily="34" charset="0"/>
                <a:ea typeface="Hiragino Kaku Gothic ProN" panose="020B0300000000000000" pitchFamily="34" charset="-128"/>
              </a:rPr>
              <a:t>Cooking is at once child’s play and adult joy. And cooking done with care is an act of love.</a:t>
            </a:r>
            <a:endParaRPr lang="en-US" sz="2000" spc="-150" dirty="0">
              <a:solidFill>
                <a:schemeClr val="bg1"/>
              </a:solidFill>
              <a:latin typeface="Century Gothic" panose="020B0502020202020204" pitchFamily="34" charset="0"/>
            </a:endParaRPr>
          </a:p>
        </p:txBody>
      </p:sp>
      <p:sp>
        <p:nvSpPr>
          <p:cNvPr id="19" name="Прямоугольник 18">
            <a:extLst>
              <a:ext uri="{FF2B5EF4-FFF2-40B4-BE49-F238E27FC236}">
                <a16:creationId xmlns:a16="http://schemas.microsoft.com/office/drawing/2014/main" id="{6405D52A-D878-4B44-BA5E-97DC0A6CEF4D}"/>
              </a:ext>
            </a:extLst>
          </p:cNvPr>
          <p:cNvSpPr/>
          <p:nvPr/>
        </p:nvSpPr>
        <p:spPr>
          <a:xfrm>
            <a:off x="4914031" y="3746"/>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рямоугольник 20">
            <a:extLst>
              <a:ext uri="{FF2B5EF4-FFF2-40B4-BE49-F238E27FC236}">
                <a16:creationId xmlns:a16="http://schemas.microsoft.com/office/drawing/2014/main" id="{5FA6502B-C3B5-4C5B-9D94-583B0FD62AA8}"/>
              </a:ext>
            </a:extLst>
          </p:cNvPr>
          <p:cNvSpPr/>
          <p:nvPr/>
        </p:nvSpPr>
        <p:spPr>
          <a:xfrm rot="16200000">
            <a:off x="190771" y="2347574"/>
            <a:ext cx="2171047" cy="2162851"/>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 Food is the moral right of all who are born into this world.</a:t>
            </a:r>
          </a:p>
        </p:txBody>
      </p:sp>
      <p:sp>
        <p:nvSpPr>
          <p:cNvPr id="23" name="Прямоугольник 22">
            <a:extLst>
              <a:ext uri="{FF2B5EF4-FFF2-40B4-BE49-F238E27FC236}">
                <a16:creationId xmlns:a16="http://schemas.microsoft.com/office/drawing/2014/main" id="{8C1ADD7C-DC4E-43BC-8475-47C04054092B}"/>
              </a:ext>
            </a:extLst>
          </p:cNvPr>
          <p:cNvSpPr/>
          <p:nvPr/>
        </p:nvSpPr>
        <p:spPr>
          <a:xfrm>
            <a:off x="7307633" y="4686953"/>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Прямоугольник 24">
            <a:extLst>
              <a:ext uri="{FF2B5EF4-FFF2-40B4-BE49-F238E27FC236}">
                <a16:creationId xmlns:a16="http://schemas.microsoft.com/office/drawing/2014/main" id="{AD5297EC-4B91-47A8-9875-02B1B51F6A03}"/>
              </a:ext>
            </a:extLst>
          </p:cNvPr>
          <p:cNvSpPr/>
          <p:nvPr/>
        </p:nvSpPr>
        <p:spPr>
          <a:xfrm>
            <a:off x="174488" y="-5007"/>
            <a:ext cx="4498226" cy="217980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entury Gothic" panose="020B0502020202020204" pitchFamily="34" charset="0"/>
              </a:rPr>
              <a:t>NAKAYOSHI LESSONS.</a:t>
            </a:r>
          </a:p>
        </p:txBody>
      </p:sp>
      <p:sp>
        <p:nvSpPr>
          <p:cNvPr id="27" name="Прямоугольник 26">
            <a:extLst>
              <a:ext uri="{FF2B5EF4-FFF2-40B4-BE49-F238E27FC236}">
                <a16:creationId xmlns:a16="http://schemas.microsoft.com/office/drawing/2014/main" id="{153EA6BC-F14C-485B-AC91-8B7E687E4C8A}"/>
              </a:ext>
            </a:extLst>
          </p:cNvPr>
          <p:cNvSpPr/>
          <p:nvPr/>
        </p:nvSpPr>
        <p:spPr>
          <a:xfrm>
            <a:off x="9647455" y="-5007"/>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ja-JP" b="0" i="0" u="none" strike="noStrike" dirty="0">
                <a:solidFill>
                  <a:schemeClr val="bg1"/>
                </a:solidFill>
                <a:effectLst/>
                <a:latin typeface="Century Gothic" panose="020B0502020202020204" pitchFamily="34" charset="0"/>
                <a:ea typeface="Hiragino Kaku Gothic ProN" panose="020B0300000000000000" pitchFamily="34" charset="-128"/>
              </a:rPr>
              <a:t>All sorrows are less with bread.</a:t>
            </a:r>
            <a:r>
              <a:rPr lang="en-US" dirty="0"/>
              <a:t>.</a:t>
            </a:r>
          </a:p>
        </p:txBody>
      </p:sp>
      <p:pic>
        <p:nvPicPr>
          <p:cNvPr id="4" name="Рисунок 8">
            <a:extLst>
              <a:ext uri="{FF2B5EF4-FFF2-40B4-BE49-F238E27FC236}">
                <a16:creationId xmlns:a16="http://schemas.microsoft.com/office/drawing/2014/main" id="{DFC83B89-3657-3E7E-6039-109BD12A98D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rot="10800000">
            <a:off x="7310393" y="4704823"/>
            <a:ext cx="2174122" cy="2189845"/>
          </a:xfrm>
          <a:prstGeom prst="rect">
            <a:avLst/>
          </a:prstGeom>
        </p:spPr>
      </p:pic>
      <p:pic>
        <p:nvPicPr>
          <p:cNvPr id="5" name="Picture 2">
            <a:extLst>
              <a:ext uri="{FF2B5EF4-FFF2-40B4-BE49-F238E27FC236}">
                <a16:creationId xmlns:a16="http://schemas.microsoft.com/office/drawing/2014/main" id="{01B97458-BB0C-B30B-B7B8-AD9D66722FB5}"/>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651"/>
          <a:stretch/>
        </p:blipFill>
        <p:spPr bwMode="auto">
          <a:xfrm>
            <a:off x="4919555" y="3746"/>
            <a:ext cx="2158031" cy="2171047"/>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7518687F-E164-6DDC-E6FF-7054C1FB0D18}"/>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255345" y="4671623"/>
            <a:ext cx="2236318" cy="2237448"/>
          </a:xfrm>
          <a:prstGeom prst="rect">
            <a:avLst/>
          </a:prstGeom>
        </p:spPr>
      </p:pic>
      <p:pic>
        <p:nvPicPr>
          <p:cNvPr id="10" name="図 9">
            <a:extLst>
              <a:ext uri="{FF2B5EF4-FFF2-40B4-BE49-F238E27FC236}">
                <a16:creationId xmlns:a16="http://schemas.microsoft.com/office/drawing/2014/main" id="{989608DC-EB2E-AD78-9BDF-D2FDAE1861F1}"/>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477566" y="4689637"/>
            <a:ext cx="2171046" cy="2140676"/>
          </a:xfrm>
          <a:prstGeom prst="rect">
            <a:avLst/>
          </a:prstGeom>
        </p:spPr>
      </p:pic>
    </p:spTree>
    <p:extLst>
      <p:ext uri="{BB962C8B-B14F-4D97-AF65-F5344CB8AC3E}">
        <p14:creationId xmlns:p14="http://schemas.microsoft.com/office/powerpoint/2010/main" val="98537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8A30BFD-9367-4AF7-A767-425B00B2C99A}"/>
              </a:ext>
            </a:extLst>
          </p:cNvPr>
          <p:cNvSpPr/>
          <p:nvPr/>
        </p:nvSpPr>
        <p:spPr>
          <a:xfrm>
            <a:off x="4147930" y="0"/>
            <a:ext cx="1749287" cy="685800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40E79539-4CD9-40B3-92A8-50918410EA61}"/>
              </a:ext>
            </a:extLst>
          </p:cNvPr>
          <p:cNvSpPr txBox="1"/>
          <p:nvPr/>
        </p:nvSpPr>
        <p:spPr>
          <a:xfrm>
            <a:off x="7295093" y="1927086"/>
            <a:ext cx="4560576" cy="1754326"/>
          </a:xfrm>
          <a:prstGeom prst="rect">
            <a:avLst/>
          </a:prstGeom>
          <a:noFill/>
        </p:spPr>
        <p:txBody>
          <a:bodyPr wrap="square" rtlCol="0">
            <a:spAutoFit/>
          </a:bodyPr>
          <a:lstStyle/>
          <a:p>
            <a:r>
              <a:rPr lang="en-US" sz="5400" b="1" dirty="0">
                <a:latin typeface="Century Gothic" panose="020B0502020202020204" pitchFamily="34" charset="0"/>
              </a:rPr>
              <a:t>PEACE</a:t>
            </a:r>
          </a:p>
          <a:p>
            <a:r>
              <a:rPr lang="en-US" sz="5400" b="1" dirty="0">
                <a:latin typeface="Century Gothic" panose="020B0502020202020204" pitchFamily="34" charset="0"/>
              </a:rPr>
              <a:t>BUILDING</a:t>
            </a:r>
            <a:endParaRPr lang="en-US" sz="5400" b="1" dirty="0">
              <a:effectLst/>
              <a:latin typeface="Century Gothic" panose="020B0502020202020204" pitchFamily="34" charset="0"/>
            </a:endParaRPr>
          </a:p>
        </p:txBody>
      </p:sp>
      <p:sp>
        <p:nvSpPr>
          <p:cNvPr id="8" name="Полилиния: фигура 7">
            <a:extLst>
              <a:ext uri="{FF2B5EF4-FFF2-40B4-BE49-F238E27FC236}">
                <a16:creationId xmlns:a16="http://schemas.microsoft.com/office/drawing/2014/main" id="{4DDD142B-5977-4758-BBE0-3B77CA6A744D}"/>
              </a:ext>
            </a:extLst>
          </p:cNvPr>
          <p:cNvSpPr/>
          <p:nvPr/>
        </p:nvSpPr>
        <p:spPr>
          <a:xfrm>
            <a:off x="7749107" y="885692"/>
            <a:ext cx="2710271" cy="1918557"/>
          </a:xfrm>
          <a:custGeom>
            <a:avLst/>
            <a:gdLst/>
            <a:ahLst/>
            <a:cxnLst/>
            <a:rect l="l" t="t" r="r" b="b"/>
            <a:pathLst>
              <a:path w="2710271" h="1918557">
                <a:moveTo>
                  <a:pt x="2207349" y="563770"/>
                </a:moveTo>
                <a:lnTo>
                  <a:pt x="1790109" y="1175970"/>
                </a:lnTo>
                <a:lnTo>
                  <a:pt x="2207349" y="1175970"/>
                </a:lnTo>
                <a:close/>
                <a:moveTo>
                  <a:pt x="643865" y="330315"/>
                </a:moveTo>
                <a:cubicBezTo>
                  <a:pt x="585204" y="330315"/>
                  <a:pt x="533156" y="349148"/>
                  <a:pt x="487721" y="386816"/>
                </a:cubicBezTo>
                <a:cubicBezTo>
                  <a:pt x="442286" y="424483"/>
                  <a:pt x="407590" y="489263"/>
                  <a:pt x="383634" y="581155"/>
                </a:cubicBezTo>
                <a:cubicBezTo>
                  <a:pt x="359678" y="673047"/>
                  <a:pt x="347700" y="807574"/>
                  <a:pt x="347700" y="984735"/>
                </a:cubicBezTo>
                <a:cubicBezTo>
                  <a:pt x="347700" y="1215707"/>
                  <a:pt x="375168" y="1375276"/>
                  <a:pt x="430104" y="1463443"/>
                </a:cubicBezTo>
                <a:cubicBezTo>
                  <a:pt x="485040" y="1551610"/>
                  <a:pt x="556294" y="1595693"/>
                  <a:pt x="643865" y="1595693"/>
                </a:cubicBezTo>
                <a:cubicBezTo>
                  <a:pt x="728126" y="1595693"/>
                  <a:pt x="795040" y="1553886"/>
                  <a:pt x="844608" y="1470273"/>
                </a:cubicBezTo>
                <a:cubicBezTo>
                  <a:pt x="904911" y="1369274"/>
                  <a:pt x="935064" y="1200392"/>
                  <a:pt x="935064" y="963625"/>
                </a:cubicBezTo>
                <a:cubicBezTo>
                  <a:pt x="935064" y="723546"/>
                  <a:pt x="908009" y="557975"/>
                  <a:pt x="853902" y="466911"/>
                </a:cubicBezTo>
                <a:cubicBezTo>
                  <a:pt x="799793" y="375847"/>
                  <a:pt x="729781" y="330315"/>
                  <a:pt x="643865" y="330315"/>
                </a:cubicBezTo>
                <a:close/>
                <a:moveTo>
                  <a:pt x="2201043" y="0"/>
                </a:moveTo>
                <a:lnTo>
                  <a:pt x="2547598" y="0"/>
                </a:lnTo>
                <a:lnTo>
                  <a:pt x="2547598" y="1175970"/>
                </a:lnTo>
                <a:lnTo>
                  <a:pt x="2710271" y="1175970"/>
                </a:lnTo>
                <a:lnTo>
                  <a:pt x="2710271" y="1497592"/>
                </a:lnTo>
                <a:lnTo>
                  <a:pt x="2547598" y="1497592"/>
                </a:lnTo>
                <a:lnTo>
                  <a:pt x="2547598" y="1872611"/>
                </a:lnTo>
                <a:lnTo>
                  <a:pt x="2207349" y="1872611"/>
                </a:lnTo>
                <a:lnTo>
                  <a:pt x="2207349" y="1497592"/>
                </a:lnTo>
                <a:lnTo>
                  <a:pt x="1410123" y="1497592"/>
                </a:lnTo>
                <a:lnTo>
                  <a:pt x="1410123" y="1175970"/>
                </a:lnTo>
                <a:close/>
                <a:moveTo>
                  <a:pt x="635794" y="0"/>
                </a:moveTo>
                <a:cubicBezTo>
                  <a:pt x="769079" y="0"/>
                  <a:pt x="883944" y="32700"/>
                  <a:pt x="980389" y="98101"/>
                </a:cubicBezTo>
                <a:cubicBezTo>
                  <a:pt x="1076834" y="163502"/>
                  <a:pt x="1151341" y="263465"/>
                  <a:pt x="1203910" y="397992"/>
                </a:cubicBezTo>
                <a:cubicBezTo>
                  <a:pt x="1256479" y="532519"/>
                  <a:pt x="1282763" y="719821"/>
                  <a:pt x="1282763" y="959899"/>
                </a:cubicBezTo>
                <a:cubicBezTo>
                  <a:pt x="1282763" y="1202461"/>
                  <a:pt x="1256065" y="1391213"/>
                  <a:pt x="1202668" y="1526153"/>
                </a:cubicBezTo>
                <a:cubicBezTo>
                  <a:pt x="1149271" y="1661094"/>
                  <a:pt x="1077455" y="1760230"/>
                  <a:pt x="987219" y="1823561"/>
                </a:cubicBezTo>
                <a:cubicBezTo>
                  <a:pt x="896982" y="1886892"/>
                  <a:pt x="783152" y="1918557"/>
                  <a:pt x="645728" y="1918557"/>
                </a:cubicBezTo>
                <a:cubicBezTo>
                  <a:pt x="508304" y="1918557"/>
                  <a:pt x="392818" y="1886685"/>
                  <a:pt x="299270" y="1822940"/>
                </a:cubicBezTo>
                <a:cubicBezTo>
                  <a:pt x="205722" y="1759195"/>
                  <a:pt x="132457" y="1662336"/>
                  <a:pt x="79474" y="1532362"/>
                </a:cubicBezTo>
                <a:cubicBezTo>
                  <a:pt x="26491" y="1402389"/>
                  <a:pt x="0" y="1217363"/>
                  <a:pt x="0" y="977284"/>
                </a:cubicBezTo>
                <a:cubicBezTo>
                  <a:pt x="0" y="642002"/>
                  <a:pt x="51741" y="399027"/>
                  <a:pt x="155223" y="248357"/>
                </a:cubicBezTo>
                <a:cubicBezTo>
                  <a:pt x="270295" y="82785"/>
                  <a:pt x="430485" y="0"/>
                  <a:pt x="635794" y="0"/>
                </a:cubicBezTo>
                <a:close/>
              </a:path>
            </a:pathLst>
          </a:custGeom>
          <a:solidFill>
            <a:srgbClr val="252B3B">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TextBox 9">
            <a:extLst>
              <a:ext uri="{FF2B5EF4-FFF2-40B4-BE49-F238E27FC236}">
                <a16:creationId xmlns:a16="http://schemas.microsoft.com/office/drawing/2014/main" id="{1EA66F70-83AB-43F9-B7FC-EF1DF0C9A61D}"/>
              </a:ext>
            </a:extLst>
          </p:cNvPr>
          <p:cNvSpPr txBox="1"/>
          <p:nvPr/>
        </p:nvSpPr>
        <p:spPr>
          <a:xfrm>
            <a:off x="7295093" y="3981389"/>
            <a:ext cx="4211171"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2C2C2B"/>
                </a:solidFill>
                <a:effectLst/>
                <a:latin typeface="Meiryo" panose="020B0604030504040204" pitchFamily="34" charset="-128"/>
                <a:ea typeface="Meiryo" panose="020B0604030504040204" pitchFamily="34" charset="-128"/>
              </a:rPr>
              <a:t>なかよし学園は世界各国、地域で</a:t>
            </a:r>
            <a:endParaRPr lang="en-US" altLang="ja-JP" b="0" i="0" u="none" strike="noStrike" dirty="0">
              <a:solidFill>
                <a:srgbClr val="2C2C2B"/>
              </a:solidFill>
              <a:effectLst/>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2C2C2B"/>
                </a:solidFill>
                <a:effectLst/>
                <a:latin typeface="Meiryo" panose="020B0604030504040204" pitchFamily="34" charset="-128"/>
                <a:ea typeface="Meiryo" panose="020B0604030504040204" pitchFamily="34" charset="-128"/>
              </a:rPr>
              <a:t>平和構築を実現しています。</a:t>
            </a:r>
            <a:endParaRPr lang="en-US" altLang="ja-JP" b="0" i="0" u="none" strike="noStrike" dirty="0">
              <a:solidFill>
                <a:srgbClr val="2C2C2B"/>
              </a:solidFill>
              <a:effectLst/>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kern="1200" cap="none" spc="0" normalizeH="0" baseline="0" noProof="0">
                <a:ln>
                  <a:noFill/>
                </a:ln>
                <a:solidFill>
                  <a:srgbClr val="2C2C2B"/>
                </a:solidFill>
                <a:uLnTx/>
                <a:uFillTx/>
                <a:latin typeface="Meiryo" panose="020B0604030504040204" pitchFamily="34" charset="-128"/>
                <a:ea typeface="Meiryo" panose="020B0604030504040204" pitchFamily="34" charset="-128"/>
              </a:rPr>
              <a:t>多くの笑顔が平和を求める声となり、</a:t>
            </a:r>
            <a:endParaRPr kumimoji="0" lang="en-US" altLang="ja-JP" sz="1800" kern="1200" cap="none" spc="0" normalizeH="0" baseline="0" noProof="0" dirty="0">
              <a:ln>
                <a:noFill/>
              </a:ln>
              <a:solidFill>
                <a:srgbClr val="2C2C2B"/>
              </a:solidFill>
              <a:uLnTx/>
              <a:uFillTx/>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solidFill>
                  <a:srgbClr val="2C2C2B"/>
                </a:solidFill>
                <a:latin typeface="Meiryo" panose="020B0604030504040204" pitchFamily="34" charset="-128"/>
                <a:ea typeface="Meiryo" panose="020B0604030504040204" pitchFamily="34" charset="-128"/>
              </a:rPr>
              <a:t>世界中をまきこむ</a:t>
            </a:r>
            <a:r>
              <a:rPr lang="ja-JP" altLang="en-US" b="0" i="0" u="none" strike="noStrike">
                <a:solidFill>
                  <a:srgbClr val="2C2C2B"/>
                </a:solidFill>
                <a:effectLst/>
                <a:latin typeface="Meiryo" panose="020B0604030504040204" pitchFamily="34" charset="-128"/>
                <a:ea typeface="Meiryo" panose="020B0604030504040204" pitchFamily="34" charset="-128"/>
              </a:rPr>
              <a:t>ムーブメントを</a:t>
            </a:r>
            <a:endParaRPr lang="en-US" altLang="ja-JP" b="0" i="0" u="none" strike="noStrike" dirty="0">
              <a:solidFill>
                <a:srgbClr val="2C2C2B"/>
              </a:solidFill>
              <a:effectLst/>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2C2C2B"/>
                </a:solidFill>
                <a:effectLst/>
                <a:latin typeface="Meiryo" panose="020B0604030504040204" pitchFamily="34" charset="-128"/>
                <a:ea typeface="Meiryo" panose="020B0604030504040204" pitchFamily="34" charset="-128"/>
              </a:rPr>
              <a:t>起こしています。</a:t>
            </a:r>
            <a:endParaRPr kumimoji="0" lang="en-US"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pic>
        <p:nvPicPr>
          <p:cNvPr id="9" name="Picture 2">
            <a:extLst>
              <a:ext uri="{FF2B5EF4-FFF2-40B4-BE49-F238E27FC236}">
                <a16:creationId xmlns:a16="http://schemas.microsoft.com/office/drawing/2014/main" id="{22CDBD1D-C902-4666-9EA8-4FF0FC2FB3A6}"/>
              </a:ext>
            </a:extLst>
          </p:cNvPr>
          <p:cNvPicPr>
            <a:picLocks noGrp="1" noChangeArrowheads="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067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a:extLst>
              <a:ext uri="{FF2B5EF4-FFF2-40B4-BE49-F238E27FC236}">
                <a16:creationId xmlns:a16="http://schemas.microsoft.com/office/drawing/2014/main" id="{C08A10F1-1CE5-4604-ADEB-4368B044E7A7}"/>
              </a:ext>
            </a:extLst>
          </p:cNvPr>
          <p:cNvSpPr/>
          <p:nvPr/>
        </p:nvSpPr>
        <p:spPr>
          <a:xfrm>
            <a:off x="4505739" y="0"/>
            <a:ext cx="9276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08086A67-DEF7-46FB-AB67-E63CA16517D8}"/>
              </a:ext>
            </a:extLst>
          </p:cNvPr>
          <p:cNvSpPr/>
          <p:nvPr/>
        </p:nvSpPr>
        <p:spPr>
          <a:xfrm>
            <a:off x="4598504" y="3662238"/>
            <a:ext cx="7593496" cy="1060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id="{3BC4B721-9709-4C68-9FB7-7B3288A006A3}"/>
              </a:ext>
            </a:extLst>
          </p:cNvPr>
          <p:cNvSpPr txBox="1"/>
          <p:nvPr/>
        </p:nvSpPr>
        <p:spPr>
          <a:xfrm>
            <a:off x="6523448" y="748653"/>
            <a:ext cx="5271037" cy="461665"/>
          </a:xfrm>
          <a:prstGeom prst="rect">
            <a:avLst/>
          </a:prstGeom>
          <a:noFill/>
        </p:spPr>
        <p:txBody>
          <a:bodyPr wrap="square" rtlCol="0">
            <a:spAutoFit/>
          </a:bodyPr>
          <a:lstStyle/>
          <a:p>
            <a:r>
              <a:rPr lang="en-US" sz="2400" dirty="0" err="1">
                <a:latin typeface="Century Gothic" panose="020B0502020202020204" pitchFamily="34" charset="0"/>
              </a:rPr>
              <a:t>平和構築はひとりひとりの「手」で</a:t>
            </a:r>
            <a:endParaRPr lang="en-US" sz="2400" dirty="0">
              <a:latin typeface="Century Gothic" panose="020B0502020202020204" pitchFamily="34" charset="0"/>
            </a:endParaRPr>
          </a:p>
        </p:txBody>
      </p:sp>
      <p:sp>
        <p:nvSpPr>
          <p:cNvPr id="18" name="TextBox 17">
            <a:extLst>
              <a:ext uri="{FF2B5EF4-FFF2-40B4-BE49-F238E27FC236}">
                <a16:creationId xmlns:a16="http://schemas.microsoft.com/office/drawing/2014/main" id="{9B686400-2E81-4E97-8262-E0B3CBE80D0D}"/>
              </a:ext>
            </a:extLst>
          </p:cNvPr>
          <p:cNvSpPr txBox="1"/>
          <p:nvPr/>
        </p:nvSpPr>
        <p:spPr>
          <a:xfrm>
            <a:off x="6523448" y="1516636"/>
            <a:ext cx="5271037" cy="1477328"/>
          </a:xfrm>
          <a:prstGeom prst="rect">
            <a:avLst/>
          </a:prstGeom>
          <a:noFill/>
        </p:spPr>
        <p:txBody>
          <a:bodyPr wrap="square" rtlCol="0">
            <a:spAutoFit/>
          </a:bodyPr>
          <a:lstStyle/>
          <a:p>
            <a:r>
              <a:rPr lang="ja-JP" altLang="en-US" b="0" i="0" u="none" strike="noStrike">
                <a:solidFill>
                  <a:srgbClr val="2C2C2B"/>
                </a:solidFill>
                <a:effectLst/>
                <a:latin typeface="Meiryo" panose="020B0604030504040204" pitchFamily="34" charset="-128"/>
                <a:ea typeface="Meiryo" panose="020B0604030504040204" pitchFamily="34" charset="-128"/>
              </a:rPr>
              <a:t>この世界に生きるひとりひとりが平和を求めることによって平和は生まれます。</a:t>
            </a:r>
            <a:endParaRPr lang="en-US" altLang="ja-JP" b="0" i="0" u="none" strike="noStrike" dirty="0">
              <a:solidFill>
                <a:srgbClr val="2C2C2B"/>
              </a:solidFill>
              <a:effectLst/>
              <a:latin typeface="Meiryo" panose="020B0604030504040204" pitchFamily="34" charset="-128"/>
              <a:ea typeface="Meiryo" panose="020B0604030504040204" pitchFamily="34" charset="-128"/>
            </a:endParaRPr>
          </a:p>
          <a:p>
            <a:endParaRPr lang="en-US" altLang="ja-JP" b="0" i="0" u="none" strike="noStrike" dirty="0">
              <a:solidFill>
                <a:srgbClr val="2C2C2B"/>
              </a:solidFill>
              <a:effectLst/>
              <a:latin typeface="Meiryo" panose="020B0604030504040204" pitchFamily="34" charset="-128"/>
              <a:ea typeface="Meiryo" panose="020B0604030504040204" pitchFamily="34" charset="-128"/>
            </a:endParaRPr>
          </a:p>
          <a:p>
            <a:r>
              <a:rPr lang="ja-JP" altLang="en-US">
                <a:solidFill>
                  <a:srgbClr val="2C2C2B"/>
                </a:solidFill>
                <a:latin typeface="Meiryo" panose="020B0604030504040204" pitchFamily="34" charset="-128"/>
                <a:ea typeface="Meiryo" panose="020B0604030504040204" pitchFamily="34" charset="-128"/>
              </a:rPr>
              <a:t>平和への願いを「カタチ」に変え、一歩踏み出す勇気を与える。それがなかよし学園の活動です。</a:t>
            </a:r>
            <a:endParaRPr lang="en-US" dirty="0">
              <a:latin typeface="Meiryo" panose="020B0604030504040204" pitchFamily="34" charset="-128"/>
              <a:ea typeface="Meiryo" panose="020B0604030504040204" pitchFamily="34" charset="-128"/>
            </a:endParaRPr>
          </a:p>
        </p:txBody>
      </p:sp>
      <p:pic>
        <p:nvPicPr>
          <p:cNvPr id="8" name="Picture 4">
            <a:extLst>
              <a:ext uri="{FF2B5EF4-FFF2-40B4-BE49-F238E27FC236}">
                <a16:creationId xmlns:a16="http://schemas.microsoft.com/office/drawing/2014/main" id="{92065345-522B-4D9E-AC38-8DEF68E75FD3}"/>
              </a:ext>
            </a:extLst>
          </p:cNvPr>
          <p:cNvPicPr>
            <a:picLocks noGrp="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50E47A2F-D66A-4A63-B315-2BA1EBCD2F69}"/>
              </a:ext>
            </a:extLst>
          </p:cNvPr>
          <p:cNvPicPr>
            <a:picLocks noGrp="1" noChangeAspect="1" noChangeArrowheads="1"/>
          </p:cNvPicPr>
          <p:nvPr>
            <p:ph type="pic" sz="quarter" idx="14"/>
          </p:nvPr>
        </p:nvPicPr>
        <p:blipFill>
          <a:blip r:embed="rId3" cstate="email">
            <a:extLst>
              <a:ext uri="{28A0092B-C50C-407E-A947-70E740481C1C}">
                <a14:useLocalDpi xmlns:a14="http://schemas.microsoft.com/office/drawing/2010/main"/>
              </a:ext>
            </a:extLst>
          </a:blip>
          <a:srcRect/>
          <a:stretch/>
        </p:blipFill>
        <p:spPr bwMode="auto">
          <a:xfrm rot="10800000">
            <a:off x="3353849" y="1170214"/>
            <a:ext cx="2415223" cy="42703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DEA3C570-8378-5317-E676-B1610E7AB1C0}"/>
              </a:ext>
            </a:extLst>
          </p:cNvPr>
          <p:cNvPicPr>
            <a:picLocks noChangeArrowheads="1"/>
          </p:cNvPicPr>
          <p:nvPr/>
        </p:nvPicPr>
        <p:blipFill rotWithShape="1">
          <a:blip r:embed="rId4" cstate="email">
            <a:extLst>
              <a:ext uri="{28A0092B-C50C-407E-A947-70E740481C1C}">
                <a14:useLocalDpi xmlns:a14="http://schemas.microsoft.com/office/drawing/2010/main"/>
              </a:ext>
            </a:extLst>
          </a:blip>
          <a:srcRect t="-561"/>
          <a:stretch/>
        </p:blipFill>
        <p:spPr bwMode="auto">
          <a:xfrm>
            <a:off x="535953" y="1186513"/>
            <a:ext cx="2415600" cy="426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33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661112-4FCA-4AA2-B523-31930CB1D45B}"/>
              </a:ext>
            </a:extLst>
          </p:cNvPr>
          <p:cNvSpPr>
            <a:spLocks noGrp="1"/>
          </p:cNvSpPr>
          <p:nvPr>
            <p:ph type="title"/>
          </p:nvPr>
        </p:nvSpPr>
        <p:spPr>
          <a:xfrm>
            <a:off x="309489" y="277792"/>
            <a:ext cx="6793442" cy="6169307"/>
          </a:xfrm>
        </p:spPr>
        <p:txBody>
          <a:bodyPr/>
          <a:lstStyle/>
          <a:p>
            <a:pPr algn="l" fontAlgn="base"/>
            <a:r>
              <a:rPr lang="en" altLang="ja-JP" b="0" i="0" u="none" strike="noStrike" dirty="0">
                <a:solidFill>
                  <a:schemeClr val="bg2">
                    <a:lumMod val="90000"/>
                  </a:schemeClr>
                </a:solidFill>
                <a:effectLst/>
                <a:latin typeface="Oswald-Bold"/>
              </a:rPr>
              <a:t>Ensure inclusive and equitable quality education and promote lifelong learning opportunities for all</a:t>
            </a:r>
          </a:p>
        </p:txBody>
      </p:sp>
      <p:pic>
        <p:nvPicPr>
          <p:cNvPr id="23" name="Рисунок 22">
            <a:extLst>
              <a:ext uri="{FF2B5EF4-FFF2-40B4-BE49-F238E27FC236}">
                <a16:creationId xmlns:a16="http://schemas.microsoft.com/office/drawing/2014/main" id="{D74B562D-22C2-48D4-BAD4-056D547A83F4}"/>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70022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34B81D08-1203-4E74-B5A0-6C0354150382}"/>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xfrm rot="10800000">
            <a:off x="2502384" y="2343476"/>
            <a:ext cx="2158031" cy="21710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668148B-4455-4233-91B9-B1ADFDC58350}"/>
              </a:ext>
            </a:extLst>
          </p:cNvPr>
          <p:cNvPicPr>
            <a:picLocks noGrp="1" noChangeAspect="1" noChangeArrowheads="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888C3757-03BF-4E61-9B83-7A89484FE20D}"/>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p:blipFill>
        <p:spPr>
          <a:prstGeom prst="rect">
            <a:avLst/>
          </a:prstGeom>
        </p:spPr>
      </p:pic>
      <p:pic>
        <p:nvPicPr>
          <p:cNvPr id="13" name="Picture 4">
            <a:extLst>
              <a:ext uri="{FF2B5EF4-FFF2-40B4-BE49-F238E27FC236}">
                <a16:creationId xmlns:a16="http://schemas.microsoft.com/office/drawing/2014/main" id="{483D6DE3-F2CC-4AB6-8EF1-8C177654A807}"/>
              </a:ext>
            </a:extLst>
          </p:cNvPr>
          <p:cNvPicPr>
            <a:picLocks noGrp="1" noChangeAspect="1" noChangeArrowheads="1"/>
          </p:cNvPicPr>
          <p:nvPr>
            <p:ph type="pic" sz="quarter" idx="16"/>
          </p:nvPr>
        </p:nvPicPr>
        <p:blipFill>
          <a:blip r:embed="rId5" cstate="email">
            <a:extLst>
              <a:ext uri="{28A0092B-C50C-407E-A947-70E740481C1C}">
                <a14:useLocalDpi xmlns:a14="http://schemas.microsoft.com/office/drawing/2010/main"/>
              </a:ext>
            </a:extLst>
          </a:blip>
          <a:srcRect/>
          <a:stretch/>
        </p:blipFill>
        <p:spPr bwMode="auto">
          <a:xfrm>
            <a:off x="9647455" y="2329516"/>
            <a:ext cx="2158031" cy="2171047"/>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a:extLst>
              <a:ext uri="{FF2B5EF4-FFF2-40B4-BE49-F238E27FC236}">
                <a16:creationId xmlns:a16="http://schemas.microsoft.com/office/drawing/2014/main" id="{661240BD-5C38-4BA4-B012-1D551777B077}"/>
              </a:ext>
            </a:extLst>
          </p:cNvPr>
          <p:cNvSpPr/>
          <p:nvPr/>
        </p:nvSpPr>
        <p:spPr>
          <a:xfrm>
            <a:off x="4903462" y="2358460"/>
            <a:ext cx="2174124" cy="449954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ja-JP" sz="2000" b="0" i="0" u="none" strike="noStrike" dirty="0">
                <a:solidFill>
                  <a:schemeClr val="bg1"/>
                </a:solidFill>
                <a:effectLst/>
                <a:latin typeface="Century Gothic" panose="020B0502020202020204" pitchFamily="34" charset="0"/>
              </a:rPr>
              <a:t>Peace cannot be kept by force; it can only be achieved by understanding.</a:t>
            </a:r>
            <a:endParaRPr lang="en-US" sz="2000" spc="-150" dirty="0">
              <a:solidFill>
                <a:schemeClr val="bg1"/>
              </a:solidFill>
              <a:latin typeface="Century Gothic" panose="020B0502020202020204" pitchFamily="34" charset="0"/>
            </a:endParaRPr>
          </a:p>
        </p:txBody>
      </p:sp>
      <p:sp>
        <p:nvSpPr>
          <p:cNvPr id="19" name="Прямоугольник 18">
            <a:extLst>
              <a:ext uri="{FF2B5EF4-FFF2-40B4-BE49-F238E27FC236}">
                <a16:creationId xmlns:a16="http://schemas.microsoft.com/office/drawing/2014/main" id="{6405D52A-D878-4B44-BA5E-97DC0A6CEF4D}"/>
              </a:ext>
            </a:extLst>
          </p:cNvPr>
          <p:cNvSpPr/>
          <p:nvPr/>
        </p:nvSpPr>
        <p:spPr>
          <a:xfrm>
            <a:off x="4914031" y="3746"/>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рямоугольник 20">
            <a:extLst>
              <a:ext uri="{FF2B5EF4-FFF2-40B4-BE49-F238E27FC236}">
                <a16:creationId xmlns:a16="http://schemas.microsoft.com/office/drawing/2014/main" id="{5FA6502B-C3B5-4C5B-9D94-583B0FD62AA8}"/>
              </a:ext>
            </a:extLst>
          </p:cNvPr>
          <p:cNvSpPr/>
          <p:nvPr/>
        </p:nvSpPr>
        <p:spPr>
          <a:xfrm rot="16200000">
            <a:off x="190771" y="2347574"/>
            <a:ext cx="2171047" cy="2162851"/>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 </a:t>
            </a:r>
            <a:r>
              <a:rPr lang="en" altLang="ja-JP" sz="2000" b="0" i="0" u="none" strike="noStrike" dirty="0">
                <a:solidFill>
                  <a:schemeClr val="bg1"/>
                </a:solidFill>
                <a:effectLst/>
                <a:latin typeface="Century Gothic" panose="020B0502020202020204" pitchFamily="34" charset="0"/>
              </a:rPr>
              <a:t>There is no path to peace. Peace is the path.</a:t>
            </a:r>
            <a:endParaRPr lang="en-US" sz="2000" dirty="0">
              <a:solidFill>
                <a:schemeClr val="bg1"/>
              </a:solidFill>
              <a:latin typeface="Century Gothic" panose="020B0502020202020204" pitchFamily="34" charset="0"/>
            </a:endParaRPr>
          </a:p>
        </p:txBody>
      </p:sp>
      <p:sp>
        <p:nvSpPr>
          <p:cNvPr id="23" name="Прямоугольник 22">
            <a:extLst>
              <a:ext uri="{FF2B5EF4-FFF2-40B4-BE49-F238E27FC236}">
                <a16:creationId xmlns:a16="http://schemas.microsoft.com/office/drawing/2014/main" id="{8C1ADD7C-DC4E-43BC-8475-47C04054092B}"/>
              </a:ext>
            </a:extLst>
          </p:cNvPr>
          <p:cNvSpPr/>
          <p:nvPr/>
        </p:nvSpPr>
        <p:spPr>
          <a:xfrm>
            <a:off x="7307633" y="4686953"/>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Прямоугольник 24">
            <a:extLst>
              <a:ext uri="{FF2B5EF4-FFF2-40B4-BE49-F238E27FC236}">
                <a16:creationId xmlns:a16="http://schemas.microsoft.com/office/drawing/2014/main" id="{AD5297EC-4B91-47A8-9875-02B1B51F6A03}"/>
              </a:ext>
            </a:extLst>
          </p:cNvPr>
          <p:cNvSpPr/>
          <p:nvPr/>
        </p:nvSpPr>
        <p:spPr>
          <a:xfrm>
            <a:off x="174488" y="-5007"/>
            <a:ext cx="4498226" cy="217980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entury Gothic" panose="020B0502020202020204" pitchFamily="34" charset="0"/>
              </a:rPr>
              <a:t>NAKAYOSHI LESSONS.</a:t>
            </a:r>
          </a:p>
        </p:txBody>
      </p:sp>
      <p:sp>
        <p:nvSpPr>
          <p:cNvPr id="27" name="Прямоугольник 26">
            <a:extLst>
              <a:ext uri="{FF2B5EF4-FFF2-40B4-BE49-F238E27FC236}">
                <a16:creationId xmlns:a16="http://schemas.microsoft.com/office/drawing/2014/main" id="{153EA6BC-F14C-485B-AC91-8B7E687E4C8A}"/>
              </a:ext>
            </a:extLst>
          </p:cNvPr>
          <p:cNvSpPr/>
          <p:nvPr/>
        </p:nvSpPr>
        <p:spPr>
          <a:xfrm>
            <a:off x="9647455" y="-5007"/>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ja-JP" b="0" i="0" u="none" strike="noStrike" dirty="0">
                <a:solidFill>
                  <a:schemeClr val="bg1"/>
                </a:solidFill>
                <a:effectLst/>
                <a:latin typeface="Century Gothic" panose="020B0502020202020204" pitchFamily="34" charset="0"/>
                <a:ea typeface="Hiragino Kaku Gothic ProN" panose="020B0300000000000000" pitchFamily="34" charset="-128"/>
              </a:rPr>
              <a:t>Peace begins with a smile.</a:t>
            </a:r>
            <a:endParaRPr lang="en-US" dirty="0">
              <a:solidFill>
                <a:schemeClr val="bg1"/>
              </a:solidFill>
              <a:latin typeface="Century Gothic" panose="020B0502020202020204" pitchFamily="34" charset="0"/>
            </a:endParaRPr>
          </a:p>
        </p:txBody>
      </p:sp>
      <p:sp>
        <p:nvSpPr>
          <p:cNvPr id="29" name="Прямоугольник 28">
            <a:extLst>
              <a:ext uri="{FF2B5EF4-FFF2-40B4-BE49-F238E27FC236}">
                <a16:creationId xmlns:a16="http://schemas.microsoft.com/office/drawing/2014/main" id="{AE984CD9-5CB1-44E6-B42E-446BF79C49FA}"/>
              </a:ext>
            </a:extLst>
          </p:cNvPr>
          <p:cNvSpPr/>
          <p:nvPr/>
        </p:nvSpPr>
        <p:spPr>
          <a:xfrm>
            <a:off x="2548813" y="4704824"/>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 name="Рисунок 8">
            <a:extLst>
              <a:ext uri="{FF2B5EF4-FFF2-40B4-BE49-F238E27FC236}">
                <a16:creationId xmlns:a16="http://schemas.microsoft.com/office/drawing/2014/main" id="{626ECA28-98F5-1A9B-709C-23EAC12FAA1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rot="5400000">
            <a:off x="2535666" y="4701932"/>
            <a:ext cx="2189845" cy="2158031"/>
          </a:xfrm>
          <a:prstGeom prst="rect">
            <a:avLst/>
          </a:prstGeom>
        </p:spPr>
      </p:pic>
      <p:pic>
        <p:nvPicPr>
          <p:cNvPr id="4" name="Рисунок 8">
            <a:extLst>
              <a:ext uri="{FF2B5EF4-FFF2-40B4-BE49-F238E27FC236}">
                <a16:creationId xmlns:a16="http://schemas.microsoft.com/office/drawing/2014/main" id="{DFC83B89-3657-3E7E-6039-109BD12A98D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rot="5400000">
            <a:off x="7310393" y="4681673"/>
            <a:ext cx="2174122" cy="2189845"/>
          </a:xfrm>
          <a:prstGeom prst="rect">
            <a:avLst/>
          </a:prstGeom>
        </p:spPr>
      </p:pic>
      <p:pic>
        <p:nvPicPr>
          <p:cNvPr id="5" name="Picture 2">
            <a:extLst>
              <a:ext uri="{FF2B5EF4-FFF2-40B4-BE49-F238E27FC236}">
                <a16:creationId xmlns:a16="http://schemas.microsoft.com/office/drawing/2014/main" id="{01B97458-BB0C-B30B-B7B8-AD9D66722FB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p:blipFill>
        <p:spPr bwMode="auto">
          <a:xfrm>
            <a:off x="4919555" y="3746"/>
            <a:ext cx="2158031" cy="217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00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Равнобедренный треугольник 13">
            <a:extLst>
              <a:ext uri="{FF2B5EF4-FFF2-40B4-BE49-F238E27FC236}">
                <a16:creationId xmlns:a16="http://schemas.microsoft.com/office/drawing/2014/main" id="{56255FCE-D218-4EA4-82B8-C622DF117E17}"/>
              </a:ext>
            </a:extLst>
          </p:cNvPr>
          <p:cNvSpPr/>
          <p:nvPr/>
        </p:nvSpPr>
        <p:spPr>
          <a:xfrm rot="10800000">
            <a:off x="2326624" y="164484"/>
            <a:ext cx="5020218" cy="2452132"/>
          </a:xfrm>
          <a:prstGeom prst="triangle">
            <a:avLst/>
          </a:prstGeom>
          <a:noFill/>
          <a:ln w="57150">
            <a:solidFill>
              <a:srgbClr val="252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17">
            <a:extLst>
              <a:ext uri="{FF2B5EF4-FFF2-40B4-BE49-F238E27FC236}">
                <a16:creationId xmlns:a16="http://schemas.microsoft.com/office/drawing/2014/main" id="{4654AC1F-0198-404B-BEA4-7BD86C6E6303}"/>
              </a:ext>
            </a:extLst>
          </p:cNvPr>
          <p:cNvSpPr/>
          <p:nvPr/>
        </p:nvSpPr>
        <p:spPr>
          <a:xfrm rot="19025847">
            <a:off x="3175231" y="-1341796"/>
            <a:ext cx="206320" cy="9541594"/>
          </a:xfrm>
          <a:prstGeom prst="rect">
            <a:avLst/>
          </a:prstGeom>
          <a:solidFill>
            <a:srgbClr val="9399A7"/>
          </a:solidFill>
          <a:ln>
            <a:solidFill>
              <a:srgbClr val="939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Равнобедренный треугольник 19">
            <a:extLst>
              <a:ext uri="{FF2B5EF4-FFF2-40B4-BE49-F238E27FC236}">
                <a16:creationId xmlns:a16="http://schemas.microsoft.com/office/drawing/2014/main" id="{4A64DF5E-165A-4AE9-B95A-4B3A314FF461}"/>
              </a:ext>
            </a:extLst>
          </p:cNvPr>
          <p:cNvSpPr/>
          <p:nvPr/>
        </p:nvSpPr>
        <p:spPr>
          <a:xfrm rot="10800000">
            <a:off x="1705992" y="0"/>
            <a:ext cx="5020218" cy="2452132"/>
          </a:xfrm>
          <a:prstGeom prst="triangle">
            <a:avLst/>
          </a:prstGeom>
          <a:solidFill>
            <a:srgbClr val="252B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Прямоугольник 21">
            <a:extLst>
              <a:ext uri="{FF2B5EF4-FFF2-40B4-BE49-F238E27FC236}">
                <a16:creationId xmlns:a16="http://schemas.microsoft.com/office/drawing/2014/main" id="{4EE4685E-2CDB-4FC8-9A1B-DB3F4A54E59A}"/>
              </a:ext>
            </a:extLst>
          </p:cNvPr>
          <p:cNvSpPr/>
          <p:nvPr/>
        </p:nvSpPr>
        <p:spPr>
          <a:xfrm rot="19031228">
            <a:off x="4778870" y="2976560"/>
            <a:ext cx="720000" cy="720000"/>
          </a:xfrm>
          <a:prstGeom prst="rect">
            <a:avLst/>
          </a:prstGeom>
          <a:solidFill>
            <a:srgbClr val="1B212E"/>
          </a:solidFill>
          <a:ln>
            <a:solidFill>
              <a:srgbClr val="1B2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Прямоугольник 23">
            <a:extLst>
              <a:ext uri="{FF2B5EF4-FFF2-40B4-BE49-F238E27FC236}">
                <a16:creationId xmlns:a16="http://schemas.microsoft.com/office/drawing/2014/main" id="{54E8BA3A-EFF9-4E6D-9217-6031D9389CC0}"/>
              </a:ext>
            </a:extLst>
          </p:cNvPr>
          <p:cNvSpPr/>
          <p:nvPr/>
        </p:nvSpPr>
        <p:spPr>
          <a:xfrm rot="19031228">
            <a:off x="5559220" y="3819467"/>
            <a:ext cx="720000" cy="720000"/>
          </a:xfrm>
          <a:prstGeom prst="rect">
            <a:avLst/>
          </a:prstGeom>
          <a:solidFill>
            <a:srgbClr val="757887"/>
          </a:solidFill>
          <a:ln>
            <a:solidFill>
              <a:srgbClr val="757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a:extLst>
              <a:ext uri="{FF2B5EF4-FFF2-40B4-BE49-F238E27FC236}">
                <a16:creationId xmlns:a16="http://schemas.microsoft.com/office/drawing/2014/main" id="{C7816C5E-0D42-4337-9EC5-0BB012E1BC21}"/>
              </a:ext>
            </a:extLst>
          </p:cNvPr>
          <p:cNvSpPr/>
          <p:nvPr/>
        </p:nvSpPr>
        <p:spPr>
          <a:xfrm rot="19031228">
            <a:off x="6339570" y="4662374"/>
            <a:ext cx="720000" cy="720000"/>
          </a:xfrm>
          <a:prstGeom prst="rect">
            <a:avLst/>
          </a:prstGeom>
          <a:solidFill>
            <a:srgbClr val="1B21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a:extLst>
              <a:ext uri="{FF2B5EF4-FFF2-40B4-BE49-F238E27FC236}">
                <a16:creationId xmlns:a16="http://schemas.microsoft.com/office/drawing/2014/main" id="{3E731902-1EBB-41E6-9D74-842EAECC7CCE}"/>
              </a:ext>
            </a:extLst>
          </p:cNvPr>
          <p:cNvSpPr/>
          <p:nvPr/>
        </p:nvSpPr>
        <p:spPr>
          <a:xfrm rot="19031228">
            <a:off x="7119921" y="5505281"/>
            <a:ext cx="720000" cy="720000"/>
          </a:xfrm>
          <a:prstGeom prst="rect">
            <a:avLst/>
          </a:prstGeom>
          <a:solidFill>
            <a:srgbClr val="757887"/>
          </a:solidFill>
          <a:ln>
            <a:solidFill>
              <a:srgbClr val="757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a16="http://schemas.microsoft.com/office/drawing/2014/main" id="{D151ACCC-B484-40B7-97D4-6875FCD9F7C6}"/>
              </a:ext>
            </a:extLst>
          </p:cNvPr>
          <p:cNvSpPr txBox="1"/>
          <p:nvPr/>
        </p:nvSpPr>
        <p:spPr>
          <a:xfrm>
            <a:off x="5617060" y="2855466"/>
            <a:ext cx="6574938" cy="369332"/>
          </a:xfrm>
          <a:prstGeom prst="rect">
            <a:avLst/>
          </a:prstGeom>
          <a:noFill/>
        </p:spPr>
        <p:txBody>
          <a:bodyPr wrap="square" rtlCol="0">
            <a:spAutoFit/>
          </a:bodyPr>
          <a:lstStyle/>
          <a:p>
            <a:pPr marL="285750" indent="-285750">
              <a:buSzPct val="150000"/>
              <a:buFont typeface="Arial" panose="020B0604020202020204" pitchFamily="34" charset="0"/>
              <a:buChar char="•"/>
            </a:pPr>
            <a:r>
              <a:rPr lang="en-US" dirty="0" err="1">
                <a:latin typeface="Century Gothic" panose="020B0502020202020204" pitchFamily="34" charset="0"/>
              </a:rPr>
              <a:t>少年兵更生学校での武装解除と社会復帰活動</a:t>
            </a:r>
            <a:endParaRPr lang="en-US" dirty="0">
              <a:latin typeface="Century Gothic" panose="020B0502020202020204" pitchFamily="34" charset="0"/>
            </a:endParaRPr>
          </a:p>
        </p:txBody>
      </p:sp>
      <p:sp>
        <p:nvSpPr>
          <p:cNvPr id="32" name="TextBox 31">
            <a:extLst>
              <a:ext uri="{FF2B5EF4-FFF2-40B4-BE49-F238E27FC236}">
                <a16:creationId xmlns:a16="http://schemas.microsoft.com/office/drawing/2014/main" id="{3D79A07A-0F3B-4F05-82F5-A2352DDAF65B}"/>
              </a:ext>
            </a:extLst>
          </p:cNvPr>
          <p:cNvSpPr txBox="1"/>
          <p:nvPr/>
        </p:nvSpPr>
        <p:spPr>
          <a:xfrm>
            <a:off x="6427966" y="3701668"/>
            <a:ext cx="5216166" cy="369332"/>
          </a:xfrm>
          <a:prstGeom prst="rect">
            <a:avLst/>
          </a:prstGeom>
          <a:noFill/>
        </p:spPr>
        <p:txBody>
          <a:bodyPr wrap="square">
            <a:spAutoFit/>
          </a:bodyPr>
          <a:lstStyle/>
          <a:p>
            <a:pPr marL="285750" indent="-285750">
              <a:buSzPct val="150000"/>
              <a:buFont typeface="Arial" panose="020B0604020202020204" pitchFamily="34" charset="0"/>
              <a:buChar char="•"/>
            </a:pPr>
            <a:r>
              <a:rPr lang="en-US" dirty="0" err="1">
                <a:latin typeface="Century Gothic" panose="020B0502020202020204" pitchFamily="34" charset="0"/>
              </a:rPr>
              <a:t>日本企業とコラボした自立経済の促進活動</a:t>
            </a:r>
            <a:endParaRPr lang="en-US" dirty="0">
              <a:latin typeface="Century Gothic" panose="020B0502020202020204" pitchFamily="34" charset="0"/>
            </a:endParaRPr>
          </a:p>
        </p:txBody>
      </p:sp>
      <p:sp>
        <p:nvSpPr>
          <p:cNvPr id="34" name="TextBox 33">
            <a:extLst>
              <a:ext uri="{FF2B5EF4-FFF2-40B4-BE49-F238E27FC236}">
                <a16:creationId xmlns:a16="http://schemas.microsoft.com/office/drawing/2014/main" id="{D67F7826-45BF-4F5D-989D-C13647EEF98E}"/>
              </a:ext>
            </a:extLst>
          </p:cNvPr>
          <p:cNvSpPr txBox="1"/>
          <p:nvPr/>
        </p:nvSpPr>
        <p:spPr>
          <a:xfrm>
            <a:off x="7208316" y="4580700"/>
            <a:ext cx="4803850" cy="369332"/>
          </a:xfrm>
          <a:prstGeom prst="rect">
            <a:avLst/>
          </a:prstGeom>
          <a:noFill/>
        </p:spPr>
        <p:txBody>
          <a:bodyPr wrap="square">
            <a:spAutoFit/>
          </a:bodyPr>
          <a:lstStyle/>
          <a:p>
            <a:pPr marL="285750" indent="-285750">
              <a:buSzPct val="150000"/>
              <a:buFont typeface="Arial" panose="020B0604020202020204" pitchFamily="34" charset="0"/>
              <a:buChar char="•"/>
            </a:pPr>
            <a:r>
              <a:rPr lang="en-US" dirty="0" err="1">
                <a:latin typeface="Century Gothic" panose="020B0502020202020204" pitchFamily="34" charset="0"/>
              </a:rPr>
              <a:t>防災学校での災害教育活動</a:t>
            </a:r>
            <a:endParaRPr lang="en-US" dirty="0">
              <a:latin typeface="Century Gothic" panose="020B0502020202020204" pitchFamily="34" charset="0"/>
            </a:endParaRPr>
          </a:p>
        </p:txBody>
      </p:sp>
      <p:sp>
        <p:nvSpPr>
          <p:cNvPr id="36" name="TextBox 35">
            <a:extLst>
              <a:ext uri="{FF2B5EF4-FFF2-40B4-BE49-F238E27FC236}">
                <a16:creationId xmlns:a16="http://schemas.microsoft.com/office/drawing/2014/main" id="{EAC3F1F2-D6B6-4953-A5D5-BDEB973111A2}"/>
              </a:ext>
            </a:extLst>
          </p:cNvPr>
          <p:cNvSpPr txBox="1"/>
          <p:nvPr/>
        </p:nvSpPr>
        <p:spPr>
          <a:xfrm>
            <a:off x="7984278" y="5392660"/>
            <a:ext cx="3783652" cy="646331"/>
          </a:xfrm>
          <a:prstGeom prst="rect">
            <a:avLst/>
          </a:prstGeom>
          <a:noFill/>
        </p:spPr>
        <p:txBody>
          <a:bodyPr wrap="square">
            <a:spAutoFit/>
          </a:bodyPr>
          <a:lstStyle/>
          <a:p>
            <a:pPr marL="285750" indent="-285750">
              <a:buSzPct val="150000"/>
              <a:buFont typeface="Arial" panose="020B0604020202020204" pitchFamily="34" charset="0"/>
              <a:buChar char="•"/>
            </a:pPr>
            <a:r>
              <a:rPr lang="en-US" b="0" i="0" dirty="0" err="1">
                <a:effectLst/>
                <a:latin typeface="Century Gothic" panose="020B0502020202020204" pitchFamily="34" charset="0"/>
              </a:rPr>
              <a:t>ソーシャルビジネス開始と</a:t>
            </a:r>
            <a:endParaRPr lang="en-US" b="0" i="0" dirty="0">
              <a:effectLst/>
              <a:latin typeface="Century Gothic" panose="020B0502020202020204" pitchFamily="34" charset="0"/>
            </a:endParaRPr>
          </a:p>
          <a:p>
            <a:pPr>
              <a:buSzPct val="150000"/>
            </a:pPr>
            <a:r>
              <a:rPr lang="ja-JP" altLang="en-US">
                <a:latin typeface="Century Gothic" panose="020B0502020202020204" pitchFamily="34" charset="0"/>
              </a:rPr>
              <a:t>　</a:t>
            </a:r>
            <a:r>
              <a:rPr lang="en-US" altLang="ja-JP" dirty="0">
                <a:latin typeface="Century Gothic" panose="020B0502020202020204" pitchFamily="34" charset="0"/>
              </a:rPr>
              <a:t> </a:t>
            </a:r>
            <a:r>
              <a:rPr lang="en-US" b="0" i="0" dirty="0" err="1">
                <a:effectLst/>
                <a:latin typeface="Century Gothic" panose="020B0502020202020204" pitchFamily="34" charset="0"/>
              </a:rPr>
              <a:t>現地経済基盤の確立</a:t>
            </a:r>
            <a:endParaRPr lang="en-US" b="0" i="0" dirty="0">
              <a:effectLst/>
              <a:latin typeface="Century Gothic" panose="020B0502020202020204" pitchFamily="34" charset="0"/>
            </a:endParaRPr>
          </a:p>
        </p:txBody>
      </p:sp>
      <p:sp>
        <p:nvSpPr>
          <p:cNvPr id="38" name="TextBox 37">
            <a:extLst>
              <a:ext uri="{FF2B5EF4-FFF2-40B4-BE49-F238E27FC236}">
                <a16:creationId xmlns:a16="http://schemas.microsoft.com/office/drawing/2014/main" id="{B857D6FA-CC55-49D2-9094-2598DA2CB40B}"/>
              </a:ext>
            </a:extLst>
          </p:cNvPr>
          <p:cNvSpPr txBox="1"/>
          <p:nvPr/>
        </p:nvSpPr>
        <p:spPr>
          <a:xfrm>
            <a:off x="4836733" y="3040343"/>
            <a:ext cx="780327" cy="584775"/>
          </a:xfrm>
          <a:prstGeom prst="rect">
            <a:avLst/>
          </a:prstGeom>
          <a:noFill/>
        </p:spPr>
        <p:txBody>
          <a:bodyPr wrap="square" rtlCol="0">
            <a:spAutoFit/>
          </a:bodyPr>
          <a:lstStyle/>
          <a:p>
            <a:r>
              <a:rPr lang="ru-RU" sz="3200" b="1" dirty="0">
                <a:solidFill>
                  <a:schemeClr val="bg1"/>
                </a:solidFill>
                <a:latin typeface="Century Gothic" panose="020B0502020202020204" pitchFamily="34" charset="0"/>
              </a:rPr>
              <a:t>01</a:t>
            </a:r>
          </a:p>
        </p:txBody>
      </p:sp>
      <p:sp>
        <p:nvSpPr>
          <p:cNvPr id="40" name="TextBox 39">
            <a:extLst>
              <a:ext uri="{FF2B5EF4-FFF2-40B4-BE49-F238E27FC236}">
                <a16:creationId xmlns:a16="http://schemas.microsoft.com/office/drawing/2014/main" id="{D694992B-42C8-4638-A243-BBD9FCA08D10}"/>
              </a:ext>
            </a:extLst>
          </p:cNvPr>
          <p:cNvSpPr txBox="1"/>
          <p:nvPr/>
        </p:nvSpPr>
        <p:spPr>
          <a:xfrm>
            <a:off x="5611821" y="3876056"/>
            <a:ext cx="780327" cy="584775"/>
          </a:xfrm>
          <a:prstGeom prst="rect">
            <a:avLst/>
          </a:prstGeom>
          <a:noFill/>
        </p:spPr>
        <p:txBody>
          <a:bodyPr wrap="square" rtlCol="0">
            <a:spAutoFit/>
          </a:bodyPr>
          <a:lstStyle/>
          <a:p>
            <a:r>
              <a:rPr lang="ru-RU" sz="3200" b="1" dirty="0">
                <a:solidFill>
                  <a:schemeClr val="bg1"/>
                </a:solidFill>
                <a:latin typeface="Century Gothic" panose="020B0502020202020204" pitchFamily="34" charset="0"/>
              </a:rPr>
              <a:t>02</a:t>
            </a:r>
          </a:p>
        </p:txBody>
      </p:sp>
      <p:sp>
        <p:nvSpPr>
          <p:cNvPr id="42" name="TextBox 41">
            <a:extLst>
              <a:ext uri="{FF2B5EF4-FFF2-40B4-BE49-F238E27FC236}">
                <a16:creationId xmlns:a16="http://schemas.microsoft.com/office/drawing/2014/main" id="{6AF10847-5FBA-42DB-9BDD-9C662130EE33}"/>
              </a:ext>
            </a:extLst>
          </p:cNvPr>
          <p:cNvSpPr txBox="1"/>
          <p:nvPr/>
        </p:nvSpPr>
        <p:spPr>
          <a:xfrm>
            <a:off x="6404247" y="4715866"/>
            <a:ext cx="780327" cy="584775"/>
          </a:xfrm>
          <a:prstGeom prst="rect">
            <a:avLst/>
          </a:prstGeom>
          <a:noFill/>
        </p:spPr>
        <p:txBody>
          <a:bodyPr wrap="square" rtlCol="0">
            <a:spAutoFit/>
          </a:bodyPr>
          <a:lstStyle/>
          <a:p>
            <a:r>
              <a:rPr lang="ru-RU" sz="3200" b="1" dirty="0">
                <a:solidFill>
                  <a:schemeClr val="bg1"/>
                </a:solidFill>
                <a:latin typeface="Century Gothic" panose="020B0502020202020204" pitchFamily="34" charset="0"/>
              </a:rPr>
              <a:t>03</a:t>
            </a:r>
          </a:p>
        </p:txBody>
      </p:sp>
      <p:sp>
        <p:nvSpPr>
          <p:cNvPr id="44" name="TextBox 43">
            <a:extLst>
              <a:ext uri="{FF2B5EF4-FFF2-40B4-BE49-F238E27FC236}">
                <a16:creationId xmlns:a16="http://schemas.microsoft.com/office/drawing/2014/main" id="{47CA9842-B9B5-4C98-9F35-CFB5E172D163}"/>
              </a:ext>
            </a:extLst>
          </p:cNvPr>
          <p:cNvSpPr txBox="1"/>
          <p:nvPr/>
        </p:nvSpPr>
        <p:spPr>
          <a:xfrm>
            <a:off x="7203951" y="5542572"/>
            <a:ext cx="780327" cy="584775"/>
          </a:xfrm>
          <a:prstGeom prst="rect">
            <a:avLst/>
          </a:prstGeom>
          <a:noFill/>
        </p:spPr>
        <p:txBody>
          <a:bodyPr wrap="square" rtlCol="0">
            <a:spAutoFit/>
          </a:bodyPr>
          <a:lstStyle/>
          <a:p>
            <a:r>
              <a:rPr lang="ru-RU" sz="3200" b="1" dirty="0">
                <a:solidFill>
                  <a:schemeClr val="bg1"/>
                </a:solidFill>
                <a:latin typeface="Century Gothic" panose="020B0502020202020204" pitchFamily="34" charset="0"/>
              </a:rPr>
              <a:t>04</a:t>
            </a:r>
          </a:p>
        </p:txBody>
      </p:sp>
      <p:pic>
        <p:nvPicPr>
          <p:cNvPr id="5" name="図プレースホルダー 4">
            <a:extLst>
              <a:ext uri="{FF2B5EF4-FFF2-40B4-BE49-F238E27FC236}">
                <a16:creationId xmlns:a16="http://schemas.microsoft.com/office/drawing/2014/main" id="{624786A0-D9F8-0A78-4692-B12A0FBAEA4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Box 15">
            <a:extLst>
              <a:ext uri="{FF2B5EF4-FFF2-40B4-BE49-F238E27FC236}">
                <a16:creationId xmlns:a16="http://schemas.microsoft.com/office/drawing/2014/main" id="{C84C2230-E2B6-CBF3-F1F1-795EA905CB31}"/>
              </a:ext>
            </a:extLst>
          </p:cNvPr>
          <p:cNvSpPr txBox="1"/>
          <p:nvPr/>
        </p:nvSpPr>
        <p:spPr>
          <a:xfrm>
            <a:off x="6726211" y="1465340"/>
            <a:ext cx="3759798" cy="461665"/>
          </a:xfrm>
          <a:prstGeom prst="rect">
            <a:avLst/>
          </a:prstGeom>
          <a:noFill/>
        </p:spPr>
        <p:txBody>
          <a:bodyPr wrap="square" rtlCol="0">
            <a:spAutoFit/>
          </a:bodyPr>
          <a:lstStyle/>
          <a:p>
            <a:r>
              <a:rPr lang="en-US" sz="2400" b="1" dirty="0" err="1">
                <a:latin typeface="Century Gothic" panose="020B0502020202020204" pitchFamily="34" charset="0"/>
              </a:rPr>
              <a:t>世界を平和にするために</a:t>
            </a:r>
            <a:endParaRPr lang="en-US" sz="2400" b="1" dirty="0">
              <a:latin typeface="Century Gothic" panose="020B0502020202020204" pitchFamily="34" charset="0"/>
            </a:endParaRPr>
          </a:p>
        </p:txBody>
      </p:sp>
    </p:spTree>
    <p:extLst>
      <p:ext uri="{BB962C8B-B14F-4D97-AF65-F5344CB8AC3E}">
        <p14:creationId xmlns:p14="http://schemas.microsoft.com/office/powerpoint/2010/main" val="2241641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四角形">
            <a:extLst>
              <a:ext uri="{FF2B5EF4-FFF2-40B4-BE49-F238E27FC236}">
                <a16:creationId xmlns:a16="http://schemas.microsoft.com/office/drawing/2014/main" id="{2AC40799-98C7-A145-AC86-8AAE6610ED42}"/>
              </a:ext>
            </a:extLst>
          </p:cNvPr>
          <p:cNvSpPr/>
          <p:nvPr/>
        </p:nvSpPr>
        <p:spPr>
          <a:xfrm>
            <a:off x="0" y="-5941"/>
            <a:ext cx="12192000" cy="762001"/>
          </a:xfrm>
          <a:prstGeom prst="rect">
            <a:avLst/>
          </a:prstGeom>
          <a:solidFill>
            <a:srgbClr val="222222"/>
          </a:solidFill>
          <a:ln w="12700">
            <a:miter lim="400000"/>
          </a:ln>
        </p:spPr>
        <p:txBody>
          <a:bodyPr lIns="25400" tIns="25400" rIns="25400" bIns="25400" anchor="ctr"/>
          <a:lstStyle/>
          <a:p>
            <a:pPr defTabSz="565150">
              <a:defRPr sz="3200">
                <a:solidFill>
                  <a:srgbClr val="FFFFFF"/>
                </a:solidFill>
                <a:latin typeface="Graphik"/>
                <a:ea typeface="Graphik"/>
                <a:cs typeface="Graphik"/>
                <a:sym typeface="Graphik"/>
              </a:defRPr>
            </a:pPr>
            <a:endParaRPr sz="1600"/>
          </a:p>
        </p:txBody>
      </p:sp>
      <p:grpSp>
        <p:nvGrpSpPr>
          <p:cNvPr id="248" name="グループ"/>
          <p:cNvGrpSpPr/>
          <p:nvPr/>
        </p:nvGrpSpPr>
        <p:grpSpPr>
          <a:xfrm>
            <a:off x="1320049" y="4024002"/>
            <a:ext cx="3024243" cy="2220866"/>
            <a:chOff x="1305980" y="203199"/>
            <a:chExt cx="3774019" cy="4441729"/>
          </a:xfrm>
        </p:grpSpPr>
        <p:sp>
          <p:nvSpPr>
            <p:cNvPr id="245" name="田中 太郎"/>
            <p:cNvSpPr/>
            <p:nvPr/>
          </p:nvSpPr>
          <p:spPr>
            <a:xfrm>
              <a:off x="1394459" y="80713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a:defRPr sz="4000">
                  <a:latin typeface="游ゴシック体 ボールド"/>
                  <a:ea typeface="游ゴシック体 ボールド"/>
                  <a:cs typeface="游ゴシック体 ボールド"/>
                  <a:sym typeface="游ゴシック体 ボールド"/>
                </a:defRPr>
              </a:lvl1pPr>
            </a:lstStyle>
            <a:p>
              <a:r>
                <a:rPr lang="en-US" sz="2000" b="1" dirty="0" err="1">
                  <a:latin typeface="Yu Gothic" panose="020B0400000000000000" pitchFamily="34" charset="-128"/>
                  <a:ea typeface="Yu Gothic" panose="020B0400000000000000" pitchFamily="34" charset="-128"/>
                </a:rPr>
                <a:t>自社商品の平和活用</a:t>
              </a:r>
              <a:endParaRPr lang="en-US" sz="2000" b="1" dirty="0">
                <a:latin typeface="Yu Gothic" panose="020B0400000000000000" pitchFamily="34" charset="-128"/>
                <a:ea typeface="Yu Gothic" panose="020B0400000000000000" pitchFamily="34" charset="-128"/>
              </a:endParaRPr>
            </a:p>
          </p:txBody>
        </p:sp>
        <p:sp>
          <p:nvSpPr>
            <p:cNvPr id="246" name="代表取締役 CTO"/>
            <p:cNvSpPr/>
            <p:nvPr/>
          </p:nvSpPr>
          <p:spPr>
            <a:xfrm>
              <a:off x="1367891" y="20319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a:defRPr>
                  <a:latin typeface="游ゴシック体 ミディアム"/>
                  <a:ea typeface="游ゴシック体 ミディアム"/>
                  <a:cs typeface="游ゴシック体 ミディアム"/>
                  <a:sym typeface="游ゴシック体 ミディアム"/>
                </a:defRPr>
              </a:lvl1pPr>
            </a:lstStyle>
            <a:p>
              <a:r>
                <a:rPr lang="en-US" altLang="ja-JP" sz="1400" b="1" dirty="0">
                  <a:latin typeface="Yu Gothic" panose="020B0400000000000000" pitchFamily="34" charset="-128"/>
                  <a:ea typeface="Yu Gothic" panose="020B0400000000000000" pitchFamily="34" charset="-128"/>
                </a:rPr>
                <a:t>B to B</a:t>
              </a:r>
              <a:endParaRPr sz="1400" dirty="0">
                <a:latin typeface="Yu Gothic" panose="020B0400000000000000" pitchFamily="34" charset="-128"/>
                <a:ea typeface="Yu Gothic" panose="020B0400000000000000" pitchFamily="34" charset="-128"/>
              </a:endParaRPr>
            </a:p>
          </p:txBody>
        </p:sp>
        <p:sp>
          <p:nvSpPr>
            <p:cNvPr id="247" name="どうしても先刻を相違痛はやはりその任命たたでもが行かているないをは発展送っなかっでて、少しには申すありなけれましない。どうしても先刻を相違痛はやはりその任命。"/>
            <p:cNvSpPr/>
            <p:nvPr/>
          </p:nvSpPr>
          <p:spPr>
            <a:xfrm>
              <a:off x="1305980" y="1461878"/>
              <a:ext cx="3774019" cy="318305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l" defTabSz="2438338">
                <a:lnSpc>
                  <a:spcPct val="120000"/>
                </a:lnSpc>
                <a:defRPr>
                  <a:solidFill>
                    <a:srgbClr val="5E5E5E"/>
                  </a:solidFill>
                  <a:latin typeface="游ゴシック体 ミディアム"/>
                  <a:ea typeface="游ゴシック体 ミディアム"/>
                  <a:cs typeface="游ゴシック体 ミディアム"/>
                  <a:sym typeface="游ゴシック体 ミディアム"/>
                </a:defRPr>
              </a:lvl1pPr>
            </a:lstStyle>
            <a:p>
              <a:r>
                <a:rPr lang="ja-JP" altLang="en-US" sz="1050" b="1">
                  <a:latin typeface="Yu Gothic" panose="020B0400000000000000" pitchFamily="34" charset="-128"/>
                  <a:ea typeface="Yu Gothic" panose="020B0400000000000000" pitchFamily="34" charset="-128"/>
                </a:rPr>
                <a:t>なかよし学園は「どんな商品でも平和活動に活用できる」強みを持ち、いかなる商品・サービスでも世界の平和活用に活かすことができます。海外活動での活用により大きな社会インパクトを与え、御社の</a:t>
              </a:r>
              <a:r>
                <a:rPr lang="en-US" altLang="ja-JP" sz="1050" b="1" dirty="0">
                  <a:latin typeface="Yu Gothic" panose="020B0400000000000000" pitchFamily="34" charset="-128"/>
                  <a:ea typeface="Yu Gothic" panose="020B0400000000000000" pitchFamily="34" charset="-128"/>
                </a:rPr>
                <a:t>SDGs</a:t>
              </a:r>
              <a:r>
                <a:rPr lang="ja-JP" altLang="en-US" sz="1050" b="1">
                  <a:latin typeface="Yu Gothic" panose="020B0400000000000000" pitchFamily="34" charset="-128"/>
                  <a:ea typeface="Yu Gothic" panose="020B0400000000000000" pitchFamily="34" charset="-128"/>
                </a:rPr>
                <a:t>ブランディングを実現します。</a:t>
              </a:r>
              <a:endParaRPr lang="en-US" altLang="ja-JP" sz="1050" b="1" dirty="0">
                <a:latin typeface="Yu Gothic" panose="020B0400000000000000" pitchFamily="34" charset="-128"/>
                <a:ea typeface="Yu Gothic" panose="020B0400000000000000" pitchFamily="34" charset="-128"/>
              </a:endParaRPr>
            </a:p>
            <a:p>
              <a:endParaRPr lang="en-US" altLang="ja-JP" sz="1050" b="1" dirty="0">
                <a:latin typeface="Yu Gothic" panose="020B0400000000000000" pitchFamily="34" charset="-128"/>
                <a:ea typeface="Yu Gothic" panose="020B0400000000000000" pitchFamily="34" charset="-128"/>
              </a:endParaRPr>
            </a:p>
            <a:p>
              <a:r>
                <a:rPr lang="ja-JP" altLang="en-US" sz="1050" b="1">
                  <a:latin typeface="Yu Gothic" panose="020B0400000000000000" pitchFamily="34" charset="-128"/>
                  <a:ea typeface="Yu Gothic" panose="020B0400000000000000" pitchFamily="34" charset="-128"/>
                </a:rPr>
                <a:t>例　ミニ四駆を用いた少年兵更生（タミヤ模型）</a:t>
              </a:r>
              <a:endParaRPr lang="en-US" altLang="ja-JP" sz="1050" b="1" dirty="0">
                <a:latin typeface="Yu Gothic" panose="020B0400000000000000" pitchFamily="34" charset="-128"/>
                <a:ea typeface="Yu Gothic" panose="020B0400000000000000" pitchFamily="34" charset="-128"/>
              </a:endParaRPr>
            </a:p>
            <a:p>
              <a:r>
                <a:rPr lang="ja-JP" altLang="en-US" sz="1050" b="1">
                  <a:latin typeface="Yu Gothic" panose="020B0400000000000000" pitchFamily="34" charset="-128"/>
                  <a:ea typeface="Yu Gothic" panose="020B0400000000000000" pitchFamily="34" charset="-128"/>
                </a:rPr>
                <a:t>　　カップ麺を用いた非常食支援（東洋水産）</a:t>
              </a:r>
            </a:p>
          </p:txBody>
        </p:sp>
      </p:grpSp>
      <p:grpSp>
        <p:nvGrpSpPr>
          <p:cNvPr id="259" name="イメージ"/>
          <p:cNvGrpSpPr/>
          <p:nvPr/>
        </p:nvGrpSpPr>
        <p:grpSpPr>
          <a:xfrm>
            <a:off x="1392621" y="1145115"/>
            <a:ext cx="2641601" cy="2641601"/>
            <a:chOff x="0" y="0"/>
            <a:chExt cx="5283201" cy="5283201"/>
          </a:xfrm>
        </p:grpSpPr>
        <p:pic>
          <p:nvPicPr>
            <p:cNvPr id="258" name="イメージ" descr="イメージ"/>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1600" y="101600"/>
              <a:ext cx="5080001" cy="5080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3" y="1055"/>
                    <a:pt x="3164" y="3164"/>
                  </a:cubicBezTo>
                  <a:cubicBezTo>
                    <a:pt x="1055" y="5273"/>
                    <a:pt x="0" y="8036"/>
                    <a:pt x="0" y="10800"/>
                  </a:cubicBezTo>
                  <a:cubicBezTo>
                    <a:pt x="0" y="13564"/>
                    <a:pt x="1055" y="16327"/>
                    <a:pt x="3164" y="18436"/>
                  </a:cubicBezTo>
                  <a:cubicBezTo>
                    <a:pt x="5273" y="20545"/>
                    <a:pt x="8036" y="21600"/>
                    <a:pt x="10800" y="21600"/>
                  </a:cubicBezTo>
                  <a:cubicBezTo>
                    <a:pt x="13564" y="21600"/>
                    <a:pt x="16327" y="20545"/>
                    <a:pt x="18436" y="18436"/>
                  </a:cubicBezTo>
                  <a:cubicBezTo>
                    <a:pt x="20545" y="16327"/>
                    <a:pt x="21600" y="13564"/>
                    <a:pt x="21600" y="10800"/>
                  </a:cubicBezTo>
                  <a:cubicBezTo>
                    <a:pt x="21600" y="8036"/>
                    <a:pt x="20545" y="5273"/>
                    <a:pt x="18436" y="3164"/>
                  </a:cubicBezTo>
                  <a:cubicBezTo>
                    <a:pt x="16327" y="1055"/>
                    <a:pt x="13564" y="0"/>
                    <a:pt x="10800" y="0"/>
                  </a:cubicBezTo>
                  <a:close/>
                </a:path>
              </a:pathLst>
            </a:custGeom>
            <a:ln>
              <a:noFill/>
            </a:ln>
            <a:effectLst/>
          </p:spPr>
        </p:pic>
        <p:pic>
          <p:nvPicPr>
            <p:cNvPr id="257" name="イメージ"/>
            <p:cNvPicPr>
              <a:picLocks/>
            </p:cNvPicPr>
            <p:nvPr/>
          </p:nvPicPr>
          <p:blipFill>
            <a:blip r:embed="rId4" cstate="email">
              <a:extLst>
                <a:ext uri="{28A0092B-C50C-407E-A947-70E740481C1C}">
                  <a14:useLocalDpi xmlns:a14="http://schemas.microsoft.com/office/drawing/2010/main"/>
                </a:ext>
              </a:extLst>
            </a:blip>
            <a:srcRect/>
            <a:stretch/>
          </p:blipFill>
          <p:spPr>
            <a:xfrm>
              <a:off x="0" y="0"/>
              <a:ext cx="5283201" cy="5283201"/>
            </a:xfrm>
            <a:prstGeom prst="ellipse">
              <a:avLst/>
            </a:prstGeom>
            <a:effectLst/>
          </p:spPr>
        </p:pic>
      </p:grpSp>
      <p:grpSp>
        <p:nvGrpSpPr>
          <p:cNvPr id="262" name="イメージ"/>
          <p:cNvGrpSpPr/>
          <p:nvPr/>
        </p:nvGrpSpPr>
        <p:grpSpPr>
          <a:xfrm>
            <a:off x="4775202" y="1145113"/>
            <a:ext cx="2590801" cy="2641602"/>
            <a:chOff x="101600" y="0"/>
            <a:chExt cx="5181601" cy="5283202"/>
          </a:xfrm>
        </p:grpSpPr>
        <p:pic>
          <p:nvPicPr>
            <p:cNvPr id="261" name="イメージ" descr="イメージ"/>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1600" y="101600"/>
              <a:ext cx="5080001" cy="5080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3" y="1055"/>
                    <a:pt x="3164" y="3164"/>
                  </a:cubicBezTo>
                  <a:cubicBezTo>
                    <a:pt x="1055" y="5273"/>
                    <a:pt x="0" y="8036"/>
                    <a:pt x="0" y="10800"/>
                  </a:cubicBezTo>
                  <a:cubicBezTo>
                    <a:pt x="0" y="13564"/>
                    <a:pt x="1055" y="16327"/>
                    <a:pt x="3164" y="18436"/>
                  </a:cubicBezTo>
                  <a:cubicBezTo>
                    <a:pt x="5273" y="20545"/>
                    <a:pt x="8036" y="21600"/>
                    <a:pt x="10800" y="21600"/>
                  </a:cubicBezTo>
                  <a:cubicBezTo>
                    <a:pt x="13564" y="21600"/>
                    <a:pt x="16327" y="20545"/>
                    <a:pt x="18436" y="18436"/>
                  </a:cubicBezTo>
                  <a:cubicBezTo>
                    <a:pt x="20545" y="16327"/>
                    <a:pt x="21600" y="13564"/>
                    <a:pt x="21600" y="10800"/>
                  </a:cubicBezTo>
                  <a:cubicBezTo>
                    <a:pt x="21600" y="8036"/>
                    <a:pt x="20545" y="5273"/>
                    <a:pt x="18436" y="3164"/>
                  </a:cubicBezTo>
                  <a:cubicBezTo>
                    <a:pt x="16327" y="1055"/>
                    <a:pt x="13564" y="0"/>
                    <a:pt x="10800" y="0"/>
                  </a:cubicBezTo>
                  <a:close/>
                </a:path>
              </a:pathLst>
            </a:custGeom>
            <a:ln>
              <a:noFill/>
            </a:ln>
            <a:effectLst/>
          </p:spPr>
        </p:pic>
        <p:pic>
          <p:nvPicPr>
            <p:cNvPr id="260" name="イメージ"/>
            <p:cNvPicPr>
              <a:picLocks/>
            </p:cNvPicPr>
            <p:nvPr/>
          </p:nvPicPr>
          <p:blipFill>
            <a:blip r:embed="rId5" cstate="email">
              <a:extLst>
                <a:ext uri="{28A0092B-C50C-407E-A947-70E740481C1C}">
                  <a14:useLocalDpi xmlns:a14="http://schemas.microsoft.com/office/drawing/2010/main"/>
                </a:ext>
              </a:extLst>
            </a:blip>
            <a:srcRect/>
            <a:stretch/>
          </p:blipFill>
          <p:spPr>
            <a:xfrm>
              <a:off x="203202" y="0"/>
              <a:ext cx="5079999" cy="5283202"/>
            </a:xfrm>
            <a:prstGeom prst="ellipse">
              <a:avLst/>
            </a:prstGeom>
            <a:effectLst/>
          </p:spPr>
        </p:pic>
      </p:grpSp>
      <p:grpSp>
        <p:nvGrpSpPr>
          <p:cNvPr id="265" name="イメージ"/>
          <p:cNvGrpSpPr/>
          <p:nvPr/>
        </p:nvGrpSpPr>
        <p:grpSpPr>
          <a:xfrm>
            <a:off x="8437784" y="1104181"/>
            <a:ext cx="2540001" cy="2641602"/>
            <a:chOff x="101600" y="0"/>
            <a:chExt cx="5080001" cy="5283202"/>
          </a:xfrm>
        </p:grpSpPr>
        <p:pic>
          <p:nvPicPr>
            <p:cNvPr id="264" name="イメージ" descr="イメージ"/>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1600" y="101600"/>
              <a:ext cx="5080001" cy="5080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3" y="1055"/>
                    <a:pt x="3164" y="3164"/>
                  </a:cubicBezTo>
                  <a:cubicBezTo>
                    <a:pt x="1055" y="5273"/>
                    <a:pt x="0" y="8036"/>
                    <a:pt x="0" y="10800"/>
                  </a:cubicBezTo>
                  <a:cubicBezTo>
                    <a:pt x="0" y="13564"/>
                    <a:pt x="1055" y="16327"/>
                    <a:pt x="3164" y="18436"/>
                  </a:cubicBezTo>
                  <a:cubicBezTo>
                    <a:pt x="5273" y="20545"/>
                    <a:pt x="8036" y="21600"/>
                    <a:pt x="10800" y="21600"/>
                  </a:cubicBezTo>
                  <a:cubicBezTo>
                    <a:pt x="13564" y="21600"/>
                    <a:pt x="16327" y="20545"/>
                    <a:pt x="18436" y="18436"/>
                  </a:cubicBezTo>
                  <a:cubicBezTo>
                    <a:pt x="20545" y="16327"/>
                    <a:pt x="21600" y="13564"/>
                    <a:pt x="21600" y="10800"/>
                  </a:cubicBezTo>
                  <a:cubicBezTo>
                    <a:pt x="21600" y="8036"/>
                    <a:pt x="20545" y="5273"/>
                    <a:pt x="18436" y="3164"/>
                  </a:cubicBezTo>
                  <a:cubicBezTo>
                    <a:pt x="16327" y="1055"/>
                    <a:pt x="13564" y="0"/>
                    <a:pt x="10800" y="0"/>
                  </a:cubicBezTo>
                  <a:close/>
                </a:path>
              </a:pathLst>
            </a:custGeom>
            <a:ln>
              <a:noFill/>
            </a:ln>
            <a:effectLst/>
          </p:spPr>
        </p:pic>
        <p:pic>
          <p:nvPicPr>
            <p:cNvPr id="263" name="イメージ"/>
            <p:cNvPicPr>
              <a:picLocks/>
            </p:cNvPicPr>
            <p:nvPr/>
          </p:nvPicPr>
          <p:blipFill>
            <a:blip r:embed="rId6" cstate="email">
              <a:extLst>
                <a:ext uri="{28A0092B-C50C-407E-A947-70E740481C1C}">
                  <a14:useLocalDpi xmlns:a14="http://schemas.microsoft.com/office/drawing/2010/main"/>
                </a:ext>
              </a:extLst>
            </a:blip>
            <a:srcRect/>
            <a:stretch/>
          </p:blipFill>
          <p:spPr>
            <a:xfrm>
              <a:off x="203202" y="0"/>
              <a:ext cx="4978397" cy="5283202"/>
            </a:xfrm>
            <a:prstGeom prst="ellipse">
              <a:avLst/>
            </a:prstGeom>
            <a:effectLst/>
          </p:spPr>
        </p:pic>
      </p:grpSp>
      <p:sp>
        <p:nvSpPr>
          <p:cNvPr id="267" name="経営陣"/>
          <p:cNvSpPr txBox="1"/>
          <p:nvPr/>
        </p:nvSpPr>
        <p:spPr>
          <a:xfrm>
            <a:off x="427706" y="195525"/>
            <a:ext cx="4597412"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2438338">
              <a:lnSpc>
                <a:spcPct val="100000"/>
              </a:lnSpc>
              <a:defRPr sz="4000">
                <a:solidFill>
                  <a:srgbClr val="FFFFFF"/>
                </a:solidFill>
                <a:latin typeface="游ゴシック体 ボールド"/>
                <a:ea typeface="游ゴシック体 ボールド"/>
                <a:cs typeface="游ゴシック体 ボールド"/>
                <a:sym typeface="游ゴシック体 ボールド"/>
              </a:defRPr>
            </a:lvl1pPr>
          </a:lstStyle>
          <a:p>
            <a:r>
              <a:rPr lang="en-US" sz="2000" b="1" dirty="0" err="1">
                <a:latin typeface="Yu Gothic" panose="020B0400000000000000" pitchFamily="34" charset="-128"/>
                <a:ea typeface="Yu Gothic" panose="020B0400000000000000" pitchFamily="34" charset="-128"/>
              </a:rPr>
              <a:t>SDGsブランドコンサルティング事業部</a:t>
            </a:r>
            <a:endParaRPr sz="2000" b="1" dirty="0">
              <a:latin typeface="Yu Gothic" panose="020B0400000000000000" pitchFamily="34" charset="-128"/>
              <a:ea typeface="Yu Gothic" panose="020B0400000000000000" pitchFamily="34" charset="-128"/>
            </a:endParaRPr>
          </a:p>
        </p:txBody>
      </p:sp>
      <p:sp>
        <p:nvSpPr>
          <p:cNvPr id="268" name="5"/>
          <p:cNvSpPr txBox="1">
            <a:spLocks noGrp="1"/>
          </p:cNvSpPr>
          <p:nvPr>
            <p:ph type="sldNum" sz="quarter" idx="2"/>
          </p:nvPr>
        </p:nvSpPr>
        <p:spPr>
          <a:xfrm>
            <a:off x="392037" y="6408151"/>
            <a:ext cx="203582" cy="18979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900">
                <a:solidFill>
                  <a:srgbClr val="000000"/>
                </a:solidFill>
                <a:latin typeface="ヒラギノ角ゴ ProN W3"/>
                <a:ea typeface="ヒラギノ角ゴ ProN W3"/>
                <a:cs typeface="ヒラギノ角ゴ ProN W3"/>
                <a:sym typeface="ヒラギノ角ゴ ProN W3"/>
              </a:defRPr>
            </a:lvl1pPr>
          </a:lstStyle>
          <a:p>
            <a:fld id="{86CB4B4D-7CA3-9044-876B-883B54F8677D}" type="slidenum">
              <a:rPr/>
              <a:t>22</a:t>
            </a:fld>
            <a:endParaRPr/>
          </a:p>
        </p:txBody>
      </p:sp>
      <p:sp>
        <p:nvSpPr>
          <p:cNvPr id="4" name="テキスト ボックス 3">
            <a:extLst>
              <a:ext uri="{FF2B5EF4-FFF2-40B4-BE49-F238E27FC236}">
                <a16:creationId xmlns:a16="http://schemas.microsoft.com/office/drawing/2014/main" id="{6C6EAA6A-B90C-E945-8DD1-B3828018E126}"/>
              </a:ext>
            </a:extLst>
          </p:cNvPr>
          <p:cNvSpPr txBox="1"/>
          <p:nvPr/>
        </p:nvSpPr>
        <p:spPr>
          <a:xfrm>
            <a:off x="79165" y="5960962"/>
            <a:ext cx="657578" cy="769441"/>
          </a:xfrm>
          <a:prstGeom prst="rect">
            <a:avLst/>
          </a:prstGeom>
          <a:noFill/>
        </p:spPr>
        <p:txBody>
          <a:bodyPr wrap="square" rtlCol="0">
            <a:spAutoFit/>
          </a:bodyPr>
          <a:lstStyle/>
          <a:p>
            <a:r>
              <a:rPr kumimoji="1" lang="en-US" altLang="ja-JP" sz="4400" b="1" dirty="0">
                <a:latin typeface="Meiryo UI" panose="020B0604030504040204" pitchFamily="34" charset="-128"/>
                <a:ea typeface="Meiryo UI" panose="020B0604030504040204" pitchFamily="34" charset="-128"/>
              </a:rPr>
              <a:t>N</a:t>
            </a:r>
            <a:endParaRPr kumimoji="1" lang="ja-JP" altLang="en-US" sz="4400" b="1">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AC7008A2-F301-54A9-64B9-B677002BBBEB}"/>
              </a:ext>
            </a:extLst>
          </p:cNvPr>
          <p:cNvSpPr txBox="1"/>
          <p:nvPr/>
        </p:nvSpPr>
        <p:spPr>
          <a:xfrm>
            <a:off x="191916" y="2247832"/>
            <a:ext cx="553998" cy="3489536"/>
          </a:xfrm>
          <a:prstGeom prst="rect">
            <a:avLst/>
          </a:prstGeom>
          <a:noFill/>
        </p:spPr>
        <p:txBody>
          <a:bodyPr vert="vert270" wrap="square" rtlCol="0">
            <a:spAutoFit/>
          </a:bodyPr>
          <a:lstStyle/>
          <a:p>
            <a:r>
              <a:rPr kumimoji="1" lang="en-US" altLang="ja-JP" sz="2400" b="1" dirty="0">
                <a:latin typeface="Meiryo UI" panose="020B0604030504040204" pitchFamily="34" charset="-128"/>
                <a:ea typeface="Meiryo UI" panose="020B0604030504040204" pitchFamily="34" charset="-128"/>
              </a:rPr>
              <a:t>NAKAYOSHIGAKUEN</a:t>
            </a:r>
            <a:endParaRPr kumimoji="1" lang="ja-JP" altLang="en-US" sz="2400" b="1">
              <a:latin typeface="Meiryo UI" panose="020B0604030504040204" pitchFamily="34" charset="-128"/>
              <a:ea typeface="Meiryo UI" panose="020B0604030504040204" pitchFamily="34" charset="-128"/>
            </a:endParaRPr>
          </a:p>
        </p:txBody>
      </p:sp>
      <p:grpSp>
        <p:nvGrpSpPr>
          <p:cNvPr id="2" name="グループ">
            <a:extLst>
              <a:ext uri="{FF2B5EF4-FFF2-40B4-BE49-F238E27FC236}">
                <a16:creationId xmlns:a16="http://schemas.microsoft.com/office/drawing/2014/main" id="{9DDD1C3D-EBA9-8A4E-A8AE-5E15048194FB}"/>
              </a:ext>
            </a:extLst>
          </p:cNvPr>
          <p:cNvGrpSpPr/>
          <p:nvPr/>
        </p:nvGrpSpPr>
        <p:grpSpPr>
          <a:xfrm>
            <a:off x="4936768" y="4090490"/>
            <a:ext cx="2910941" cy="2414316"/>
            <a:chOff x="1305980" y="203199"/>
            <a:chExt cx="3774019" cy="4828632"/>
          </a:xfrm>
        </p:grpSpPr>
        <p:sp>
          <p:nvSpPr>
            <p:cNvPr id="3" name="田中 太郎">
              <a:extLst>
                <a:ext uri="{FF2B5EF4-FFF2-40B4-BE49-F238E27FC236}">
                  <a16:creationId xmlns:a16="http://schemas.microsoft.com/office/drawing/2014/main" id="{768955B3-9CA7-17E2-5A1E-C781FA42803B}"/>
                </a:ext>
              </a:extLst>
            </p:cNvPr>
            <p:cNvSpPr/>
            <p:nvPr/>
          </p:nvSpPr>
          <p:spPr>
            <a:xfrm>
              <a:off x="1394459" y="80713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a:defRPr sz="4000">
                  <a:latin typeface="游ゴシック体 ボールド"/>
                  <a:ea typeface="游ゴシック体 ボールド"/>
                  <a:cs typeface="游ゴシック体 ボールド"/>
                  <a:sym typeface="游ゴシック体 ボールド"/>
                </a:defRPr>
              </a:lvl1pPr>
            </a:lstStyle>
            <a:p>
              <a:r>
                <a:rPr lang="en-US" sz="2000" b="1" dirty="0" err="1">
                  <a:latin typeface="Yu Gothic" panose="020B0400000000000000" pitchFamily="34" charset="-128"/>
                  <a:ea typeface="Yu Gothic" panose="020B0400000000000000" pitchFamily="34" charset="-128"/>
                </a:rPr>
                <a:t>オリジナル商品開発</a:t>
              </a:r>
              <a:endParaRPr lang="en-US" sz="2000" b="1" dirty="0">
                <a:latin typeface="Yu Gothic" panose="020B0400000000000000" pitchFamily="34" charset="-128"/>
                <a:ea typeface="Yu Gothic" panose="020B0400000000000000" pitchFamily="34" charset="-128"/>
              </a:endParaRPr>
            </a:p>
          </p:txBody>
        </p:sp>
        <p:sp>
          <p:nvSpPr>
            <p:cNvPr id="6" name="代表取締役 CTO">
              <a:extLst>
                <a:ext uri="{FF2B5EF4-FFF2-40B4-BE49-F238E27FC236}">
                  <a16:creationId xmlns:a16="http://schemas.microsoft.com/office/drawing/2014/main" id="{D37BA1E0-DD04-52B0-77DF-CD6C01A87539}"/>
                </a:ext>
              </a:extLst>
            </p:cNvPr>
            <p:cNvSpPr/>
            <p:nvPr/>
          </p:nvSpPr>
          <p:spPr>
            <a:xfrm>
              <a:off x="1367891" y="20319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a:defRPr>
                  <a:latin typeface="游ゴシック体 ミディアム"/>
                  <a:ea typeface="游ゴシック体 ミディアム"/>
                  <a:cs typeface="游ゴシック体 ミディアム"/>
                  <a:sym typeface="游ゴシック体 ミディアム"/>
                </a:defRPr>
              </a:lvl1pPr>
            </a:lstStyle>
            <a:p>
              <a:r>
                <a:rPr lang="en-US" altLang="ja-JP" sz="1400" b="1" dirty="0">
                  <a:latin typeface="Yu Gothic" panose="020B0400000000000000" pitchFamily="34" charset="-128"/>
                  <a:ea typeface="Yu Gothic" panose="020B0400000000000000" pitchFamily="34" charset="-128"/>
                </a:rPr>
                <a:t>B to B</a:t>
              </a:r>
              <a:endParaRPr lang="en-US" altLang="ja-JP" sz="1400" dirty="0">
                <a:latin typeface="Yu Gothic" panose="020B0400000000000000" pitchFamily="34" charset="-128"/>
                <a:ea typeface="Yu Gothic" panose="020B0400000000000000" pitchFamily="34" charset="-128"/>
              </a:endParaRPr>
            </a:p>
          </p:txBody>
        </p:sp>
        <p:sp>
          <p:nvSpPr>
            <p:cNvPr id="7" name="どうしても先刻を相違痛はやはりその任命たたでもが行かているないをは発展送っなかっでて、少しには申すありなけれましない。どうしても先刻を相違痛はやはりその任命。">
              <a:extLst>
                <a:ext uri="{FF2B5EF4-FFF2-40B4-BE49-F238E27FC236}">
                  <a16:creationId xmlns:a16="http://schemas.microsoft.com/office/drawing/2014/main" id="{FB46E67E-E305-D8FE-8968-80DB00CBC32A}"/>
                </a:ext>
              </a:extLst>
            </p:cNvPr>
            <p:cNvSpPr/>
            <p:nvPr/>
          </p:nvSpPr>
          <p:spPr>
            <a:xfrm>
              <a:off x="1305980" y="1461879"/>
              <a:ext cx="3774019" cy="356995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l" defTabSz="2438338">
                <a:lnSpc>
                  <a:spcPct val="120000"/>
                </a:lnSpc>
                <a:defRPr>
                  <a:solidFill>
                    <a:srgbClr val="5E5E5E"/>
                  </a:solidFill>
                  <a:latin typeface="游ゴシック体 ミディアム"/>
                  <a:ea typeface="游ゴシック体 ミディアム"/>
                  <a:cs typeface="游ゴシック体 ミディアム"/>
                  <a:sym typeface="游ゴシック体 ミディアム"/>
                </a:defRPr>
              </a:lvl1pPr>
            </a:lstStyle>
            <a:p>
              <a:r>
                <a:rPr lang="ja-JP" altLang="en-US" sz="1050" b="1"/>
                <a:t>なかよし学園は日本の伝統工芸や企業の持つ素晴らしい技術を世界に</a:t>
              </a:r>
              <a:r>
                <a:rPr lang="en-US" altLang="ja-JP" sz="1050" b="1" dirty="0"/>
                <a:t>PR</a:t>
              </a:r>
              <a:r>
                <a:rPr lang="ja-JP" altLang="en-US" sz="1050" b="1"/>
                <a:t>すべく、オリジナル商品を開発しています。売り上げの一部又は全部を活動費用に充てることにより、</a:t>
              </a:r>
              <a:r>
                <a:rPr lang="ja-JP" altLang="en-US" sz="1050" b="1">
                  <a:latin typeface="Yu Gothic" panose="020B0400000000000000" pitchFamily="34" charset="-128"/>
                  <a:ea typeface="Yu Gothic" panose="020B0400000000000000" pitchFamily="34" charset="-128"/>
                </a:rPr>
                <a:t>社会貢献モデルの商品販売を行うことが可能になります。</a:t>
              </a:r>
              <a:endParaRPr lang="en-US" altLang="ja-JP" sz="1050" b="1" dirty="0">
                <a:latin typeface="Yu Gothic" panose="020B0400000000000000" pitchFamily="34" charset="-128"/>
                <a:ea typeface="Yu Gothic" panose="020B0400000000000000" pitchFamily="34" charset="-128"/>
              </a:endParaRPr>
            </a:p>
            <a:p>
              <a:endParaRPr lang="en-US" altLang="ja-JP" sz="1050" b="1" dirty="0">
                <a:latin typeface="Yu Gothic" panose="020B0400000000000000" pitchFamily="34" charset="-128"/>
                <a:ea typeface="Yu Gothic" panose="020B0400000000000000" pitchFamily="34" charset="-128"/>
              </a:endParaRPr>
            </a:p>
            <a:p>
              <a:r>
                <a:rPr lang="ja-JP" altLang="en-US" sz="1050" b="1">
                  <a:latin typeface="Yu Gothic" panose="020B0400000000000000" pitchFamily="34" charset="-128"/>
                  <a:ea typeface="Yu Gothic" panose="020B0400000000000000" pitchFamily="34" charset="-128"/>
                </a:rPr>
                <a:t>例　「金継ぎ」をモデルとしたネクタイ販売</a:t>
              </a:r>
              <a:endParaRPr lang="en-US" altLang="ja-JP" sz="1050" b="1" dirty="0">
                <a:latin typeface="Yu Gothic" panose="020B0400000000000000" pitchFamily="34" charset="-128"/>
                <a:ea typeface="Yu Gothic" panose="020B0400000000000000" pitchFamily="34" charset="-128"/>
              </a:endParaRPr>
            </a:p>
            <a:p>
              <a:r>
                <a:rPr lang="ja-JP" altLang="en-US" sz="1050" b="1">
                  <a:latin typeface="Yu Gothic" panose="020B0400000000000000" pitchFamily="34" charset="-128"/>
                  <a:ea typeface="Yu Gothic" panose="020B0400000000000000" pitchFamily="34" charset="-128"/>
                </a:rPr>
                <a:t>　　フードロス果実を使ったジャム販売</a:t>
              </a:r>
              <a:endParaRPr lang="en-US" altLang="ja-JP" sz="1050" b="1" dirty="0"/>
            </a:p>
          </p:txBody>
        </p:sp>
      </p:grpSp>
      <p:grpSp>
        <p:nvGrpSpPr>
          <p:cNvPr id="8" name="グループ">
            <a:extLst>
              <a:ext uri="{FF2B5EF4-FFF2-40B4-BE49-F238E27FC236}">
                <a16:creationId xmlns:a16="http://schemas.microsoft.com/office/drawing/2014/main" id="{9F003A05-9119-C506-6871-A152F266E083}"/>
              </a:ext>
            </a:extLst>
          </p:cNvPr>
          <p:cNvGrpSpPr/>
          <p:nvPr/>
        </p:nvGrpSpPr>
        <p:grpSpPr>
          <a:xfrm>
            <a:off x="8336182" y="4105057"/>
            <a:ext cx="3024243" cy="2414765"/>
            <a:chOff x="1305980" y="203199"/>
            <a:chExt cx="3774019" cy="4829530"/>
          </a:xfrm>
        </p:grpSpPr>
        <p:sp>
          <p:nvSpPr>
            <p:cNvPr id="9" name="田中 太郎">
              <a:extLst>
                <a:ext uri="{FF2B5EF4-FFF2-40B4-BE49-F238E27FC236}">
                  <a16:creationId xmlns:a16="http://schemas.microsoft.com/office/drawing/2014/main" id="{F8412FEF-BA64-FF59-320A-E1344AD8CE7A}"/>
                </a:ext>
              </a:extLst>
            </p:cNvPr>
            <p:cNvSpPr/>
            <p:nvPr/>
          </p:nvSpPr>
          <p:spPr>
            <a:xfrm>
              <a:off x="1394459" y="80713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a:defRPr sz="4000">
                  <a:latin typeface="游ゴシック体 ボールド"/>
                  <a:ea typeface="游ゴシック体 ボールド"/>
                  <a:cs typeface="游ゴシック体 ボールド"/>
                  <a:sym typeface="游ゴシック体 ボールド"/>
                </a:defRPr>
              </a:lvl1pPr>
            </a:lstStyle>
            <a:p>
              <a:r>
                <a:rPr lang="en-US" sz="2000" b="1" dirty="0" err="1">
                  <a:latin typeface="Yu Gothic" panose="020B0400000000000000" pitchFamily="34" charset="-128"/>
                  <a:ea typeface="Yu Gothic" panose="020B0400000000000000" pitchFamily="34" charset="-128"/>
                </a:rPr>
                <a:t>地方創生・離島創生事業</a:t>
              </a:r>
              <a:endParaRPr lang="en-US" sz="2000" b="1" dirty="0">
                <a:latin typeface="Yu Gothic" panose="020B0400000000000000" pitchFamily="34" charset="-128"/>
                <a:ea typeface="Yu Gothic" panose="020B0400000000000000" pitchFamily="34" charset="-128"/>
              </a:endParaRPr>
            </a:p>
          </p:txBody>
        </p:sp>
        <p:sp>
          <p:nvSpPr>
            <p:cNvPr id="10" name="代表取締役 CTO">
              <a:extLst>
                <a:ext uri="{FF2B5EF4-FFF2-40B4-BE49-F238E27FC236}">
                  <a16:creationId xmlns:a16="http://schemas.microsoft.com/office/drawing/2014/main" id="{9D3B6D9D-2FB1-28F8-17D9-AC64F340BEF1}"/>
                </a:ext>
              </a:extLst>
            </p:cNvPr>
            <p:cNvSpPr/>
            <p:nvPr/>
          </p:nvSpPr>
          <p:spPr>
            <a:xfrm>
              <a:off x="1367891" y="20319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a:defRPr>
                  <a:latin typeface="游ゴシック体 ミディアム"/>
                  <a:ea typeface="游ゴシック体 ミディアム"/>
                  <a:cs typeface="游ゴシック体 ミディアム"/>
                  <a:sym typeface="游ゴシック体 ミディアム"/>
                </a:defRPr>
              </a:lvl1pPr>
            </a:lstStyle>
            <a:p>
              <a:r>
                <a:rPr lang="en-US" altLang="ja-JP" sz="1400" b="1" dirty="0">
                  <a:latin typeface="Yu Gothic" panose="020B0400000000000000" pitchFamily="34" charset="-128"/>
                  <a:ea typeface="Yu Gothic" panose="020B0400000000000000" pitchFamily="34" charset="-128"/>
                </a:rPr>
                <a:t>B to B to B</a:t>
              </a:r>
            </a:p>
          </p:txBody>
        </p:sp>
        <p:sp>
          <p:nvSpPr>
            <p:cNvPr id="11" name="どうしても先刻を相違痛はやはりその任命たたでもが行かているないをは発展送っなかっでて、少しには申すありなけれましない。どうしても先刻を相違痛はやはりその任命。">
              <a:extLst>
                <a:ext uri="{FF2B5EF4-FFF2-40B4-BE49-F238E27FC236}">
                  <a16:creationId xmlns:a16="http://schemas.microsoft.com/office/drawing/2014/main" id="{14B48B8A-991E-37C0-E35E-3DAE58AEF60D}"/>
                </a:ext>
              </a:extLst>
            </p:cNvPr>
            <p:cNvSpPr/>
            <p:nvPr/>
          </p:nvSpPr>
          <p:spPr>
            <a:xfrm>
              <a:off x="1305980" y="1461879"/>
              <a:ext cx="3774019" cy="357085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l" defTabSz="2438338">
                <a:lnSpc>
                  <a:spcPct val="120000"/>
                </a:lnSpc>
                <a:defRPr>
                  <a:solidFill>
                    <a:srgbClr val="5E5E5E"/>
                  </a:solidFill>
                  <a:latin typeface="游ゴシック体 ミディアム"/>
                  <a:ea typeface="游ゴシック体 ミディアム"/>
                  <a:cs typeface="游ゴシック体 ミディアム"/>
                  <a:sym typeface="游ゴシック体 ミディアム"/>
                </a:defRPr>
              </a:lvl1pPr>
            </a:lstStyle>
            <a:p>
              <a:r>
                <a:rPr lang="ja-JP" altLang="en-US" sz="1050" b="1">
                  <a:latin typeface="Yu Gothic" panose="020B0400000000000000" pitchFamily="34" charset="-128"/>
                  <a:ea typeface="Yu Gothic" panose="020B0400000000000000" pitchFamily="34" charset="-128"/>
                </a:rPr>
                <a:t>なかよし学園は過疎化していく日本の離島や限界集落の創生事業に力を入れています。現地に実際に足を運び、平和講演会や教育支援モデルを併用しながら海外展開可能なリソースを見つけブランディングすることによって、地方創生、離島創生が実現します。</a:t>
              </a:r>
              <a:endParaRPr lang="en-US" altLang="ja-JP" sz="1050" b="1" dirty="0">
                <a:latin typeface="Yu Gothic" panose="020B0400000000000000" pitchFamily="34" charset="-128"/>
                <a:ea typeface="Yu Gothic" panose="020B0400000000000000" pitchFamily="34" charset="-128"/>
              </a:endParaRPr>
            </a:p>
            <a:p>
              <a:endParaRPr lang="en-US" altLang="ja-JP" sz="1050" b="1" dirty="0">
                <a:latin typeface="Yu Gothic" panose="020B0400000000000000" pitchFamily="34" charset="-128"/>
                <a:ea typeface="Yu Gothic" panose="020B0400000000000000" pitchFamily="34" charset="-128"/>
              </a:endParaRPr>
            </a:p>
            <a:p>
              <a:r>
                <a:rPr lang="ja-JP" altLang="en-US" sz="1050" b="1">
                  <a:latin typeface="Yu Gothic" panose="020B0400000000000000" pitchFamily="34" charset="-128"/>
                  <a:ea typeface="Yu Gothic" panose="020B0400000000000000" pitchFamily="34" charset="-128"/>
                </a:rPr>
                <a:t>例　壱岐市と連携したふりかけ開発</a:t>
              </a:r>
              <a:endParaRPr lang="en-US" altLang="ja-JP" sz="1050" b="1" dirty="0">
                <a:latin typeface="Yu Gothic" panose="020B0400000000000000" pitchFamily="34" charset="-128"/>
                <a:ea typeface="Yu Gothic" panose="020B0400000000000000" pitchFamily="34" charset="-128"/>
              </a:endParaRPr>
            </a:p>
            <a:p>
              <a:r>
                <a:rPr lang="ja-JP" altLang="en-US" sz="1050" b="1">
                  <a:latin typeface="Yu Gothic" panose="020B0400000000000000" pitchFamily="34" charset="-128"/>
                  <a:ea typeface="Yu Gothic" panose="020B0400000000000000" pitchFamily="34" charset="-128"/>
                </a:rPr>
                <a:t>　　対馬市と連携した</a:t>
              </a:r>
              <a:r>
                <a:rPr lang="en-US" altLang="ja-JP" sz="1050" b="1" dirty="0">
                  <a:latin typeface="Yu Gothic" panose="020B0400000000000000" pitchFamily="34" charset="-128"/>
                  <a:ea typeface="Yu Gothic" panose="020B0400000000000000" pitchFamily="34" charset="-128"/>
                </a:rPr>
                <a:t>SDGs</a:t>
              </a:r>
              <a:r>
                <a:rPr lang="ja-JP" altLang="en-US" sz="1050" b="1">
                  <a:latin typeface="Yu Gothic" panose="020B0400000000000000" pitchFamily="34" charset="-128"/>
                  <a:ea typeface="Yu Gothic" panose="020B0400000000000000" pitchFamily="34" charset="-128"/>
                </a:rPr>
                <a:t>ごはんプロジェクト</a:t>
              </a:r>
            </a:p>
          </p:txBody>
        </p:sp>
      </p:grpSp>
    </p:spTree>
    <p:extLst>
      <p:ext uri="{BB962C8B-B14F-4D97-AF65-F5344CB8AC3E}">
        <p14:creationId xmlns:p14="http://schemas.microsoft.com/office/powerpoint/2010/main" val="289469801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63DE9-5957-9182-FC4F-69C51DC2B2B0}"/>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2CF37A6-5B70-4521-F722-6D1610768F57}"/>
              </a:ext>
            </a:extLst>
          </p:cNvPr>
          <p:cNvSpPr/>
          <p:nvPr/>
        </p:nvSpPr>
        <p:spPr>
          <a:xfrm>
            <a:off x="0" y="0"/>
            <a:ext cx="4541003" cy="685800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839B7DD0-93E0-45EE-3950-B3EF5CE6C089}"/>
              </a:ext>
            </a:extLst>
          </p:cNvPr>
          <p:cNvSpPr txBox="1"/>
          <p:nvPr/>
        </p:nvSpPr>
        <p:spPr>
          <a:xfrm>
            <a:off x="5924762" y="491786"/>
            <a:ext cx="5013314" cy="584775"/>
          </a:xfrm>
          <a:prstGeom prst="rect">
            <a:avLst/>
          </a:prstGeom>
          <a:noFill/>
        </p:spPr>
        <p:txBody>
          <a:bodyPr wrap="square" rtlCol="0">
            <a:spAutoFit/>
          </a:bodyPr>
          <a:lstStyle/>
          <a:p>
            <a:r>
              <a:rPr lang="en-US" sz="3200" dirty="0">
                <a:effectLst/>
                <a:latin typeface="Segoe UI Web (West European)"/>
              </a:rPr>
              <a:t>LOVE OTHERS for yourself</a:t>
            </a:r>
          </a:p>
        </p:txBody>
      </p:sp>
      <p:sp>
        <p:nvSpPr>
          <p:cNvPr id="8" name="TextBox 7">
            <a:extLst>
              <a:ext uri="{FF2B5EF4-FFF2-40B4-BE49-F238E27FC236}">
                <a16:creationId xmlns:a16="http://schemas.microsoft.com/office/drawing/2014/main" id="{C6358D2F-C47F-ABFC-0050-AD0B9074EA1A}"/>
              </a:ext>
            </a:extLst>
          </p:cNvPr>
          <p:cNvSpPr txBox="1"/>
          <p:nvPr/>
        </p:nvSpPr>
        <p:spPr>
          <a:xfrm>
            <a:off x="428263" y="3789411"/>
            <a:ext cx="3877519" cy="1200329"/>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RIE</a:t>
            </a:r>
          </a:p>
          <a:p>
            <a:r>
              <a:rPr lang="en-US" sz="3600" dirty="0">
                <a:solidFill>
                  <a:schemeClr val="bg1"/>
                </a:solidFill>
                <a:latin typeface="Century Gothic" panose="020B0502020202020204" pitchFamily="34" charset="0"/>
              </a:rPr>
              <a:t>NAKAMURA</a:t>
            </a:r>
            <a:endParaRPr lang="ru-RU" sz="36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501D9BB7-671A-DB5D-7178-FD677EA9F920}"/>
              </a:ext>
            </a:extLst>
          </p:cNvPr>
          <p:cNvSpPr txBox="1"/>
          <p:nvPr/>
        </p:nvSpPr>
        <p:spPr>
          <a:xfrm>
            <a:off x="428263" y="5143928"/>
            <a:ext cx="3309554" cy="369332"/>
          </a:xfrm>
          <a:prstGeom prst="rect">
            <a:avLst/>
          </a:prstGeom>
          <a:noFill/>
        </p:spPr>
        <p:txBody>
          <a:bodyPr wrap="square">
            <a:spAutoFit/>
          </a:bodyPr>
          <a:lstStyle/>
          <a:p>
            <a:r>
              <a:rPr lang="en-US" sz="1800" dirty="0">
                <a:solidFill>
                  <a:schemeClr val="bg1"/>
                </a:solidFill>
                <a:latin typeface="Century Gothic" panose="020B0502020202020204" pitchFamily="34" charset="0"/>
              </a:rPr>
              <a:t>NAKAYOSHI-GAKUEN COO </a:t>
            </a:r>
          </a:p>
        </p:txBody>
      </p:sp>
      <p:sp>
        <p:nvSpPr>
          <p:cNvPr id="12" name="TextBox 11">
            <a:extLst>
              <a:ext uri="{FF2B5EF4-FFF2-40B4-BE49-F238E27FC236}">
                <a16:creationId xmlns:a16="http://schemas.microsoft.com/office/drawing/2014/main" id="{4F4ACD0C-A7F1-FF6B-6EB6-209E29F5BFA0}"/>
              </a:ext>
            </a:extLst>
          </p:cNvPr>
          <p:cNvSpPr txBox="1"/>
          <p:nvPr/>
        </p:nvSpPr>
        <p:spPr>
          <a:xfrm>
            <a:off x="5121924" y="1610332"/>
            <a:ext cx="6818987" cy="2800767"/>
          </a:xfrm>
          <a:prstGeom prst="rect">
            <a:avLst/>
          </a:prstGeom>
          <a:noFill/>
        </p:spPr>
        <p:txBody>
          <a:bodyPr wrap="square">
            <a:spAutoFit/>
          </a:bodyPr>
          <a:lstStyle/>
          <a:p>
            <a:r>
              <a:rPr lang="ja-JP" altLang="en-US" sz="1600">
                <a:solidFill>
                  <a:prstClr val="black"/>
                </a:solidFill>
                <a:latin typeface="Meiryo" panose="020B0604030504040204" pitchFamily="34" charset="-128"/>
                <a:ea typeface="Meiryo" panose="020B0604030504040204" pitchFamily="34" charset="-128"/>
                <a:cs typeface="07AkazukinPop Heavy" pitchFamily="2" charset="-128"/>
              </a:rPr>
              <a:t>世界中が</a:t>
            </a:r>
            <a:r>
              <a:rPr lang="en-US" altLang="ja-JP" sz="1600" dirty="0">
                <a:solidFill>
                  <a:prstClr val="black"/>
                </a:solidFill>
                <a:latin typeface="Meiryo" panose="020B0604030504040204" pitchFamily="34" charset="-128"/>
                <a:ea typeface="Meiryo" panose="020B0604030504040204" pitchFamily="34" charset="-128"/>
                <a:cs typeface="07AkazukinPop Heavy" pitchFamily="2" charset="-128"/>
              </a:rPr>
              <a:t>SDGs</a:t>
            </a:r>
            <a:r>
              <a:rPr lang="ja-JP" altLang="en-US" sz="1600">
                <a:solidFill>
                  <a:prstClr val="black"/>
                </a:solidFill>
                <a:latin typeface="Meiryo" panose="020B0604030504040204" pitchFamily="34" charset="-128"/>
                <a:ea typeface="Meiryo" panose="020B0604030504040204" pitchFamily="34" charset="-128"/>
                <a:cs typeface="07AkazukinPop Heavy" pitchFamily="2" charset="-128"/>
              </a:rPr>
              <a:t>に関心を寄せ、</a:t>
            </a:r>
            <a:r>
              <a:rPr lang="en-US" altLang="ja-JP" sz="1600" dirty="0">
                <a:solidFill>
                  <a:prstClr val="black"/>
                </a:solidFill>
                <a:latin typeface="Meiryo" panose="020B0604030504040204" pitchFamily="34" charset="-128"/>
                <a:ea typeface="Meiryo" panose="020B0604030504040204" pitchFamily="34" charset="-128"/>
                <a:cs typeface="07AkazukinPop Heavy" pitchFamily="2" charset="-128"/>
              </a:rPr>
              <a:t>CSR</a:t>
            </a:r>
            <a:r>
              <a:rPr lang="ja-JP" altLang="en-US" sz="1600">
                <a:solidFill>
                  <a:prstClr val="black"/>
                </a:solidFill>
                <a:latin typeface="Meiryo" panose="020B0604030504040204" pitchFamily="34" charset="-128"/>
                <a:ea typeface="Meiryo" panose="020B0604030504040204" pitchFamily="34" charset="-128"/>
                <a:cs typeface="07AkazukinPop Heavy" pitchFamily="2" charset="-128"/>
              </a:rPr>
              <a:t>、</a:t>
            </a:r>
            <a:r>
              <a:rPr lang="en-US" altLang="ja-JP" sz="1600" dirty="0">
                <a:solidFill>
                  <a:prstClr val="black"/>
                </a:solidFill>
                <a:latin typeface="Meiryo" panose="020B0604030504040204" pitchFamily="34" charset="-128"/>
                <a:ea typeface="Meiryo" panose="020B0604030504040204" pitchFamily="34" charset="-128"/>
                <a:cs typeface="07AkazukinPop Heavy" pitchFamily="2" charset="-128"/>
              </a:rPr>
              <a:t>CSV</a:t>
            </a:r>
            <a:r>
              <a:rPr lang="ja-JP" altLang="en-US" sz="1600">
                <a:solidFill>
                  <a:prstClr val="black"/>
                </a:solidFill>
                <a:latin typeface="Meiryo" panose="020B0604030504040204" pitchFamily="34" charset="-128"/>
                <a:ea typeface="Meiryo" panose="020B0604030504040204" pitchFamily="34" charset="-128"/>
                <a:cs typeface="07AkazukinPop Heavy" pitchFamily="2" charset="-128"/>
              </a:rPr>
              <a:t>と企業も社会貢献活動に取り　組むこの時代、社会的課題の解決を図る企業の役割はマーケティングに　おいても大きな意味を持つようになりました。</a:t>
            </a:r>
            <a:endParaRPr lang="en-US" altLang="ja-JP" sz="1600" dirty="0">
              <a:solidFill>
                <a:prstClr val="black"/>
              </a:solidFill>
              <a:latin typeface="Meiryo" panose="020B0604030504040204" pitchFamily="34" charset="-128"/>
              <a:ea typeface="Meiryo" panose="020B0604030504040204" pitchFamily="34" charset="-128"/>
              <a:cs typeface="07AkazukinPop Heavy" pitchFamily="2" charset="-128"/>
            </a:endParaRPr>
          </a:p>
          <a:p>
            <a:r>
              <a:rPr lang="ja-JP" altLang="en-US" sz="1600">
                <a:solidFill>
                  <a:prstClr val="black"/>
                </a:solidFill>
                <a:latin typeface="Meiryo" panose="020B0604030504040204" pitchFamily="34" charset="-128"/>
                <a:ea typeface="Meiryo" panose="020B0604030504040204" pitchFamily="34" charset="-128"/>
                <a:cs typeface="07AkazukinPop Heavy" pitchFamily="2" charset="-128"/>
              </a:rPr>
              <a:t>なかよし学園は</a:t>
            </a:r>
            <a:r>
              <a:rPr lang="en-US" altLang="ja-JP" sz="1600" dirty="0">
                <a:solidFill>
                  <a:prstClr val="black"/>
                </a:solidFill>
                <a:latin typeface="Meiryo" panose="020B0604030504040204" pitchFamily="34" charset="-128"/>
                <a:ea typeface="Meiryo" panose="020B0604030504040204" pitchFamily="34" charset="-128"/>
                <a:cs typeface="07AkazukinPop Heavy" pitchFamily="2" charset="-128"/>
              </a:rPr>
              <a:t>NGO</a:t>
            </a:r>
            <a:r>
              <a:rPr lang="ja-JP" altLang="en-US" sz="1600">
                <a:solidFill>
                  <a:prstClr val="black"/>
                </a:solidFill>
                <a:latin typeface="Meiryo" panose="020B0604030504040204" pitchFamily="34" charset="-128"/>
                <a:ea typeface="Meiryo" panose="020B0604030504040204" pitchFamily="34" charset="-128"/>
                <a:cs typeface="07AkazukinPop Heavy" pitchFamily="2" charset="-128"/>
              </a:rPr>
              <a:t>団体として世界の平和を実現する一方で、新たな</a:t>
            </a:r>
            <a:r>
              <a:rPr lang="en-US" altLang="ja-JP" sz="1600" dirty="0">
                <a:solidFill>
                  <a:prstClr val="black"/>
                </a:solidFill>
                <a:latin typeface="Meiryo" panose="020B0604030504040204" pitchFamily="34" charset="-128"/>
                <a:ea typeface="Meiryo" panose="020B0604030504040204" pitchFamily="34" charset="-128"/>
                <a:cs typeface="07AkazukinPop Heavy" pitchFamily="2" charset="-128"/>
              </a:rPr>
              <a:t>NGO</a:t>
            </a:r>
            <a:r>
              <a:rPr lang="ja-JP" altLang="en-US" sz="1600">
                <a:solidFill>
                  <a:prstClr val="black"/>
                </a:solidFill>
                <a:latin typeface="Meiryo" panose="020B0604030504040204" pitchFamily="34" charset="-128"/>
                <a:ea typeface="Meiryo" panose="020B0604030504040204" pitchFamily="34" charset="-128"/>
                <a:cs typeface="07AkazukinPop Heavy" pitchFamily="2" charset="-128"/>
              </a:rPr>
              <a:t>の役割として、</a:t>
            </a:r>
            <a:r>
              <a:rPr lang="en-US" altLang="ja-JP" sz="1600" dirty="0">
                <a:solidFill>
                  <a:prstClr val="black"/>
                </a:solidFill>
                <a:latin typeface="Meiryo" panose="020B0604030504040204" pitchFamily="34" charset="-128"/>
                <a:ea typeface="Meiryo" panose="020B0604030504040204" pitchFamily="34" charset="-128"/>
                <a:cs typeface="07AkazukinPop Heavy" pitchFamily="2" charset="-128"/>
              </a:rPr>
              <a:t>SDGs</a:t>
            </a:r>
            <a:r>
              <a:rPr lang="ja-JP" altLang="en-US" sz="1600">
                <a:solidFill>
                  <a:prstClr val="black"/>
                </a:solidFill>
                <a:latin typeface="Meiryo" panose="020B0604030504040204" pitchFamily="34" charset="-128"/>
                <a:ea typeface="Meiryo" panose="020B0604030504040204" pitchFamily="34" charset="-128"/>
                <a:cs typeface="07AkazukinPop Heavy" pitchFamily="2" charset="-128"/>
              </a:rPr>
              <a:t>ブランドコンサルティングをソーシャルビジネスとして行うことを決めました。世界全体で取り組む</a:t>
            </a:r>
            <a:r>
              <a:rPr lang="en-US" altLang="ja-JP" sz="1600" dirty="0">
                <a:solidFill>
                  <a:prstClr val="black"/>
                </a:solidFill>
                <a:latin typeface="Meiryo" panose="020B0604030504040204" pitchFamily="34" charset="-128"/>
                <a:ea typeface="Meiryo" panose="020B0604030504040204" pitchFamily="34" charset="-128"/>
                <a:cs typeface="07AkazukinPop Heavy" pitchFamily="2" charset="-128"/>
              </a:rPr>
              <a:t>SDGs</a:t>
            </a:r>
            <a:r>
              <a:rPr lang="ja-JP" altLang="en-US" sz="1600">
                <a:solidFill>
                  <a:prstClr val="black"/>
                </a:solidFill>
                <a:latin typeface="Meiryo" panose="020B0604030504040204" pitchFamily="34" charset="-128"/>
                <a:ea typeface="Meiryo" panose="020B0604030504040204" pitchFamily="34" charset="-128"/>
                <a:cs typeface="07AkazukinPop Heavy" pitchFamily="2" charset="-128"/>
              </a:rPr>
              <a:t>に対して　なかなか取り組みを行うことができない、何から始めていいかわからない、といったクライアントの声を丁寧にヒアリングし、「今、御社にできること」を無理のない範囲で提案し、実現する。それがなかよし学園が行う新たなビジネスサービスです。国際教育支援</a:t>
            </a:r>
            <a:r>
              <a:rPr lang="en-US" altLang="ja-JP" sz="1600" dirty="0">
                <a:solidFill>
                  <a:prstClr val="black"/>
                </a:solidFill>
                <a:latin typeface="Meiryo" panose="020B0604030504040204" pitchFamily="34" charset="-128"/>
                <a:ea typeface="Meiryo" panose="020B0604030504040204" pitchFamily="34" charset="-128"/>
                <a:cs typeface="07AkazukinPop Heavy" pitchFamily="2" charset="-128"/>
              </a:rPr>
              <a:t>NGO</a:t>
            </a:r>
            <a:r>
              <a:rPr lang="ja-JP" altLang="en-US" sz="1600">
                <a:solidFill>
                  <a:prstClr val="black"/>
                </a:solidFill>
                <a:latin typeface="Meiryo" panose="020B0604030504040204" pitchFamily="34" charset="-128"/>
                <a:ea typeface="Meiryo" panose="020B0604030504040204" pitchFamily="34" charset="-128"/>
                <a:cs typeface="07AkazukinPop Heavy" pitchFamily="2" charset="-128"/>
              </a:rPr>
              <a:t>の魅力を活かしたソーシャルビジネスに今、世界が注目しています。</a:t>
            </a:r>
            <a:endParaRPr lang="en-US" altLang="ja-JP" sz="1600" dirty="0">
              <a:solidFill>
                <a:prstClr val="black"/>
              </a:solidFill>
              <a:latin typeface="Meiryo" panose="020B0604030504040204" pitchFamily="34" charset="-128"/>
              <a:ea typeface="Meiryo" panose="020B0604030504040204" pitchFamily="34" charset="-128"/>
              <a:cs typeface="07AkazukinPop Heavy" pitchFamily="2" charset="-128"/>
            </a:endParaRPr>
          </a:p>
        </p:txBody>
      </p:sp>
      <p:sp>
        <p:nvSpPr>
          <p:cNvPr id="20" name="TextBox 19">
            <a:extLst>
              <a:ext uri="{FF2B5EF4-FFF2-40B4-BE49-F238E27FC236}">
                <a16:creationId xmlns:a16="http://schemas.microsoft.com/office/drawing/2014/main" id="{B303B4F1-E181-4DF7-80E6-6BFF36F2F919}"/>
              </a:ext>
            </a:extLst>
          </p:cNvPr>
          <p:cNvSpPr txBox="1"/>
          <p:nvPr/>
        </p:nvSpPr>
        <p:spPr>
          <a:xfrm>
            <a:off x="6338999" y="1125948"/>
            <a:ext cx="4823805" cy="400110"/>
          </a:xfrm>
          <a:prstGeom prst="rect">
            <a:avLst/>
          </a:prstGeom>
          <a:noFill/>
        </p:spPr>
        <p:txBody>
          <a:bodyPr wrap="square">
            <a:spAutoFit/>
          </a:bodyPr>
          <a:lstStyle/>
          <a:p>
            <a:pPr algn="ctr"/>
            <a:r>
              <a:rPr lang="en-US" sz="2000" dirty="0" err="1">
                <a:latin typeface="07AkazukinPop Heavy" pitchFamily="2" charset="-128"/>
                <a:ea typeface="07AkazukinPop Heavy" pitchFamily="2" charset="-128"/>
                <a:cs typeface="07AkazukinPop Heavy" pitchFamily="2" charset="-128"/>
              </a:rPr>
              <a:t>SDGsで平和とビジネス両方の実現を</a:t>
            </a:r>
            <a:r>
              <a:rPr lang="en-US" sz="2000" dirty="0">
                <a:latin typeface="07AkazukinPop Heavy" pitchFamily="2" charset="-128"/>
                <a:ea typeface="07AkazukinPop Heavy" pitchFamily="2" charset="-128"/>
                <a:cs typeface="07AkazukinPop Heavy" pitchFamily="2" charset="-128"/>
              </a:rPr>
              <a:t>！</a:t>
            </a:r>
          </a:p>
        </p:txBody>
      </p:sp>
      <p:sp>
        <p:nvSpPr>
          <p:cNvPr id="26" name="TextBox 25">
            <a:extLst>
              <a:ext uri="{FF2B5EF4-FFF2-40B4-BE49-F238E27FC236}">
                <a16:creationId xmlns:a16="http://schemas.microsoft.com/office/drawing/2014/main" id="{EA0E245E-D43A-9236-0C5E-FF6E308479BF}"/>
              </a:ext>
            </a:extLst>
          </p:cNvPr>
          <p:cNvSpPr txBox="1"/>
          <p:nvPr/>
        </p:nvSpPr>
        <p:spPr>
          <a:xfrm>
            <a:off x="5134252" y="4777730"/>
            <a:ext cx="1849676" cy="369332"/>
          </a:xfrm>
          <a:prstGeom prst="rect">
            <a:avLst/>
          </a:prstGeom>
          <a:noFill/>
        </p:spPr>
        <p:txBody>
          <a:bodyPr wrap="square" rtlCol="0">
            <a:spAutoFit/>
          </a:bodyPr>
          <a:lstStyle/>
          <a:p>
            <a:pPr algn="ctr"/>
            <a:r>
              <a:rPr lang="en-US" dirty="0" err="1">
                <a:latin typeface="Century Gothic" panose="020B0502020202020204" pitchFamily="34" charset="0"/>
              </a:rPr>
              <a:t>社会課題の提示</a:t>
            </a:r>
            <a:endParaRPr lang="en-US" dirty="0">
              <a:latin typeface="Century Gothic" panose="020B0502020202020204" pitchFamily="34" charset="0"/>
            </a:endParaRPr>
          </a:p>
        </p:txBody>
      </p:sp>
      <p:sp>
        <p:nvSpPr>
          <p:cNvPr id="28" name="TextBox 27">
            <a:extLst>
              <a:ext uri="{FF2B5EF4-FFF2-40B4-BE49-F238E27FC236}">
                <a16:creationId xmlns:a16="http://schemas.microsoft.com/office/drawing/2014/main" id="{7274C855-83F7-58D5-7B16-928A1897299F}"/>
              </a:ext>
            </a:extLst>
          </p:cNvPr>
          <p:cNvSpPr txBox="1"/>
          <p:nvPr/>
        </p:nvSpPr>
        <p:spPr>
          <a:xfrm>
            <a:off x="7552921" y="4777730"/>
            <a:ext cx="1849676" cy="369332"/>
          </a:xfrm>
          <a:prstGeom prst="rect">
            <a:avLst/>
          </a:prstGeom>
          <a:noFill/>
        </p:spPr>
        <p:txBody>
          <a:bodyPr wrap="square" rtlCol="0">
            <a:spAutoFit/>
          </a:bodyPr>
          <a:lstStyle/>
          <a:p>
            <a:pPr algn="ctr"/>
            <a:r>
              <a:rPr lang="en-US" dirty="0" err="1">
                <a:latin typeface="Century Gothic" panose="020B0502020202020204" pitchFamily="34" charset="0"/>
              </a:rPr>
              <a:t>解決法の模索</a:t>
            </a:r>
            <a:endParaRPr lang="en-US" dirty="0">
              <a:latin typeface="Century Gothic" panose="020B0502020202020204" pitchFamily="34" charset="0"/>
            </a:endParaRPr>
          </a:p>
        </p:txBody>
      </p:sp>
      <p:sp>
        <p:nvSpPr>
          <p:cNvPr id="30" name="TextBox 29">
            <a:extLst>
              <a:ext uri="{FF2B5EF4-FFF2-40B4-BE49-F238E27FC236}">
                <a16:creationId xmlns:a16="http://schemas.microsoft.com/office/drawing/2014/main" id="{9D3AC497-4152-EFB7-FF6C-2BD669BDD926}"/>
              </a:ext>
            </a:extLst>
          </p:cNvPr>
          <p:cNvSpPr txBox="1"/>
          <p:nvPr/>
        </p:nvSpPr>
        <p:spPr>
          <a:xfrm>
            <a:off x="9971208" y="4760204"/>
            <a:ext cx="2131892" cy="369332"/>
          </a:xfrm>
          <a:prstGeom prst="rect">
            <a:avLst/>
          </a:prstGeom>
          <a:noFill/>
        </p:spPr>
        <p:txBody>
          <a:bodyPr wrap="square" rtlCol="0">
            <a:spAutoFit/>
          </a:bodyPr>
          <a:lstStyle/>
          <a:p>
            <a:pPr algn="ctr"/>
            <a:r>
              <a:rPr lang="en-US" dirty="0" err="1">
                <a:latin typeface="Century Gothic" panose="020B0502020202020204" pitchFamily="34" charset="0"/>
              </a:rPr>
              <a:t>解決に向けた行動</a:t>
            </a:r>
            <a:endParaRPr lang="en-US" dirty="0">
              <a:latin typeface="Century Gothic" panose="020B0502020202020204" pitchFamily="34" charset="0"/>
            </a:endParaRPr>
          </a:p>
        </p:txBody>
      </p:sp>
      <p:pic>
        <p:nvPicPr>
          <p:cNvPr id="32" name="Picture 4">
            <a:extLst>
              <a:ext uri="{FF2B5EF4-FFF2-40B4-BE49-F238E27FC236}">
                <a16:creationId xmlns:a16="http://schemas.microsoft.com/office/drawing/2014/main" id="{CBA9E130-41C8-8043-8E34-FD3BB2A2198B}"/>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83A5C8DB-B5EC-FF18-0BCE-EA52C16EF5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487337" y="5154208"/>
            <a:ext cx="2191731" cy="16437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CE70B786-D865-4B73-288F-B5C5C90EA4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rot="10800000">
            <a:off x="5058209" y="5200167"/>
            <a:ext cx="2066984" cy="15502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3FEF20E-975E-CD9D-2BC6-2A3EE20892C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10182477" y="5329959"/>
            <a:ext cx="1709354" cy="128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358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id="{3D57FE57-DA73-411E-91C1-35668CD643DD}"/>
              </a:ext>
            </a:extLst>
          </p:cNvPr>
          <p:cNvGrpSpPr/>
          <p:nvPr/>
        </p:nvGrpSpPr>
        <p:grpSpPr>
          <a:xfrm>
            <a:off x="3360281" y="1891037"/>
            <a:ext cx="5495023" cy="3361582"/>
            <a:chOff x="3360281" y="1891037"/>
            <a:chExt cx="5495023" cy="3361582"/>
          </a:xfrm>
        </p:grpSpPr>
        <p:sp>
          <p:nvSpPr>
            <p:cNvPr id="2" name="Стрелка: вправо 1">
              <a:extLst>
                <a:ext uri="{FF2B5EF4-FFF2-40B4-BE49-F238E27FC236}">
                  <a16:creationId xmlns:a16="http://schemas.microsoft.com/office/drawing/2014/main" id="{C50444D6-A9C1-44A7-BDB7-B87265578F81}"/>
                </a:ext>
              </a:extLst>
            </p:cNvPr>
            <p:cNvSpPr/>
            <p:nvPr/>
          </p:nvSpPr>
          <p:spPr>
            <a:xfrm>
              <a:off x="5310343" y="1891037"/>
              <a:ext cx="3544961" cy="1329667"/>
            </a:xfrm>
            <a:prstGeom prst="rightArrow">
              <a:avLst>
                <a:gd name="adj1" fmla="val 51004"/>
                <a:gd name="adj2" fmla="val 43646"/>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Стрелка: вправо 9">
              <a:extLst>
                <a:ext uri="{FF2B5EF4-FFF2-40B4-BE49-F238E27FC236}">
                  <a16:creationId xmlns:a16="http://schemas.microsoft.com/office/drawing/2014/main" id="{1E8CA235-F040-404D-82E7-939E0D1FA6E6}"/>
                </a:ext>
              </a:extLst>
            </p:cNvPr>
            <p:cNvSpPr/>
            <p:nvPr/>
          </p:nvSpPr>
          <p:spPr>
            <a:xfrm rot="10800000">
              <a:off x="3929652" y="2573240"/>
              <a:ext cx="3027883" cy="1329669"/>
            </a:xfrm>
            <a:prstGeom prst="rightArrow">
              <a:avLst>
                <a:gd name="adj1" fmla="val 51004"/>
                <a:gd name="adj2" fmla="val 4364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2" name="Стрелка: вправо 11">
              <a:extLst>
                <a:ext uri="{FF2B5EF4-FFF2-40B4-BE49-F238E27FC236}">
                  <a16:creationId xmlns:a16="http://schemas.microsoft.com/office/drawing/2014/main" id="{0634EB2E-EA02-4005-8166-F05635ADD6E7}"/>
                </a:ext>
              </a:extLst>
            </p:cNvPr>
            <p:cNvSpPr/>
            <p:nvPr/>
          </p:nvSpPr>
          <p:spPr>
            <a:xfrm>
              <a:off x="5205721" y="3248473"/>
              <a:ext cx="3027883" cy="1329667"/>
            </a:xfrm>
            <a:prstGeom prst="rightArrow">
              <a:avLst>
                <a:gd name="adj1" fmla="val 51004"/>
                <a:gd name="adj2" fmla="val 43646"/>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4" name="Стрелка: вправо 13">
              <a:extLst>
                <a:ext uri="{FF2B5EF4-FFF2-40B4-BE49-F238E27FC236}">
                  <a16:creationId xmlns:a16="http://schemas.microsoft.com/office/drawing/2014/main" id="{6E3B1833-E212-4E6B-84D4-C670EDA42DF5}"/>
                </a:ext>
              </a:extLst>
            </p:cNvPr>
            <p:cNvSpPr/>
            <p:nvPr/>
          </p:nvSpPr>
          <p:spPr>
            <a:xfrm rot="10800000">
              <a:off x="3360281" y="3922952"/>
              <a:ext cx="3440416" cy="1329667"/>
            </a:xfrm>
            <a:prstGeom prst="rightArrow">
              <a:avLst>
                <a:gd name="adj1" fmla="val 51004"/>
                <a:gd name="adj2" fmla="val 4364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7" name="Параллелограмм 16">
              <a:extLst>
                <a:ext uri="{FF2B5EF4-FFF2-40B4-BE49-F238E27FC236}">
                  <a16:creationId xmlns:a16="http://schemas.microsoft.com/office/drawing/2014/main" id="{EC51A410-5BE8-4291-A54D-13B5EE96778F}"/>
                </a:ext>
              </a:extLst>
            </p:cNvPr>
            <p:cNvSpPr/>
            <p:nvPr/>
          </p:nvSpPr>
          <p:spPr>
            <a:xfrm>
              <a:off x="4543575" y="2182577"/>
              <a:ext cx="1324292" cy="713986"/>
            </a:xfrm>
            <a:prstGeom prst="parallelogram">
              <a:avLst>
                <a:gd name="adj" fmla="val 57223"/>
              </a:avLst>
            </a:prstGeom>
            <a:solidFill>
              <a:srgbClr val="F4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21" name="Параллелограмм 20">
              <a:extLst>
                <a:ext uri="{FF2B5EF4-FFF2-40B4-BE49-F238E27FC236}">
                  <a16:creationId xmlns:a16="http://schemas.microsoft.com/office/drawing/2014/main" id="{C5231B0A-1A45-4B80-8549-2F32ED0222DA}"/>
                </a:ext>
              </a:extLst>
            </p:cNvPr>
            <p:cNvSpPr/>
            <p:nvPr/>
          </p:nvSpPr>
          <p:spPr>
            <a:xfrm rot="10800000" flipV="1">
              <a:off x="4543575" y="3574142"/>
              <a:ext cx="1324292" cy="677578"/>
            </a:xfrm>
            <a:prstGeom prst="parallelogram">
              <a:avLst>
                <a:gd name="adj" fmla="val 46255"/>
              </a:avLst>
            </a:prstGeom>
            <a:solidFill>
              <a:srgbClr val="F4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2" name="Параллелограмм 21">
              <a:extLst>
                <a:ext uri="{FF2B5EF4-FFF2-40B4-BE49-F238E27FC236}">
                  <a16:creationId xmlns:a16="http://schemas.microsoft.com/office/drawing/2014/main" id="{AADC0022-14CE-4D48-B7B4-DF87F17A648F}"/>
                </a:ext>
              </a:extLst>
            </p:cNvPr>
            <p:cNvSpPr/>
            <p:nvPr/>
          </p:nvSpPr>
          <p:spPr>
            <a:xfrm flipV="1">
              <a:off x="6105742" y="2896563"/>
              <a:ext cx="1465715" cy="677578"/>
            </a:xfrm>
            <a:prstGeom prst="parallelogram">
              <a:avLst>
                <a:gd name="adj" fmla="val 45377"/>
              </a:avLst>
            </a:prstGeom>
            <a:solidFill>
              <a:srgbClr val="F4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28" name="Параллелограмм 27">
              <a:extLst>
                <a:ext uri="{FF2B5EF4-FFF2-40B4-BE49-F238E27FC236}">
                  <a16:creationId xmlns:a16="http://schemas.microsoft.com/office/drawing/2014/main" id="{33B61BB0-B80F-4784-8628-9DBD791CE015}"/>
                </a:ext>
              </a:extLst>
            </p:cNvPr>
            <p:cNvSpPr/>
            <p:nvPr/>
          </p:nvSpPr>
          <p:spPr>
            <a:xfrm>
              <a:off x="6119044" y="4251720"/>
              <a:ext cx="1145422" cy="734645"/>
            </a:xfrm>
            <a:prstGeom prst="parallelogram">
              <a:avLst>
                <a:gd name="adj" fmla="val 45377"/>
              </a:avLst>
            </a:prstGeom>
            <a:solidFill>
              <a:srgbClr val="F4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sp>
        <p:nvSpPr>
          <p:cNvPr id="38" name="TextBox 37">
            <a:extLst>
              <a:ext uri="{FF2B5EF4-FFF2-40B4-BE49-F238E27FC236}">
                <a16:creationId xmlns:a16="http://schemas.microsoft.com/office/drawing/2014/main" id="{3C404D9D-858E-4986-8437-B17123C9F036}"/>
              </a:ext>
            </a:extLst>
          </p:cNvPr>
          <p:cNvSpPr txBox="1"/>
          <p:nvPr/>
        </p:nvSpPr>
        <p:spPr>
          <a:xfrm>
            <a:off x="8904290" y="1664500"/>
            <a:ext cx="3154128" cy="1877437"/>
          </a:xfrm>
          <a:prstGeom prst="rect">
            <a:avLst/>
          </a:prstGeom>
          <a:noFill/>
        </p:spPr>
        <p:txBody>
          <a:bodyPr wrap="square">
            <a:spAutoFit/>
          </a:bodyPr>
          <a:lstStyle/>
          <a:p>
            <a:r>
              <a:rPr lang="en-US" sz="2000" dirty="0" err="1">
                <a:latin typeface="Century Gothic" panose="020B0502020202020204" pitchFamily="34" charset="0"/>
              </a:rPr>
              <a:t>日本</a:t>
            </a:r>
            <a:endParaRPr lang="en-US" sz="2000" dirty="0">
              <a:latin typeface="Century Gothic" panose="020B0502020202020204" pitchFamily="34" charset="0"/>
            </a:endParaRPr>
          </a:p>
          <a:p>
            <a:r>
              <a:rPr lang="en-US" sz="1200" dirty="0">
                <a:latin typeface="HGGothicE" panose="020B0909000000000000" pitchFamily="49" charset="-128"/>
                <a:ea typeface="HGGothicE" panose="020B0909000000000000" pitchFamily="49" charset="-128"/>
              </a:rPr>
              <a:t>・</a:t>
            </a:r>
            <a:r>
              <a:rPr lang="en-US" sz="1200" dirty="0" err="1">
                <a:latin typeface="HGGothicE" panose="020B0909000000000000" pitchFamily="49" charset="-128"/>
                <a:ea typeface="HGGothicE" panose="020B0909000000000000" pitchFamily="49" charset="-128"/>
              </a:rPr>
              <a:t>千葉松戸（事務局</a:t>
            </a:r>
            <a:r>
              <a:rPr lang="en-US" sz="1200" dirty="0">
                <a:latin typeface="HGGothicE" panose="020B0909000000000000" pitchFamily="49" charset="-128"/>
                <a:ea typeface="HGGothicE" panose="020B0909000000000000" pitchFamily="49" charset="-128"/>
              </a:rPr>
              <a:t>）</a:t>
            </a:r>
          </a:p>
          <a:p>
            <a:r>
              <a:rPr lang="en-US" sz="1200" dirty="0">
                <a:latin typeface="HGGothicE" panose="020B0909000000000000" pitchFamily="49" charset="-128"/>
                <a:ea typeface="HGGothicE" panose="020B0909000000000000" pitchFamily="49" charset="-128"/>
              </a:rPr>
              <a:t>・</a:t>
            </a:r>
            <a:r>
              <a:rPr lang="en-US" sz="1200" dirty="0" err="1">
                <a:latin typeface="HGGothicE" panose="020B0909000000000000" pitchFamily="49" charset="-128"/>
                <a:ea typeface="HGGothicE" panose="020B0909000000000000" pitchFamily="49" charset="-128"/>
              </a:rPr>
              <a:t>千葉県（SDGsパートナ</a:t>
            </a:r>
            <a:r>
              <a:rPr lang="en-US" sz="1200" dirty="0">
                <a:latin typeface="HGGothicE" panose="020B0909000000000000" pitchFamily="49" charset="-128"/>
                <a:ea typeface="HGGothicE" panose="020B0909000000000000" pitchFamily="49" charset="-128"/>
              </a:rPr>
              <a:t>ー）</a:t>
            </a:r>
          </a:p>
          <a:p>
            <a:r>
              <a:rPr lang="en-US" sz="1200" dirty="0">
                <a:latin typeface="HGGothicE" panose="020B0909000000000000" pitchFamily="49" charset="-128"/>
                <a:ea typeface="HGGothicE" panose="020B0909000000000000" pitchFamily="49" charset="-128"/>
              </a:rPr>
              <a:t>・</a:t>
            </a:r>
            <a:r>
              <a:rPr lang="en-US" sz="1200" dirty="0" err="1">
                <a:latin typeface="HGGothicE" panose="020B0909000000000000" pitchFamily="49" charset="-128"/>
                <a:ea typeface="HGGothicE" panose="020B0909000000000000" pitchFamily="49" charset="-128"/>
              </a:rPr>
              <a:t>松戸市</a:t>
            </a:r>
            <a:r>
              <a:rPr lang="en-US" altLang="ja-JP" sz="1200" dirty="0" err="1">
                <a:latin typeface="HGGothicE" panose="020B0909000000000000" pitchFamily="49" charset="-128"/>
                <a:ea typeface="HGGothicE" panose="020B0909000000000000" pitchFamily="49" charset="-128"/>
              </a:rPr>
              <a:t>（SDGsパートナ</a:t>
            </a:r>
            <a:r>
              <a:rPr lang="en-US" altLang="ja-JP" sz="1200" dirty="0">
                <a:latin typeface="HGGothicE" panose="020B0909000000000000" pitchFamily="49" charset="-128"/>
                <a:ea typeface="HGGothicE" panose="020B0909000000000000" pitchFamily="49" charset="-128"/>
              </a:rPr>
              <a:t>ー）</a:t>
            </a:r>
          </a:p>
          <a:p>
            <a:r>
              <a:rPr lang="ja-JP" altLang="en-US" sz="1200">
                <a:latin typeface="HGGothicE" panose="020B0909000000000000" pitchFamily="49" charset="-128"/>
                <a:ea typeface="HGGothicE" panose="020B0909000000000000" pitchFamily="49" charset="-128"/>
              </a:rPr>
              <a:t>・壱岐市（エンゲージメントパートナー）</a:t>
            </a:r>
            <a:endParaRPr lang="en-US" altLang="ja-JP" sz="1200" dirty="0">
              <a:latin typeface="HGGothicE" panose="020B0909000000000000" pitchFamily="49" charset="-128"/>
              <a:ea typeface="HGGothicE" panose="020B0909000000000000" pitchFamily="49" charset="-128"/>
            </a:endParaRPr>
          </a:p>
          <a:p>
            <a:r>
              <a:rPr lang="ja-JP" altLang="en-US" sz="1200">
                <a:latin typeface="HGGothicE" panose="020B0909000000000000" pitchFamily="49" charset="-128"/>
                <a:ea typeface="HGGothicE" panose="020B0909000000000000" pitchFamily="49" charset="-128"/>
              </a:rPr>
              <a:t>・対馬市（</a:t>
            </a:r>
            <a:r>
              <a:rPr lang="en-US" altLang="ja-JP" sz="1200" dirty="0">
                <a:latin typeface="HGGothicE" panose="020B0909000000000000" pitchFamily="49" charset="-128"/>
                <a:ea typeface="HGGothicE" panose="020B0909000000000000" pitchFamily="49" charset="-128"/>
              </a:rPr>
              <a:t>SDGs</a:t>
            </a:r>
            <a:r>
              <a:rPr lang="ja-JP" altLang="en-US" sz="1200">
                <a:latin typeface="HGGothicE" panose="020B0909000000000000" pitchFamily="49" charset="-128"/>
                <a:ea typeface="HGGothicE" panose="020B0909000000000000" pitchFamily="49" charset="-128"/>
              </a:rPr>
              <a:t>パートナー）</a:t>
            </a:r>
            <a:endParaRPr lang="en-US" altLang="ja-JP" sz="1200" dirty="0">
              <a:latin typeface="HGGothicE" panose="020B0909000000000000" pitchFamily="49" charset="-128"/>
              <a:ea typeface="HGGothicE" panose="020B0909000000000000" pitchFamily="49" charset="-128"/>
            </a:endParaRPr>
          </a:p>
          <a:p>
            <a:r>
              <a:rPr lang="en-US" sz="1200" dirty="0">
                <a:latin typeface="HGGothicE" panose="020B0909000000000000" pitchFamily="49" charset="-128"/>
                <a:ea typeface="HGGothicE" panose="020B0909000000000000" pitchFamily="49" charset="-128"/>
              </a:rPr>
              <a:t>・</a:t>
            </a:r>
            <a:r>
              <a:rPr lang="en-US" sz="1200">
                <a:latin typeface="HGGothicE" panose="020B0909000000000000" pitchFamily="49" charset="-128"/>
                <a:ea typeface="HGGothicE" panose="020B0909000000000000" pitchFamily="49" charset="-128"/>
              </a:rPr>
              <a:t>兵庫県加古川市</a:t>
            </a:r>
            <a:endParaRPr lang="en-US" sz="1200" dirty="0">
              <a:latin typeface="HGGothicE" panose="020B0909000000000000" pitchFamily="49" charset="-128"/>
              <a:ea typeface="HGGothicE" panose="020B0909000000000000" pitchFamily="49" charset="-128"/>
            </a:endParaRPr>
          </a:p>
          <a:p>
            <a:r>
              <a:rPr lang="en-US" sz="1200" dirty="0">
                <a:latin typeface="HGGothicE" panose="020B0909000000000000" pitchFamily="49" charset="-128"/>
                <a:ea typeface="HGGothicE" panose="020B0909000000000000" pitchFamily="49" charset="-128"/>
              </a:rPr>
              <a:t>・</a:t>
            </a:r>
            <a:r>
              <a:rPr lang="en-US" sz="1200" dirty="0" err="1">
                <a:latin typeface="HGGothicE" panose="020B0909000000000000" pitchFamily="49" charset="-128"/>
                <a:ea typeface="HGGothicE" panose="020B0909000000000000" pitchFamily="49" charset="-128"/>
              </a:rPr>
              <a:t>広島県三次市</a:t>
            </a:r>
            <a:endParaRPr lang="en-US" sz="1200" dirty="0">
              <a:latin typeface="HGGothicE" panose="020B0909000000000000" pitchFamily="49" charset="-128"/>
              <a:ea typeface="HGGothicE" panose="020B0909000000000000" pitchFamily="49" charset="-128"/>
            </a:endParaRPr>
          </a:p>
          <a:p>
            <a:endParaRPr lang="en-US" sz="1200" dirty="0">
              <a:latin typeface="HGGothicE" panose="020B0909000000000000" pitchFamily="49" charset="-128"/>
              <a:ea typeface="HGGothicE" panose="020B0909000000000000" pitchFamily="49" charset="-128"/>
            </a:endParaRPr>
          </a:p>
        </p:txBody>
      </p:sp>
      <p:sp>
        <p:nvSpPr>
          <p:cNvPr id="40" name="TextBox 39">
            <a:extLst>
              <a:ext uri="{FF2B5EF4-FFF2-40B4-BE49-F238E27FC236}">
                <a16:creationId xmlns:a16="http://schemas.microsoft.com/office/drawing/2014/main" id="{32D6AAC1-DA67-4D71-9F3E-D5D2DFDE061D}"/>
              </a:ext>
            </a:extLst>
          </p:cNvPr>
          <p:cNvSpPr txBox="1"/>
          <p:nvPr/>
        </p:nvSpPr>
        <p:spPr>
          <a:xfrm>
            <a:off x="1164993" y="3929061"/>
            <a:ext cx="3891348" cy="2246769"/>
          </a:xfrm>
          <a:prstGeom prst="rect">
            <a:avLst/>
          </a:prstGeom>
          <a:noFill/>
        </p:spPr>
        <p:txBody>
          <a:bodyPr wrap="square">
            <a:spAutoFit/>
          </a:bodyPr>
          <a:lstStyle/>
          <a:p>
            <a:r>
              <a:rPr lang="en-US" sz="2000" dirty="0" err="1">
                <a:latin typeface="Century Gothic" panose="020B0502020202020204" pitchFamily="34" charset="0"/>
              </a:rPr>
              <a:t>アジア</a:t>
            </a:r>
            <a:endParaRPr lang="en-US" sz="2000" dirty="0">
              <a:latin typeface="Century Gothic" panose="020B0502020202020204" pitchFamily="34" charset="0"/>
            </a:endParaRPr>
          </a:p>
          <a:p>
            <a:r>
              <a:rPr lang="en-US" sz="2000" dirty="0">
                <a:latin typeface="Century Gothic" panose="020B0502020202020204" pitchFamily="34" charset="0"/>
              </a:rPr>
              <a:t>・</a:t>
            </a:r>
            <a:r>
              <a:rPr lang="en-US" sz="2000" dirty="0" err="1">
                <a:latin typeface="Century Gothic" panose="020B0502020202020204" pitchFamily="34" charset="0"/>
              </a:rPr>
              <a:t>カンボジア</a:t>
            </a:r>
            <a:endParaRPr lang="en-US" sz="2000" dirty="0">
              <a:latin typeface="Century Gothic" panose="020B0502020202020204" pitchFamily="34" charset="0"/>
            </a:endParaRPr>
          </a:p>
          <a:p>
            <a:r>
              <a:rPr lang="en-US" sz="2000" dirty="0">
                <a:latin typeface="Century Gothic" panose="020B0502020202020204" pitchFamily="34" charset="0"/>
              </a:rPr>
              <a:t>・</a:t>
            </a:r>
            <a:r>
              <a:rPr lang="en-US" sz="2000" dirty="0" err="1">
                <a:latin typeface="Century Gothic" panose="020B0502020202020204" pitchFamily="34" charset="0"/>
              </a:rPr>
              <a:t>ネパール</a:t>
            </a:r>
            <a:endParaRPr lang="en-US" sz="2000" dirty="0">
              <a:latin typeface="Century Gothic" panose="020B0502020202020204" pitchFamily="34" charset="0"/>
            </a:endParaRPr>
          </a:p>
          <a:p>
            <a:r>
              <a:rPr lang="en-US" sz="2000" dirty="0">
                <a:latin typeface="Century Gothic" panose="020B0502020202020204" pitchFamily="34" charset="0"/>
              </a:rPr>
              <a:t>・</a:t>
            </a:r>
            <a:r>
              <a:rPr lang="en-US" sz="2000" dirty="0" err="1">
                <a:latin typeface="Century Gothic" panose="020B0502020202020204" pitchFamily="34" charset="0"/>
              </a:rPr>
              <a:t>ミャンマ</a:t>
            </a:r>
            <a:r>
              <a:rPr lang="en-US" sz="2000" dirty="0">
                <a:latin typeface="Century Gothic" panose="020B0502020202020204" pitchFamily="34" charset="0"/>
              </a:rPr>
              <a:t>ー</a:t>
            </a:r>
          </a:p>
          <a:p>
            <a:r>
              <a:rPr lang="en-US" sz="2000" dirty="0">
                <a:latin typeface="Century Gothic" panose="020B0502020202020204" pitchFamily="34" charset="0"/>
              </a:rPr>
              <a:t>・</a:t>
            </a:r>
            <a:r>
              <a:rPr lang="en-US" sz="2000" dirty="0" err="1">
                <a:latin typeface="Century Gothic" panose="020B0502020202020204" pitchFamily="34" charset="0"/>
              </a:rPr>
              <a:t>東ティモール</a:t>
            </a:r>
            <a:endParaRPr lang="en-US" sz="2000" dirty="0">
              <a:latin typeface="Century Gothic" panose="020B0502020202020204" pitchFamily="34" charset="0"/>
            </a:endParaRPr>
          </a:p>
          <a:p>
            <a:r>
              <a:rPr lang="en-US" altLang="ja-JP" sz="2000" b="1" dirty="0" err="1">
                <a:latin typeface="Century Gothic" panose="020B0502020202020204" pitchFamily="34" charset="0"/>
              </a:rPr>
              <a:t>中東</a:t>
            </a:r>
            <a:endParaRPr lang="en-US" altLang="ja-JP" sz="2000" b="1" dirty="0">
              <a:latin typeface="Century Gothic" panose="020B0502020202020204" pitchFamily="34" charset="0"/>
            </a:endParaRPr>
          </a:p>
          <a:p>
            <a:r>
              <a:rPr lang="en-US" altLang="ja-JP" sz="2000" b="1" dirty="0">
                <a:latin typeface="Century Gothic" panose="020B0502020202020204" pitchFamily="34" charset="0"/>
              </a:rPr>
              <a:t>・</a:t>
            </a:r>
            <a:r>
              <a:rPr lang="en-US" altLang="ja-JP" sz="2000" b="1" dirty="0" err="1">
                <a:latin typeface="Century Gothic" panose="020B0502020202020204" pitchFamily="34" charset="0"/>
              </a:rPr>
              <a:t>シリア</a:t>
            </a:r>
            <a:endParaRPr lang="en-US" altLang="ja-JP" sz="2000" b="1" dirty="0">
              <a:latin typeface="Century Gothic" panose="020B0502020202020204" pitchFamily="34" charset="0"/>
            </a:endParaRPr>
          </a:p>
        </p:txBody>
      </p:sp>
      <p:sp>
        <p:nvSpPr>
          <p:cNvPr id="44" name="TextBox 43">
            <a:extLst>
              <a:ext uri="{FF2B5EF4-FFF2-40B4-BE49-F238E27FC236}">
                <a16:creationId xmlns:a16="http://schemas.microsoft.com/office/drawing/2014/main" id="{7099BFF0-F9E0-47EE-93BC-58FFB950193D}"/>
              </a:ext>
            </a:extLst>
          </p:cNvPr>
          <p:cNvSpPr txBox="1"/>
          <p:nvPr/>
        </p:nvSpPr>
        <p:spPr>
          <a:xfrm>
            <a:off x="1264292" y="2055616"/>
            <a:ext cx="3096714" cy="1631216"/>
          </a:xfrm>
          <a:prstGeom prst="rect">
            <a:avLst/>
          </a:prstGeom>
          <a:noFill/>
        </p:spPr>
        <p:txBody>
          <a:bodyPr wrap="square">
            <a:spAutoFit/>
          </a:bodyPr>
          <a:lstStyle/>
          <a:p>
            <a:r>
              <a:rPr lang="en-US" sz="2000" dirty="0" err="1">
                <a:latin typeface="Century Gothic" panose="020B0502020202020204" pitchFamily="34" charset="0"/>
              </a:rPr>
              <a:t>アフリカ</a:t>
            </a:r>
            <a:endParaRPr lang="en-US" sz="2000" dirty="0">
              <a:latin typeface="Century Gothic" panose="020B0502020202020204" pitchFamily="34" charset="0"/>
            </a:endParaRPr>
          </a:p>
          <a:p>
            <a:r>
              <a:rPr lang="en-US" sz="2000" dirty="0">
                <a:latin typeface="Century Gothic" panose="020B0502020202020204" pitchFamily="34" charset="0"/>
              </a:rPr>
              <a:t>・</a:t>
            </a:r>
            <a:r>
              <a:rPr lang="en-US" sz="2000" dirty="0" err="1">
                <a:latin typeface="Century Gothic" panose="020B0502020202020204" pitchFamily="34" charset="0"/>
              </a:rPr>
              <a:t>ルワンダ</a:t>
            </a:r>
            <a:endParaRPr lang="en-US" sz="2000" dirty="0">
              <a:latin typeface="Century Gothic" panose="020B0502020202020204" pitchFamily="34" charset="0"/>
            </a:endParaRPr>
          </a:p>
          <a:p>
            <a:r>
              <a:rPr lang="en-US" sz="2000" dirty="0">
                <a:latin typeface="Century Gothic" panose="020B0502020202020204" pitchFamily="34" charset="0"/>
              </a:rPr>
              <a:t>・</a:t>
            </a:r>
            <a:r>
              <a:rPr lang="en-US" sz="2000" dirty="0" err="1">
                <a:latin typeface="Century Gothic" panose="020B0502020202020204" pitchFamily="34" charset="0"/>
              </a:rPr>
              <a:t>ウガンダ</a:t>
            </a:r>
            <a:endParaRPr lang="en-US" sz="2000" dirty="0">
              <a:latin typeface="Century Gothic" panose="020B0502020202020204" pitchFamily="34" charset="0"/>
            </a:endParaRPr>
          </a:p>
          <a:p>
            <a:r>
              <a:rPr lang="en-US" sz="2000" dirty="0">
                <a:latin typeface="Century Gothic" panose="020B0502020202020204" pitchFamily="34" charset="0"/>
              </a:rPr>
              <a:t>・コンゴ民主共和国</a:t>
            </a:r>
          </a:p>
          <a:p>
            <a:r>
              <a:rPr lang="en-US" sz="2000" dirty="0">
                <a:latin typeface="Century Gothic" panose="020B0502020202020204" pitchFamily="34" charset="0"/>
              </a:rPr>
              <a:t>・</a:t>
            </a:r>
            <a:r>
              <a:rPr lang="en-US" sz="2000" dirty="0" err="1">
                <a:latin typeface="Century Gothic" panose="020B0502020202020204" pitchFamily="34" charset="0"/>
              </a:rPr>
              <a:t>南スーダン</a:t>
            </a:r>
            <a:endParaRPr lang="en-US" sz="2000" dirty="0">
              <a:latin typeface="Century Gothic" panose="020B0502020202020204" pitchFamily="34" charset="0"/>
            </a:endParaRPr>
          </a:p>
        </p:txBody>
      </p:sp>
      <p:sp>
        <p:nvSpPr>
          <p:cNvPr id="45" name="TextBox 44">
            <a:extLst>
              <a:ext uri="{FF2B5EF4-FFF2-40B4-BE49-F238E27FC236}">
                <a16:creationId xmlns:a16="http://schemas.microsoft.com/office/drawing/2014/main" id="{590DB8AA-E35E-4D66-9D74-CCDFEA91EE42}"/>
              </a:ext>
            </a:extLst>
          </p:cNvPr>
          <p:cNvSpPr txBox="1"/>
          <p:nvPr/>
        </p:nvSpPr>
        <p:spPr>
          <a:xfrm>
            <a:off x="1583862" y="496406"/>
            <a:ext cx="7454010" cy="584775"/>
          </a:xfrm>
          <a:prstGeom prst="rect">
            <a:avLst/>
          </a:prstGeom>
          <a:noFill/>
        </p:spPr>
        <p:txBody>
          <a:bodyPr wrap="square" rtlCol="0">
            <a:spAutoFit/>
          </a:bodyPr>
          <a:lstStyle/>
          <a:p>
            <a:r>
              <a:rPr lang="en-US" sz="3200" dirty="0" err="1">
                <a:latin typeface="Century Gothic" panose="020B0502020202020204" pitchFamily="34" charset="0"/>
              </a:rPr>
              <a:t>なかよし学園のネットワーク</a:t>
            </a:r>
            <a:endParaRPr lang="en-US" sz="3200" dirty="0">
              <a:effectLst/>
              <a:latin typeface="Century Gothic" panose="020B0502020202020204" pitchFamily="34" charset="0"/>
            </a:endParaRPr>
          </a:p>
        </p:txBody>
      </p:sp>
      <p:sp>
        <p:nvSpPr>
          <p:cNvPr id="3" name="TextBox 37">
            <a:extLst>
              <a:ext uri="{FF2B5EF4-FFF2-40B4-BE49-F238E27FC236}">
                <a16:creationId xmlns:a16="http://schemas.microsoft.com/office/drawing/2014/main" id="{DE0AE832-27B9-EC39-3540-1C822E2DBAB6}"/>
              </a:ext>
            </a:extLst>
          </p:cNvPr>
          <p:cNvSpPr txBox="1"/>
          <p:nvPr/>
        </p:nvSpPr>
        <p:spPr>
          <a:xfrm>
            <a:off x="8296441" y="3723545"/>
            <a:ext cx="3761977" cy="1938992"/>
          </a:xfrm>
          <a:prstGeom prst="rect">
            <a:avLst/>
          </a:prstGeom>
          <a:noFill/>
        </p:spPr>
        <p:txBody>
          <a:bodyPr wrap="square">
            <a:spAutoFit/>
          </a:bodyPr>
          <a:lstStyle/>
          <a:p>
            <a:r>
              <a:rPr lang="en-US" sz="2000" dirty="0" err="1">
                <a:latin typeface="Century Gothic" panose="020B0502020202020204" pitchFamily="34" charset="0"/>
              </a:rPr>
              <a:t>国際機関</a:t>
            </a:r>
            <a:endParaRPr lang="en-US" sz="2000" dirty="0">
              <a:latin typeface="Century Gothic" panose="020B0502020202020204" pitchFamily="34" charset="0"/>
            </a:endParaRPr>
          </a:p>
          <a:p>
            <a:r>
              <a:rPr lang="en-US" sz="2000" dirty="0">
                <a:latin typeface="Century Gothic" panose="020B0502020202020204" pitchFamily="34" charset="0"/>
              </a:rPr>
              <a:t>・</a:t>
            </a:r>
            <a:r>
              <a:rPr lang="en-US" sz="2000" dirty="0" err="1">
                <a:latin typeface="Century Gothic" panose="020B0502020202020204" pitchFamily="34" charset="0"/>
              </a:rPr>
              <a:t>国際連合</a:t>
            </a:r>
            <a:endParaRPr lang="en-US" sz="2000" dirty="0">
              <a:latin typeface="Century Gothic" panose="020B0502020202020204" pitchFamily="34" charset="0"/>
            </a:endParaRPr>
          </a:p>
          <a:p>
            <a:r>
              <a:rPr lang="ja-JP" altLang="en-US" sz="2000">
                <a:latin typeface="Century Gothic" panose="020B0502020202020204" pitchFamily="34" charset="0"/>
              </a:rPr>
              <a:t>　　</a:t>
            </a:r>
            <a:r>
              <a:rPr lang="en-US" sz="2000" dirty="0" err="1">
                <a:latin typeface="Century Gothic" panose="020B0502020202020204" pitchFamily="34" charset="0"/>
              </a:rPr>
              <a:t>経済社会理事会</a:t>
            </a:r>
            <a:endParaRPr lang="en-US" sz="2000" dirty="0">
              <a:latin typeface="Century Gothic" panose="020B0502020202020204" pitchFamily="34" charset="0"/>
            </a:endParaRPr>
          </a:p>
          <a:p>
            <a:r>
              <a:rPr lang="ja-JP" altLang="en-US" sz="2000">
                <a:latin typeface="Century Gothic" panose="020B0502020202020204" pitchFamily="34" charset="0"/>
              </a:rPr>
              <a:t>　　</a:t>
            </a:r>
            <a:r>
              <a:rPr lang="en-US" sz="2000" dirty="0">
                <a:latin typeface="Century Gothic" panose="020B0502020202020204" pitchFamily="34" charset="0"/>
              </a:rPr>
              <a:t>UNHCR</a:t>
            </a:r>
          </a:p>
          <a:p>
            <a:r>
              <a:rPr lang="ja-JP" altLang="en-US" sz="2000">
                <a:latin typeface="Century Gothic" panose="020B0502020202020204" pitchFamily="34" charset="0"/>
              </a:rPr>
              <a:t>　　</a:t>
            </a:r>
            <a:r>
              <a:rPr lang="en-US" sz="2000">
                <a:latin typeface="Century Gothic" panose="020B0502020202020204" pitchFamily="34" charset="0"/>
              </a:rPr>
              <a:t>ACUNS</a:t>
            </a:r>
            <a:endParaRPr lang="en-US" sz="2000" dirty="0">
              <a:latin typeface="Century Gothic" panose="020B0502020202020204" pitchFamily="34" charset="0"/>
            </a:endParaRPr>
          </a:p>
          <a:p>
            <a:r>
              <a:rPr lang="en-US" sz="2000" dirty="0">
                <a:latin typeface="Century Gothic" panose="020B0502020202020204" pitchFamily="34" charset="0"/>
              </a:rPr>
              <a:t>・ICCC Windsor Council</a:t>
            </a:r>
          </a:p>
        </p:txBody>
      </p:sp>
    </p:spTree>
    <p:extLst>
      <p:ext uri="{BB962C8B-B14F-4D97-AF65-F5344CB8AC3E}">
        <p14:creationId xmlns:p14="http://schemas.microsoft.com/office/powerpoint/2010/main" val="4086088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ADD73E2-8919-4806-A410-2ABCDBC5A4BD}"/>
              </a:ext>
            </a:extLst>
          </p:cNvPr>
          <p:cNvSpPr/>
          <p:nvPr/>
        </p:nvSpPr>
        <p:spPr>
          <a:xfrm>
            <a:off x="1157990" y="598202"/>
            <a:ext cx="9876020" cy="5661595"/>
          </a:xfrm>
          <a:prstGeom prst="rect">
            <a:avLst/>
          </a:prstGeom>
          <a:solidFill>
            <a:srgbClr val="F4F3F2"/>
          </a:solidFill>
          <a:ln w="44450">
            <a:solidFill>
              <a:srgbClr val="0F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id="{DFB819A4-4975-489E-979C-0417437B7D27}"/>
              </a:ext>
            </a:extLst>
          </p:cNvPr>
          <p:cNvSpPr/>
          <p:nvPr/>
        </p:nvSpPr>
        <p:spPr>
          <a:xfrm>
            <a:off x="8128000" y="0"/>
            <a:ext cx="2487652" cy="685800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C0C67710-E4FE-4A71-A7C8-B623E323834D}"/>
              </a:ext>
            </a:extLst>
          </p:cNvPr>
          <p:cNvSpPr/>
          <p:nvPr/>
        </p:nvSpPr>
        <p:spPr>
          <a:xfrm>
            <a:off x="7709642" y="5540270"/>
            <a:ext cx="749509" cy="719528"/>
          </a:xfrm>
          <a:prstGeom prst="rect">
            <a:avLst/>
          </a:prstGeom>
          <a:solidFill>
            <a:srgbClr val="181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EBF59E79-6E8E-4BDC-9489-D883E7A7BB8E}"/>
              </a:ext>
            </a:extLst>
          </p:cNvPr>
          <p:cNvSpPr txBox="1"/>
          <p:nvPr/>
        </p:nvSpPr>
        <p:spPr>
          <a:xfrm>
            <a:off x="1319876" y="1516003"/>
            <a:ext cx="6615542" cy="5078313"/>
          </a:xfrm>
          <a:prstGeom prst="rect">
            <a:avLst/>
          </a:prstGeom>
          <a:noFill/>
        </p:spPr>
        <p:txBody>
          <a:bodyPr wrap="square">
            <a:spAutoFit/>
          </a:bodyPr>
          <a:lstStyle/>
          <a:p>
            <a:pPr marL="285750" indent="-285750">
              <a:buFontTx/>
              <a:buChar char="-"/>
            </a:pPr>
            <a:r>
              <a:rPr lang="ja-JP" altLang="en-US" b="1" u="none" strike="noStrike">
                <a:solidFill>
                  <a:srgbClr val="2C2C2B"/>
                </a:solidFill>
                <a:effectLst/>
                <a:latin typeface="Meiryo" panose="020B0604030504040204" pitchFamily="34" charset="-128"/>
                <a:ea typeface="Meiryo" panose="020B0604030504040204" pitchFamily="34" charset="-128"/>
              </a:rPr>
              <a:t>カンボジア</a:t>
            </a:r>
            <a:br>
              <a:rPr lang="en" altLang="ja-JP" dirty="0"/>
            </a:br>
            <a:r>
              <a:rPr lang="ja-JP" altLang="en" b="0" i="0" u="none" strike="noStrike">
                <a:solidFill>
                  <a:srgbClr val="2C2C2B"/>
                </a:solidFill>
                <a:effectLst/>
                <a:latin typeface="FOT-セザンヌ Pro M"/>
              </a:rPr>
              <a:t>・</a:t>
            </a:r>
            <a:r>
              <a:rPr lang="en" altLang="ja-JP" b="0" i="0" u="none" strike="noStrike" dirty="0">
                <a:solidFill>
                  <a:srgbClr val="0F2540"/>
                </a:solidFill>
                <a:effectLst/>
                <a:latin typeface="FOT-セザンヌ Pro M"/>
              </a:rPr>
              <a:t>ANLONG TBAL PRIMARY SCHOOL</a:t>
            </a:r>
            <a:br>
              <a:rPr lang="en" altLang="ja-JP" b="0" i="0" u="none" strike="noStrike" dirty="0">
                <a:solidFill>
                  <a:srgbClr val="0F2540"/>
                </a:solidFill>
                <a:effectLst/>
                <a:latin typeface="FOT-セザンヌ Pro M"/>
              </a:rPr>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AKIRA'S LANDMINE MUSEUM ORPHAN HOUSE</a:t>
            </a:r>
            <a:br>
              <a:rPr lang="en" altLang="ja-JP" dirty="0"/>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PREAH NETR PREAH PRIMARY SCHOOL</a:t>
            </a:r>
            <a:br>
              <a:rPr lang="en" altLang="ja-JP" dirty="0"/>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SIEM REAP VILLAGE KINDERGARTEN</a:t>
            </a:r>
            <a:br>
              <a:rPr lang="en" altLang="ja-JP" dirty="0"/>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KAMPONG KDEI PRIMARY SCHOOL</a:t>
            </a:r>
            <a:br>
              <a:rPr lang="en" altLang="ja-JP" dirty="0"/>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OU UMBEL ELEMENTARY SCHOOL</a:t>
            </a:r>
          </a:p>
          <a:p>
            <a:pPr marL="285750" indent="-285750">
              <a:buFontTx/>
              <a:buChar char="-"/>
            </a:pPr>
            <a:endParaRPr lang="en" altLang="ja-JP" b="0" i="0" u="none" strike="noStrike" dirty="0">
              <a:solidFill>
                <a:srgbClr val="0F2540"/>
              </a:solidFill>
              <a:effectLst/>
              <a:latin typeface="FOT-セザンヌ Pro M"/>
            </a:endParaRPr>
          </a:p>
          <a:p>
            <a:pPr marL="285750" indent="-285750">
              <a:buFontTx/>
              <a:buChar char="-"/>
            </a:pPr>
            <a:r>
              <a:rPr lang="ja-JP" altLang="en-US" b="1" u="none" strike="noStrike">
                <a:solidFill>
                  <a:srgbClr val="0F2540"/>
                </a:solidFill>
                <a:effectLst/>
                <a:latin typeface="Meiryo" panose="020B0604030504040204" pitchFamily="34" charset="-128"/>
                <a:ea typeface="Meiryo" panose="020B0604030504040204" pitchFamily="34" charset="-128"/>
              </a:rPr>
              <a:t>ネパール</a:t>
            </a:r>
            <a:br>
              <a:rPr lang="en" altLang="ja-JP" dirty="0"/>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POSSIBLE NEPAL HOUSE</a:t>
            </a:r>
            <a:br>
              <a:rPr lang="en" altLang="ja-JP" b="0" i="0" u="none" strike="noStrike" dirty="0">
                <a:solidFill>
                  <a:srgbClr val="0F2540"/>
                </a:solidFill>
                <a:effectLst/>
                <a:latin typeface="FOT-セザンヌ Pro M"/>
              </a:rPr>
            </a:br>
            <a:r>
              <a:rPr lang="ja-JP" altLang="en" b="0" i="0" u="none" strike="noStrike">
                <a:solidFill>
                  <a:srgbClr val="0F2540"/>
                </a:solidFill>
                <a:effectLst/>
                <a:latin typeface="FOT-セザンヌ Pro M"/>
              </a:rPr>
              <a:t>・</a:t>
            </a:r>
            <a:r>
              <a:rPr lang="en" altLang="ja-JP" b="0" i="0" u="none" strike="noStrike" dirty="0" err="1">
                <a:solidFill>
                  <a:srgbClr val="0F2540"/>
                </a:solidFill>
                <a:effectLst/>
                <a:latin typeface="FOT-セザンヌ Pro M"/>
              </a:rPr>
              <a:t>Chittapol</a:t>
            </a:r>
            <a:r>
              <a:rPr lang="en" altLang="ja-JP" b="0" i="0" u="none" strike="noStrike" dirty="0">
                <a:solidFill>
                  <a:srgbClr val="0F2540"/>
                </a:solidFill>
                <a:effectLst/>
                <a:latin typeface="FOT-セザンヌ Pro M"/>
              </a:rPr>
              <a:t> Community Learning Center</a:t>
            </a:r>
            <a:br>
              <a:rPr lang="en" altLang="ja-JP" b="0" i="0" u="none" strike="noStrike" dirty="0">
                <a:solidFill>
                  <a:srgbClr val="0F2540"/>
                </a:solidFill>
                <a:effectLst/>
                <a:latin typeface="FOT-セザンヌ Pro M"/>
              </a:rPr>
            </a:br>
            <a:r>
              <a:rPr lang="ja-JP" altLang="en" b="0" i="0" u="none" strike="noStrike">
                <a:solidFill>
                  <a:srgbClr val="0F2540"/>
                </a:solidFill>
                <a:effectLst/>
                <a:latin typeface="FOT-セザンヌ Pro M"/>
              </a:rPr>
              <a:t>・</a:t>
            </a:r>
            <a:r>
              <a:rPr lang="en" altLang="ja-JP" b="0" i="0" u="none" strike="noStrike" dirty="0" err="1">
                <a:solidFill>
                  <a:srgbClr val="0F2540"/>
                </a:solidFill>
                <a:effectLst/>
                <a:latin typeface="FOT-セザンヌ Pro M"/>
              </a:rPr>
              <a:t>Kumbheshwor</a:t>
            </a:r>
            <a:r>
              <a:rPr lang="en" altLang="ja-JP" b="0" i="0" u="none" strike="noStrike" dirty="0">
                <a:solidFill>
                  <a:srgbClr val="0F2540"/>
                </a:solidFill>
                <a:effectLst/>
                <a:latin typeface="FOT-セザンヌ Pro M"/>
              </a:rPr>
              <a:t> CLC</a:t>
            </a:r>
            <a:br>
              <a:rPr lang="en" altLang="ja-JP" b="0" i="0" u="none" strike="noStrike" dirty="0">
                <a:solidFill>
                  <a:srgbClr val="0F2540"/>
                </a:solidFill>
                <a:effectLst/>
                <a:latin typeface="FOT-セザンヌ Pro M"/>
              </a:rPr>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Women supporting center </a:t>
            </a:r>
            <a:r>
              <a:rPr lang="en" altLang="ja-JP" b="0" i="0" u="none" strike="noStrike" dirty="0" err="1">
                <a:solidFill>
                  <a:srgbClr val="0F2540"/>
                </a:solidFill>
                <a:effectLst/>
                <a:latin typeface="FOT-セザンヌ Pro M"/>
              </a:rPr>
              <a:t>Emukhel</a:t>
            </a:r>
            <a:br>
              <a:rPr lang="en" altLang="ja-JP" b="0" i="0" u="none" strike="noStrike" dirty="0">
                <a:solidFill>
                  <a:srgbClr val="0F2540"/>
                </a:solidFill>
                <a:effectLst/>
                <a:latin typeface="FOT-セザンヌ Pro M"/>
              </a:rPr>
            </a:br>
            <a:r>
              <a:rPr lang="ja-JP" altLang="en" b="0" i="0" u="none" strike="noStrike">
                <a:solidFill>
                  <a:srgbClr val="0F2540"/>
                </a:solidFill>
                <a:effectLst/>
                <a:latin typeface="FOT-セザンヌ Pro M"/>
              </a:rPr>
              <a:t>・</a:t>
            </a:r>
            <a:r>
              <a:rPr lang="en" altLang="ja-JP" b="0" i="0" u="none" strike="noStrike" dirty="0" err="1">
                <a:solidFill>
                  <a:srgbClr val="0F2540"/>
                </a:solidFill>
                <a:effectLst/>
                <a:latin typeface="FOT-セザンヌ Pro M"/>
              </a:rPr>
              <a:t>Madane</a:t>
            </a:r>
            <a:r>
              <a:rPr lang="en" altLang="ja-JP" b="0" i="0" u="none" strike="noStrike" dirty="0">
                <a:solidFill>
                  <a:srgbClr val="0F2540"/>
                </a:solidFill>
                <a:effectLst/>
                <a:latin typeface="FOT-セザンヌ Pro M"/>
              </a:rPr>
              <a:t> </a:t>
            </a:r>
            <a:r>
              <a:rPr lang="en" altLang="ja-JP" b="0" i="0" u="none" strike="noStrike" dirty="0" err="1">
                <a:solidFill>
                  <a:srgbClr val="0F2540"/>
                </a:solidFill>
                <a:effectLst/>
                <a:latin typeface="FOT-セザンヌ Pro M"/>
              </a:rPr>
              <a:t>Danda</a:t>
            </a:r>
            <a:r>
              <a:rPr lang="en" altLang="ja-JP" b="0" i="0" u="none" strike="noStrike" dirty="0">
                <a:solidFill>
                  <a:srgbClr val="0F2540"/>
                </a:solidFill>
                <a:effectLst/>
                <a:latin typeface="FOT-セザンヌ Pro M"/>
              </a:rPr>
              <a:t> secondary school</a:t>
            </a:r>
            <a:br>
              <a:rPr lang="en" altLang="ja-JP" b="0" i="0" u="none" strike="noStrike" dirty="0">
                <a:solidFill>
                  <a:srgbClr val="0F2540"/>
                </a:solidFill>
                <a:effectLst/>
                <a:latin typeface="FOT-セザンヌ Pro M"/>
              </a:rPr>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Gandaki secondary school</a:t>
            </a:r>
            <a:br>
              <a:rPr lang="en" altLang="ja-JP" b="0" i="0" u="none" strike="noStrike" dirty="0">
                <a:solidFill>
                  <a:srgbClr val="0F2540"/>
                </a:solidFill>
                <a:effectLst/>
                <a:latin typeface="FOT-セザンヌ Pro M"/>
              </a:rPr>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Shree </a:t>
            </a:r>
            <a:r>
              <a:rPr lang="en" altLang="ja-JP" b="0" i="0" u="none" strike="noStrike" dirty="0" err="1">
                <a:solidFill>
                  <a:srgbClr val="0F2540"/>
                </a:solidFill>
                <a:effectLst/>
                <a:latin typeface="FOT-セザンヌ Pro M"/>
              </a:rPr>
              <a:t>Bhrikuti</a:t>
            </a:r>
            <a:r>
              <a:rPr lang="en" altLang="ja-JP" b="0" i="0" u="none" strike="noStrike" dirty="0">
                <a:solidFill>
                  <a:srgbClr val="0F2540"/>
                </a:solidFill>
                <a:effectLst/>
                <a:latin typeface="FOT-セザンヌ Pro M"/>
              </a:rPr>
              <a:t> Secondary School</a:t>
            </a:r>
            <a:endParaRPr lang="en-US" dirty="0">
              <a:latin typeface="Century Gothic" panose="020B0502020202020204" pitchFamily="34" charset="0"/>
            </a:endParaRPr>
          </a:p>
          <a:p>
            <a:pPr marL="285750" indent="-285750">
              <a:buFontTx/>
              <a:buChar char="-"/>
            </a:pPr>
            <a:endParaRPr lang="en-US" dirty="0">
              <a:latin typeface="Century Gothic" panose="020B0502020202020204" pitchFamily="34" charset="0"/>
            </a:endParaRPr>
          </a:p>
          <a:p>
            <a:pPr marL="285750" indent="-285750">
              <a:buFontTx/>
              <a:buChar char="-"/>
            </a:pPr>
            <a:endParaRPr lang="en-US" dirty="0">
              <a:latin typeface="Century Gothic" panose="020B0502020202020204" pitchFamily="34" charset="0"/>
            </a:endParaRPr>
          </a:p>
        </p:txBody>
      </p:sp>
      <p:sp>
        <p:nvSpPr>
          <p:cNvPr id="11" name="TextBox 10">
            <a:extLst>
              <a:ext uri="{FF2B5EF4-FFF2-40B4-BE49-F238E27FC236}">
                <a16:creationId xmlns:a16="http://schemas.microsoft.com/office/drawing/2014/main" id="{D2440A1B-894D-4BFC-B610-30617A6AF4D5}"/>
              </a:ext>
            </a:extLst>
          </p:cNvPr>
          <p:cNvSpPr txBox="1"/>
          <p:nvPr/>
        </p:nvSpPr>
        <p:spPr>
          <a:xfrm>
            <a:off x="1567943" y="764715"/>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なかよし学園提携団体</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656DFBEB-8DE1-4BC5-B159-EC62441D811F}"/>
              </a:ext>
            </a:extLst>
          </p:cNvPr>
          <p:cNvSpPr txBox="1"/>
          <p:nvPr/>
        </p:nvSpPr>
        <p:spPr>
          <a:xfrm>
            <a:off x="8320582" y="4382249"/>
            <a:ext cx="2487652" cy="461665"/>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ASIA </a:t>
            </a:r>
            <a:endParaRPr lang="ru-RU"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44468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ADD73E2-8919-4806-A410-2ABCDBC5A4BD}"/>
              </a:ext>
            </a:extLst>
          </p:cNvPr>
          <p:cNvSpPr/>
          <p:nvPr/>
        </p:nvSpPr>
        <p:spPr>
          <a:xfrm>
            <a:off x="1157990" y="598202"/>
            <a:ext cx="9876020" cy="5661595"/>
          </a:xfrm>
          <a:prstGeom prst="rect">
            <a:avLst/>
          </a:prstGeom>
          <a:solidFill>
            <a:srgbClr val="F4F3F2"/>
          </a:solidFill>
          <a:ln w="44450">
            <a:solidFill>
              <a:srgbClr val="0F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id="{DFB819A4-4975-489E-979C-0417437B7D27}"/>
              </a:ext>
            </a:extLst>
          </p:cNvPr>
          <p:cNvSpPr/>
          <p:nvPr/>
        </p:nvSpPr>
        <p:spPr>
          <a:xfrm>
            <a:off x="8128000" y="0"/>
            <a:ext cx="2487652" cy="685800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C0C67710-E4FE-4A71-A7C8-B623E323834D}"/>
              </a:ext>
            </a:extLst>
          </p:cNvPr>
          <p:cNvSpPr/>
          <p:nvPr/>
        </p:nvSpPr>
        <p:spPr>
          <a:xfrm>
            <a:off x="7709642" y="5540270"/>
            <a:ext cx="749509" cy="719528"/>
          </a:xfrm>
          <a:prstGeom prst="rect">
            <a:avLst/>
          </a:prstGeom>
          <a:solidFill>
            <a:srgbClr val="181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EBF59E79-6E8E-4BDC-9489-D883E7A7BB8E}"/>
              </a:ext>
            </a:extLst>
          </p:cNvPr>
          <p:cNvSpPr txBox="1"/>
          <p:nvPr/>
        </p:nvSpPr>
        <p:spPr>
          <a:xfrm>
            <a:off x="1319876" y="1516003"/>
            <a:ext cx="6615542" cy="4524315"/>
          </a:xfrm>
          <a:prstGeom prst="rect">
            <a:avLst/>
          </a:prstGeom>
          <a:noFill/>
        </p:spPr>
        <p:txBody>
          <a:bodyPr wrap="square">
            <a:spAutoFit/>
          </a:bodyPr>
          <a:lstStyle/>
          <a:p>
            <a:pPr marL="285750" indent="-285750">
              <a:buFontTx/>
              <a:buChar char="-"/>
            </a:pPr>
            <a:r>
              <a:rPr lang="ja-JP" altLang="en-US" b="1" u="none" strike="noStrike">
                <a:solidFill>
                  <a:srgbClr val="0F2540"/>
                </a:solidFill>
                <a:effectLst/>
                <a:latin typeface="Meiryo" panose="020B0604030504040204" pitchFamily="34" charset="-128"/>
                <a:ea typeface="Meiryo" panose="020B0604030504040204" pitchFamily="34" charset="-128"/>
              </a:rPr>
              <a:t>ミャンマー</a:t>
            </a:r>
            <a:br>
              <a:rPr lang="en" altLang="ja-JP" dirty="0"/>
            </a:br>
            <a:r>
              <a:rPr lang="ja-JP" altLang="en" b="0" i="0" u="none" strike="noStrike">
                <a:solidFill>
                  <a:srgbClr val="0F2540"/>
                </a:solidFill>
                <a:effectLst/>
                <a:latin typeface="FOT-セザンヌ Pro M"/>
              </a:rPr>
              <a:t>・</a:t>
            </a:r>
            <a:r>
              <a:rPr lang="en-US" altLang="ja-JP" b="0" i="0" u="none" strike="noStrike" dirty="0">
                <a:solidFill>
                  <a:srgbClr val="0F2540"/>
                </a:solidFill>
                <a:effectLst/>
                <a:latin typeface="FOT-セザンヌ Pro M"/>
              </a:rPr>
              <a:t>AIWA JAPANESE LUNGAGE SCHOOL</a:t>
            </a:r>
          </a:p>
          <a:p>
            <a:r>
              <a:rPr lang="ja-JP" altLang="en-US" b="0" i="0" u="none" strike="noStrike">
                <a:solidFill>
                  <a:srgbClr val="0F2540"/>
                </a:solidFill>
                <a:effectLst/>
                <a:latin typeface="FOT-セザンヌ Pro M"/>
              </a:rPr>
              <a:t>　</a:t>
            </a:r>
            <a:r>
              <a:rPr lang="en-US" altLang="ja-JP" b="0" i="0" u="none" strike="noStrike" dirty="0">
                <a:solidFill>
                  <a:srgbClr val="0F2540"/>
                </a:solidFill>
                <a:effectLst/>
                <a:latin typeface="FOT-セザンヌ Pro M"/>
              </a:rPr>
              <a:t> </a:t>
            </a:r>
            <a:r>
              <a:rPr lang="ja-JP" altLang="en-US" b="0" i="0" u="none" strike="noStrike">
                <a:solidFill>
                  <a:srgbClr val="0F2540"/>
                </a:solidFill>
                <a:effectLst/>
                <a:latin typeface="FOT-セザンヌ Pro M"/>
              </a:rPr>
              <a:t>・</a:t>
            </a:r>
            <a:r>
              <a:rPr lang="en-US" altLang="ja-JP" b="0" i="0" u="none" strike="noStrike" dirty="0">
                <a:solidFill>
                  <a:srgbClr val="0F2540"/>
                </a:solidFill>
                <a:effectLst/>
                <a:latin typeface="FOT-セザンヌ Pro M"/>
              </a:rPr>
              <a:t>HINOMARU JAPANESE LUNGAGE SCHOOL</a:t>
            </a:r>
          </a:p>
          <a:p>
            <a:r>
              <a:rPr lang="ja-JP" altLang="en-US" b="0" i="0" u="none" strike="noStrike">
                <a:solidFill>
                  <a:srgbClr val="0F2540"/>
                </a:solidFill>
                <a:effectLst/>
                <a:latin typeface="FOT-セザンヌ Pro M"/>
              </a:rPr>
              <a:t>　</a:t>
            </a:r>
            <a:r>
              <a:rPr lang="en-US" altLang="ja-JP" b="0" i="0" u="none" strike="noStrike" dirty="0">
                <a:solidFill>
                  <a:srgbClr val="0F2540"/>
                </a:solidFill>
                <a:effectLst/>
                <a:latin typeface="FOT-セザンヌ Pro M"/>
              </a:rPr>
              <a:t> </a:t>
            </a:r>
            <a:r>
              <a:rPr lang="ja-JP" altLang="en-US" b="0" i="0" u="none" strike="noStrike">
                <a:solidFill>
                  <a:srgbClr val="0F2540"/>
                </a:solidFill>
                <a:effectLst/>
                <a:latin typeface="FOT-セザンヌ Pro M"/>
              </a:rPr>
              <a:t>・</a:t>
            </a:r>
            <a:r>
              <a:rPr lang="my-MM" altLang="ja-JP" b="0" i="0" u="none" strike="noStrike" dirty="0">
                <a:solidFill>
                  <a:srgbClr val="0F2540"/>
                </a:solidFill>
                <a:effectLst/>
                <a:latin typeface="FOT-セザンヌ Pro M"/>
              </a:rPr>
              <a:t> အမက-တံခွန်တိုင်</a:t>
            </a:r>
            <a:r>
              <a:rPr lang="en-US" altLang="ja-JP" b="0" i="0" u="none" strike="noStrike" dirty="0">
                <a:solidFill>
                  <a:srgbClr val="0F2540"/>
                </a:solidFill>
                <a:effectLst/>
                <a:latin typeface="FOT-セザンヌ Pro M"/>
              </a:rPr>
              <a:t> school</a:t>
            </a:r>
          </a:p>
          <a:p>
            <a:r>
              <a:rPr lang="ja-JP" altLang="en-US">
                <a:solidFill>
                  <a:srgbClr val="0F2540"/>
                </a:solidFill>
                <a:latin typeface="FOT-セザンヌ Pro M"/>
              </a:rPr>
              <a:t>　</a:t>
            </a:r>
            <a:r>
              <a:rPr lang="en-US" altLang="ja-JP" dirty="0">
                <a:solidFill>
                  <a:srgbClr val="0F2540"/>
                </a:solidFill>
                <a:latin typeface="FOT-セザンヌ Pro M"/>
              </a:rPr>
              <a:t> </a:t>
            </a:r>
            <a:r>
              <a:rPr lang="ja-JP" altLang="en-US">
                <a:solidFill>
                  <a:srgbClr val="0F2540"/>
                </a:solidFill>
                <a:latin typeface="FOT-セザンヌ Pro M"/>
              </a:rPr>
              <a:t>・</a:t>
            </a:r>
            <a:r>
              <a:rPr lang="en" altLang="ja-JP" dirty="0">
                <a:solidFill>
                  <a:srgbClr val="0F2540"/>
                </a:solidFill>
                <a:latin typeface="FOT-セザンヌ Pro M"/>
              </a:rPr>
              <a:t> </a:t>
            </a:r>
            <a:r>
              <a:rPr lang="en" altLang="ja-JP" dirty="0" err="1">
                <a:solidFill>
                  <a:srgbClr val="0F2540"/>
                </a:solidFill>
                <a:latin typeface="FOT-セザンヌ Pro M"/>
              </a:rPr>
              <a:t>Taukkyan</a:t>
            </a:r>
            <a:r>
              <a:rPr lang="en" altLang="ja-JP" dirty="0">
                <a:solidFill>
                  <a:srgbClr val="0F2540"/>
                </a:solidFill>
                <a:latin typeface="FOT-セザンヌ Pro M"/>
              </a:rPr>
              <a:t> </a:t>
            </a:r>
            <a:r>
              <a:rPr lang="en" altLang="ja-JP" dirty="0" err="1">
                <a:solidFill>
                  <a:srgbClr val="0F2540"/>
                </a:solidFill>
                <a:latin typeface="FOT-セザンヌ Pro M"/>
              </a:rPr>
              <a:t>buddhist</a:t>
            </a:r>
            <a:r>
              <a:rPr lang="en" altLang="ja-JP" dirty="0">
                <a:solidFill>
                  <a:srgbClr val="0F2540"/>
                </a:solidFill>
                <a:latin typeface="FOT-セザンヌ Pro M"/>
              </a:rPr>
              <a:t> school</a:t>
            </a:r>
          </a:p>
          <a:p>
            <a:endParaRPr lang="en-US" altLang="ja-JP" b="0" i="0" u="none" strike="noStrike" dirty="0">
              <a:solidFill>
                <a:srgbClr val="0F2540"/>
              </a:solidFill>
              <a:effectLst/>
              <a:latin typeface="FOT-セザンヌ Pro M"/>
            </a:endParaRPr>
          </a:p>
          <a:p>
            <a:pPr marL="285750" indent="-285750">
              <a:buFontTx/>
              <a:buChar char="-"/>
            </a:pPr>
            <a:endParaRPr lang="en" altLang="ja-JP" b="0" i="0" u="none" strike="noStrike" dirty="0">
              <a:solidFill>
                <a:srgbClr val="0F2540"/>
              </a:solidFill>
              <a:effectLst/>
              <a:latin typeface="FOT-セザンヌ Pro M"/>
            </a:endParaRPr>
          </a:p>
          <a:p>
            <a:pPr marL="285750" indent="-285750">
              <a:buFontTx/>
              <a:buChar char="-"/>
            </a:pPr>
            <a:r>
              <a:rPr lang="ja-JP" altLang="en-US" b="1">
                <a:solidFill>
                  <a:srgbClr val="0F2540"/>
                </a:solidFill>
                <a:latin typeface="Meiryo" panose="020B0604030504040204" pitchFamily="34" charset="-128"/>
                <a:ea typeface="Meiryo" panose="020B0604030504040204" pitchFamily="34" charset="-128"/>
              </a:rPr>
              <a:t>シリア</a:t>
            </a:r>
            <a:br>
              <a:rPr lang="en" altLang="ja-JP" dirty="0"/>
            </a:br>
            <a:r>
              <a:rPr lang="ja-JP" altLang="en" b="0" i="0" u="none" strike="noStrike">
                <a:solidFill>
                  <a:srgbClr val="0F2540"/>
                </a:solidFill>
                <a:effectLst/>
                <a:latin typeface="FOT-セザンヌ Pro M"/>
              </a:rPr>
              <a:t>・</a:t>
            </a:r>
            <a:r>
              <a:rPr lang="en" altLang="ja-JP" b="0" i="0" u="none" strike="noStrike" dirty="0">
                <a:solidFill>
                  <a:srgbClr val="4D5156"/>
                </a:solidFill>
                <a:effectLst/>
                <a:latin typeface="arial" panose="020B0604020202020204" pitchFamily="34" charset="0"/>
              </a:rPr>
              <a:t> University of Aleppo</a:t>
            </a:r>
          </a:p>
          <a:p>
            <a:pPr marL="285750" indent="-285750">
              <a:buFontTx/>
              <a:buChar char="-"/>
            </a:pPr>
            <a:endParaRPr lang="en" altLang="ja-JP" dirty="0">
              <a:solidFill>
                <a:srgbClr val="4D5156"/>
              </a:solidFill>
              <a:latin typeface="arial" panose="020B0604020202020204" pitchFamily="34" charset="0"/>
            </a:endParaRPr>
          </a:p>
          <a:p>
            <a:pPr marL="285750" indent="-285750">
              <a:buFontTx/>
              <a:buChar char="-"/>
            </a:pPr>
            <a:endParaRPr lang="en" altLang="ja-JP" dirty="0">
              <a:solidFill>
                <a:srgbClr val="4D5156"/>
              </a:solidFill>
              <a:latin typeface="arial" panose="020B0604020202020204" pitchFamily="34" charset="0"/>
            </a:endParaRPr>
          </a:p>
          <a:p>
            <a:pPr marL="285750" indent="-285750">
              <a:buFontTx/>
              <a:buChar char="-"/>
            </a:pPr>
            <a:r>
              <a:rPr lang="ja-JP" altLang="en-US" b="1">
                <a:solidFill>
                  <a:srgbClr val="4D5156"/>
                </a:solidFill>
                <a:latin typeface="Meiryo" panose="020B0604030504040204" pitchFamily="34" charset="-128"/>
                <a:ea typeface="Meiryo" panose="020B0604030504040204" pitchFamily="34" charset="-128"/>
              </a:rPr>
              <a:t>東ティモール</a:t>
            </a:r>
            <a:endParaRPr lang="en-US" altLang="ja-JP" b="1" dirty="0">
              <a:solidFill>
                <a:srgbClr val="4D5156"/>
              </a:solidFill>
              <a:latin typeface="Meiryo" panose="020B0604030504040204" pitchFamily="34" charset="-128"/>
              <a:ea typeface="Meiryo" panose="020B0604030504040204" pitchFamily="34" charset="-128"/>
            </a:endParaRPr>
          </a:p>
          <a:p>
            <a:r>
              <a:rPr lang="ja-JP" altLang="en-US" b="1">
                <a:solidFill>
                  <a:srgbClr val="4D5156"/>
                </a:solidFill>
                <a:latin typeface="Meiryo" panose="020B0604030504040204" pitchFamily="34" charset="-128"/>
                <a:ea typeface="Meiryo" panose="020B0604030504040204" pitchFamily="34" charset="-128"/>
              </a:rPr>
              <a:t>　</a:t>
            </a:r>
            <a:r>
              <a:rPr lang="en-US" altLang="ja-JP" b="1" dirty="0">
                <a:solidFill>
                  <a:srgbClr val="4D5156"/>
                </a:solidFill>
                <a:latin typeface="Meiryo" panose="020B0604030504040204" pitchFamily="34" charset="-128"/>
                <a:ea typeface="Meiryo" panose="020B0604030504040204" pitchFamily="34" charset="-128"/>
              </a:rPr>
              <a:t> </a:t>
            </a:r>
            <a:r>
              <a:rPr lang="ja-JP" altLang="en-US">
                <a:solidFill>
                  <a:srgbClr val="4D5156"/>
                </a:solidFill>
                <a:latin typeface="Meiryo" panose="020B0604030504040204" pitchFamily="34" charset="-128"/>
                <a:ea typeface="Meiryo" panose="020B0604030504040204" pitchFamily="34" charset="-128"/>
              </a:rPr>
              <a:t>・</a:t>
            </a:r>
            <a:r>
              <a:rPr lang="en-US" altLang="ja-JP" dirty="0">
                <a:solidFill>
                  <a:srgbClr val="4D5156"/>
                </a:solidFill>
                <a:latin typeface="Meiryo" panose="020B0604030504040204" pitchFamily="34" charset="-128"/>
                <a:ea typeface="Meiryo" panose="020B0604030504040204" pitchFamily="34" charset="-128"/>
              </a:rPr>
              <a:t>MIRAISATO</a:t>
            </a:r>
            <a:r>
              <a:rPr lang="ja-JP" altLang="en-US">
                <a:solidFill>
                  <a:srgbClr val="4D5156"/>
                </a:solidFill>
                <a:latin typeface="Meiryo" panose="020B0604030504040204" pitchFamily="34" charset="-128"/>
                <a:ea typeface="Meiryo" panose="020B0604030504040204" pitchFamily="34" charset="-128"/>
              </a:rPr>
              <a:t> </a:t>
            </a:r>
            <a:r>
              <a:rPr lang="en-US" altLang="ja-JP" dirty="0">
                <a:solidFill>
                  <a:srgbClr val="4D5156"/>
                </a:solidFill>
                <a:latin typeface="Meiryo" panose="020B0604030504040204" pitchFamily="34" charset="-128"/>
                <a:ea typeface="Meiryo" panose="020B0604030504040204" pitchFamily="34" charset="-128"/>
              </a:rPr>
              <a:t>SCHOOL</a:t>
            </a:r>
          </a:p>
          <a:p>
            <a:r>
              <a:rPr lang="ja-JP" altLang="en-US">
                <a:solidFill>
                  <a:srgbClr val="4D5156"/>
                </a:solidFill>
                <a:latin typeface="Meiryo" panose="020B0604030504040204" pitchFamily="34" charset="-128"/>
                <a:ea typeface="Meiryo" panose="020B0604030504040204" pitchFamily="34" charset="-128"/>
              </a:rPr>
              <a:t>　</a:t>
            </a:r>
            <a:r>
              <a:rPr lang="en-US" altLang="ja-JP" dirty="0">
                <a:solidFill>
                  <a:srgbClr val="4D5156"/>
                </a:solidFill>
                <a:latin typeface="Meiryo" panose="020B0604030504040204" pitchFamily="34" charset="-128"/>
                <a:ea typeface="Meiryo" panose="020B0604030504040204" pitchFamily="34" charset="-128"/>
              </a:rPr>
              <a:t> </a:t>
            </a:r>
            <a:r>
              <a:rPr lang="ja-JP" altLang="en-US">
                <a:solidFill>
                  <a:srgbClr val="4D5156"/>
                </a:solidFill>
                <a:latin typeface="Meiryo" panose="020B0604030504040204" pitchFamily="34" charset="-128"/>
                <a:ea typeface="Meiryo" panose="020B0604030504040204" pitchFamily="34" charset="-128"/>
              </a:rPr>
              <a:t>・</a:t>
            </a:r>
            <a:r>
              <a:rPr lang="en-US" altLang="ja-JP" dirty="0">
                <a:solidFill>
                  <a:srgbClr val="4D5156"/>
                </a:solidFill>
                <a:latin typeface="Meiryo" panose="020B0604030504040204" pitchFamily="34" charset="-128"/>
                <a:ea typeface="Meiryo" panose="020B0604030504040204" pitchFamily="34" charset="-128"/>
              </a:rPr>
              <a:t>Xanana </a:t>
            </a:r>
            <a:r>
              <a:rPr lang="en-US" altLang="ja-JP" dirty="0" err="1">
                <a:solidFill>
                  <a:srgbClr val="4D5156"/>
                </a:solidFill>
                <a:latin typeface="Meiryo" panose="020B0604030504040204" pitchFamily="34" charset="-128"/>
                <a:ea typeface="Meiryo" panose="020B0604030504040204" pitchFamily="34" charset="-128"/>
              </a:rPr>
              <a:t>Gusmao</a:t>
            </a:r>
            <a:r>
              <a:rPr lang="en-US" altLang="ja-JP" dirty="0">
                <a:solidFill>
                  <a:srgbClr val="4D5156"/>
                </a:solidFill>
                <a:latin typeface="Meiryo" panose="020B0604030504040204" pitchFamily="34" charset="-128"/>
                <a:ea typeface="Meiryo" panose="020B0604030504040204" pitchFamily="34" charset="-128"/>
              </a:rPr>
              <a:t> library</a:t>
            </a:r>
          </a:p>
          <a:p>
            <a:r>
              <a:rPr lang="ja-JP" altLang="en-US">
                <a:solidFill>
                  <a:srgbClr val="4D5156"/>
                </a:solidFill>
                <a:latin typeface="Meiryo" panose="020B0604030504040204" pitchFamily="34" charset="-128"/>
                <a:ea typeface="Meiryo" panose="020B0604030504040204" pitchFamily="34" charset="-128"/>
              </a:rPr>
              <a:t>　</a:t>
            </a:r>
            <a:r>
              <a:rPr lang="en-US" altLang="ja-JP" dirty="0">
                <a:solidFill>
                  <a:srgbClr val="4D5156"/>
                </a:solidFill>
                <a:latin typeface="Meiryo" panose="020B0604030504040204" pitchFamily="34" charset="-128"/>
                <a:ea typeface="Meiryo" panose="020B0604030504040204" pitchFamily="34" charset="-128"/>
              </a:rPr>
              <a:t> </a:t>
            </a:r>
            <a:r>
              <a:rPr lang="ja-JP" altLang="en-US">
                <a:solidFill>
                  <a:srgbClr val="4D5156"/>
                </a:solidFill>
                <a:latin typeface="Meiryo" panose="020B0604030504040204" pitchFamily="34" charset="-128"/>
                <a:ea typeface="Meiryo" panose="020B0604030504040204" pitchFamily="34" charset="-128"/>
              </a:rPr>
              <a:t>・</a:t>
            </a:r>
            <a:r>
              <a:rPr lang="en-US" altLang="ja-JP" dirty="0">
                <a:solidFill>
                  <a:srgbClr val="4D5156"/>
                </a:solidFill>
                <a:latin typeface="Meiryo" panose="020B0604030504040204" pitchFamily="34" charset="-128"/>
                <a:ea typeface="Meiryo" panose="020B0604030504040204" pitchFamily="34" charset="-128"/>
              </a:rPr>
              <a:t>INTERNATIONAL QUESADHIP RUAK SCHOOL</a:t>
            </a:r>
            <a:br>
              <a:rPr lang="en" altLang="ja-JP" dirty="0"/>
            </a:br>
            <a:endParaRPr lang="en-US" dirty="0">
              <a:latin typeface="Century Gothic" panose="020B0502020202020204" pitchFamily="34" charset="0"/>
            </a:endParaRPr>
          </a:p>
        </p:txBody>
      </p:sp>
      <p:sp>
        <p:nvSpPr>
          <p:cNvPr id="11" name="TextBox 10">
            <a:extLst>
              <a:ext uri="{FF2B5EF4-FFF2-40B4-BE49-F238E27FC236}">
                <a16:creationId xmlns:a16="http://schemas.microsoft.com/office/drawing/2014/main" id="{D2440A1B-894D-4BFC-B610-30617A6AF4D5}"/>
              </a:ext>
            </a:extLst>
          </p:cNvPr>
          <p:cNvSpPr txBox="1"/>
          <p:nvPr/>
        </p:nvSpPr>
        <p:spPr>
          <a:xfrm>
            <a:off x="1567943" y="764715"/>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entury Gothic" panose="020B0502020202020204" pitchFamily="34" charset="0"/>
              </a:rPr>
              <a:t>OUR PARTNERSHIP</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656DFBEB-8DE1-4BC5-B159-EC62441D811F}"/>
              </a:ext>
            </a:extLst>
          </p:cNvPr>
          <p:cNvSpPr txBox="1"/>
          <p:nvPr/>
        </p:nvSpPr>
        <p:spPr>
          <a:xfrm>
            <a:off x="8320582" y="4382249"/>
            <a:ext cx="2487652" cy="461665"/>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ASIA </a:t>
            </a:r>
            <a:endParaRPr lang="ru-RU"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803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ADD73E2-8919-4806-A410-2ABCDBC5A4BD}"/>
              </a:ext>
            </a:extLst>
          </p:cNvPr>
          <p:cNvSpPr/>
          <p:nvPr/>
        </p:nvSpPr>
        <p:spPr>
          <a:xfrm>
            <a:off x="1157990" y="348792"/>
            <a:ext cx="9876020" cy="6363093"/>
          </a:xfrm>
          <a:prstGeom prst="rect">
            <a:avLst/>
          </a:prstGeom>
          <a:solidFill>
            <a:srgbClr val="F4F3F2"/>
          </a:solidFill>
          <a:ln w="44450">
            <a:solidFill>
              <a:srgbClr val="0F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id="{DFB819A4-4975-489E-979C-0417437B7D27}"/>
              </a:ext>
            </a:extLst>
          </p:cNvPr>
          <p:cNvSpPr/>
          <p:nvPr/>
        </p:nvSpPr>
        <p:spPr>
          <a:xfrm>
            <a:off x="8128000" y="0"/>
            <a:ext cx="2487652" cy="685800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C0C67710-E4FE-4A71-A7C8-B623E323834D}"/>
              </a:ext>
            </a:extLst>
          </p:cNvPr>
          <p:cNvSpPr/>
          <p:nvPr/>
        </p:nvSpPr>
        <p:spPr>
          <a:xfrm>
            <a:off x="7709642" y="5540270"/>
            <a:ext cx="749509" cy="719528"/>
          </a:xfrm>
          <a:prstGeom prst="rect">
            <a:avLst/>
          </a:prstGeom>
          <a:solidFill>
            <a:srgbClr val="181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EBF59E79-6E8E-4BDC-9489-D883E7A7BB8E}"/>
              </a:ext>
            </a:extLst>
          </p:cNvPr>
          <p:cNvSpPr txBox="1"/>
          <p:nvPr/>
        </p:nvSpPr>
        <p:spPr>
          <a:xfrm>
            <a:off x="1383766" y="1006570"/>
            <a:ext cx="6615542" cy="5632311"/>
          </a:xfrm>
          <a:prstGeom prst="rect">
            <a:avLst/>
          </a:prstGeom>
          <a:noFill/>
        </p:spPr>
        <p:txBody>
          <a:bodyPr wrap="square">
            <a:spAutoFit/>
          </a:bodyPr>
          <a:lstStyle/>
          <a:p>
            <a:pPr marL="285750" indent="-285750">
              <a:buFontTx/>
              <a:buChar char="-"/>
            </a:pPr>
            <a:r>
              <a:rPr lang="ja-JP" altLang="en-US" b="1" u="none" strike="noStrike">
                <a:solidFill>
                  <a:srgbClr val="0F2540"/>
                </a:solidFill>
                <a:effectLst/>
                <a:latin typeface="Meiryo" panose="020B0604030504040204" pitchFamily="34" charset="-128"/>
                <a:ea typeface="Meiryo" panose="020B0604030504040204" pitchFamily="34" charset="-128"/>
              </a:rPr>
              <a:t>ルワンダ</a:t>
            </a:r>
            <a:br>
              <a:rPr lang="en" altLang="ja-JP" dirty="0"/>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UMUCO MWIZA PRIMARY SCHOOL</a:t>
            </a:r>
            <a:br>
              <a:rPr lang="en" altLang="ja-JP" b="0" i="0" u="none" strike="noStrike" dirty="0">
                <a:solidFill>
                  <a:srgbClr val="0F2540"/>
                </a:solidFill>
                <a:effectLst/>
                <a:latin typeface="FOT-セザンヌ Pro M"/>
              </a:rPr>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KIBAGABAGA PRIMARY SCHOOL</a:t>
            </a:r>
            <a:br>
              <a:rPr lang="en" altLang="ja-JP" b="0" i="0" u="none" strike="noStrike" dirty="0">
                <a:solidFill>
                  <a:srgbClr val="0F2540"/>
                </a:solidFill>
                <a:effectLst/>
                <a:latin typeface="FOT-セザンヌ Pro M"/>
              </a:rPr>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NEW ATHLETICS STAR team</a:t>
            </a:r>
            <a:br>
              <a:rPr lang="en" altLang="ja-JP" b="0" i="0" u="none" strike="noStrike" dirty="0">
                <a:solidFill>
                  <a:srgbClr val="0F2540"/>
                </a:solidFill>
                <a:effectLst/>
                <a:latin typeface="FOT-セザンヌ Pro M"/>
              </a:rPr>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NYAMATA NEW PRIMARY SCHOOL</a:t>
            </a:r>
            <a:br>
              <a:rPr lang="en" altLang="ja-JP" b="0" i="0" u="none" strike="noStrike" dirty="0">
                <a:solidFill>
                  <a:srgbClr val="0F2540"/>
                </a:solidFill>
                <a:effectLst/>
                <a:latin typeface="FOT-セザンヌ Pro M"/>
              </a:rPr>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ECOLE NOTRE DAME DE LA PROVIDENCE</a:t>
            </a:r>
            <a:br>
              <a:rPr lang="en" altLang="ja-JP" b="0" i="0" u="none" strike="noStrike" dirty="0">
                <a:solidFill>
                  <a:srgbClr val="0F2540"/>
                </a:solidFill>
                <a:effectLst/>
                <a:latin typeface="FOT-セザンヌ Pro M"/>
              </a:rPr>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MIYOBE KINDERGARTEN SCHOOL</a:t>
            </a:r>
          </a:p>
          <a:p>
            <a:pPr marL="285750" indent="-285750">
              <a:buFontTx/>
              <a:buChar char="-"/>
            </a:pPr>
            <a:endParaRPr lang="en" altLang="ja-JP" b="0" i="0" u="none" strike="noStrike" dirty="0">
              <a:solidFill>
                <a:srgbClr val="0F2540"/>
              </a:solidFill>
              <a:effectLst/>
              <a:latin typeface="FOT-セザンヌ Pro M"/>
            </a:endParaRPr>
          </a:p>
          <a:p>
            <a:pPr marL="285750" indent="-285750">
              <a:buFontTx/>
              <a:buChar char="-"/>
            </a:pPr>
            <a:r>
              <a:rPr lang="ja-JP" altLang="en-US" b="1" u="none" strike="noStrike">
                <a:solidFill>
                  <a:srgbClr val="0F2540"/>
                </a:solidFill>
                <a:effectLst/>
                <a:latin typeface="Meiryo" panose="020B0604030504040204" pitchFamily="34" charset="-128"/>
                <a:ea typeface="Meiryo" panose="020B0604030504040204" pitchFamily="34" charset="-128"/>
              </a:rPr>
              <a:t>コンゴ民主共和国</a:t>
            </a:r>
            <a:br>
              <a:rPr lang="en" altLang="ja-JP" dirty="0"/>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PROVIDE HOPE IN ACTION</a:t>
            </a:r>
            <a:br>
              <a:rPr lang="en" altLang="ja-JP" dirty="0"/>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FOUNDATION PATO NDOGO</a:t>
            </a:r>
            <a:br>
              <a:rPr lang="en" altLang="ja-JP" dirty="0"/>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NEW HOPE CENTER</a:t>
            </a:r>
          </a:p>
          <a:p>
            <a:pPr marL="285750" indent="-285750">
              <a:buFontTx/>
              <a:buChar char="-"/>
            </a:pPr>
            <a:endParaRPr lang="en" dirty="0">
              <a:solidFill>
                <a:srgbClr val="0F2540"/>
              </a:solidFill>
              <a:latin typeface="FOT-セザンヌ Pro M"/>
            </a:endParaRPr>
          </a:p>
          <a:p>
            <a:pPr marL="285750" indent="-285750">
              <a:buFontTx/>
              <a:buChar char="-"/>
            </a:pPr>
            <a:r>
              <a:rPr lang="ja-JP" altLang="en-US" b="1" u="none" strike="noStrike">
                <a:solidFill>
                  <a:srgbClr val="0F2540"/>
                </a:solidFill>
                <a:effectLst/>
                <a:latin typeface="Meiryo" panose="020B0604030504040204" pitchFamily="34" charset="-128"/>
                <a:ea typeface="Meiryo" panose="020B0604030504040204" pitchFamily="34" charset="-128"/>
              </a:rPr>
              <a:t>ウガンダ</a:t>
            </a:r>
            <a:br>
              <a:rPr lang="en" altLang="ja-JP" dirty="0"/>
            </a:br>
            <a:r>
              <a:rPr lang="ja-JP" altLang="en" b="0" i="0" u="none" strike="noStrike">
                <a:solidFill>
                  <a:srgbClr val="0F2540"/>
                </a:solidFill>
                <a:effectLst/>
                <a:latin typeface="FOT-セザンヌ Pro M"/>
              </a:rPr>
              <a:t>・</a:t>
            </a:r>
            <a:r>
              <a:rPr lang="en" altLang="ja-JP" b="0" i="0" u="none" strike="noStrike" dirty="0">
                <a:solidFill>
                  <a:srgbClr val="0F2540"/>
                </a:solidFill>
                <a:effectLst/>
                <a:latin typeface="FOT-セザンヌ Pro M"/>
              </a:rPr>
              <a:t>RWAMWANJA REFUGEE CAMP</a:t>
            </a:r>
          </a:p>
          <a:p>
            <a:pPr marL="285750" indent="-285750">
              <a:buFontTx/>
              <a:buChar char="-"/>
            </a:pPr>
            <a:r>
              <a:rPr lang="en" dirty="0">
                <a:solidFill>
                  <a:srgbClr val="0F2540"/>
                </a:solidFill>
                <a:latin typeface="FOT-セザンヌ Pro M"/>
              </a:rPr>
              <a:t>・AMAHORO SCHOOL</a:t>
            </a:r>
          </a:p>
          <a:p>
            <a:pPr marL="285750" indent="-285750">
              <a:buFontTx/>
              <a:buChar char="-"/>
            </a:pPr>
            <a:r>
              <a:rPr lang="en" dirty="0">
                <a:solidFill>
                  <a:srgbClr val="0F2540"/>
                </a:solidFill>
                <a:latin typeface="FOT-セザンヌ Pro M"/>
              </a:rPr>
              <a:t>・AMAHORO KINDERGARTEN</a:t>
            </a:r>
          </a:p>
          <a:p>
            <a:pPr marL="285750" indent="-285750">
              <a:buFontTx/>
              <a:buChar char="-"/>
            </a:pPr>
            <a:endParaRPr lang="en" dirty="0">
              <a:solidFill>
                <a:srgbClr val="0F2540"/>
              </a:solidFill>
              <a:latin typeface="FOT-セザンヌ Pro M"/>
            </a:endParaRPr>
          </a:p>
          <a:p>
            <a:pPr marL="285750" indent="-285750">
              <a:buFontTx/>
              <a:buChar char="-"/>
            </a:pPr>
            <a:r>
              <a:rPr lang="en" dirty="0" err="1">
                <a:solidFill>
                  <a:srgbClr val="0F2540"/>
                </a:solidFill>
                <a:latin typeface="FOT-セザンヌ Pro M"/>
              </a:rPr>
              <a:t>南スーダン</a:t>
            </a:r>
            <a:endParaRPr lang="en" dirty="0">
              <a:solidFill>
                <a:srgbClr val="0F2540"/>
              </a:solidFill>
              <a:latin typeface="FOT-セザンヌ Pro M"/>
            </a:endParaRPr>
          </a:p>
          <a:p>
            <a:r>
              <a:rPr lang="ja-JP" altLang="en-US">
                <a:solidFill>
                  <a:srgbClr val="0F2540"/>
                </a:solidFill>
                <a:latin typeface="FOT-セザンヌ Pro M"/>
              </a:rPr>
              <a:t>　</a:t>
            </a:r>
            <a:r>
              <a:rPr lang="en-US" altLang="ja-JP" dirty="0">
                <a:solidFill>
                  <a:srgbClr val="0F2540"/>
                </a:solidFill>
                <a:latin typeface="FOT-セザンヌ Pro M"/>
              </a:rPr>
              <a:t> </a:t>
            </a:r>
            <a:r>
              <a:rPr lang="en" dirty="0">
                <a:solidFill>
                  <a:srgbClr val="0F2540"/>
                </a:solidFill>
                <a:latin typeface="FOT-セザンヌ Pro M"/>
              </a:rPr>
              <a:t>・</a:t>
            </a:r>
            <a:r>
              <a:rPr lang="en" dirty="0" err="1">
                <a:solidFill>
                  <a:srgbClr val="0F2540"/>
                </a:solidFill>
                <a:latin typeface="FOT-セザンヌ Pro M"/>
              </a:rPr>
              <a:t>Fangak州Manajan</a:t>
            </a:r>
            <a:r>
              <a:rPr lang="en" dirty="0">
                <a:solidFill>
                  <a:srgbClr val="0F2540"/>
                </a:solidFill>
                <a:latin typeface="FOT-セザンヌ Pro M"/>
              </a:rPr>
              <a:t> Refugee Settlement</a:t>
            </a:r>
          </a:p>
        </p:txBody>
      </p:sp>
      <p:sp>
        <p:nvSpPr>
          <p:cNvPr id="11" name="TextBox 10">
            <a:extLst>
              <a:ext uri="{FF2B5EF4-FFF2-40B4-BE49-F238E27FC236}">
                <a16:creationId xmlns:a16="http://schemas.microsoft.com/office/drawing/2014/main" id="{D2440A1B-894D-4BFC-B610-30617A6AF4D5}"/>
              </a:ext>
            </a:extLst>
          </p:cNvPr>
          <p:cNvSpPr txBox="1"/>
          <p:nvPr/>
        </p:nvSpPr>
        <p:spPr>
          <a:xfrm>
            <a:off x="1567943" y="385294"/>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entury Gothic" panose="020B0502020202020204" pitchFamily="34" charset="0"/>
              </a:rPr>
              <a:t>OUR PARTNERSHIP</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656DFBEB-8DE1-4BC5-B159-EC62441D811F}"/>
              </a:ext>
            </a:extLst>
          </p:cNvPr>
          <p:cNvSpPr txBox="1"/>
          <p:nvPr/>
        </p:nvSpPr>
        <p:spPr>
          <a:xfrm>
            <a:off x="8320582" y="4382249"/>
            <a:ext cx="2487652" cy="461665"/>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AFRICA </a:t>
            </a:r>
            <a:endParaRPr lang="ru-RU"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62669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DCEB06F-C916-4099-AE19-81849C5FE514}"/>
              </a:ext>
            </a:extLst>
          </p:cNvPr>
          <p:cNvPicPr>
            <a:picLocks noGrp="1" noChangeAspect="1" noChangeArrowheads="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bwMode="auto">
          <a:xfrm rot="10800000">
            <a:off x="0" y="0"/>
            <a:ext cx="442753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3C3C16-A70F-4803-A191-DF4086AFC1E1}"/>
              </a:ext>
            </a:extLst>
          </p:cNvPr>
          <p:cNvSpPr txBox="1"/>
          <p:nvPr/>
        </p:nvSpPr>
        <p:spPr>
          <a:xfrm>
            <a:off x="5049968" y="494243"/>
            <a:ext cx="667518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latin typeface="Century Gothic" panose="020B0502020202020204" pitchFamily="34" charset="0"/>
              </a:rPr>
              <a:t>なかよし防災学校＠コンゴ民主共和国、ゴマ</a:t>
            </a:r>
            <a:endParaRPr lang="en-US" sz="2400" dirty="0">
              <a:latin typeface="Century Gothic" panose="020B0502020202020204" pitchFamily="34" charset="0"/>
            </a:endParaRPr>
          </a:p>
        </p:txBody>
      </p:sp>
      <p:pic>
        <p:nvPicPr>
          <p:cNvPr id="7" name="Рисунок 6" descr="Стремление">
            <a:extLst>
              <a:ext uri="{FF2B5EF4-FFF2-40B4-BE49-F238E27FC236}">
                <a16:creationId xmlns:a16="http://schemas.microsoft.com/office/drawing/2014/main" id="{276B71A7-2460-4DB0-98AD-BFE31200207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14212" y="3833832"/>
            <a:ext cx="914400" cy="914400"/>
          </a:xfrm>
          <a:prstGeom prst="rect">
            <a:avLst/>
          </a:prstGeom>
        </p:spPr>
      </p:pic>
      <p:sp>
        <p:nvSpPr>
          <p:cNvPr id="10" name="TextBox 9">
            <a:extLst>
              <a:ext uri="{FF2B5EF4-FFF2-40B4-BE49-F238E27FC236}">
                <a16:creationId xmlns:a16="http://schemas.microsoft.com/office/drawing/2014/main" id="{89BAFB2C-5BD1-4C3F-B6E1-789628CF5510}"/>
              </a:ext>
            </a:extLst>
          </p:cNvPr>
          <p:cNvSpPr txBox="1"/>
          <p:nvPr/>
        </p:nvSpPr>
        <p:spPr>
          <a:xfrm>
            <a:off x="4571342" y="4983844"/>
            <a:ext cx="2895965" cy="523220"/>
          </a:xfrm>
          <a:prstGeom prst="rect">
            <a:avLst/>
          </a:prstGeom>
          <a:noFill/>
        </p:spPr>
        <p:txBody>
          <a:bodyPr wrap="square">
            <a:spAutoFit/>
          </a:bodyPr>
          <a:lstStyle/>
          <a:p>
            <a:pPr algn="ctr">
              <a:defRPr/>
            </a:pPr>
            <a:r>
              <a:rPr kumimoji="0" lang="en-US" sz="1400" b="0" i="0" u="none" strike="noStrike" kern="1200" cap="none" spc="0" normalizeH="0" baseline="0" noProof="0" dirty="0" err="1">
                <a:ln>
                  <a:noFill/>
                </a:ln>
                <a:effectLst/>
                <a:uLnTx/>
                <a:uFillTx/>
                <a:latin typeface="Century Gothic" panose="020B0502020202020204" pitchFamily="34" charset="0"/>
              </a:rPr>
              <a:t>火山災害のメカニズムを知り</a:t>
            </a:r>
            <a:r>
              <a:rPr kumimoji="0" lang="en-US" sz="1400" b="0" i="0" u="none" strike="noStrike" kern="1200" cap="none" spc="0" normalizeH="0" baseline="0" noProof="0" dirty="0">
                <a:ln>
                  <a:noFill/>
                </a:ln>
                <a:effectLst/>
                <a:uLnTx/>
                <a:uFillTx/>
                <a:latin typeface="Century Gothic" panose="020B0502020202020204" pitchFamily="34" charset="0"/>
              </a:rPr>
              <a:t>、</a:t>
            </a:r>
          </a:p>
          <a:p>
            <a:pPr algn="ctr">
              <a:defRPr/>
            </a:pPr>
            <a:r>
              <a:rPr lang="en-US" sz="1400" dirty="0" err="1">
                <a:latin typeface="Century Gothic" panose="020B0502020202020204" pitchFamily="34" charset="0"/>
              </a:rPr>
              <a:t>避難経路の剪定を行う</a:t>
            </a:r>
            <a:endParaRPr kumimoji="0" lang="en-US" sz="1400" b="0" i="0" u="none" strike="noStrike" kern="1200" cap="none" spc="0" normalizeH="0" baseline="0" noProof="0" dirty="0">
              <a:ln>
                <a:noFill/>
              </a:ln>
              <a:effectLst/>
              <a:uLnTx/>
              <a:uFillTx/>
              <a:latin typeface="Century Gothic" panose="020B0502020202020204" pitchFamily="34" charset="0"/>
            </a:endParaRPr>
          </a:p>
        </p:txBody>
      </p:sp>
      <p:sp>
        <p:nvSpPr>
          <p:cNvPr id="11" name="TextBox 10">
            <a:extLst>
              <a:ext uri="{FF2B5EF4-FFF2-40B4-BE49-F238E27FC236}">
                <a16:creationId xmlns:a16="http://schemas.microsoft.com/office/drawing/2014/main" id="{3D2B0B96-8C86-4A43-AD48-2F78DD1DFEA1}"/>
              </a:ext>
            </a:extLst>
          </p:cNvPr>
          <p:cNvSpPr txBox="1"/>
          <p:nvPr/>
        </p:nvSpPr>
        <p:spPr>
          <a:xfrm>
            <a:off x="7130854" y="5827285"/>
            <a:ext cx="236238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a:latin typeface="Century Gothic" panose="020B0502020202020204" pitchFamily="34" charset="0"/>
                <a:ea typeface="Meiryo" panose="020B0604030504040204" pitchFamily="34" charset="-128"/>
              </a:rPr>
              <a:t>応急救護を学び、</a:t>
            </a:r>
            <a:endParaRPr lang="en-US" altLang="ja-JP" sz="1400" dirty="0">
              <a:latin typeface="Century Gothic" panose="020B0502020202020204" pitchFamily="34" charset="0"/>
              <a:ea typeface="Meiryo" panose="020B0604030504040204"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effectLst/>
                <a:uLnTx/>
                <a:uFillTx/>
                <a:latin typeface="Century Gothic" panose="020B0502020202020204" pitchFamily="34" charset="0"/>
                <a:ea typeface="Meiryo" panose="020B0604030504040204" pitchFamily="34" charset="-128"/>
              </a:rPr>
              <a:t>命を早い段階で守る</a:t>
            </a:r>
            <a:endParaRPr kumimoji="0" lang="en-US" sz="1400" b="0" i="0" u="none" strike="noStrike" kern="1200" cap="none" spc="0" normalizeH="0" baseline="0" noProof="0" dirty="0">
              <a:ln>
                <a:noFill/>
              </a:ln>
              <a:effectLst/>
              <a:uLnTx/>
              <a:uFillTx/>
              <a:latin typeface="Century Gothic" panose="020B0502020202020204" pitchFamily="34" charset="0"/>
              <a:ea typeface="Meiryo" panose="020B0604030504040204" pitchFamily="34" charset="-128"/>
            </a:endParaRPr>
          </a:p>
        </p:txBody>
      </p:sp>
      <p:sp>
        <p:nvSpPr>
          <p:cNvPr id="12" name="TextBox 11">
            <a:extLst>
              <a:ext uri="{FF2B5EF4-FFF2-40B4-BE49-F238E27FC236}">
                <a16:creationId xmlns:a16="http://schemas.microsoft.com/office/drawing/2014/main" id="{6E84E3A6-D37C-43F7-9EA7-B9A6E08FFEE8}"/>
              </a:ext>
            </a:extLst>
          </p:cNvPr>
          <p:cNvSpPr txBox="1"/>
          <p:nvPr/>
        </p:nvSpPr>
        <p:spPr>
          <a:xfrm>
            <a:off x="5049967" y="1560564"/>
            <a:ext cx="6823158"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entury Gothic" panose="020B0502020202020204" pitchFamily="34" charset="0"/>
                <a:ea typeface="+mn-ea"/>
                <a:cs typeface="+mn-cs"/>
              </a:rPr>
              <a:t>2021年のコンゴ民主共和国ゴマでの火山災害を機に私たちが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effectLst/>
                <a:uLnTx/>
                <a:uFillTx/>
                <a:latin typeface="Century Gothic" panose="020B0502020202020204" pitchFamily="34" charset="0"/>
                <a:ea typeface="+mn-ea"/>
                <a:cs typeface="+mn-cs"/>
              </a:rPr>
              <a:t>現地に設立した「なかよし防災学校」はコンゴ初の防災を教える学校として多くの人が防災について学んでいます</a:t>
            </a:r>
            <a:r>
              <a:rPr kumimoji="0" lang="en-US" sz="1800" b="0" i="0" u="none" strike="noStrike" kern="1200" cap="none" spc="0" normalizeH="0" baseline="0" noProof="0" dirty="0">
                <a:ln>
                  <a:noFill/>
                </a:ln>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Century Gothic" panose="020B0502020202020204" pitchFamily="34" charset="0"/>
              </a:rPr>
              <a:t>この事業には鹿児島県鹿児島市、長崎県島原市をはじめ東北被災地の自治体や団体など多くの日本人に協力いただいています</a:t>
            </a:r>
            <a:r>
              <a:rPr lang="en-US" dirty="0">
                <a:latin typeface="Century Gothic" panose="020B0502020202020204" pitchFamily="34" charset="0"/>
              </a:rPr>
              <a:t>。</a:t>
            </a:r>
            <a:endParaRPr kumimoji="0" lang="en-US" sz="1800" b="0" i="0" u="none" strike="noStrike" kern="1200" cap="none" spc="0" normalizeH="0" baseline="0" noProof="0" dirty="0">
              <a:ln>
                <a:noFill/>
              </a:ln>
              <a:effectLst/>
              <a:uLnTx/>
              <a:uFillTx/>
              <a:latin typeface="Century Gothic" panose="020B0502020202020204" pitchFamily="34" charset="0"/>
              <a:ea typeface="+mn-ea"/>
              <a:cs typeface="+mn-cs"/>
            </a:endParaRPr>
          </a:p>
        </p:txBody>
      </p:sp>
      <p:cxnSp>
        <p:nvCxnSpPr>
          <p:cNvPr id="13" name="Прямая соединительная линия 12">
            <a:extLst>
              <a:ext uri="{FF2B5EF4-FFF2-40B4-BE49-F238E27FC236}">
                <a16:creationId xmlns:a16="http://schemas.microsoft.com/office/drawing/2014/main" id="{798ACA65-FAC5-40FC-BCBD-0C4067486650}"/>
              </a:ext>
            </a:extLst>
          </p:cNvPr>
          <p:cNvCxnSpPr/>
          <p:nvPr/>
        </p:nvCxnSpPr>
        <p:spPr>
          <a:xfrm>
            <a:off x="4751882" y="1303522"/>
            <a:ext cx="0" cy="1909428"/>
          </a:xfrm>
          <a:prstGeom prst="line">
            <a:avLst/>
          </a:prstGeom>
          <a:ln w="44450">
            <a:solidFill>
              <a:srgbClr val="252B3B"/>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4803EE4-2F57-4E60-A284-1CF25BC10E9C}"/>
              </a:ext>
            </a:extLst>
          </p:cNvPr>
          <p:cNvSpPr txBox="1"/>
          <p:nvPr/>
        </p:nvSpPr>
        <p:spPr>
          <a:xfrm>
            <a:off x="9508092" y="4983844"/>
            <a:ext cx="23650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effectLst/>
                <a:uLnTx/>
                <a:uFillTx/>
                <a:latin typeface="Century Gothic" panose="020B0502020202020204" pitchFamily="34" charset="0"/>
                <a:ea typeface="+mn-ea"/>
                <a:cs typeface="+mn-cs"/>
              </a:rPr>
              <a:t>国立火山研究所と連携した</a:t>
            </a:r>
            <a:endParaRPr kumimoji="0" lang="en-US" sz="1400" b="0" i="0" u="none" strike="noStrike" kern="1200" cap="none" spc="0" normalizeH="0" baseline="0" noProof="0" dirty="0">
              <a:ln>
                <a:noFill/>
              </a:ln>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Century Gothic" panose="020B0502020202020204" pitchFamily="34" charset="0"/>
              </a:rPr>
              <a:t>防災無線の整備</a:t>
            </a:r>
            <a:endParaRPr kumimoji="0" lang="en-US" sz="1400" b="0" i="0" u="none" strike="noStrike" kern="1200" cap="none" spc="0" normalizeH="0" baseline="0" noProof="0" dirty="0">
              <a:ln>
                <a:noFill/>
              </a:ln>
              <a:effectLst/>
              <a:uLnTx/>
              <a:uFillTx/>
              <a:latin typeface="Century Gothic" panose="020B0502020202020204" pitchFamily="34" charset="0"/>
              <a:ea typeface="+mn-ea"/>
              <a:cs typeface="+mn-cs"/>
            </a:endParaRPr>
          </a:p>
        </p:txBody>
      </p:sp>
      <p:pic>
        <p:nvPicPr>
          <p:cNvPr id="3" name="グラフィックス 2" descr="教室 単色塗りつぶし">
            <a:extLst>
              <a:ext uri="{FF2B5EF4-FFF2-40B4-BE49-F238E27FC236}">
                <a16:creationId xmlns:a16="http://schemas.microsoft.com/office/drawing/2014/main" id="{1007E9EF-9394-E92C-68B0-E7CEFECD61E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18554" y="3954892"/>
            <a:ext cx="914400" cy="914400"/>
          </a:xfrm>
          <a:prstGeom prst="rect">
            <a:avLst/>
          </a:prstGeom>
        </p:spPr>
      </p:pic>
      <p:pic>
        <p:nvPicPr>
          <p:cNvPr id="15" name="グラフィックス 14" descr="医療 単色塗りつぶし">
            <a:extLst>
              <a:ext uri="{FF2B5EF4-FFF2-40B4-BE49-F238E27FC236}">
                <a16:creationId xmlns:a16="http://schemas.microsoft.com/office/drawing/2014/main" id="{2D370162-0085-F4A8-413C-2A52B7662FA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842769" y="4808640"/>
            <a:ext cx="914400" cy="914400"/>
          </a:xfrm>
          <a:prstGeom prst="rect">
            <a:avLst/>
          </a:prstGeom>
        </p:spPr>
      </p:pic>
    </p:spTree>
    <p:extLst>
      <p:ext uri="{BB962C8B-B14F-4D97-AF65-F5344CB8AC3E}">
        <p14:creationId xmlns:p14="http://schemas.microsoft.com/office/powerpoint/2010/main" val="3567581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6F92EDB-4AE9-4449-B733-0E1F66EBB50C}"/>
              </a:ext>
            </a:extLst>
          </p:cNvPr>
          <p:cNvSpPr/>
          <p:nvPr/>
        </p:nvSpPr>
        <p:spPr>
          <a:xfrm>
            <a:off x="772511" y="2879183"/>
            <a:ext cx="3342290" cy="3767958"/>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Прямоугольник 3">
            <a:extLst>
              <a:ext uri="{FF2B5EF4-FFF2-40B4-BE49-F238E27FC236}">
                <a16:creationId xmlns:a16="http://schemas.microsoft.com/office/drawing/2014/main" id="{5E27122D-4FEA-4CD4-A245-159756E3C083}"/>
              </a:ext>
            </a:extLst>
          </p:cNvPr>
          <p:cNvSpPr/>
          <p:nvPr/>
        </p:nvSpPr>
        <p:spPr>
          <a:xfrm>
            <a:off x="4527331" y="2878142"/>
            <a:ext cx="3342290" cy="3767958"/>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рямоугольник 5">
            <a:extLst>
              <a:ext uri="{FF2B5EF4-FFF2-40B4-BE49-F238E27FC236}">
                <a16:creationId xmlns:a16="http://schemas.microsoft.com/office/drawing/2014/main" id="{8357FF8D-D9C5-47B5-BC09-5510FFCB2C6F}"/>
              </a:ext>
            </a:extLst>
          </p:cNvPr>
          <p:cNvSpPr/>
          <p:nvPr/>
        </p:nvSpPr>
        <p:spPr>
          <a:xfrm>
            <a:off x="8282152" y="2882733"/>
            <a:ext cx="3342290" cy="3767958"/>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74139B0-58EE-485E-82A5-565B4B18E0AA}"/>
              </a:ext>
            </a:extLst>
          </p:cNvPr>
          <p:cNvSpPr txBox="1"/>
          <p:nvPr/>
        </p:nvSpPr>
        <p:spPr>
          <a:xfrm>
            <a:off x="4114801" y="437753"/>
            <a:ext cx="3427801" cy="707886"/>
          </a:xfrm>
          <a:prstGeom prst="rect">
            <a:avLst/>
          </a:prstGeom>
          <a:noFill/>
        </p:spPr>
        <p:txBody>
          <a:bodyPr wrap="square" rtlCol="0">
            <a:spAutoFit/>
          </a:bodyPr>
          <a:lstStyle/>
          <a:p>
            <a:r>
              <a:rPr lang="en-US" sz="4000" dirty="0" err="1">
                <a:latin typeface="Segoe UI Web (West European)"/>
              </a:rPr>
              <a:t>国際評価実績</a:t>
            </a:r>
            <a:endParaRPr lang="en-US" sz="4000" dirty="0">
              <a:effectLst/>
              <a:latin typeface="Segoe UI Web (West European)"/>
            </a:endParaRPr>
          </a:p>
        </p:txBody>
      </p:sp>
      <p:sp>
        <p:nvSpPr>
          <p:cNvPr id="16" name="TextBox 15">
            <a:extLst>
              <a:ext uri="{FF2B5EF4-FFF2-40B4-BE49-F238E27FC236}">
                <a16:creationId xmlns:a16="http://schemas.microsoft.com/office/drawing/2014/main" id="{2F3EC890-E2AC-4459-800F-3200D3C1E2EE}"/>
              </a:ext>
            </a:extLst>
          </p:cNvPr>
          <p:cNvSpPr txBox="1"/>
          <p:nvPr/>
        </p:nvSpPr>
        <p:spPr>
          <a:xfrm>
            <a:off x="462457" y="5280893"/>
            <a:ext cx="3549868" cy="830997"/>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ja-JP" altLang="en-US" sz="1600">
                <a:solidFill>
                  <a:schemeClr val="bg1"/>
                </a:solidFill>
              </a:rPr>
              <a:t>イギリスウィンザー城で行われた国際会議に出席し活動を報告しています。</a:t>
            </a:r>
            <a:endParaRPr kumimoji="0" lang="en-US" sz="1600" b="0" i="0" u="none" strike="noStrike" kern="1200" cap="none" spc="0" normalizeH="0" baseline="0" noProof="0" dirty="0">
              <a:ln>
                <a:noFill/>
              </a:ln>
              <a:solidFill>
                <a:schemeClr val="bg1"/>
              </a:solidFill>
              <a:effectLst/>
              <a:uLnTx/>
              <a:uFillTx/>
            </a:endParaRPr>
          </a:p>
        </p:txBody>
      </p:sp>
      <p:sp>
        <p:nvSpPr>
          <p:cNvPr id="18" name="TextBox 17">
            <a:extLst>
              <a:ext uri="{FF2B5EF4-FFF2-40B4-BE49-F238E27FC236}">
                <a16:creationId xmlns:a16="http://schemas.microsoft.com/office/drawing/2014/main" id="{0F3B5468-6161-4C01-978C-51130548BA13}"/>
              </a:ext>
            </a:extLst>
          </p:cNvPr>
          <p:cNvSpPr txBox="1"/>
          <p:nvPr/>
        </p:nvSpPr>
        <p:spPr>
          <a:xfrm>
            <a:off x="4217277" y="5268369"/>
            <a:ext cx="3549868" cy="1077218"/>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2024年には経済社会理事会、</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ニューヨーク国連本部、ACUNS、UNESCOとなかよし学園のスピーチを行いました</a:t>
            </a: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20" name="TextBox 19">
            <a:extLst>
              <a:ext uri="{FF2B5EF4-FFF2-40B4-BE49-F238E27FC236}">
                <a16:creationId xmlns:a16="http://schemas.microsoft.com/office/drawing/2014/main" id="{5C781246-46A1-4635-80AD-D24E58576246}"/>
              </a:ext>
            </a:extLst>
          </p:cNvPr>
          <p:cNvSpPr txBox="1"/>
          <p:nvPr/>
        </p:nvSpPr>
        <p:spPr>
          <a:xfrm>
            <a:off x="7972097" y="5268368"/>
            <a:ext cx="3567604" cy="830997"/>
          </a:xfrm>
          <a:prstGeom prst="rect">
            <a:avLst/>
          </a:prstGeom>
          <a:noFill/>
        </p:spPr>
        <p:txBody>
          <a:bodyPr wrap="square">
            <a:spAutoFit/>
          </a:bodyPr>
          <a:lstStyle/>
          <a:p>
            <a:pPr lvl="1">
              <a:defRPr/>
            </a:pPr>
            <a:r>
              <a:rPr kumimoji="0" lang="en-US"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私たちはコンゴ民主共和国北</a:t>
            </a:r>
            <a:endPar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lvl="1">
              <a:defRPr/>
            </a:pPr>
            <a:r>
              <a:rPr kumimoji="0" lang="en-US"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キヴ州知事に面会し、親善大使に任命されました</a:t>
            </a: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21" name="TextBox 20">
            <a:extLst>
              <a:ext uri="{FF2B5EF4-FFF2-40B4-BE49-F238E27FC236}">
                <a16:creationId xmlns:a16="http://schemas.microsoft.com/office/drawing/2014/main" id="{3528789B-96A4-4335-9255-8D80BFC7CC2C}"/>
              </a:ext>
            </a:extLst>
          </p:cNvPr>
          <p:cNvSpPr txBox="1"/>
          <p:nvPr/>
        </p:nvSpPr>
        <p:spPr>
          <a:xfrm>
            <a:off x="1127235" y="4617853"/>
            <a:ext cx="26328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Century Gothic" panose="020B0502020202020204" pitchFamily="34" charset="0"/>
              </a:rPr>
              <a:t>Windsor Council</a:t>
            </a:r>
            <a:endParaRPr kumimoji="0" lang="en-US"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3" name="TextBox 22">
            <a:extLst>
              <a:ext uri="{FF2B5EF4-FFF2-40B4-BE49-F238E27FC236}">
                <a16:creationId xmlns:a16="http://schemas.microsoft.com/office/drawing/2014/main" id="{16991B12-9D21-41F6-A232-FD6FBBF00612}"/>
              </a:ext>
            </a:extLst>
          </p:cNvPr>
          <p:cNvSpPr txBox="1"/>
          <p:nvPr/>
        </p:nvSpPr>
        <p:spPr>
          <a:xfrm>
            <a:off x="4882055" y="4600738"/>
            <a:ext cx="26328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国際連合</a:t>
            </a:r>
            <a:endParaRPr kumimoji="0" lang="en-US"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1736771B-63A8-4C32-BBDD-0193D55738F5}"/>
              </a:ext>
            </a:extLst>
          </p:cNvPr>
          <p:cNvSpPr txBox="1"/>
          <p:nvPr/>
        </p:nvSpPr>
        <p:spPr>
          <a:xfrm>
            <a:off x="8636876" y="4566657"/>
            <a:ext cx="26328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親善大使</a:t>
            </a:r>
            <a:endParaRPr kumimoji="0" lang="en-US"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16">
            <a:extLst>
              <a:ext uri="{FF2B5EF4-FFF2-40B4-BE49-F238E27FC236}">
                <a16:creationId xmlns:a16="http://schemas.microsoft.com/office/drawing/2014/main" id="{01B67D76-CDCF-5072-92EB-35FB9EB64D92}"/>
              </a:ext>
            </a:extLst>
          </p:cNvPr>
          <p:cNvSpPr txBox="1"/>
          <p:nvPr/>
        </p:nvSpPr>
        <p:spPr>
          <a:xfrm>
            <a:off x="772511" y="1389753"/>
            <a:ext cx="11172562" cy="646331"/>
          </a:xfrm>
          <a:prstGeom prst="rect">
            <a:avLst/>
          </a:prstGeom>
          <a:noFill/>
        </p:spPr>
        <p:txBody>
          <a:bodyPr wrap="square">
            <a:spAutoFit/>
          </a:bodyPr>
          <a:lstStyle/>
          <a:p>
            <a:pPr>
              <a:defRPr/>
            </a:pPr>
            <a:r>
              <a:rPr lang="ja-JP" altLang="en-US" b="1">
                <a:latin typeface="Century Gothic" panose="020B0502020202020204" pitchFamily="34" charset="0"/>
              </a:rPr>
              <a:t>なかよし学園の活動は国際会議や国際連合など世界的に認められています。</a:t>
            </a:r>
            <a:endParaRPr lang="en-US" altLang="ja-JP" b="1" dirty="0">
              <a:latin typeface="Century Gothic" panose="020B0502020202020204" pitchFamily="34" charset="0"/>
            </a:endParaRPr>
          </a:p>
          <a:p>
            <a:pPr>
              <a:defRPr/>
            </a:pPr>
            <a:r>
              <a:rPr lang="ja-JP" altLang="en-US" b="1">
                <a:latin typeface="Century Gothic" panose="020B0502020202020204" pitchFamily="34" charset="0"/>
              </a:rPr>
              <a:t>私たちは世界に「平和」を訴え、</a:t>
            </a:r>
            <a:r>
              <a:rPr kumimoji="0" lang="ja-JP" altLang="en-US" b="1" u="none" strike="noStrike" kern="1200" cap="none" spc="0" normalizeH="0" baseline="0" noProof="0">
                <a:ln>
                  <a:noFill/>
                </a:ln>
                <a:solidFill>
                  <a:prstClr val="black"/>
                </a:solidFill>
                <a:effectLst/>
                <a:uLnTx/>
                <a:uFillTx/>
                <a:latin typeface="Century Gothic" panose="020B0502020202020204" pitchFamily="34" charset="0"/>
              </a:rPr>
              <a:t>私たちの活動を発信し続けます。</a:t>
            </a:r>
            <a:endParaRPr kumimoji="0" lang="en-US" b="1"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5" name="Picture 2">
            <a:extLst>
              <a:ext uri="{FF2B5EF4-FFF2-40B4-BE49-F238E27FC236}">
                <a16:creationId xmlns:a16="http://schemas.microsoft.com/office/drawing/2014/main" id="{246F8EDC-C4C4-C2EF-D5D6-A5D4CB5C731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63659" y="2359731"/>
            <a:ext cx="3148666" cy="20286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955FFB9-6B8C-D273-7695-FD2B1B26878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586"/>
          <a:stretch/>
        </p:blipFill>
        <p:spPr bwMode="auto">
          <a:xfrm>
            <a:off x="8534981" y="2335198"/>
            <a:ext cx="2874383" cy="192635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4D65C2EB-4437-CEAD-0DF5-A9263B9067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76009" y="2484031"/>
            <a:ext cx="3847296" cy="1843188"/>
          </a:xfrm>
          <a:prstGeom prst="rect">
            <a:avLst/>
          </a:prstGeom>
        </p:spPr>
      </p:pic>
    </p:spTree>
    <p:extLst>
      <p:ext uri="{BB962C8B-B14F-4D97-AF65-F5344CB8AC3E}">
        <p14:creationId xmlns:p14="http://schemas.microsoft.com/office/powerpoint/2010/main" val="242734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73E01DA-984B-4A9A-A72B-A64A2E25B9DA}"/>
              </a:ext>
            </a:extLst>
          </p:cNvPr>
          <p:cNvSpPr/>
          <p:nvPr/>
        </p:nvSpPr>
        <p:spPr>
          <a:xfrm>
            <a:off x="0" y="0"/>
            <a:ext cx="4541003" cy="685800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87A60087-CB04-4928-9909-1FCD60EBAE3E}"/>
              </a:ext>
            </a:extLst>
          </p:cNvPr>
          <p:cNvSpPr txBox="1"/>
          <p:nvPr/>
        </p:nvSpPr>
        <p:spPr>
          <a:xfrm>
            <a:off x="5924762" y="491786"/>
            <a:ext cx="5013314" cy="584775"/>
          </a:xfrm>
          <a:prstGeom prst="rect">
            <a:avLst/>
          </a:prstGeom>
          <a:noFill/>
        </p:spPr>
        <p:txBody>
          <a:bodyPr wrap="square" rtlCol="0">
            <a:spAutoFit/>
          </a:bodyPr>
          <a:lstStyle/>
          <a:p>
            <a:r>
              <a:rPr lang="en-US" sz="3200" dirty="0">
                <a:effectLst/>
                <a:latin typeface="Segoe UI Web (West European)"/>
              </a:rPr>
              <a:t>LOVE OTHERS for yourself</a:t>
            </a:r>
          </a:p>
        </p:txBody>
      </p:sp>
      <p:sp>
        <p:nvSpPr>
          <p:cNvPr id="8" name="TextBox 7">
            <a:extLst>
              <a:ext uri="{FF2B5EF4-FFF2-40B4-BE49-F238E27FC236}">
                <a16:creationId xmlns:a16="http://schemas.microsoft.com/office/drawing/2014/main" id="{FD116FAF-8425-49A1-BEB3-B156C00B7706}"/>
              </a:ext>
            </a:extLst>
          </p:cNvPr>
          <p:cNvSpPr txBox="1"/>
          <p:nvPr/>
        </p:nvSpPr>
        <p:spPr>
          <a:xfrm>
            <a:off x="428263" y="3789411"/>
            <a:ext cx="3877519" cy="1200329"/>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YUICHI NAKAMURA</a:t>
            </a:r>
            <a:endParaRPr lang="ru-RU" sz="36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F6B7C179-F814-4785-8CBC-0AD6697BDF6C}"/>
              </a:ext>
            </a:extLst>
          </p:cNvPr>
          <p:cNvSpPr txBox="1"/>
          <p:nvPr/>
        </p:nvSpPr>
        <p:spPr>
          <a:xfrm>
            <a:off x="428263" y="5143928"/>
            <a:ext cx="3309554" cy="369332"/>
          </a:xfrm>
          <a:prstGeom prst="rect">
            <a:avLst/>
          </a:prstGeom>
          <a:noFill/>
        </p:spPr>
        <p:txBody>
          <a:bodyPr wrap="square">
            <a:spAutoFit/>
          </a:bodyPr>
          <a:lstStyle/>
          <a:p>
            <a:r>
              <a:rPr lang="en-US" sz="1800" dirty="0">
                <a:solidFill>
                  <a:schemeClr val="bg1"/>
                </a:solidFill>
                <a:latin typeface="Century Gothic" panose="020B0502020202020204" pitchFamily="34" charset="0"/>
              </a:rPr>
              <a:t>NAKAYOSHI-GAKUEN CEO </a:t>
            </a:r>
          </a:p>
        </p:txBody>
      </p:sp>
      <p:sp>
        <p:nvSpPr>
          <p:cNvPr id="12" name="TextBox 11">
            <a:extLst>
              <a:ext uri="{FF2B5EF4-FFF2-40B4-BE49-F238E27FC236}">
                <a16:creationId xmlns:a16="http://schemas.microsoft.com/office/drawing/2014/main" id="{FEE0835E-90DD-4791-98C3-8492BDC18923}"/>
              </a:ext>
            </a:extLst>
          </p:cNvPr>
          <p:cNvSpPr txBox="1"/>
          <p:nvPr/>
        </p:nvSpPr>
        <p:spPr>
          <a:xfrm>
            <a:off x="5121924" y="1610332"/>
            <a:ext cx="6818987" cy="3046988"/>
          </a:xfrm>
          <a:prstGeom prst="rect">
            <a:avLst/>
          </a:prstGeom>
          <a:noFill/>
        </p:spPr>
        <p:txBody>
          <a:bodyPr wrap="square">
            <a:spAutoFit/>
          </a:bodyPr>
          <a:lstStyle/>
          <a:p>
            <a:r>
              <a:rPr lang="ja-JP" altLang="en-US" sz="1600">
                <a:solidFill>
                  <a:prstClr val="black"/>
                </a:solidFill>
                <a:latin typeface="Meiryo" panose="020B0604030504040204" pitchFamily="34" charset="-128"/>
                <a:ea typeface="Meiryo" panose="020B0604030504040204" pitchFamily="34" charset="-128"/>
                <a:cs typeface="07AkazukinPop Heavy" pitchFamily="2" charset="-128"/>
              </a:rPr>
              <a:t>世界の平和を実現するには。誰もが平和を願っているのに戦争のニュースが絶えない世の中で、どうやって平和を構築するべきか私は考え続けてきました。</a:t>
            </a:r>
            <a:endParaRPr lang="en-US" altLang="ja-JP" sz="1600" dirty="0">
              <a:solidFill>
                <a:srgbClr val="2C2C2B"/>
              </a:solidFill>
              <a:latin typeface="Meiryo" panose="020B0604030504040204" pitchFamily="34" charset="-128"/>
              <a:ea typeface="Meiryo" panose="020B0604030504040204" pitchFamily="34" charset="-128"/>
              <a:cs typeface="07AkazukinPop Heavy" pitchFamily="2" charset="-128"/>
            </a:endParaRPr>
          </a:p>
          <a:p>
            <a:r>
              <a:rPr lang="ja-JP" altLang="en-US" sz="1600">
                <a:solidFill>
                  <a:srgbClr val="2C2C2B"/>
                </a:solidFill>
                <a:latin typeface="Meiryo" panose="020B0604030504040204" pitchFamily="34" charset="-128"/>
                <a:ea typeface="Meiryo" panose="020B0604030504040204" pitchFamily="34" charset="-128"/>
                <a:cs typeface="07AkazukinPop Heavy" pitchFamily="2" charset="-128"/>
              </a:rPr>
              <a:t>難民キャンプ、紛争地域、貧困地域、スラムにストリート、世界の様々な現場を体験し、多くの社会課題に</a:t>
            </a:r>
            <a:r>
              <a:rPr lang="en-US" altLang="ja-JP" sz="1600" dirty="0">
                <a:solidFill>
                  <a:srgbClr val="2C2C2B"/>
                </a:solidFill>
                <a:latin typeface="Meiryo" panose="020B0604030504040204" pitchFamily="34" charset="-128"/>
                <a:ea typeface="Meiryo" panose="020B0604030504040204" pitchFamily="34" charset="-128"/>
                <a:cs typeface="07AkazukinPop Heavy" pitchFamily="2" charset="-128"/>
              </a:rPr>
              <a:t>NGO</a:t>
            </a:r>
            <a:r>
              <a:rPr lang="ja-JP" altLang="en-US" sz="1600">
                <a:solidFill>
                  <a:srgbClr val="2C2C2B"/>
                </a:solidFill>
                <a:latin typeface="Meiryo" panose="020B0604030504040204" pitchFamily="34" charset="-128"/>
                <a:ea typeface="Meiryo" panose="020B0604030504040204" pitchFamily="34" charset="-128"/>
                <a:cs typeface="07AkazukinPop Heavy" pitchFamily="2" charset="-128"/>
              </a:rPr>
              <a:t>として取り組み、現地との基盤を築いてきた私は慶應大学大学院でソーシャルイノベーションを学び。次のステージとして現地に自立経済の確立を目指すソーシャルビジネスを始めました。また</a:t>
            </a:r>
            <a:r>
              <a:rPr lang="en-US" altLang="ja-JP" sz="1600" dirty="0">
                <a:solidFill>
                  <a:srgbClr val="2C2C2B"/>
                </a:solidFill>
                <a:latin typeface="Meiryo" panose="020B0604030504040204" pitchFamily="34" charset="-128"/>
                <a:ea typeface="Meiryo" panose="020B0604030504040204" pitchFamily="34" charset="-128"/>
                <a:cs typeface="07AkazukinPop Heavy" pitchFamily="2" charset="-128"/>
              </a:rPr>
              <a:t>2023</a:t>
            </a:r>
            <a:r>
              <a:rPr lang="ja-JP" altLang="en-US" sz="1600">
                <a:solidFill>
                  <a:srgbClr val="2C2C2B"/>
                </a:solidFill>
                <a:latin typeface="Meiryo" panose="020B0604030504040204" pitchFamily="34" charset="-128"/>
                <a:ea typeface="Meiryo" panose="020B0604030504040204" pitchFamily="34" charset="-128"/>
                <a:cs typeface="07AkazukinPop Heavy" pitchFamily="2" charset="-128"/>
              </a:rPr>
              <a:t>年からイギリス</a:t>
            </a:r>
            <a:r>
              <a:rPr lang="en-US" altLang="ja-JP" sz="1600" dirty="0">
                <a:solidFill>
                  <a:srgbClr val="2C2C2B"/>
                </a:solidFill>
                <a:latin typeface="Meiryo" panose="020B0604030504040204" pitchFamily="34" charset="-128"/>
                <a:ea typeface="Meiryo" panose="020B0604030504040204" pitchFamily="34" charset="-128"/>
                <a:cs typeface="07AkazukinPop Heavy" pitchFamily="2" charset="-128"/>
              </a:rPr>
              <a:t>Windsor</a:t>
            </a:r>
            <a:r>
              <a:rPr lang="ja-JP" altLang="en-US" sz="1600">
                <a:solidFill>
                  <a:srgbClr val="2C2C2B"/>
                </a:solidFill>
                <a:latin typeface="Meiryo" panose="020B0604030504040204" pitchFamily="34" charset="-128"/>
                <a:ea typeface="Meiryo" panose="020B0604030504040204" pitchFamily="34" charset="-128"/>
                <a:cs typeface="07AkazukinPop Heavy" pitchFamily="2" charset="-128"/>
              </a:rPr>
              <a:t>城での国際会議や国際連合経済社会理事会、</a:t>
            </a:r>
            <a:r>
              <a:rPr lang="en-US" altLang="ja-JP" sz="1600" dirty="0">
                <a:solidFill>
                  <a:srgbClr val="2C2C2B"/>
                </a:solidFill>
                <a:latin typeface="Meiryo" panose="020B0604030504040204" pitchFamily="34" charset="-128"/>
                <a:ea typeface="Meiryo" panose="020B0604030504040204" pitchFamily="34" charset="-128"/>
                <a:cs typeface="07AkazukinPop Heavy" pitchFamily="2" charset="-128"/>
              </a:rPr>
              <a:t>ACUNS</a:t>
            </a:r>
            <a:r>
              <a:rPr lang="ja-JP" altLang="en-US" sz="1600">
                <a:solidFill>
                  <a:srgbClr val="2C2C2B"/>
                </a:solidFill>
                <a:latin typeface="Meiryo" panose="020B0604030504040204" pitchFamily="34" charset="-128"/>
                <a:ea typeface="Meiryo" panose="020B0604030504040204" pitchFamily="34" charset="-128"/>
                <a:cs typeface="07AkazukinPop Heavy" pitchFamily="2" charset="-128"/>
              </a:rPr>
              <a:t>、ユネスコ等スピーチを行う機会をいただき、名実共に世界レベルの活動を行うようになりました。</a:t>
            </a:r>
            <a:endParaRPr lang="en-US" altLang="ja-JP" sz="1600" dirty="0">
              <a:solidFill>
                <a:srgbClr val="2C2C2B"/>
              </a:solidFill>
              <a:latin typeface="Meiryo" panose="020B0604030504040204" pitchFamily="34" charset="-128"/>
              <a:ea typeface="Meiryo" panose="020B0604030504040204" pitchFamily="34" charset="-128"/>
              <a:cs typeface="07AkazukinPop Heavy" pitchFamily="2" charset="-128"/>
            </a:endParaRPr>
          </a:p>
          <a:p>
            <a:r>
              <a:rPr lang="ja-JP" altLang="en-US" sz="1600">
                <a:solidFill>
                  <a:srgbClr val="2C2C2B"/>
                </a:solidFill>
                <a:latin typeface="Meiryo" panose="020B0604030504040204" pitchFamily="34" charset="-128"/>
                <a:ea typeface="Meiryo" panose="020B0604030504040204" pitchFamily="34" charset="-128"/>
                <a:cs typeface="07AkazukinPop Heavy" pitchFamily="2" charset="-128"/>
              </a:rPr>
              <a:t>産学連携、官民連携を</a:t>
            </a:r>
            <a:r>
              <a:rPr lang="en-US" altLang="ja-JP" sz="1600" dirty="0">
                <a:solidFill>
                  <a:srgbClr val="2C2C2B"/>
                </a:solidFill>
                <a:latin typeface="Meiryo" panose="020B0604030504040204" pitchFamily="34" charset="-128"/>
                <a:ea typeface="Meiryo" panose="020B0604030504040204" pitchFamily="34" charset="-128"/>
                <a:cs typeface="07AkazukinPop Heavy" pitchFamily="2" charset="-128"/>
              </a:rPr>
              <a:t>NGO</a:t>
            </a:r>
            <a:r>
              <a:rPr lang="ja-JP" altLang="en-US" sz="1600">
                <a:solidFill>
                  <a:srgbClr val="2C2C2B"/>
                </a:solidFill>
                <a:latin typeface="Meiryo" panose="020B0604030504040204" pitchFamily="34" charset="-128"/>
                <a:ea typeface="Meiryo" panose="020B0604030504040204" pitchFamily="34" charset="-128"/>
                <a:cs typeface="07AkazukinPop Heavy" pitchFamily="2" charset="-128"/>
              </a:rPr>
              <a:t>を起点として始める。私たちのイノベーションで世界を平和にしていきます。</a:t>
            </a:r>
            <a:endParaRPr lang="en-US" altLang="ja-JP" sz="1600" dirty="0">
              <a:solidFill>
                <a:prstClr val="black"/>
              </a:solidFill>
              <a:latin typeface="Meiryo" panose="020B0604030504040204" pitchFamily="34" charset="-128"/>
              <a:ea typeface="Meiryo" panose="020B0604030504040204" pitchFamily="34" charset="-128"/>
              <a:cs typeface="07AkazukinPop Heavy" pitchFamily="2" charset="-128"/>
            </a:endParaRPr>
          </a:p>
        </p:txBody>
      </p:sp>
      <p:sp>
        <p:nvSpPr>
          <p:cNvPr id="20" name="TextBox 19">
            <a:extLst>
              <a:ext uri="{FF2B5EF4-FFF2-40B4-BE49-F238E27FC236}">
                <a16:creationId xmlns:a16="http://schemas.microsoft.com/office/drawing/2014/main" id="{A7F1C3C2-1CED-469B-87A5-8C985006DC81}"/>
              </a:ext>
            </a:extLst>
          </p:cNvPr>
          <p:cNvSpPr txBox="1"/>
          <p:nvPr/>
        </p:nvSpPr>
        <p:spPr>
          <a:xfrm>
            <a:off x="6339000" y="1125948"/>
            <a:ext cx="4277517" cy="400110"/>
          </a:xfrm>
          <a:prstGeom prst="rect">
            <a:avLst/>
          </a:prstGeom>
          <a:noFill/>
        </p:spPr>
        <p:txBody>
          <a:bodyPr wrap="square">
            <a:spAutoFit/>
          </a:bodyPr>
          <a:lstStyle/>
          <a:p>
            <a:pPr algn="ctr"/>
            <a:r>
              <a:rPr lang="en-US" sz="2000" dirty="0" err="1">
                <a:latin typeface="07AkazukinPop Heavy" pitchFamily="2" charset="-128"/>
                <a:ea typeface="07AkazukinPop Heavy" pitchFamily="2" charset="-128"/>
                <a:cs typeface="07AkazukinPop Heavy" pitchFamily="2" charset="-128"/>
              </a:rPr>
              <a:t>イノベーションで世界を変える</a:t>
            </a:r>
            <a:endParaRPr lang="en-US" sz="2000" dirty="0">
              <a:latin typeface="07AkazukinPop Heavy" pitchFamily="2" charset="-128"/>
              <a:ea typeface="07AkazukinPop Heavy" pitchFamily="2" charset="-128"/>
              <a:cs typeface="07AkazukinPop Heavy" pitchFamily="2" charset="-128"/>
            </a:endParaRPr>
          </a:p>
        </p:txBody>
      </p:sp>
      <p:sp>
        <p:nvSpPr>
          <p:cNvPr id="26" name="TextBox 25">
            <a:extLst>
              <a:ext uri="{FF2B5EF4-FFF2-40B4-BE49-F238E27FC236}">
                <a16:creationId xmlns:a16="http://schemas.microsoft.com/office/drawing/2014/main" id="{1DA57938-DD3C-4770-A252-3517C4F36B82}"/>
              </a:ext>
            </a:extLst>
          </p:cNvPr>
          <p:cNvSpPr txBox="1"/>
          <p:nvPr/>
        </p:nvSpPr>
        <p:spPr>
          <a:xfrm>
            <a:off x="5063687" y="4777730"/>
            <a:ext cx="1849676" cy="369332"/>
          </a:xfrm>
          <a:prstGeom prst="rect">
            <a:avLst/>
          </a:prstGeom>
          <a:noFill/>
        </p:spPr>
        <p:txBody>
          <a:bodyPr wrap="square" rtlCol="0">
            <a:spAutoFit/>
          </a:bodyPr>
          <a:lstStyle/>
          <a:p>
            <a:pPr algn="ctr"/>
            <a:r>
              <a:rPr lang="en-US" dirty="0" err="1">
                <a:latin typeface="Century Gothic" panose="020B0502020202020204" pitchFamily="34" charset="0"/>
              </a:rPr>
              <a:t>教育</a:t>
            </a:r>
            <a:endParaRPr lang="en-US" dirty="0">
              <a:latin typeface="Century Gothic" panose="020B0502020202020204" pitchFamily="34" charset="0"/>
            </a:endParaRPr>
          </a:p>
        </p:txBody>
      </p:sp>
      <p:sp>
        <p:nvSpPr>
          <p:cNvPr id="28" name="TextBox 27">
            <a:extLst>
              <a:ext uri="{FF2B5EF4-FFF2-40B4-BE49-F238E27FC236}">
                <a16:creationId xmlns:a16="http://schemas.microsoft.com/office/drawing/2014/main" id="{3BBCC41A-5E98-40DF-8AB1-E62A3584B29C}"/>
              </a:ext>
            </a:extLst>
          </p:cNvPr>
          <p:cNvSpPr txBox="1"/>
          <p:nvPr/>
        </p:nvSpPr>
        <p:spPr>
          <a:xfrm>
            <a:off x="7552921" y="4777730"/>
            <a:ext cx="1849676" cy="369332"/>
          </a:xfrm>
          <a:prstGeom prst="rect">
            <a:avLst/>
          </a:prstGeom>
          <a:noFill/>
        </p:spPr>
        <p:txBody>
          <a:bodyPr wrap="square" rtlCol="0">
            <a:spAutoFit/>
          </a:bodyPr>
          <a:lstStyle/>
          <a:p>
            <a:pPr algn="ctr"/>
            <a:r>
              <a:rPr lang="en-US" dirty="0" err="1">
                <a:latin typeface="Century Gothic" panose="020B0502020202020204" pitchFamily="34" charset="0"/>
              </a:rPr>
              <a:t>平和</a:t>
            </a:r>
            <a:endParaRPr lang="en-US" dirty="0">
              <a:latin typeface="Century Gothic" panose="020B0502020202020204" pitchFamily="34" charset="0"/>
            </a:endParaRPr>
          </a:p>
        </p:txBody>
      </p:sp>
      <p:sp>
        <p:nvSpPr>
          <p:cNvPr id="30" name="TextBox 29">
            <a:extLst>
              <a:ext uri="{FF2B5EF4-FFF2-40B4-BE49-F238E27FC236}">
                <a16:creationId xmlns:a16="http://schemas.microsoft.com/office/drawing/2014/main" id="{5696ADCB-06F6-452B-95D8-BBB89DE7F4DB}"/>
              </a:ext>
            </a:extLst>
          </p:cNvPr>
          <p:cNvSpPr txBox="1"/>
          <p:nvPr/>
        </p:nvSpPr>
        <p:spPr>
          <a:xfrm>
            <a:off x="9995846" y="4777730"/>
            <a:ext cx="1849676" cy="369332"/>
          </a:xfrm>
          <a:prstGeom prst="rect">
            <a:avLst/>
          </a:prstGeom>
          <a:noFill/>
        </p:spPr>
        <p:txBody>
          <a:bodyPr wrap="square" rtlCol="0">
            <a:spAutoFit/>
          </a:bodyPr>
          <a:lstStyle/>
          <a:p>
            <a:pPr algn="ctr"/>
            <a:r>
              <a:rPr lang="en-US" dirty="0" err="1">
                <a:latin typeface="Century Gothic" panose="020B0502020202020204" pitchFamily="34" charset="0"/>
              </a:rPr>
              <a:t>未来</a:t>
            </a:r>
            <a:endParaRPr lang="en-US" dirty="0">
              <a:latin typeface="Century Gothic" panose="020B0502020202020204" pitchFamily="34" charset="0"/>
            </a:endParaRPr>
          </a:p>
        </p:txBody>
      </p:sp>
      <p:pic>
        <p:nvPicPr>
          <p:cNvPr id="32" name="Picture 4">
            <a:extLst>
              <a:ext uri="{FF2B5EF4-FFF2-40B4-BE49-F238E27FC236}">
                <a16:creationId xmlns:a16="http://schemas.microsoft.com/office/drawing/2014/main" id="{AB0243E7-A8BC-4B1C-AA58-BAE56A6B2E6F}"/>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9491E1AD-706E-EB4B-1304-455EB6CFBB3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rot="5400000">
            <a:off x="5208199" y="5116290"/>
            <a:ext cx="1654078" cy="17093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3E1BC290-F3ED-A4D4-DDE9-DDEE44557F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7693243" y="5143928"/>
            <a:ext cx="1709354" cy="16540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D88AD8C-D018-D95A-0DC3-9CA79E08C38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10182477" y="5143928"/>
            <a:ext cx="1709354" cy="165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805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6F92EDB-4AE9-4449-B733-0E1F66EBB50C}"/>
              </a:ext>
            </a:extLst>
          </p:cNvPr>
          <p:cNvSpPr/>
          <p:nvPr/>
        </p:nvSpPr>
        <p:spPr>
          <a:xfrm>
            <a:off x="772511" y="2879183"/>
            <a:ext cx="3342290" cy="3767958"/>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Прямоугольник 3">
            <a:extLst>
              <a:ext uri="{FF2B5EF4-FFF2-40B4-BE49-F238E27FC236}">
                <a16:creationId xmlns:a16="http://schemas.microsoft.com/office/drawing/2014/main" id="{5E27122D-4FEA-4CD4-A245-159756E3C083}"/>
              </a:ext>
            </a:extLst>
          </p:cNvPr>
          <p:cNvSpPr/>
          <p:nvPr/>
        </p:nvSpPr>
        <p:spPr>
          <a:xfrm>
            <a:off x="4527331" y="2878142"/>
            <a:ext cx="3342290" cy="3767958"/>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рямоугольник 5">
            <a:extLst>
              <a:ext uri="{FF2B5EF4-FFF2-40B4-BE49-F238E27FC236}">
                <a16:creationId xmlns:a16="http://schemas.microsoft.com/office/drawing/2014/main" id="{8357FF8D-D9C5-47B5-BC09-5510FFCB2C6F}"/>
              </a:ext>
            </a:extLst>
          </p:cNvPr>
          <p:cNvSpPr/>
          <p:nvPr/>
        </p:nvSpPr>
        <p:spPr>
          <a:xfrm>
            <a:off x="8282152" y="2882733"/>
            <a:ext cx="3342290" cy="3767958"/>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74139B0-58EE-485E-82A5-565B4B18E0AA}"/>
              </a:ext>
            </a:extLst>
          </p:cNvPr>
          <p:cNvSpPr txBox="1"/>
          <p:nvPr/>
        </p:nvSpPr>
        <p:spPr>
          <a:xfrm>
            <a:off x="4114801" y="437753"/>
            <a:ext cx="3427801" cy="707886"/>
          </a:xfrm>
          <a:prstGeom prst="rect">
            <a:avLst/>
          </a:prstGeom>
          <a:noFill/>
        </p:spPr>
        <p:txBody>
          <a:bodyPr wrap="square" rtlCol="0">
            <a:spAutoFit/>
          </a:bodyPr>
          <a:lstStyle/>
          <a:p>
            <a:r>
              <a:rPr lang="en-US" sz="4000" dirty="0" err="1">
                <a:latin typeface="Segoe UI Web (West European)"/>
              </a:rPr>
              <a:t>メディア出演</a:t>
            </a:r>
            <a:endParaRPr lang="en-US" sz="4000" dirty="0">
              <a:effectLst/>
              <a:latin typeface="Segoe UI Web (West European)"/>
            </a:endParaRPr>
          </a:p>
        </p:txBody>
      </p:sp>
      <p:sp>
        <p:nvSpPr>
          <p:cNvPr id="16" name="TextBox 15">
            <a:extLst>
              <a:ext uri="{FF2B5EF4-FFF2-40B4-BE49-F238E27FC236}">
                <a16:creationId xmlns:a16="http://schemas.microsoft.com/office/drawing/2014/main" id="{2F3EC890-E2AC-4459-800F-3200D3C1E2EE}"/>
              </a:ext>
            </a:extLst>
          </p:cNvPr>
          <p:cNvSpPr txBox="1"/>
          <p:nvPr/>
        </p:nvSpPr>
        <p:spPr>
          <a:xfrm>
            <a:off x="462457" y="5280893"/>
            <a:ext cx="3549868" cy="584775"/>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ja-JP" altLang="en-US" sz="1600">
                <a:solidFill>
                  <a:schemeClr val="bg1"/>
                </a:solidFill>
                <a:latin typeface="Century Gothic" panose="020B0502020202020204" pitchFamily="34" charset="0"/>
              </a:rPr>
              <a:t>日本の国営放送である</a:t>
            </a:r>
            <a:r>
              <a:rPr lang="en-US" altLang="ja-JP" sz="1600" dirty="0">
                <a:solidFill>
                  <a:schemeClr val="bg1"/>
                </a:solidFill>
                <a:latin typeface="Century Gothic" panose="020B0502020202020204" pitchFamily="34" charset="0"/>
              </a:rPr>
              <a:t>NHK</a:t>
            </a:r>
            <a:r>
              <a:rPr lang="ja-JP" altLang="en-US" sz="1600">
                <a:solidFill>
                  <a:schemeClr val="bg1"/>
                </a:solidFill>
                <a:latin typeface="Century Gothic" panose="020B0502020202020204" pitchFamily="34" charset="0"/>
              </a:rPr>
              <a:t>のニュースで紹介されました。</a:t>
            </a:r>
            <a:endPar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18" name="TextBox 17">
            <a:extLst>
              <a:ext uri="{FF2B5EF4-FFF2-40B4-BE49-F238E27FC236}">
                <a16:creationId xmlns:a16="http://schemas.microsoft.com/office/drawing/2014/main" id="{0F3B5468-6161-4C01-978C-51130548BA13}"/>
              </a:ext>
            </a:extLst>
          </p:cNvPr>
          <p:cNvSpPr txBox="1"/>
          <p:nvPr/>
        </p:nvSpPr>
        <p:spPr>
          <a:xfrm>
            <a:off x="4322379" y="5268369"/>
            <a:ext cx="3444766" cy="1077218"/>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コンゴのお正月ニュースや、平和番組に出演し、コンゴ中になかよし学園の活動をアピールしました</a:t>
            </a: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20" name="TextBox 19">
            <a:extLst>
              <a:ext uri="{FF2B5EF4-FFF2-40B4-BE49-F238E27FC236}">
                <a16:creationId xmlns:a16="http://schemas.microsoft.com/office/drawing/2014/main" id="{5C781246-46A1-4635-80AD-D24E58576246}"/>
              </a:ext>
            </a:extLst>
          </p:cNvPr>
          <p:cNvSpPr txBox="1"/>
          <p:nvPr/>
        </p:nvSpPr>
        <p:spPr>
          <a:xfrm>
            <a:off x="7972097" y="5268368"/>
            <a:ext cx="3567604" cy="1077218"/>
          </a:xfrm>
          <a:prstGeom prst="rect">
            <a:avLst/>
          </a:prstGeom>
          <a:noFill/>
        </p:spPr>
        <p:txBody>
          <a:bodyPr wrap="square">
            <a:spAutoFit/>
          </a:bodyPr>
          <a:lstStyle/>
          <a:p>
            <a:pPr lvl="1">
              <a:defRPr/>
            </a:pPr>
            <a:r>
              <a:rPr kumimoji="0" lang="en-US"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世界で活動する敷居を下げるため、私たちはあらゆるジャンルのメディアに出演し、世界の現状を伝えています</a:t>
            </a: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21" name="TextBox 20">
            <a:extLst>
              <a:ext uri="{FF2B5EF4-FFF2-40B4-BE49-F238E27FC236}">
                <a16:creationId xmlns:a16="http://schemas.microsoft.com/office/drawing/2014/main" id="{3528789B-96A4-4335-9255-8D80BFC7CC2C}"/>
              </a:ext>
            </a:extLst>
          </p:cNvPr>
          <p:cNvSpPr txBox="1"/>
          <p:nvPr/>
        </p:nvSpPr>
        <p:spPr>
          <a:xfrm>
            <a:off x="1127235" y="4617853"/>
            <a:ext cx="26328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NHK</a:t>
            </a:r>
          </a:p>
        </p:txBody>
      </p:sp>
      <p:sp>
        <p:nvSpPr>
          <p:cNvPr id="23" name="TextBox 22">
            <a:extLst>
              <a:ext uri="{FF2B5EF4-FFF2-40B4-BE49-F238E27FC236}">
                <a16:creationId xmlns:a16="http://schemas.microsoft.com/office/drawing/2014/main" id="{16991B12-9D21-41F6-A232-FD6FBBF00612}"/>
              </a:ext>
            </a:extLst>
          </p:cNvPr>
          <p:cNvSpPr txBox="1"/>
          <p:nvPr/>
        </p:nvSpPr>
        <p:spPr>
          <a:xfrm>
            <a:off x="4882055" y="4600738"/>
            <a:ext cx="26328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CONGO TV</a:t>
            </a:r>
          </a:p>
        </p:txBody>
      </p:sp>
      <p:sp>
        <p:nvSpPr>
          <p:cNvPr id="25" name="TextBox 24">
            <a:extLst>
              <a:ext uri="{FF2B5EF4-FFF2-40B4-BE49-F238E27FC236}">
                <a16:creationId xmlns:a16="http://schemas.microsoft.com/office/drawing/2014/main" id="{1736771B-63A8-4C32-BBDD-0193D55738F5}"/>
              </a:ext>
            </a:extLst>
          </p:cNvPr>
          <p:cNvSpPr txBox="1"/>
          <p:nvPr/>
        </p:nvSpPr>
        <p:spPr>
          <a:xfrm>
            <a:off x="8636876" y="4566657"/>
            <a:ext cx="26328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バラエティ番組</a:t>
            </a:r>
            <a:endParaRPr kumimoji="0" lang="en-US"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16">
            <a:extLst>
              <a:ext uri="{FF2B5EF4-FFF2-40B4-BE49-F238E27FC236}">
                <a16:creationId xmlns:a16="http://schemas.microsoft.com/office/drawing/2014/main" id="{01B67D76-CDCF-5072-92EB-35FB9EB64D92}"/>
              </a:ext>
            </a:extLst>
          </p:cNvPr>
          <p:cNvSpPr txBox="1"/>
          <p:nvPr/>
        </p:nvSpPr>
        <p:spPr>
          <a:xfrm>
            <a:off x="772511" y="1389753"/>
            <a:ext cx="11172562" cy="646331"/>
          </a:xfrm>
          <a:prstGeom prst="rect">
            <a:avLst/>
          </a:prstGeom>
          <a:noFill/>
        </p:spPr>
        <p:txBody>
          <a:bodyPr wrap="square">
            <a:spAutoFit/>
          </a:bodyPr>
          <a:lstStyle/>
          <a:p>
            <a:pPr>
              <a:defRPr/>
            </a:pPr>
            <a:r>
              <a:rPr lang="ja-JP" altLang="en-US" b="1">
                <a:latin typeface="Century Gothic" panose="020B0502020202020204" pitchFamily="34" charset="0"/>
              </a:rPr>
              <a:t>なかよし学園の活動は国内外のメディアで大きく取り上げられています。</a:t>
            </a:r>
            <a:endParaRPr lang="en-US" altLang="ja-JP" b="1" dirty="0">
              <a:latin typeface="Century Gothic" panose="020B0502020202020204" pitchFamily="34" charset="0"/>
            </a:endParaRPr>
          </a:p>
          <a:p>
            <a:pPr>
              <a:defRPr/>
            </a:pPr>
            <a:r>
              <a:rPr lang="ja-JP" altLang="en-US" b="1">
                <a:latin typeface="Century Gothic" panose="020B0502020202020204" pitchFamily="34" charset="0"/>
              </a:rPr>
              <a:t>私たちは世界に「平和」を訴え、</a:t>
            </a:r>
            <a:r>
              <a:rPr kumimoji="0" lang="ja-JP" altLang="en-US" b="1" u="none" strike="noStrike" kern="1200" cap="none" spc="0" normalizeH="0" baseline="0" noProof="0">
                <a:ln>
                  <a:noFill/>
                </a:ln>
                <a:solidFill>
                  <a:prstClr val="black"/>
                </a:solidFill>
                <a:effectLst/>
                <a:uLnTx/>
                <a:uFillTx/>
                <a:latin typeface="Century Gothic" panose="020B0502020202020204" pitchFamily="34" charset="0"/>
              </a:rPr>
              <a:t>私たちの活動を発信し続けます。</a:t>
            </a:r>
            <a:endParaRPr kumimoji="0" lang="en-US" b="1"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5" name="Picture 2">
            <a:extLst>
              <a:ext uri="{FF2B5EF4-FFF2-40B4-BE49-F238E27FC236}">
                <a16:creationId xmlns:a16="http://schemas.microsoft.com/office/drawing/2014/main" id="{246F8EDC-C4C4-C2EF-D5D6-A5D4CB5C731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321"/>
          <a:stretch/>
        </p:blipFill>
        <p:spPr bwMode="auto">
          <a:xfrm>
            <a:off x="863659" y="2359731"/>
            <a:ext cx="3148666" cy="2028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A49AD75-B652-12B9-2920-58489A4162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331972" y="2340752"/>
            <a:ext cx="1855906" cy="20325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955FFB9-6B8C-D273-7695-FD2B1B26878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8534981" y="2335198"/>
            <a:ext cx="2874383" cy="192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21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C1AF57-55EF-4837-851F-3533B1D50ED4}"/>
              </a:ext>
            </a:extLst>
          </p:cNvPr>
          <p:cNvSpPr txBox="1"/>
          <p:nvPr/>
        </p:nvSpPr>
        <p:spPr>
          <a:xfrm>
            <a:off x="1298575" y="2303752"/>
            <a:ext cx="1422400" cy="369332"/>
          </a:xfrm>
          <a:prstGeom prst="rect">
            <a:avLst/>
          </a:prstGeom>
          <a:noFill/>
        </p:spPr>
        <p:txBody>
          <a:bodyPr wrap="square" rtlCol="0">
            <a:spAutoFit/>
          </a:bodyPr>
          <a:lstStyle/>
          <a:p>
            <a:pPr algn="ctr"/>
            <a:r>
              <a:rPr lang="en-US" dirty="0">
                <a:latin typeface="Century Gothic" panose="020B0502020202020204" pitchFamily="34" charset="0"/>
              </a:rPr>
              <a:t>YUICHI</a:t>
            </a:r>
            <a:endParaRPr lang="ru-RU" dirty="0">
              <a:latin typeface="Century Gothic" panose="020B0502020202020204" pitchFamily="34" charset="0"/>
            </a:endParaRPr>
          </a:p>
        </p:txBody>
      </p:sp>
      <p:sp>
        <p:nvSpPr>
          <p:cNvPr id="9" name="TextBox 8">
            <a:extLst>
              <a:ext uri="{FF2B5EF4-FFF2-40B4-BE49-F238E27FC236}">
                <a16:creationId xmlns:a16="http://schemas.microsoft.com/office/drawing/2014/main" id="{0CEAEBD1-E4F2-4FC2-B73A-B40CCE1B5500}"/>
              </a:ext>
            </a:extLst>
          </p:cNvPr>
          <p:cNvSpPr txBox="1"/>
          <p:nvPr/>
        </p:nvSpPr>
        <p:spPr>
          <a:xfrm>
            <a:off x="4022725" y="2303752"/>
            <a:ext cx="1422400" cy="369332"/>
          </a:xfrm>
          <a:prstGeom prst="rect">
            <a:avLst/>
          </a:prstGeom>
          <a:noFill/>
        </p:spPr>
        <p:txBody>
          <a:bodyPr wrap="square" rtlCol="0">
            <a:spAutoFit/>
          </a:bodyPr>
          <a:lstStyle/>
          <a:p>
            <a:pPr algn="ctr"/>
            <a:r>
              <a:rPr lang="en-US" dirty="0">
                <a:latin typeface="Century Gothic" panose="020B0502020202020204" pitchFamily="34" charset="0"/>
              </a:rPr>
              <a:t>ANANAS</a:t>
            </a:r>
            <a:endParaRPr lang="ru-RU" dirty="0">
              <a:latin typeface="Century Gothic" panose="020B0502020202020204" pitchFamily="34" charset="0"/>
            </a:endParaRPr>
          </a:p>
        </p:txBody>
      </p:sp>
      <p:sp>
        <p:nvSpPr>
          <p:cNvPr id="11" name="TextBox 10">
            <a:extLst>
              <a:ext uri="{FF2B5EF4-FFF2-40B4-BE49-F238E27FC236}">
                <a16:creationId xmlns:a16="http://schemas.microsoft.com/office/drawing/2014/main" id="{983C88C2-C33B-4999-BC9A-8A0DDAE7CD70}"/>
              </a:ext>
            </a:extLst>
          </p:cNvPr>
          <p:cNvSpPr txBox="1"/>
          <p:nvPr/>
        </p:nvSpPr>
        <p:spPr>
          <a:xfrm>
            <a:off x="6746875" y="2303752"/>
            <a:ext cx="1422400" cy="369332"/>
          </a:xfrm>
          <a:prstGeom prst="rect">
            <a:avLst/>
          </a:prstGeom>
          <a:noFill/>
        </p:spPr>
        <p:txBody>
          <a:bodyPr wrap="square" rtlCol="0">
            <a:spAutoFit/>
          </a:bodyPr>
          <a:lstStyle/>
          <a:p>
            <a:pPr algn="ctr"/>
            <a:r>
              <a:rPr lang="en-US" dirty="0">
                <a:latin typeface="Century Gothic" panose="020B0502020202020204" pitchFamily="34" charset="0"/>
              </a:rPr>
              <a:t>AKIRA</a:t>
            </a:r>
            <a:endParaRPr lang="ru-RU" dirty="0">
              <a:latin typeface="Century Gothic" panose="020B0502020202020204" pitchFamily="34" charset="0"/>
            </a:endParaRPr>
          </a:p>
        </p:txBody>
      </p:sp>
      <p:sp>
        <p:nvSpPr>
          <p:cNvPr id="13" name="TextBox 12">
            <a:extLst>
              <a:ext uri="{FF2B5EF4-FFF2-40B4-BE49-F238E27FC236}">
                <a16:creationId xmlns:a16="http://schemas.microsoft.com/office/drawing/2014/main" id="{AD15C9DC-5C1A-4B34-BF98-50A9C5E29B82}"/>
              </a:ext>
            </a:extLst>
          </p:cNvPr>
          <p:cNvSpPr txBox="1"/>
          <p:nvPr/>
        </p:nvSpPr>
        <p:spPr>
          <a:xfrm>
            <a:off x="9471025" y="2303752"/>
            <a:ext cx="1422400" cy="369332"/>
          </a:xfrm>
          <a:prstGeom prst="rect">
            <a:avLst/>
          </a:prstGeom>
          <a:noFill/>
        </p:spPr>
        <p:txBody>
          <a:bodyPr wrap="square" rtlCol="0">
            <a:spAutoFit/>
          </a:bodyPr>
          <a:lstStyle/>
          <a:p>
            <a:pPr algn="ctr"/>
            <a:r>
              <a:rPr lang="en-US" dirty="0">
                <a:latin typeface="Century Gothic" panose="020B0502020202020204" pitchFamily="34" charset="0"/>
              </a:rPr>
              <a:t>SOTHY</a:t>
            </a:r>
            <a:endParaRPr lang="ru-RU" dirty="0">
              <a:latin typeface="Century Gothic" panose="020B0502020202020204" pitchFamily="34" charset="0"/>
            </a:endParaRPr>
          </a:p>
        </p:txBody>
      </p:sp>
      <p:sp>
        <p:nvSpPr>
          <p:cNvPr id="15" name="TextBox 14">
            <a:extLst>
              <a:ext uri="{FF2B5EF4-FFF2-40B4-BE49-F238E27FC236}">
                <a16:creationId xmlns:a16="http://schemas.microsoft.com/office/drawing/2014/main" id="{21F6BCC9-6A79-45D9-B10A-328A95B58EC1}"/>
              </a:ext>
            </a:extLst>
          </p:cNvPr>
          <p:cNvSpPr txBox="1"/>
          <p:nvPr/>
        </p:nvSpPr>
        <p:spPr>
          <a:xfrm>
            <a:off x="817422" y="631392"/>
            <a:ext cx="2766958" cy="1200329"/>
          </a:xfrm>
          <a:prstGeom prst="rect">
            <a:avLst/>
          </a:prstGeom>
          <a:noFill/>
        </p:spPr>
        <p:txBody>
          <a:bodyPr wrap="square" rtlCol="0">
            <a:spAutoFit/>
          </a:bodyPr>
          <a:lstStyle/>
          <a:p>
            <a:r>
              <a:rPr lang="en-US" sz="3600" dirty="0">
                <a:latin typeface="Segoe UI Web (West European)"/>
              </a:rPr>
              <a:t>NAKAYOSHI</a:t>
            </a:r>
          </a:p>
          <a:p>
            <a:r>
              <a:rPr lang="en-US" sz="3600" dirty="0">
                <a:latin typeface="Segoe UI Web (West European)"/>
              </a:rPr>
              <a:t>MEMBERS</a:t>
            </a:r>
            <a:endParaRPr lang="en-US" sz="3600" dirty="0">
              <a:effectLst/>
              <a:latin typeface="Segoe UI Web (West European)"/>
            </a:endParaRPr>
          </a:p>
        </p:txBody>
      </p:sp>
      <p:sp>
        <p:nvSpPr>
          <p:cNvPr id="17" name="TextBox 16">
            <a:extLst>
              <a:ext uri="{FF2B5EF4-FFF2-40B4-BE49-F238E27FC236}">
                <a16:creationId xmlns:a16="http://schemas.microsoft.com/office/drawing/2014/main" id="{64F30595-6AD2-4F36-BE6A-D61C01147BC4}"/>
              </a:ext>
            </a:extLst>
          </p:cNvPr>
          <p:cNvSpPr txBox="1"/>
          <p:nvPr/>
        </p:nvSpPr>
        <p:spPr>
          <a:xfrm>
            <a:off x="4327137" y="754502"/>
            <a:ext cx="7217163" cy="954107"/>
          </a:xfrm>
          <a:prstGeom prst="rect">
            <a:avLst/>
          </a:prstGeom>
          <a:noFill/>
        </p:spPr>
        <p:txBody>
          <a:bodyPr wrap="square">
            <a:spAutoFit/>
          </a:bodyPr>
          <a:lstStyle/>
          <a:p>
            <a:pPr>
              <a:defRPr/>
            </a:pPr>
            <a:r>
              <a:rPr kumimoji="0" lang="en-US" sz="1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なかよし学園には各国に「HERO」と呼ばれるコアメンバーがいます</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a:defRPr/>
            </a:pPr>
            <a:r>
              <a:rPr lang="en-US" sz="1400" dirty="0">
                <a:solidFill>
                  <a:prstClr val="black"/>
                </a:solidFill>
                <a:latin typeface="Century Gothic" panose="020B0502020202020204" pitchFamily="34" charset="0"/>
              </a:rPr>
              <a:t>コンゴで少年兵の武装解除を行うアナナスや、5万個もの地雷を撤去し日本の教科書にも載ってるAKI・RA、カンボジアで孤児院を運営するソッティなど</a:t>
            </a:r>
            <a:r>
              <a:rPr kumimoji="0" lang="en-US" sz="1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多くの仲間たちと共に平和活動を行っています</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pic>
        <p:nvPicPr>
          <p:cNvPr id="19" name="Picture 2">
            <a:extLst>
              <a:ext uri="{FF2B5EF4-FFF2-40B4-BE49-F238E27FC236}">
                <a16:creationId xmlns:a16="http://schemas.microsoft.com/office/drawing/2014/main" id="{305D9339-308B-4ED1-BEC9-8B739A58CDB3}"/>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xfrm>
            <a:off x="663258" y="2757487"/>
            <a:ext cx="2724150" cy="41005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a:extLst>
              <a:ext uri="{FF2B5EF4-FFF2-40B4-BE49-F238E27FC236}">
                <a16:creationId xmlns:a16="http://schemas.microsoft.com/office/drawing/2014/main" id="{8A9C1FAB-F154-4807-B851-68E60A2E1F1E}"/>
              </a:ext>
            </a:extLst>
          </p:cNvPr>
          <p:cNvPicPr>
            <a:picLocks noGrp="1" noChangeAspect="1" noChangeArrowheads="1"/>
          </p:cNvPicPr>
          <p:nvPr>
            <p:ph type="pic" sz="quarter" idx="16"/>
          </p:nvPr>
        </p:nvPicPr>
        <p:blipFill rotWithShape="1">
          <a:blip r:embed="rId3" cstate="email">
            <a:extLst>
              <a:ext uri="{28A0092B-C50C-407E-A947-70E740481C1C}">
                <a14:useLocalDpi xmlns:a14="http://schemas.microsoft.com/office/drawing/2010/main"/>
              </a:ext>
            </a:extLst>
          </a:blip>
          <a:srcRect/>
          <a:stretch/>
        </p:blipFill>
        <p:spPr bwMode="auto">
          <a:xfrm rot="10800000">
            <a:off x="8820150" y="2761657"/>
            <a:ext cx="2724150" cy="40862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CDB3F9E2-6865-452D-8019-F0FE7BA1F452}"/>
              </a:ext>
            </a:extLst>
          </p:cNvPr>
          <p:cNvPicPr>
            <a:picLocks noGrp="1" noChangeAspect="1" noChangeArrowheads="1"/>
          </p:cNvPicPr>
          <p:nvPr>
            <p:ph type="pic" sz="quarter" idx="15"/>
          </p:nvPr>
        </p:nvPicPr>
        <p:blipFill rotWithShape="1">
          <a:blip r:embed="rId4" cstate="email">
            <a:extLst>
              <a:ext uri="{28A0092B-C50C-407E-A947-70E740481C1C}">
                <a14:useLocalDpi xmlns:a14="http://schemas.microsoft.com/office/drawing/2010/main"/>
              </a:ext>
            </a:extLst>
          </a:blip>
          <a:srcRect/>
          <a:stretch/>
        </p:blipFill>
        <p:spPr bwMode="auto">
          <a:xfrm>
            <a:off x="6096000" y="2757488"/>
            <a:ext cx="2724150" cy="40903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319E056F-7F48-4D16-BD7A-8BC83DB932E5}"/>
              </a:ext>
            </a:extLst>
          </p:cNvPr>
          <p:cNvPicPr>
            <a:picLocks noGrp="1" noChangeAspect="1" noChangeArrowheads="1"/>
          </p:cNvPicPr>
          <p:nvPr>
            <p:ph type="pic" sz="quarter" idx="14"/>
          </p:nvPr>
        </p:nvPicPr>
        <p:blipFill>
          <a:blip r:embed="rId5" cstate="email">
            <a:extLst>
              <a:ext uri="{28A0092B-C50C-407E-A947-70E740481C1C}">
                <a14:useLocalDpi xmlns:a14="http://schemas.microsoft.com/office/drawing/2010/main"/>
              </a:ext>
            </a:extLst>
          </a:blip>
          <a:srcRect/>
          <a:stretch/>
        </p:blipFill>
        <p:spPr bwMode="auto">
          <a:xfrm rot="10800000">
            <a:off x="3387725" y="2762250"/>
            <a:ext cx="272415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954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B3F021B-8854-4C51-9B2B-C78563866BD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8117309"/>
          </a:xfrm>
          <a:prstGeom prst="rect">
            <a:avLst/>
          </a:prstGeom>
          <a:noFill/>
          <a:extLst>
            <a:ext uri="{909E8E84-426E-40DD-AFC4-6F175D3DCCD1}">
              <a14:hiddenFill xmlns:a14="http://schemas.microsoft.com/office/drawing/2010/main">
                <a:solidFill>
                  <a:srgbClr val="FFFFFF"/>
                </a:solidFill>
              </a14:hiddenFill>
            </a:ext>
          </a:extLst>
        </p:spPr>
      </p:pic>
      <p:sp>
        <p:nvSpPr>
          <p:cNvPr id="2" name="Полилиния: фигура 1">
            <a:extLst>
              <a:ext uri="{FF2B5EF4-FFF2-40B4-BE49-F238E27FC236}">
                <a16:creationId xmlns:a16="http://schemas.microsoft.com/office/drawing/2014/main" id="{9EAB6C00-1DBC-40F8-9559-7C4CE690AA58}"/>
              </a:ext>
            </a:extLst>
          </p:cNvPr>
          <p:cNvSpPr/>
          <p:nvPr/>
        </p:nvSpPr>
        <p:spPr>
          <a:xfrm rot="2482924">
            <a:off x="-37168" y="-2384567"/>
            <a:ext cx="3304971" cy="10350343"/>
          </a:xfrm>
          <a:custGeom>
            <a:avLst/>
            <a:gdLst>
              <a:gd name="connsiteX0" fmla="*/ 0 w 3304971"/>
              <a:gd name="connsiteY0" fmla="*/ 2911886 h 10350343"/>
              <a:gd name="connsiteX1" fmla="*/ 3304971 w 3304971"/>
              <a:gd name="connsiteY1" fmla="*/ 0 h 10350343"/>
              <a:gd name="connsiteX2" fmla="*/ 3304971 w 3304971"/>
              <a:gd name="connsiteY2" fmla="*/ 9140124 h 10350343"/>
              <a:gd name="connsiteX3" fmla="*/ 1931381 w 3304971"/>
              <a:gd name="connsiteY3" fmla="*/ 10350343 h 10350343"/>
              <a:gd name="connsiteX4" fmla="*/ 0 w 3304971"/>
              <a:gd name="connsiteY4" fmla="*/ 8158239 h 10350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71" h="10350343">
                <a:moveTo>
                  <a:pt x="0" y="2911886"/>
                </a:moveTo>
                <a:lnTo>
                  <a:pt x="3304971" y="0"/>
                </a:lnTo>
                <a:lnTo>
                  <a:pt x="3304971" y="9140124"/>
                </a:lnTo>
                <a:lnTo>
                  <a:pt x="1931381" y="10350343"/>
                </a:lnTo>
                <a:lnTo>
                  <a:pt x="0" y="8158239"/>
                </a:lnTo>
                <a:close/>
              </a:path>
            </a:pathLst>
          </a:custGeom>
          <a:solidFill>
            <a:srgbClr val="8B99C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 name="Полилиния: фигура 2">
            <a:extLst>
              <a:ext uri="{FF2B5EF4-FFF2-40B4-BE49-F238E27FC236}">
                <a16:creationId xmlns:a16="http://schemas.microsoft.com/office/drawing/2014/main" id="{712EAB1D-0171-4ECA-B2B3-FD110301D2F2}"/>
              </a:ext>
            </a:extLst>
          </p:cNvPr>
          <p:cNvSpPr/>
          <p:nvPr/>
        </p:nvSpPr>
        <p:spPr>
          <a:xfrm rot="2482924">
            <a:off x="10232878" y="2141371"/>
            <a:ext cx="1904934" cy="6108928"/>
          </a:xfrm>
          <a:custGeom>
            <a:avLst/>
            <a:gdLst>
              <a:gd name="connsiteX0" fmla="*/ 0 w 1904934"/>
              <a:gd name="connsiteY0" fmla="*/ 0 h 6776459"/>
              <a:gd name="connsiteX1" fmla="*/ 1904934 w 1904934"/>
              <a:gd name="connsiteY1" fmla="*/ 2162087 h 6776459"/>
              <a:gd name="connsiteX2" fmla="*/ 1904934 w 1904934"/>
              <a:gd name="connsiteY2" fmla="*/ 5098093 h 6776459"/>
              <a:gd name="connsiteX3" fmla="*/ 0 w 1904934"/>
              <a:gd name="connsiteY3" fmla="*/ 6776459 h 6776459"/>
            </a:gdLst>
            <a:ahLst/>
            <a:cxnLst>
              <a:cxn ang="0">
                <a:pos x="connsiteX0" y="connsiteY0"/>
              </a:cxn>
              <a:cxn ang="0">
                <a:pos x="connsiteX1" y="connsiteY1"/>
              </a:cxn>
              <a:cxn ang="0">
                <a:pos x="connsiteX2" y="connsiteY2"/>
              </a:cxn>
              <a:cxn ang="0">
                <a:pos x="connsiteX3" y="connsiteY3"/>
              </a:cxn>
            </a:cxnLst>
            <a:rect l="l" t="t" r="r" b="b"/>
            <a:pathLst>
              <a:path w="1904934" h="6776459">
                <a:moveTo>
                  <a:pt x="0" y="0"/>
                </a:moveTo>
                <a:lnTo>
                  <a:pt x="1904934" y="2162087"/>
                </a:lnTo>
                <a:lnTo>
                  <a:pt x="1904934" y="5098093"/>
                </a:lnTo>
                <a:lnTo>
                  <a:pt x="0" y="6776459"/>
                </a:lnTo>
                <a:close/>
              </a:path>
            </a:pathLst>
          </a:custGeom>
          <a:solidFill>
            <a:srgbClr val="8B99C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1" name="Полилиния: фигура 20">
            <a:extLst>
              <a:ext uri="{FF2B5EF4-FFF2-40B4-BE49-F238E27FC236}">
                <a16:creationId xmlns:a16="http://schemas.microsoft.com/office/drawing/2014/main" id="{F4E35F21-A3EE-434C-AE29-590EE47BB99E}"/>
              </a:ext>
            </a:extLst>
          </p:cNvPr>
          <p:cNvSpPr/>
          <p:nvPr/>
        </p:nvSpPr>
        <p:spPr>
          <a:xfrm rot="2482924">
            <a:off x="10142574" y="1557175"/>
            <a:ext cx="1904934" cy="6776459"/>
          </a:xfrm>
          <a:custGeom>
            <a:avLst/>
            <a:gdLst>
              <a:gd name="connsiteX0" fmla="*/ 0 w 1904934"/>
              <a:gd name="connsiteY0" fmla="*/ 0 h 6776459"/>
              <a:gd name="connsiteX1" fmla="*/ 1904934 w 1904934"/>
              <a:gd name="connsiteY1" fmla="*/ 2162087 h 6776459"/>
              <a:gd name="connsiteX2" fmla="*/ 1904934 w 1904934"/>
              <a:gd name="connsiteY2" fmla="*/ 5098093 h 6776459"/>
              <a:gd name="connsiteX3" fmla="*/ 0 w 1904934"/>
              <a:gd name="connsiteY3" fmla="*/ 6776459 h 6776459"/>
            </a:gdLst>
            <a:ahLst/>
            <a:cxnLst>
              <a:cxn ang="0">
                <a:pos x="connsiteX0" y="connsiteY0"/>
              </a:cxn>
              <a:cxn ang="0">
                <a:pos x="connsiteX1" y="connsiteY1"/>
              </a:cxn>
              <a:cxn ang="0">
                <a:pos x="connsiteX2" y="connsiteY2"/>
              </a:cxn>
              <a:cxn ang="0">
                <a:pos x="connsiteX3" y="connsiteY3"/>
              </a:cxn>
            </a:cxnLst>
            <a:rect l="l" t="t" r="r" b="b"/>
            <a:pathLst>
              <a:path w="1904934" h="6776459">
                <a:moveTo>
                  <a:pt x="0" y="0"/>
                </a:moveTo>
                <a:lnTo>
                  <a:pt x="1904934" y="2162087"/>
                </a:lnTo>
                <a:lnTo>
                  <a:pt x="1904934" y="5098093"/>
                </a:lnTo>
                <a:lnTo>
                  <a:pt x="0" y="6776459"/>
                </a:lnTo>
                <a:close/>
              </a:path>
            </a:pathLst>
          </a:cu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8" name="Полилиния: фигура 17">
            <a:extLst>
              <a:ext uri="{FF2B5EF4-FFF2-40B4-BE49-F238E27FC236}">
                <a16:creationId xmlns:a16="http://schemas.microsoft.com/office/drawing/2014/main" id="{6005BA62-4CC3-4001-945E-ED2386BCC57A}"/>
              </a:ext>
            </a:extLst>
          </p:cNvPr>
          <p:cNvSpPr/>
          <p:nvPr/>
        </p:nvSpPr>
        <p:spPr>
          <a:xfrm rot="2482924">
            <a:off x="-515742" y="-2384566"/>
            <a:ext cx="3304971" cy="10350343"/>
          </a:xfrm>
          <a:custGeom>
            <a:avLst/>
            <a:gdLst>
              <a:gd name="connsiteX0" fmla="*/ 0 w 3304971"/>
              <a:gd name="connsiteY0" fmla="*/ 2911886 h 10350343"/>
              <a:gd name="connsiteX1" fmla="*/ 3304971 w 3304971"/>
              <a:gd name="connsiteY1" fmla="*/ 0 h 10350343"/>
              <a:gd name="connsiteX2" fmla="*/ 3304971 w 3304971"/>
              <a:gd name="connsiteY2" fmla="*/ 9140124 h 10350343"/>
              <a:gd name="connsiteX3" fmla="*/ 1931381 w 3304971"/>
              <a:gd name="connsiteY3" fmla="*/ 10350343 h 10350343"/>
              <a:gd name="connsiteX4" fmla="*/ 0 w 3304971"/>
              <a:gd name="connsiteY4" fmla="*/ 8158239 h 10350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71" h="10350343">
                <a:moveTo>
                  <a:pt x="0" y="2911886"/>
                </a:moveTo>
                <a:lnTo>
                  <a:pt x="3304971" y="0"/>
                </a:lnTo>
                <a:lnTo>
                  <a:pt x="3304971" y="9140124"/>
                </a:lnTo>
                <a:lnTo>
                  <a:pt x="1931381" y="10350343"/>
                </a:lnTo>
                <a:lnTo>
                  <a:pt x="0" y="8158239"/>
                </a:lnTo>
                <a:close/>
              </a:path>
            </a:pathLst>
          </a:cu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TextBox 6">
            <a:extLst>
              <a:ext uri="{FF2B5EF4-FFF2-40B4-BE49-F238E27FC236}">
                <a16:creationId xmlns:a16="http://schemas.microsoft.com/office/drawing/2014/main" id="{A8C98543-8C0F-4BD8-9E01-D660BBAB0BBB}"/>
              </a:ext>
            </a:extLst>
          </p:cNvPr>
          <p:cNvSpPr txBox="1"/>
          <p:nvPr/>
        </p:nvSpPr>
        <p:spPr>
          <a:xfrm>
            <a:off x="668536" y="628233"/>
            <a:ext cx="3402767" cy="2800767"/>
          </a:xfrm>
          <a:prstGeom prst="rect">
            <a:avLst/>
          </a:prstGeom>
          <a:noFill/>
        </p:spPr>
        <p:txBody>
          <a:bodyPr wrap="square" rtlCol="0">
            <a:spAutoFit/>
          </a:bodyPr>
          <a:lstStyle/>
          <a:p>
            <a:r>
              <a:rPr lang="en-US" sz="4400" b="1" dirty="0">
                <a:solidFill>
                  <a:schemeClr val="bg1"/>
                </a:solidFill>
                <a:latin typeface="Century Gothic" panose="020B0502020202020204" pitchFamily="34" charset="0"/>
              </a:rPr>
              <a:t>LOVE OTHERS</a:t>
            </a:r>
          </a:p>
          <a:p>
            <a:r>
              <a:rPr lang="en-US" sz="4400" b="1" dirty="0">
                <a:solidFill>
                  <a:schemeClr val="bg1"/>
                </a:solidFill>
                <a:latin typeface="Century Gothic" panose="020B0502020202020204" pitchFamily="34" charset="0"/>
              </a:rPr>
              <a:t>for</a:t>
            </a:r>
          </a:p>
          <a:p>
            <a:r>
              <a:rPr lang="en-US" sz="4400" b="1" dirty="0">
                <a:solidFill>
                  <a:schemeClr val="bg1"/>
                </a:solidFill>
                <a:latin typeface="Century Gothic" panose="020B0502020202020204" pitchFamily="34" charset="0"/>
              </a:rPr>
              <a:t>yourself</a:t>
            </a:r>
            <a:endParaRPr lang="ru-RU" sz="4400" b="1"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4ED3EA4F-6EBD-46F0-A509-428A7714DB8A}"/>
              </a:ext>
            </a:extLst>
          </p:cNvPr>
          <p:cNvSpPr txBox="1"/>
          <p:nvPr/>
        </p:nvSpPr>
        <p:spPr>
          <a:xfrm>
            <a:off x="9436441" y="5195835"/>
            <a:ext cx="2310573" cy="646331"/>
          </a:xfrm>
          <a:prstGeom prst="rect">
            <a:avLst/>
          </a:prstGeom>
          <a:noFill/>
        </p:spPr>
        <p:txBody>
          <a:bodyPr wrap="square" rtlCol="0">
            <a:spAutoFit/>
          </a:bodyPr>
          <a:lstStyle/>
          <a:p>
            <a:r>
              <a:rPr lang="ru-RU" dirty="0">
                <a:solidFill>
                  <a:schemeClr val="bg1"/>
                </a:solidFill>
                <a:latin typeface="Century Gothic" panose="020B0502020202020204" pitchFamily="34" charset="0"/>
              </a:rPr>
              <a:t>nakayoshigakuen.office@gmail.com</a:t>
            </a:r>
          </a:p>
        </p:txBody>
      </p:sp>
    </p:spTree>
    <p:extLst>
      <p:ext uri="{BB962C8B-B14F-4D97-AF65-F5344CB8AC3E}">
        <p14:creationId xmlns:p14="http://schemas.microsoft.com/office/powerpoint/2010/main" val="1347368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фигура 3">
            <a:extLst>
              <a:ext uri="{FF2B5EF4-FFF2-40B4-BE49-F238E27FC236}">
                <a16:creationId xmlns:a16="http://schemas.microsoft.com/office/drawing/2014/main" id="{7B69F82D-730A-4FAC-8378-210B414C0F66}"/>
              </a:ext>
            </a:extLst>
          </p:cNvPr>
          <p:cNvSpPr/>
          <p:nvPr/>
        </p:nvSpPr>
        <p:spPr>
          <a:xfrm>
            <a:off x="7801731" y="885692"/>
            <a:ext cx="2296757" cy="1918557"/>
          </a:xfrm>
          <a:custGeom>
            <a:avLst/>
            <a:gdLst/>
            <a:ahLst/>
            <a:cxnLst/>
            <a:rect l="l" t="t" r="r" b="b"/>
            <a:pathLst>
              <a:path w="2296757" h="1918557">
                <a:moveTo>
                  <a:pt x="643865" y="330315"/>
                </a:moveTo>
                <a:cubicBezTo>
                  <a:pt x="585204" y="330315"/>
                  <a:pt x="533156" y="349148"/>
                  <a:pt x="487721" y="386816"/>
                </a:cubicBezTo>
                <a:cubicBezTo>
                  <a:pt x="442286" y="424483"/>
                  <a:pt x="407590" y="489263"/>
                  <a:pt x="383634" y="581155"/>
                </a:cubicBezTo>
                <a:cubicBezTo>
                  <a:pt x="359678" y="673047"/>
                  <a:pt x="347700" y="807574"/>
                  <a:pt x="347700" y="984735"/>
                </a:cubicBezTo>
                <a:cubicBezTo>
                  <a:pt x="347700" y="1215707"/>
                  <a:pt x="375168" y="1375276"/>
                  <a:pt x="430104" y="1463443"/>
                </a:cubicBezTo>
                <a:cubicBezTo>
                  <a:pt x="485040" y="1551610"/>
                  <a:pt x="556294" y="1595693"/>
                  <a:pt x="643865" y="1595693"/>
                </a:cubicBezTo>
                <a:cubicBezTo>
                  <a:pt x="728126" y="1595693"/>
                  <a:pt x="795040" y="1553886"/>
                  <a:pt x="844608" y="1470273"/>
                </a:cubicBezTo>
                <a:cubicBezTo>
                  <a:pt x="904912" y="1369274"/>
                  <a:pt x="935064" y="1200392"/>
                  <a:pt x="935064" y="963625"/>
                </a:cubicBezTo>
                <a:cubicBezTo>
                  <a:pt x="935064" y="723546"/>
                  <a:pt x="908010" y="557975"/>
                  <a:pt x="853902" y="466911"/>
                </a:cubicBezTo>
                <a:cubicBezTo>
                  <a:pt x="799793" y="375847"/>
                  <a:pt x="729781" y="330315"/>
                  <a:pt x="643865" y="330315"/>
                </a:cubicBezTo>
                <a:close/>
                <a:moveTo>
                  <a:pt x="1776450" y="45946"/>
                </a:moveTo>
                <a:lnTo>
                  <a:pt x="2296757" y="45946"/>
                </a:lnTo>
                <a:lnTo>
                  <a:pt x="2296757" y="1872611"/>
                </a:lnTo>
                <a:lnTo>
                  <a:pt x="1951541" y="1872611"/>
                </a:lnTo>
                <a:lnTo>
                  <a:pt x="1951541" y="372535"/>
                </a:lnTo>
                <a:lnTo>
                  <a:pt x="1575280" y="372535"/>
                </a:lnTo>
                <a:close/>
                <a:moveTo>
                  <a:pt x="635794" y="0"/>
                </a:moveTo>
                <a:cubicBezTo>
                  <a:pt x="769079" y="0"/>
                  <a:pt x="883944" y="32700"/>
                  <a:pt x="980389" y="98101"/>
                </a:cubicBezTo>
                <a:cubicBezTo>
                  <a:pt x="1076834" y="163501"/>
                  <a:pt x="1151341" y="263465"/>
                  <a:pt x="1203910" y="397992"/>
                </a:cubicBezTo>
                <a:cubicBezTo>
                  <a:pt x="1256479" y="532518"/>
                  <a:pt x="1282763" y="719821"/>
                  <a:pt x="1282763" y="959899"/>
                </a:cubicBezTo>
                <a:cubicBezTo>
                  <a:pt x="1282763" y="1202461"/>
                  <a:pt x="1256065" y="1391213"/>
                  <a:pt x="1202668" y="1526153"/>
                </a:cubicBezTo>
                <a:cubicBezTo>
                  <a:pt x="1149272" y="1661094"/>
                  <a:pt x="1077455" y="1760230"/>
                  <a:pt x="987219" y="1823561"/>
                </a:cubicBezTo>
                <a:cubicBezTo>
                  <a:pt x="896982" y="1886892"/>
                  <a:pt x="783152" y="1918557"/>
                  <a:pt x="645728" y="1918557"/>
                </a:cubicBezTo>
                <a:cubicBezTo>
                  <a:pt x="508304" y="1918557"/>
                  <a:pt x="392818" y="1886685"/>
                  <a:pt x="299270" y="1822940"/>
                </a:cubicBezTo>
                <a:cubicBezTo>
                  <a:pt x="205722" y="1759195"/>
                  <a:pt x="132457" y="1662336"/>
                  <a:pt x="79474" y="1532362"/>
                </a:cubicBezTo>
                <a:cubicBezTo>
                  <a:pt x="26491" y="1402389"/>
                  <a:pt x="0" y="1217363"/>
                  <a:pt x="0" y="977284"/>
                </a:cubicBezTo>
                <a:cubicBezTo>
                  <a:pt x="0" y="642002"/>
                  <a:pt x="51741" y="399027"/>
                  <a:pt x="155223" y="248357"/>
                </a:cubicBezTo>
                <a:cubicBezTo>
                  <a:pt x="270295" y="82785"/>
                  <a:pt x="430485" y="0"/>
                  <a:pt x="635794" y="0"/>
                </a:cubicBezTo>
                <a:close/>
              </a:path>
            </a:pathLst>
          </a:custGeom>
          <a:solidFill>
            <a:srgbClr val="252B3B">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6" name="Прямоугольник 5">
            <a:extLst>
              <a:ext uri="{FF2B5EF4-FFF2-40B4-BE49-F238E27FC236}">
                <a16:creationId xmlns:a16="http://schemas.microsoft.com/office/drawing/2014/main" id="{01006EC2-D5AF-4EC5-8A6C-3E63EA1948AC}"/>
              </a:ext>
            </a:extLst>
          </p:cNvPr>
          <p:cNvSpPr/>
          <p:nvPr/>
        </p:nvSpPr>
        <p:spPr>
          <a:xfrm>
            <a:off x="4147930" y="0"/>
            <a:ext cx="1749287" cy="685800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B0B9FCFB-C76B-4224-8CA3-C4D498DE6891}"/>
              </a:ext>
            </a:extLst>
          </p:cNvPr>
          <p:cNvSpPr txBox="1"/>
          <p:nvPr/>
        </p:nvSpPr>
        <p:spPr>
          <a:xfrm>
            <a:off x="7295093" y="1844971"/>
            <a:ext cx="4560576" cy="923330"/>
          </a:xfrm>
          <a:prstGeom prst="rect">
            <a:avLst/>
          </a:prstGeom>
          <a:noFill/>
        </p:spPr>
        <p:txBody>
          <a:bodyPr wrap="square" rtlCol="0">
            <a:spAutoFit/>
          </a:bodyPr>
          <a:lstStyle/>
          <a:p>
            <a:r>
              <a:rPr lang="en-US" sz="5400" b="1" dirty="0">
                <a:latin typeface="Century Gothic" panose="020B0502020202020204" pitchFamily="34" charset="0"/>
              </a:rPr>
              <a:t>EDUCATION</a:t>
            </a:r>
          </a:p>
        </p:txBody>
      </p:sp>
      <p:sp>
        <p:nvSpPr>
          <p:cNvPr id="10" name="TextBox 9">
            <a:extLst>
              <a:ext uri="{FF2B5EF4-FFF2-40B4-BE49-F238E27FC236}">
                <a16:creationId xmlns:a16="http://schemas.microsoft.com/office/drawing/2014/main" id="{67C8BAB9-ABE6-4B1A-94F6-E454248412AA}"/>
              </a:ext>
            </a:extLst>
          </p:cNvPr>
          <p:cNvSpPr txBox="1"/>
          <p:nvPr/>
        </p:nvSpPr>
        <p:spPr>
          <a:xfrm>
            <a:off x="7181058" y="2986152"/>
            <a:ext cx="4788645" cy="213520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u="none" strike="noStrike">
                <a:solidFill>
                  <a:srgbClr val="2C2C2B"/>
                </a:solidFill>
                <a:effectLst/>
                <a:latin typeface="Meiryo" panose="020B0604030504040204" pitchFamily="34" charset="-128"/>
                <a:ea typeface="Meiryo" panose="020B0604030504040204" pitchFamily="34" charset="-128"/>
              </a:rPr>
              <a:t>私たちは世界各国で「教育」による</a:t>
            </a:r>
            <a:endParaRPr lang="en-US" altLang="ja-JP" u="none" strike="noStrike" dirty="0">
              <a:solidFill>
                <a:srgbClr val="2C2C2B"/>
              </a:solidFill>
              <a:effectLst/>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u="none" strike="noStrike">
                <a:solidFill>
                  <a:srgbClr val="2C2C2B"/>
                </a:solidFill>
                <a:effectLst/>
                <a:latin typeface="Meiryo" panose="020B0604030504040204" pitchFamily="34" charset="-128"/>
                <a:ea typeface="Meiryo" panose="020B0604030504040204" pitchFamily="34" charset="-128"/>
              </a:rPr>
              <a:t>平和構築を実現しています。</a:t>
            </a:r>
            <a:endParaRPr lang="en-US" altLang="ja-JP" u="none" strike="noStrike" dirty="0">
              <a:solidFill>
                <a:srgbClr val="2C2C2B"/>
              </a:solidFill>
              <a:effectLst/>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u="none" strike="noStrike">
                <a:solidFill>
                  <a:srgbClr val="2C2C2B"/>
                </a:solidFill>
                <a:effectLst/>
                <a:latin typeface="Meiryo" panose="020B0604030504040204" pitchFamily="34" charset="-128"/>
                <a:ea typeface="Meiryo" panose="020B0604030504040204" pitchFamily="34" charset="-128"/>
              </a:rPr>
              <a:t>わたあめやミニ四駆を使ったオリジナル授業は国境を超えて生徒たちに夢と希望を与えています。</a:t>
            </a:r>
            <a:endParaRPr kumimoji="0" lang="en-US" sz="180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pic>
        <p:nvPicPr>
          <p:cNvPr id="12" name="Picture 2">
            <a:extLst>
              <a:ext uri="{FF2B5EF4-FFF2-40B4-BE49-F238E27FC236}">
                <a16:creationId xmlns:a16="http://schemas.microsoft.com/office/drawing/2014/main" id="{CE1AD54A-2479-4185-9815-CB6FD6DE7139}"/>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xfrm rot="10800000">
            <a:off x="0" y="2602139"/>
            <a:ext cx="6740525" cy="220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44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DFAC7CC7-4A2B-4CCC-8DFE-9D47588983E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p:pic>
      <p:sp>
        <p:nvSpPr>
          <p:cNvPr id="8" name="Прямоугольник 7">
            <a:extLst>
              <a:ext uri="{FF2B5EF4-FFF2-40B4-BE49-F238E27FC236}">
                <a16:creationId xmlns:a16="http://schemas.microsoft.com/office/drawing/2014/main" id="{10A2E64F-ADC1-4189-9636-9F2C38E33BC7}"/>
              </a:ext>
            </a:extLst>
          </p:cNvPr>
          <p:cNvSpPr/>
          <p:nvPr/>
        </p:nvSpPr>
        <p:spPr>
          <a:xfrm>
            <a:off x="7250624" y="4305946"/>
            <a:ext cx="4861302" cy="1472339"/>
          </a:xfrm>
          <a:prstGeom prst="rect">
            <a:avLst/>
          </a:prstGeom>
          <a:solidFill>
            <a:srgbClr val="8B9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E724A15A-F84D-497E-948B-5F35E5F1939F}"/>
              </a:ext>
            </a:extLst>
          </p:cNvPr>
          <p:cNvSpPr/>
          <p:nvPr/>
        </p:nvSpPr>
        <p:spPr>
          <a:xfrm>
            <a:off x="7098224" y="4153546"/>
            <a:ext cx="4861302" cy="1472339"/>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A602F7EC-AE83-4A85-90F5-8984C302980E}"/>
              </a:ext>
            </a:extLst>
          </p:cNvPr>
          <p:cNvSpPr txBox="1"/>
          <p:nvPr/>
        </p:nvSpPr>
        <p:spPr>
          <a:xfrm>
            <a:off x="3504353" y="891859"/>
            <a:ext cx="7687644" cy="3139321"/>
          </a:xfrm>
          <a:prstGeom prst="rect">
            <a:avLst/>
          </a:prstGeom>
          <a:noFill/>
        </p:spPr>
        <p:txBody>
          <a:bodyPr wrap="square" rtlCol="0">
            <a:spAutoFit/>
          </a:bodyPr>
          <a:lstStyle/>
          <a:p>
            <a:pPr algn="r"/>
            <a:r>
              <a:rPr lang="en-US" sz="6600" b="1" dirty="0">
                <a:effectLst/>
                <a:latin typeface="Century Gothic" panose="020B0502020202020204" pitchFamily="34" charset="0"/>
              </a:rPr>
              <a:t>LESSONS </a:t>
            </a:r>
          </a:p>
          <a:p>
            <a:pPr algn="r"/>
            <a:r>
              <a:rPr lang="en-US" sz="6600" b="1" dirty="0">
                <a:latin typeface="Century Gothic" panose="020B0502020202020204" pitchFamily="34" charset="0"/>
              </a:rPr>
              <a:t>for</a:t>
            </a:r>
          </a:p>
          <a:p>
            <a:pPr algn="r"/>
            <a:r>
              <a:rPr lang="en-US" sz="6600" b="1" dirty="0">
                <a:effectLst/>
                <a:latin typeface="Century Gothic" panose="020B0502020202020204" pitchFamily="34" charset="0"/>
              </a:rPr>
              <a:t>ALL</a:t>
            </a:r>
            <a:endParaRPr lang="en-US" sz="3200" b="1" dirty="0">
              <a:effectLst/>
              <a:latin typeface="Century Gothic" panose="020B0502020202020204" pitchFamily="34" charset="0"/>
            </a:endParaRPr>
          </a:p>
        </p:txBody>
      </p:sp>
      <p:sp>
        <p:nvSpPr>
          <p:cNvPr id="14" name="TextBox 13">
            <a:extLst>
              <a:ext uri="{FF2B5EF4-FFF2-40B4-BE49-F238E27FC236}">
                <a16:creationId xmlns:a16="http://schemas.microsoft.com/office/drawing/2014/main" id="{87CDD9F4-3050-4043-A070-BD36099477BB}"/>
              </a:ext>
            </a:extLst>
          </p:cNvPr>
          <p:cNvSpPr txBox="1"/>
          <p:nvPr/>
        </p:nvSpPr>
        <p:spPr>
          <a:xfrm>
            <a:off x="8043621" y="4718949"/>
            <a:ext cx="2986330"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NAKAYOSHI-GAKUEN</a:t>
            </a:r>
            <a:endParaRPr lang="en-US" dirty="0">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193294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1D6ABA0-1111-4259-AE36-87FC97610FD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p:pic>
      <p:grpSp>
        <p:nvGrpSpPr>
          <p:cNvPr id="5" name="Группа 4">
            <a:extLst>
              <a:ext uri="{FF2B5EF4-FFF2-40B4-BE49-F238E27FC236}">
                <a16:creationId xmlns:a16="http://schemas.microsoft.com/office/drawing/2014/main" id="{FDFEF53F-38B3-4F33-AF67-31189867C1BA}"/>
              </a:ext>
            </a:extLst>
          </p:cNvPr>
          <p:cNvGrpSpPr/>
          <p:nvPr/>
        </p:nvGrpSpPr>
        <p:grpSpPr>
          <a:xfrm>
            <a:off x="1034321" y="1098028"/>
            <a:ext cx="6431733" cy="4661942"/>
            <a:chOff x="1034321" y="1098028"/>
            <a:chExt cx="6431733" cy="4661942"/>
          </a:xfrm>
        </p:grpSpPr>
        <p:sp>
          <p:nvSpPr>
            <p:cNvPr id="6" name="Прямоугольник 5">
              <a:extLst>
                <a:ext uri="{FF2B5EF4-FFF2-40B4-BE49-F238E27FC236}">
                  <a16:creationId xmlns:a16="http://schemas.microsoft.com/office/drawing/2014/main" id="{720FEAEB-06A0-431C-A358-6F2AD8B65BE8}"/>
                </a:ext>
              </a:extLst>
            </p:cNvPr>
            <p:cNvSpPr/>
            <p:nvPr/>
          </p:nvSpPr>
          <p:spPr>
            <a:xfrm>
              <a:off x="1034321" y="1098029"/>
              <a:ext cx="6026046" cy="4661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3755D4FB-3452-485B-86C7-31BA7FD03E4A}"/>
                </a:ext>
              </a:extLst>
            </p:cNvPr>
            <p:cNvSpPr/>
            <p:nvPr/>
          </p:nvSpPr>
          <p:spPr>
            <a:xfrm>
              <a:off x="6851457" y="1098028"/>
              <a:ext cx="614597" cy="4661941"/>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50000"/>
                  </a:schemeClr>
                </a:solidFill>
              </a:endParaRPr>
            </a:p>
          </p:txBody>
        </p:sp>
      </p:grpSp>
      <p:sp>
        <p:nvSpPr>
          <p:cNvPr id="8" name="TextBox 7">
            <a:extLst>
              <a:ext uri="{FF2B5EF4-FFF2-40B4-BE49-F238E27FC236}">
                <a16:creationId xmlns:a16="http://schemas.microsoft.com/office/drawing/2014/main" id="{BAA475F1-18D7-42ED-9A2D-5E6797F05AB0}"/>
              </a:ext>
            </a:extLst>
          </p:cNvPr>
          <p:cNvSpPr txBox="1"/>
          <p:nvPr/>
        </p:nvSpPr>
        <p:spPr>
          <a:xfrm>
            <a:off x="1416633" y="1792729"/>
            <a:ext cx="5238810" cy="1115690"/>
          </a:xfrm>
          <a:prstGeom prst="rect">
            <a:avLst/>
          </a:prstGeom>
          <a:noFill/>
        </p:spPr>
        <p:txBody>
          <a:bodyPr wrap="square" rtlCol="0">
            <a:spAutoFit/>
          </a:bodyPr>
          <a:lstStyle/>
          <a:p>
            <a:pPr algn="ctr"/>
            <a:r>
              <a:rPr lang="en" altLang="ja-JP" sz="2800" b="1" i="0" u="none" strike="noStrike" dirty="0">
                <a:solidFill>
                  <a:srgbClr val="000000"/>
                </a:solidFill>
                <a:effectLst/>
                <a:latin typeface="メイリオ" panose="020B0604030504040204" pitchFamily="34" charset="-128"/>
                <a:ea typeface="メイリオ" panose="020B0604030504040204" pitchFamily="34" charset="-128"/>
              </a:rPr>
              <a:t>“</a:t>
            </a:r>
            <a:r>
              <a:rPr lang="ja-JP" altLang="en-US" sz="2800" b="1" i="0" u="none" strike="noStrike">
                <a:solidFill>
                  <a:srgbClr val="000000"/>
                </a:solidFill>
                <a:effectLst/>
                <a:latin typeface="メイリオ" panose="020B0604030504040204" pitchFamily="34" charset="-128"/>
                <a:ea typeface="メイリオ" panose="020B0604030504040204" pitchFamily="34" charset="-128"/>
              </a:rPr>
              <a:t>教育は世界を平和にする　</a:t>
            </a:r>
            <a:endParaRPr lang="en-US" altLang="ja-JP" sz="2800" b="1" i="0" u="none" strike="noStrike" dirty="0">
              <a:solidFill>
                <a:srgbClr val="000000"/>
              </a:solidFill>
              <a:effectLst/>
              <a:latin typeface="メイリオ" panose="020B0604030504040204" pitchFamily="34" charset="-128"/>
              <a:ea typeface="メイリオ" panose="020B0604030504040204" pitchFamily="34" charset="-128"/>
            </a:endParaRPr>
          </a:p>
          <a:p>
            <a:pPr algn="ctr">
              <a:lnSpc>
                <a:spcPct val="150000"/>
              </a:lnSpc>
            </a:pPr>
            <a:r>
              <a:rPr lang="ja-JP" altLang="en-US" sz="2800" b="1" i="0" u="none" strike="noStrike">
                <a:solidFill>
                  <a:srgbClr val="000000"/>
                </a:solidFill>
                <a:effectLst/>
                <a:latin typeface="メイリオ" panose="020B0604030504040204" pitchFamily="34" charset="-128"/>
                <a:ea typeface="メイリオ" panose="020B0604030504040204" pitchFamily="34" charset="-128"/>
              </a:rPr>
              <a:t>最も強力な武器である</a:t>
            </a:r>
            <a:r>
              <a:rPr lang="en" altLang="ja-JP" sz="2800" b="1" i="0" u="none" strike="noStrike" dirty="0">
                <a:solidFill>
                  <a:srgbClr val="000000"/>
                </a:solidFill>
                <a:effectLst/>
                <a:latin typeface="メイリオ" panose="020B0604030504040204" pitchFamily="34" charset="-128"/>
                <a:ea typeface="メイリオ" panose="020B0604030504040204" pitchFamily="34" charset="-128"/>
              </a:rPr>
              <a:t>”</a:t>
            </a:r>
            <a:endParaRPr lang="en-US" sz="2800" dirty="0">
              <a:latin typeface="Century Gothic" panose="020B0502020202020204" pitchFamily="34" charset="0"/>
            </a:endParaRPr>
          </a:p>
        </p:txBody>
      </p:sp>
      <p:sp>
        <p:nvSpPr>
          <p:cNvPr id="9" name="TextBox 8">
            <a:extLst>
              <a:ext uri="{FF2B5EF4-FFF2-40B4-BE49-F238E27FC236}">
                <a16:creationId xmlns:a16="http://schemas.microsoft.com/office/drawing/2014/main" id="{C4449BA9-2966-4F30-AE36-C635A53D2E0A}"/>
              </a:ext>
            </a:extLst>
          </p:cNvPr>
          <p:cNvSpPr txBox="1"/>
          <p:nvPr/>
        </p:nvSpPr>
        <p:spPr>
          <a:xfrm>
            <a:off x="1416632" y="3680277"/>
            <a:ext cx="5033864" cy="1323439"/>
          </a:xfrm>
          <a:prstGeom prst="rect">
            <a:avLst/>
          </a:prstGeom>
          <a:noFill/>
        </p:spPr>
        <p:txBody>
          <a:bodyPr wrap="square">
            <a:spAutoFit/>
          </a:bodyPr>
          <a:lstStyle/>
          <a:p>
            <a:pPr fontAlgn="base"/>
            <a:r>
              <a:rPr lang="ja-JP" altLang="en-US" sz="2000" b="1" u="none" strike="noStrike">
                <a:effectLst/>
                <a:latin typeface="Meiryo" panose="020B0604030504040204" pitchFamily="34" charset="-128"/>
                <a:ea typeface="Meiryo" panose="020B0604030504040204" pitchFamily="34" charset="-128"/>
                <a:cs typeface="Arial Black" panose="020B0604020202020204" pitchFamily="34" charset="0"/>
              </a:rPr>
              <a:t>世界には頑張りたくても頑張れない人が</a:t>
            </a:r>
            <a:endParaRPr lang="en-US" altLang="ja-JP" sz="2000" b="1" u="none" strike="noStrike" dirty="0">
              <a:effectLst/>
              <a:latin typeface="Meiryo" panose="020B0604030504040204" pitchFamily="34" charset="-128"/>
              <a:ea typeface="Meiryo" panose="020B0604030504040204" pitchFamily="34" charset="-128"/>
              <a:cs typeface="Arial Black" panose="020B0604020202020204" pitchFamily="34" charset="0"/>
            </a:endParaRPr>
          </a:p>
          <a:p>
            <a:pPr fontAlgn="base"/>
            <a:r>
              <a:rPr lang="ja-JP" altLang="en-US" sz="2000" b="1">
                <a:latin typeface="Meiryo" panose="020B0604030504040204" pitchFamily="34" charset="-128"/>
                <a:ea typeface="Meiryo" panose="020B0604030504040204" pitchFamily="34" charset="-128"/>
                <a:cs typeface="Arial Black" panose="020B0604020202020204" pitchFamily="34" charset="0"/>
              </a:rPr>
              <a:t>たくさんいます。それは戦争であったり、</a:t>
            </a:r>
            <a:endParaRPr lang="en-US" altLang="ja-JP" sz="2000" b="1" dirty="0">
              <a:latin typeface="Meiryo" panose="020B0604030504040204" pitchFamily="34" charset="-128"/>
              <a:ea typeface="Meiryo" panose="020B0604030504040204" pitchFamily="34" charset="-128"/>
              <a:cs typeface="Arial Black" panose="020B0604020202020204" pitchFamily="34" charset="0"/>
            </a:endParaRPr>
          </a:p>
          <a:p>
            <a:pPr fontAlgn="base"/>
            <a:r>
              <a:rPr lang="ja-JP" altLang="en-US" sz="2000" b="1" u="none" strike="noStrike">
                <a:effectLst/>
                <a:latin typeface="Meiryo" panose="020B0604030504040204" pitchFamily="34" charset="-128"/>
                <a:ea typeface="Meiryo" panose="020B0604030504040204" pitchFamily="34" charset="-128"/>
                <a:cs typeface="Arial Black" panose="020B0604020202020204" pitchFamily="34" charset="0"/>
              </a:rPr>
              <a:t>貧困であったり。そんな人々を教育で</a:t>
            </a:r>
            <a:endParaRPr lang="en-US" altLang="ja-JP" sz="2000" b="1" u="none" strike="noStrike" dirty="0">
              <a:effectLst/>
              <a:latin typeface="Meiryo" panose="020B0604030504040204" pitchFamily="34" charset="-128"/>
              <a:ea typeface="Meiryo" panose="020B0604030504040204" pitchFamily="34" charset="-128"/>
              <a:cs typeface="Arial Black" panose="020B0604020202020204" pitchFamily="34" charset="0"/>
            </a:endParaRPr>
          </a:p>
          <a:p>
            <a:pPr fontAlgn="base"/>
            <a:r>
              <a:rPr lang="ja-JP" altLang="en-US" sz="2000" b="1">
                <a:latin typeface="Meiryo" panose="020B0604030504040204" pitchFamily="34" charset="-128"/>
                <a:ea typeface="Meiryo" panose="020B0604030504040204" pitchFamily="34" charset="-128"/>
                <a:cs typeface="Arial Black" panose="020B0604020202020204" pitchFamily="34" charset="0"/>
              </a:rPr>
              <a:t>応援する。それがなかよし学園の活動です。</a:t>
            </a:r>
            <a:endParaRPr lang="en" altLang="ja-JP" sz="2000" b="1" u="none" strike="noStrike" dirty="0">
              <a:effectLst/>
              <a:latin typeface="Meiryo" panose="020B0604030504040204" pitchFamily="34" charset="-128"/>
              <a:ea typeface="Meiryo" panose="020B0604030504040204" pitchFamily="34" charset="-128"/>
              <a:cs typeface="Arial Black" panose="020B0604020202020204" pitchFamily="34" charset="0"/>
            </a:endParaRPr>
          </a:p>
        </p:txBody>
      </p:sp>
    </p:spTree>
    <p:extLst>
      <p:ext uri="{BB962C8B-B14F-4D97-AF65-F5344CB8AC3E}">
        <p14:creationId xmlns:p14="http://schemas.microsoft.com/office/powerpoint/2010/main" val="87182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7E295DB8-0909-4A36-A309-6F6F5D2DB90B}"/>
              </a:ext>
            </a:extLst>
          </p:cNvPr>
          <p:cNvSpPr/>
          <p:nvPr/>
        </p:nvSpPr>
        <p:spPr>
          <a:xfrm>
            <a:off x="3904343" y="0"/>
            <a:ext cx="2527071" cy="685800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C9D85806-1732-4B27-9E61-8032B8D4B3F7}"/>
              </a:ext>
            </a:extLst>
          </p:cNvPr>
          <p:cNvSpPr txBox="1"/>
          <p:nvPr/>
        </p:nvSpPr>
        <p:spPr>
          <a:xfrm>
            <a:off x="6749143" y="1041145"/>
            <a:ext cx="449942" cy="707886"/>
          </a:xfrm>
          <a:prstGeom prst="rect">
            <a:avLst/>
          </a:prstGeom>
          <a:noFill/>
        </p:spPr>
        <p:txBody>
          <a:bodyPr wrap="square" rtlCol="0">
            <a:spAutoFit/>
          </a:bodyPr>
          <a:lstStyle/>
          <a:p>
            <a:r>
              <a:rPr lang="ru-RU" sz="4000" b="1" dirty="0">
                <a:latin typeface="Century Gothic" panose="020B0502020202020204" pitchFamily="34" charset="0"/>
              </a:rPr>
              <a:t>1</a:t>
            </a:r>
          </a:p>
        </p:txBody>
      </p:sp>
      <p:sp>
        <p:nvSpPr>
          <p:cNvPr id="10" name="TextBox 9">
            <a:extLst>
              <a:ext uri="{FF2B5EF4-FFF2-40B4-BE49-F238E27FC236}">
                <a16:creationId xmlns:a16="http://schemas.microsoft.com/office/drawing/2014/main" id="{A048AC40-CE8A-4724-976A-27930EEADC6B}"/>
              </a:ext>
            </a:extLst>
          </p:cNvPr>
          <p:cNvSpPr txBox="1"/>
          <p:nvPr/>
        </p:nvSpPr>
        <p:spPr>
          <a:xfrm>
            <a:off x="6749143" y="2934109"/>
            <a:ext cx="449942" cy="707886"/>
          </a:xfrm>
          <a:prstGeom prst="rect">
            <a:avLst/>
          </a:prstGeom>
          <a:noFill/>
        </p:spPr>
        <p:txBody>
          <a:bodyPr wrap="square" rtlCol="0">
            <a:spAutoFit/>
          </a:bodyPr>
          <a:lstStyle/>
          <a:p>
            <a:r>
              <a:rPr lang="ru-RU" sz="4000" b="1" dirty="0">
                <a:latin typeface="Century Gothic" panose="020B0502020202020204" pitchFamily="34" charset="0"/>
              </a:rPr>
              <a:t>2</a:t>
            </a:r>
          </a:p>
        </p:txBody>
      </p:sp>
      <p:sp>
        <p:nvSpPr>
          <p:cNvPr id="12" name="TextBox 11">
            <a:extLst>
              <a:ext uri="{FF2B5EF4-FFF2-40B4-BE49-F238E27FC236}">
                <a16:creationId xmlns:a16="http://schemas.microsoft.com/office/drawing/2014/main" id="{288C9B9B-EC57-4F68-BFE6-DDBF4A6E78F0}"/>
              </a:ext>
            </a:extLst>
          </p:cNvPr>
          <p:cNvSpPr txBox="1"/>
          <p:nvPr/>
        </p:nvSpPr>
        <p:spPr>
          <a:xfrm>
            <a:off x="6749143" y="4907687"/>
            <a:ext cx="449942" cy="707886"/>
          </a:xfrm>
          <a:prstGeom prst="rect">
            <a:avLst/>
          </a:prstGeom>
          <a:noFill/>
        </p:spPr>
        <p:txBody>
          <a:bodyPr wrap="square" rtlCol="0">
            <a:spAutoFit/>
          </a:bodyPr>
          <a:lstStyle/>
          <a:p>
            <a:r>
              <a:rPr lang="ru-RU" sz="4000" b="1" dirty="0">
                <a:latin typeface="Century Gothic" panose="020B0502020202020204" pitchFamily="34" charset="0"/>
              </a:rPr>
              <a:t>3</a:t>
            </a:r>
          </a:p>
        </p:txBody>
      </p:sp>
      <p:sp>
        <p:nvSpPr>
          <p:cNvPr id="14" name="TextBox 13">
            <a:extLst>
              <a:ext uri="{FF2B5EF4-FFF2-40B4-BE49-F238E27FC236}">
                <a16:creationId xmlns:a16="http://schemas.microsoft.com/office/drawing/2014/main" id="{70518989-D86B-4A54-9627-2FC45EFE0B35}"/>
              </a:ext>
            </a:extLst>
          </p:cNvPr>
          <p:cNvSpPr txBox="1"/>
          <p:nvPr/>
        </p:nvSpPr>
        <p:spPr>
          <a:xfrm>
            <a:off x="7516814" y="922248"/>
            <a:ext cx="458651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i="0" u="none" strike="noStrike">
                <a:solidFill>
                  <a:srgbClr val="2C2C2B"/>
                </a:solidFill>
                <a:effectLst/>
                <a:latin typeface="FOT-学参丸ゴ Pro B"/>
              </a:rPr>
              <a:t>わたあめを使った状態変化の授業</a:t>
            </a:r>
            <a:endParaRPr lang="en-US" altLang="ja-JP" sz="2000" b="1" i="0" u="none" strike="noStrike" dirty="0">
              <a:solidFill>
                <a:srgbClr val="2C2C2B"/>
              </a:solidFill>
              <a:effectLst/>
              <a:latin typeface="FOT-学参丸ゴ Pro 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latin typeface="Meiryo" panose="020B0604030504040204" pitchFamily="34" charset="-128"/>
                <a:ea typeface="Meiryo" panose="020B0604030504040204" pitchFamily="34" charset="-128"/>
              </a:rPr>
              <a:t>固体、液体、気体の状態変化をわたあめを使って学ぶ授業はどの国でも大人気です。</a:t>
            </a:r>
            <a:endParaRPr kumimoji="0" lang="en-US"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sp>
        <p:nvSpPr>
          <p:cNvPr id="16" name="TextBox 15">
            <a:extLst>
              <a:ext uri="{FF2B5EF4-FFF2-40B4-BE49-F238E27FC236}">
                <a16:creationId xmlns:a16="http://schemas.microsoft.com/office/drawing/2014/main" id="{6D67A5EA-7457-4395-8B74-CF1977D9CD3F}"/>
              </a:ext>
            </a:extLst>
          </p:cNvPr>
          <p:cNvSpPr txBox="1"/>
          <p:nvPr/>
        </p:nvSpPr>
        <p:spPr>
          <a:xfrm>
            <a:off x="7516813" y="2890239"/>
            <a:ext cx="458651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i="0" u="none" strike="noStrike">
                <a:solidFill>
                  <a:srgbClr val="2C2C2B"/>
                </a:solidFill>
                <a:effectLst/>
                <a:latin typeface="FOT-学参丸ゴ Pro B"/>
              </a:rPr>
              <a:t>ブラックライトペンを使った光の授業</a:t>
            </a:r>
            <a:endParaRPr lang="en-US" altLang="ja-JP" b="1" i="0" u="none" strike="noStrike" dirty="0">
              <a:solidFill>
                <a:srgbClr val="2C2C2B"/>
              </a:solidFill>
              <a:effectLst/>
              <a:latin typeface="FOT-学参丸ゴ Pro 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latin typeface="Meiryo" panose="020B0604030504040204" pitchFamily="34" charset="-128"/>
                <a:ea typeface="Meiryo" panose="020B0604030504040204" pitchFamily="34" charset="-128"/>
              </a:rPr>
              <a:t>なぜものを見ることができるのかを実験</a:t>
            </a:r>
            <a:endParaRPr lang="en-US" altLang="ja-JP" dirty="0">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latin typeface="Meiryo" panose="020B0604030504040204" pitchFamily="34" charset="-128"/>
                <a:ea typeface="Meiryo" panose="020B0604030504040204" pitchFamily="34" charset="-128"/>
              </a:rPr>
              <a:t>する授業で生徒たちは物理学の基礎を学びます。</a:t>
            </a:r>
            <a:endParaRPr kumimoji="0"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sp>
        <p:nvSpPr>
          <p:cNvPr id="18" name="TextBox 17">
            <a:extLst>
              <a:ext uri="{FF2B5EF4-FFF2-40B4-BE49-F238E27FC236}">
                <a16:creationId xmlns:a16="http://schemas.microsoft.com/office/drawing/2014/main" id="{2E8EC407-155E-4868-A8D8-495AEDFA3C1A}"/>
              </a:ext>
            </a:extLst>
          </p:cNvPr>
          <p:cNvSpPr txBox="1"/>
          <p:nvPr/>
        </p:nvSpPr>
        <p:spPr>
          <a:xfrm>
            <a:off x="7516812" y="4728777"/>
            <a:ext cx="467518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i="0" u="none" strike="noStrike">
                <a:solidFill>
                  <a:srgbClr val="2C2C2B"/>
                </a:solidFill>
                <a:effectLst/>
                <a:latin typeface="FOT-学参丸ゴ Pro B"/>
              </a:rPr>
              <a:t>教科学習の指導法を教える</a:t>
            </a:r>
            <a:endParaRPr lang="en-US" altLang="ja-JP" b="1" i="0" u="none" strike="noStrike" dirty="0">
              <a:solidFill>
                <a:srgbClr val="2C2C2B"/>
              </a:solidFill>
              <a:effectLst/>
              <a:latin typeface="FOT-学参丸ゴ Pro 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latin typeface="Meiryo" panose="020B0604030504040204" pitchFamily="34" charset="-128"/>
                <a:ea typeface="Meiryo" panose="020B0604030504040204" pitchFamily="34" charset="-128"/>
              </a:rPr>
              <a:t>なかよし学園は教育のスペシャリストとして現地教員の模範授業を行い、教育を土台から構築する支援を行なっています。</a:t>
            </a:r>
            <a:endParaRPr kumimoji="0"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sp>
        <p:nvSpPr>
          <p:cNvPr id="20" name="TextBox 19">
            <a:extLst>
              <a:ext uri="{FF2B5EF4-FFF2-40B4-BE49-F238E27FC236}">
                <a16:creationId xmlns:a16="http://schemas.microsoft.com/office/drawing/2014/main" id="{C19F1E82-EC97-4D94-A0F1-881C67EF50F6}"/>
              </a:ext>
            </a:extLst>
          </p:cNvPr>
          <p:cNvSpPr txBox="1"/>
          <p:nvPr/>
        </p:nvSpPr>
        <p:spPr>
          <a:xfrm rot="16200000">
            <a:off x="3214075" y="2393777"/>
            <a:ext cx="4081780" cy="584775"/>
          </a:xfrm>
          <a:prstGeom prst="rect">
            <a:avLst/>
          </a:prstGeom>
          <a:noFill/>
        </p:spPr>
        <p:txBody>
          <a:bodyPr wrap="square" rtlCol="0">
            <a:spAutoFit/>
          </a:bodyPr>
          <a:lstStyle/>
          <a:p>
            <a:r>
              <a:rPr lang="en-US" sz="3200" dirty="0">
                <a:solidFill>
                  <a:schemeClr val="bg1"/>
                </a:solidFill>
                <a:effectLst/>
                <a:latin typeface="Segoe UI Web (West European)"/>
              </a:rPr>
              <a:t>OUR LESSONS</a:t>
            </a:r>
          </a:p>
        </p:txBody>
      </p:sp>
      <p:pic>
        <p:nvPicPr>
          <p:cNvPr id="4" name="Picture 2">
            <a:extLst>
              <a:ext uri="{FF2B5EF4-FFF2-40B4-BE49-F238E27FC236}">
                <a16:creationId xmlns:a16="http://schemas.microsoft.com/office/drawing/2014/main" id="{3377648A-8919-4180-8895-935CFC247881}"/>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xfrm rot="10800000">
            <a:off x="1371600" y="-10886"/>
            <a:ext cx="270691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9">
            <a:extLst>
              <a:ext uri="{FF2B5EF4-FFF2-40B4-BE49-F238E27FC236}">
                <a16:creationId xmlns:a16="http://schemas.microsoft.com/office/drawing/2014/main" id="{299C0566-314F-65BA-926F-131374860246}"/>
              </a:ext>
            </a:extLst>
          </p:cNvPr>
          <p:cNvSpPr txBox="1"/>
          <p:nvPr/>
        </p:nvSpPr>
        <p:spPr>
          <a:xfrm>
            <a:off x="10499290" y="6200649"/>
            <a:ext cx="1604038" cy="307777"/>
          </a:xfrm>
          <a:prstGeom prst="rect">
            <a:avLst/>
          </a:prstGeom>
          <a:noFill/>
        </p:spPr>
        <p:txBody>
          <a:bodyPr wrap="square">
            <a:spAutoFit/>
          </a:bodyPr>
          <a:lstStyle/>
          <a:p>
            <a:r>
              <a:rPr lang="en-US" sz="1400" b="1" dirty="0">
                <a:latin typeface="Century Gothic" panose="020B0502020202020204" pitchFamily="34" charset="0"/>
              </a:rPr>
              <a:t>and more…</a:t>
            </a:r>
          </a:p>
        </p:txBody>
      </p:sp>
    </p:spTree>
    <p:extLst>
      <p:ext uri="{BB962C8B-B14F-4D97-AF65-F5344CB8AC3E}">
        <p14:creationId xmlns:p14="http://schemas.microsoft.com/office/powerpoint/2010/main" val="25545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34B81D08-1203-4E74-B5A0-6C0354150382}"/>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668148B-4455-4233-91B9-B1ADFDC58350}"/>
              </a:ext>
            </a:extLst>
          </p:cNvPr>
          <p:cNvPicPr>
            <a:picLocks noGrp="1" noChangeAspect="1" noChangeArrowheads="1"/>
          </p:cNvPicPr>
          <p:nvPr>
            <p:ph type="pic" sz="quarter" idx="14"/>
          </p:nvPr>
        </p:nvPicPr>
        <p:blipFill>
          <a:blip r:embed="rId3"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888C3757-03BF-4E61-9B83-7A89484FE20D}"/>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p:blipFill>
        <p:spPr>
          <a:prstGeom prst="rect">
            <a:avLst/>
          </a:prstGeom>
        </p:spPr>
      </p:pic>
      <p:pic>
        <p:nvPicPr>
          <p:cNvPr id="13" name="Picture 4">
            <a:extLst>
              <a:ext uri="{FF2B5EF4-FFF2-40B4-BE49-F238E27FC236}">
                <a16:creationId xmlns:a16="http://schemas.microsoft.com/office/drawing/2014/main" id="{483D6DE3-F2CC-4AB6-8EF1-8C177654A807}"/>
              </a:ext>
            </a:extLst>
          </p:cNvPr>
          <p:cNvPicPr>
            <a:picLocks noGrp="1" noChangeAspect="1" noChangeArrowheads="1"/>
          </p:cNvPicPr>
          <p:nvPr>
            <p:ph type="pic" sz="quarter" idx="16"/>
          </p:nvPr>
        </p:nvPicPr>
        <p:blipFill>
          <a:blip r:embed="rId5" cstate="email">
            <a:extLst>
              <a:ext uri="{28A0092B-C50C-407E-A947-70E740481C1C}">
                <a14:useLocalDpi xmlns:a14="http://schemas.microsoft.com/office/drawing/2010/main"/>
              </a:ext>
            </a:extLst>
          </a:blip>
          <a:srcRect/>
          <a:stretch/>
        </p:blipFill>
        <p:spPr bwMode="auto">
          <a:xfrm>
            <a:off x="9647455" y="2329516"/>
            <a:ext cx="2158031" cy="2171047"/>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a:extLst>
              <a:ext uri="{FF2B5EF4-FFF2-40B4-BE49-F238E27FC236}">
                <a16:creationId xmlns:a16="http://schemas.microsoft.com/office/drawing/2014/main" id="{661240BD-5C38-4BA4-B012-1D551777B077}"/>
              </a:ext>
            </a:extLst>
          </p:cNvPr>
          <p:cNvSpPr/>
          <p:nvPr/>
        </p:nvSpPr>
        <p:spPr>
          <a:xfrm>
            <a:off x="4903462" y="2358460"/>
            <a:ext cx="2174124" cy="449954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50" dirty="0">
                <a:latin typeface="Century Gothic" panose="020B0502020202020204" pitchFamily="34" charset="0"/>
              </a:rPr>
              <a:t>Intelligence plus character — that is the goal of true education</a:t>
            </a:r>
          </a:p>
        </p:txBody>
      </p:sp>
      <p:sp>
        <p:nvSpPr>
          <p:cNvPr id="19" name="Прямоугольник 18">
            <a:extLst>
              <a:ext uri="{FF2B5EF4-FFF2-40B4-BE49-F238E27FC236}">
                <a16:creationId xmlns:a16="http://schemas.microsoft.com/office/drawing/2014/main" id="{6405D52A-D878-4B44-BA5E-97DC0A6CEF4D}"/>
              </a:ext>
            </a:extLst>
          </p:cNvPr>
          <p:cNvSpPr/>
          <p:nvPr/>
        </p:nvSpPr>
        <p:spPr>
          <a:xfrm>
            <a:off x="4914031" y="3746"/>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рямоугольник 20">
            <a:extLst>
              <a:ext uri="{FF2B5EF4-FFF2-40B4-BE49-F238E27FC236}">
                <a16:creationId xmlns:a16="http://schemas.microsoft.com/office/drawing/2014/main" id="{5FA6502B-C3B5-4C5B-9D94-583B0FD62AA8}"/>
              </a:ext>
            </a:extLst>
          </p:cNvPr>
          <p:cNvSpPr/>
          <p:nvPr/>
        </p:nvSpPr>
        <p:spPr>
          <a:xfrm rot="16200000">
            <a:off x="190771" y="2347574"/>
            <a:ext cx="2171047" cy="2162851"/>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We have dreams</a:t>
            </a:r>
          </a:p>
        </p:txBody>
      </p:sp>
      <p:sp>
        <p:nvSpPr>
          <p:cNvPr id="23" name="Прямоугольник 22">
            <a:extLst>
              <a:ext uri="{FF2B5EF4-FFF2-40B4-BE49-F238E27FC236}">
                <a16:creationId xmlns:a16="http://schemas.microsoft.com/office/drawing/2014/main" id="{8C1ADD7C-DC4E-43BC-8475-47C04054092B}"/>
              </a:ext>
            </a:extLst>
          </p:cNvPr>
          <p:cNvSpPr/>
          <p:nvPr/>
        </p:nvSpPr>
        <p:spPr>
          <a:xfrm>
            <a:off x="7307633" y="4686953"/>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Прямоугольник 24">
            <a:extLst>
              <a:ext uri="{FF2B5EF4-FFF2-40B4-BE49-F238E27FC236}">
                <a16:creationId xmlns:a16="http://schemas.microsoft.com/office/drawing/2014/main" id="{AD5297EC-4B91-47A8-9875-02B1B51F6A03}"/>
              </a:ext>
            </a:extLst>
          </p:cNvPr>
          <p:cNvSpPr/>
          <p:nvPr/>
        </p:nvSpPr>
        <p:spPr>
          <a:xfrm>
            <a:off x="174488" y="-5007"/>
            <a:ext cx="4498226" cy="217980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entury Gothic" panose="020B0502020202020204" pitchFamily="34" charset="0"/>
              </a:rPr>
              <a:t>NAKAYOSHI LESSONS.</a:t>
            </a:r>
          </a:p>
        </p:txBody>
      </p:sp>
      <p:sp>
        <p:nvSpPr>
          <p:cNvPr id="27" name="Прямоугольник 26">
            <a:extLst>
              <a:ext uri="{FF2B5EF4-FFF2-40B4-BE49-F238E27FC236}">
                <a16:creationId xmlns:a16="http://schemas.microsoft.com/office/drawing/2014/main" id="{153EA6BC-F14C-485B-AC91-8B7E687E4C8A}"/>
              </a:ext>
            </a:extLst>
          </p:cNvPr>
          <p:cNvSpPr/>
          <p:nvPr/>
        </p:nvSpPr>
        <p:spPr>
          <a:xfrm>
            <a:off x="9647455" y="-5007"/>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Education is our passport to the future</a:t>
            </a:r>
          </a:p>
        </p:txBody>
      </p:sp>
      <p:sp>
        <p:nvSpPr>
          <p:cNvPr id="29" name="Прямоугольник 28">
            <a:extLst>
              <a:ext uri="{FF2B5EF4-FFF2-40B4-BE49-F238E27FC236}">
                <a16:creationId xmlns:a16="http://schemas.microsoft.com/office/drawing/2014/main" id="{AE984CD9-5CB1-44E6-B42E-446BF79C49FA}"/>
              </a:ext>
            </a:extLst>
          </p:cNvPr>
          <p:cNvSpPr/>
          <p:nvPr/>
        </p:nvSpPr>
        <p:spPr>
          <a:xfrm>
            <a:off x="2548813" y="4704824"/>
            <a:ext cx="2163555" cy="2171047"/>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 name="Рисунок 8">
            <a:extLst>
              <a:ext uri="{FF2B5EF4-FFF2-40B4-BE49-F238E27FC236}">
                <a16:creationId xmlns:a16="http://schemas.microsoft.com/office/drawing/2014/main" id="{626ECA28-98F5-1A9B-709C-23EAC12FAA1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2551573" y="4686025"/>
            <a:ext cx="2158031" cy="2189845"/>
          </a:xfrm>
          <a:prstGeom prst="rect">
            <a:avLst/>
          </a:prstGeom>
        </p:spPr>
      </p:pic>
      <p:pic>
        <p:nvPicPr>
          <p:cNvPr id="4" name="Рисунок 8">
            <a:extLst>
              <a:ext uri="{FF2B5EF4-FFF2-40B4-BE49-F238E27FC236}">
                <a16:creationId xmlns:a16="http://schemas.microsoft.com/office/drawing/2014/main" id="{DFC83B89-3657-3E7E-6039-109BD12A98D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310393" y="4704823"/>
            <a:ext cx="2174122" cy="2189845"/>
          </a:xfrm>
          <a:prstGeom prst="rect">
            <a:avLst/>
          </a:prstGeom>
        </p:spPr>
      </p:pic>
      <p:pic>
        <p:nvPicPr>
          <p:cNvPr id="5" name="Picture 2">
            <a:extLst>
              <a:ext uri="{FF2B5EF4-FFF2-40B4-BE49-F238E27FC236}">
                <a16:creationId xmlns:a16="http://schemas.microsoft.com/office/drawing/2014/main" id="{01B97458-BB0C-B30B-B7B8-AD9D66722FB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p:blipFill>
        <p:spPr bwMode="auto">
          <a:xfrm>
            <a:off x="4919555" y="3746"/>
            <a:ext cx="2158031" cy="217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6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B872D11-6739-4FBA-A7E3-FAE0D508296D}"/>
              </a:ext>
            </a:extLst>
          </p:cNvPr>
          <p:cNvSpPr/>
          <p:nvPr/>
        </p:nvSpPr>
        <p:spPr>
          <a:xfrm>
            <a:off x="4147930" y="0"/>
            <a:ext cx="1749287" cy="6858000"/>
          </a:xfrm>
          <a:prstGeom prst="rect">
            <a:avLst/>
          </a:prstGeom>
          <a:solidFill>
            <a:srgbClr val="25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олилиния: фигура 5">
            <a:extLst>
              <a:ext uri="{FF2B5EF4-FFF2-40B4-BE49-F238E27FC236}">
                <a16:creationId xmlns:a16="http://schemas.microsoft.com/office/drawing/2014/main" id="{88451FB0-6D47-4742-BD79-A3465E8B25CA}"/>
              </a:ext>
            </a:extLst>
          </p:cNvPr>
          <p:cNvSpPr/>
          <p:nvPr/>
        </p:nvSpPr>
        <p:spPr>
          <a:xfrm>
            <a:off x="7765250" y="885692"/>
            <a:ext cx="2677985" cy="1918557"/>
          </a:xfrm>
          <a:custGeom>
            <a:avLst/>
            <a:gdLst/>
            <a:ahLst/>
            <a:cxnLst/>
            <a:rect l="l" t="t" r="r" b="b"/>
            <a:pathLst>
              <a:path w="2677985" h="1918557">
                <a:moveTo>
                  <a:pt x="643865" y="330315"/>
                </a:moveTo>
                <a:cubicBezTo>
                  <a:pt x="585204" y="330315"/>
                  <a:pt x="533156" y="349148"/>
                  <a:pt x="487721" y="386816"/>
                </a:cubicBezTo>
                <a:cubicBezTo>
                  <a:pt x="442286" y="424483"/>
                  <a:pt x="407590" y="489263"/>
                  <a:pt x="383634" y="581155"/>
                </a:cubicBezTo>
                <a:cubicBezTo>
                  <a:pt x="359678" y="673047"/>
                  <a:pt x="347700" y="807574"/>
                  <a:pt x="347700" y="984735"/>
                </a:cubicBezTo>
                <a:cubicBezTo>
                  <a:pt x="347700" y="1215707"/>
                  <a:pt x="375168" y="1375276"/>
                  <a:pt x="430104" y="1463443"/>
                </a:cubicBezTo>
                <a:cubicBezTo>
                  <a:pt x="485040" y="1551610"/>
                  <a:pt x="556294" y="1595693"/>
                  <a:pt x="643865" y="1595693"/>
                </a:cubicBezTo>
                <a:cubicBezTo>
                  <a:pt x="728126" y="1595693"/>
                  <a:pt x="795039" y="1553886"/>
                  <a:pt x="844607" y="1470273"/>
                </a:cubicBezTo>
                <a:cubicBezTo>
                  <a:pt x="904912" y="1369274"/>
                  <a:pt x="935064" y="1200392"/>
                  <a:pt x="935064" y="963625"/>
                </a:cubicBezTo>
                <a:cubicBezTo>
                  <a:pt x="935064" y="723546"/>
                  <a:pt x="908010" y="557975"/>
                  <a:pt x="853901" y="466911"/>
                </a:cubicBezTo>
                <a:cubicBezTo>
                  <a:pt x="799793" y="375847"/>
                  <a:pt x="729781" y="330315"/>
                  <a:pt x="643865" y="330315"/>
                </a:cubicBezTo>
                <a:close/>
                <a:moveTo>
                  <a:pt x="2089379" y="0"/>
                </a:moveTo>
                <a:cubicBezTo>
                  <a:pt x="2200312" y="0"/>
                  <a:pt x="2298206" y="23387"/>
                  <a:pt x="2383061" y="70161"/>
                </a:cubicBezTo>
                <a:cubicBezTo>
                  <a:pt x="2467916" y="116935"/>
                  <a:pt x="2535801" y="184405"/>
                  <a:pt x="2586714" y="272572"/>
                </a:cubicBezTo>
                <a:cubicBezTo>
                  <a:pt x="2637627" y="360738"/>
                  <a:pt x="2663084" y="450354"/>
                  <a:pt x="2663084" y="541418"/>
                </a:cubicBezTo>
                <a:cubicBezTo>
                  <a:pt x="2663084" y="649867"/>
                  <a:pt x="2632230" y="766595"/>
                  <a:pt x="2570522" y="891601"/>
                </a:cubicBezTo>
                <a:cubicBezTo>
                  <a:pt x="2508815" y="1016608"/>
                  <a:pt x="2395964" y="1164380"/>
                  <a:pt x="2231971" y="1334918"/>
                </a:cubicBezTo>
                <a:lnTo>
                  <a:pt x="2026980" y="1550989"/>
                </a:lnTo>
                <a:lnTo>
                  <a:pt x="2677985" y="1550989"/>
                </a:lnTo>
                <a:lnTo>
                  <a:pt x="2677985" y="1872611"/>
                </a:lnTo>
                <a:lnTo>
                  <a:pt x="1412607" y="1872611"/>
                </a:lnTo>
                <a:lnTo>
                  <a:pt x="1412607" y="1706212"/>
                </a:lnTo>
                <a:lnTo>
                  <a:pt x="1977618" y="1130024"/>
                </a:lnTo>
                <a:cubicBezTo>
                  <a:pt x="2114215" y="991772"/>
                  <a:pt x="2205072" y="880632"/>
                  <a:pt x="2250190" y="796605"/>
                </a:cubicBezTo>
                <a:cubicBezTo>
                  <a:pt x="2295308" y="712577"/>
                  <a:pt x="2317868" y="636621"/>
                  <a:pt x="2317868" y="568737"/>
                </a:cubicBezTo>
                <a:cubicBezTo>
                  <a:pt x="2317868" y="498370"/>
                  <a:pt x="2294481" y="440212"/>
                  <a:pt x="2247707" y="394266"/>
                </a:cubicBezTo>
                <a:cubicBezTo>
                  <a:pt x="2200933" y="348320"/>
                  <a:pt x="2140706" y="325347"/>
                  <a:pt x="2067027" y="325347"/>
                </a:cubicBezTo>
                <a:cubicBezTo>
                  <a:pt x="1992520" y="325347"/>
                  <a:pt x="1930431" y="353081"/>
                  <a:pt x="1880759" y="408547"/>
                </a:cubicBezTo>
                <a:cubicBezTo>
                  <a:pt x="1831088" y="464013"/>
                  <a:pt x="1804596" y="539348"/>
                  <a:pt x="1801285" y="634552"/>
                </a:cubicBezTo>
                <a:lnTo>
                  <a:pt x="1462278" y="634552"/>
                </a:lnTo>
                <a:cubicBezTo>
                  <a:pt x="1471384" y="437522"/>
                  <a:pt x="1533267" y="282506"/>
                  <a:pt x="1647925" y="169503"/>
                </a:cubicBezTo>
                <a:cubicBezTo>
                  <a:pt x="1762583" y="56501"/>
                  <a:pt x="1909734" y="0"/>
                  <a:pt x="2089379" y="0"/>
                </a:cubicBezTo>
                <a:close/>
                <a:moveTo>
                  <a:pt x="635794" y="0"/>
                </a:moveTo>
                <a:cubicBezTo>
                  <a:pt x="769079" y="0"/>
                  <a:pt x="883944" y="32700"/>
                  <a:pt x="980389" y="98101"/>
                </a:cubicBezTo>
                <a:cubicBezTo>
                  <a:pt x="1076834" y="163501"/>
                  <a:pt x="1151341" y="263465"/>
                  <a:pt x="1203910" y="397992"/>
                </a:cubicBezTo>
                <a:cubicBezTo>
                  <a:pt x="1256479" y="532518"/>
                  <a:pt x="1282763" y="719821"/>
                  <a:pt x="1282763" y="959899"/>
                </a:cubicBezTo>
                <a:cubicBezTo>
                  <a:pt x="1282763" y="1202461"/>
                  <a:pt x="1256065" y="1391213"/>
                  <a:pt x="1202668" y="1526153"/>
                </a:cubicBezTo>
                <a:cubicBezTo>
                  <a:pt x="1149272" y="1661094"/>
                  <a:pt x="1077455" y="1760230"/>
                  <a:pt x="987219" y="1823561"/>
                </a:cubicBezTo>
                <a:cubicBezTo>
                  <a:pt x="896982" y="1886892"/>
                  <a:pt x="783152" y="1918557"/>
                  <a:pt x="645728" y="1918557"/>
                </a:cubicBezTo>
                <a:cubicBezTo>
                  <a:pt x="508304" y="1918557"/>
                  <a:pt x="392818" y="1886685"/>
                  <a:pt x="299270" y="1822940"/>
                </a:cubicBezTo>
                <a:cubicBezTo>
                  <a:pt x="205722" y="1759195"/>
                  <a:pt x="132457" y="1662336"/>
                  <a:pt x="79474" y="1532362"/>
                </a:cubicBezTo>
                <a:cubicBezTo>
                  <a:pt x="26491" y="1402389"/>
                  <a:pt x="0" y="1217363"/>
                  <a:pt x="0" y="977284"/>
                </a:cubicBezTo>
                <a:cubicBezTo>
                  <a:pt x="0" y="642002"/>
                  <a:pt x="51741" y="399027"/>
                  <a:pt x="155223" y="248357"/>
                </a:cubicBezTo>
                <a:cubicBezTo>
                  <a:pt x="270295" y="82785"/>
                  <a:pt x="430485" y="0"/>
                  <a:pt x="635794" y="0"/>
                </a:cubicBezTo>
                <a:close/>
              </a:path>
            </a:pathLst>
          </a:custGeom>
          <a:solidFill>
            <a:srgbClr val="252B3B">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8" name="TextBox 7">
            <a:extLst>
              <a:ext uri="{FF2B5EF4-FFF2-40B4-BE49-F238E27FC236}">
                <a16:creationId xmlns:a16="http://schemas.microsoft.com/office/drawing/2014/main" id="{23311D34-ED87-4DA1-8655-E1BA90E75FDE}"/>
              </a:ext>
            </a:extLst>
          </p:cNvPr>
          <p:cNvSpPr txBox="1"/>
          <p:nvPr/>
        </p:nvSpPr>
        <p:spPr>
          <a:xfrm>
            <a:off x="7295093" y="1844971"/>
            <a:ext cx="4673130" cy="923330"/>
          </a:xfrm>
          <a:prstGeom prst="rect">
            <a:avLst/>
          </a:prstGeom>
          <a:noFill/>
        </p:spPr>
        <p:txBody>
          <a:bodyPr wrap="square" rtlCol="0">
            <a:spAutoFit/>
          </a:bodyPr>
          <a:lstStyle/>
          <a:p>
            <a:r>
              <a:rPr lang="en-US" sz="5400" b="1" dirty="0">
                <a:latin typeface="Century Gothic" panose="020B0502020202020204" pitchFamily="34" charset="0"/>
              </a:rPr>
              <a:t>HEALTH CARE</a:t>
            </a:r>
          </a:p>
        </p:txBody>
      </p:sp>
      <p:sp>
        <p:nvSpPr>
          <p:cNvPr id="10" name="TextBox 9">
            <a:extLst>
              <a:ext uri="{FF2B5EF4-FFF2-40B4-BE49-F238E27FC236}">
                <a16:creationId xmlns:a16="http://schemas.microsoft.com/office/drawing/2014/main" id="{F803749B-B7B7-44FD-8890-B8E4B6DDA3EF}"/>
              </a:ext>
            </a:extLst>
          </p:cNvPr>
          <p:cNvSpPr txBox="1"/>
          <p:nvPr/>
        </p:nvSpPr>
        <p:spPr>
          <a:xfrm>
            <a:off x="7076203" y="3188699"/>
            <a:ext cx="489202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rPr>
              <a:t>私たちが活動する国、地域では保健医療は</a:t>
            </a:r>
            <a:endParaRPr kumimoji="0" lang="en-US" sz="180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prstClr val="black"/>
                </a:solidFill>
                <a:latin typeface="Meiryo" panose="020B0604030504040204" pitchFamily="34" charset="-128"/>
                <a:ea typeface="Meiryo" panose="020B0604030504040204" pitchFamily="34" charset="-128"/>
              </a:rPr>
              <a:t>命に関わる大問題です。日本では信じられないようなことが彼らの命を奪います</a:t>
            </a:r>
            <a:r>
              <a:rPr lang="en-US" dirty="0">
                <a:solidFill>
                  <a:prstClr val="black"/>
                </a:solidFill>
                <a:latin typeface="Meiryo" panose="020B0604030504040204" pitchFamily="34" charset="-128"/>
                <a:ea typeface="Meiryo" panose="020B0604030504040204" pitchFamily="34"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rPr>
              <a:t>日本の優れた保健教育によって私たちは人々の命を守っています</a:t>
            </a:r>
            <a:r>
              <a:rPr kumimoji="0" lang="en-US" sz="180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p>
        </p:txBody>
      </p:sp>
      <p:pic>
        <p:nvPicPr>
          <p:cNvPr id="14" name="Picture 2">
            <a:extLst>
              <a:ext uri="{FF2B5EF4-FFF2-40B4-BE49-F238E27FC236}">
                <a16:creationId xmlns:a16="http://schemas.microsoft.com/office/drawing/2014/main" id="{7150C420-82EE-4B1F-9D09-4108FC346DB3}"/>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p:blipFill>
        <p:spPr bwMode="auto">
          <a:xfrm rot="10800000" flipV="1">
            <a:off x="0" y="2617576"/>
            <a:ext cx="6705600" cy="219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215731"/>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5055</TotalTime>
  <Words>1838</Words>
  <Application>Microsoft Macintosh PowerPoint</Application>
  <PresentationFormat>ワイド画面</PresentationFormat>
  <Paragraphs>243</Paragraphs>
  <Slides>32</Slides>
  <Notes>1</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32</vt:i4>
      </vt:variant>
    </vt:vector>
  </HeadingPairs>
  <TitlesOfParts>
    <vt:vector size="51" baseType="lpstr">
      <vt:lpstr>07AkazukinPop Heavy</vt:lpstr>
      <vt:lpstr>Candara Light</vt:lpstr>
      <vt:lpstr>FOT-セザンヌ Pro M</vt:lpstr>
      <vt:lpstr>FOT-学参丸ゴ Pro B</vt:lpstr>
      <vt:lpstr>Graphik Medium</vt:lpstr>
      <vt:lpstr>Graphik Semibold</vt:lpstr>
      <vt:lpstr>HGGothicE</vt:lpstr>
      <vt:lpstr>Meiryo UI</vt:lpstr>
      <vt:lpstr>Oswald-Bold</vt:lpstr>
      <vt:lpstr>Segoe UI Web (West European)</vt:lpstr>
      <vt:lpstr>Meiryo</vt:lpstr>
      <vt:lpstr>Meiryo</vt:lpstr>
      <vt:lpstr>Yu Gothic</vt:lpstr>
      <vt:lpstr>Arial</vt:lpstr>
      <vt:lpstr>Arial</vt:lpstr>
      <vt:lpstr>Calibri</vt:lpstr>
      <vt:lpstr>Calibri Light</vt:lpstr>
      <vt:lpstr>Century Gothic</vt:lpstr>
      <vt:lpstr>1_Тема Office</vt:lpstr>
      <vt:lpstr>PowerPoint プレゼンテーション</vt:lpstr>
      <vt:lpstr>Ensure inclusive and equitable quality education and promote lifelong learning opportunities for all</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dc:title>
  <dc:creator>Аделя Яушева</dc:creator>
  <cp:lastModifiedBy>雄一 中村</cp:lastModifiedBy>
  <cp:revision>142</cp:revision>
  <dcterms:created xsi:type="dcterms:W3CDTF">2020-11-18T06:14:53Z</dcterms:created>
  <dcterms:modified xsi:type="dcterms:W3CDTF">2025-05-10T06:22:01Z</dcterms:modified>
</cp:coreProperties>
</file>