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docProps/custom.xml" ContentType="application/vnd.openxmlformats-officedocument.custom-properties+xml"/>
  <Default Extension="gif" ContentType="image/gif"/>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7"/>
  </p:notesMasterIdLst>
  <p:handoutMasterIdLst>
    <p:handoutMasterId r:id="rId8"/>
  </p:handoutMasterIdLst>
  <p:sldIdLst>
    <p:sldId id="257" r:id="rId5"/>
    <p:sldId id="258" r:id="rId6"/>
  </p:sldIdLst>
  <p:sldSz cx="10058400" cy="7772400"/>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2505" autoAdjust="0"/>
  </p:normalViewPr>
  <p:slideViewPr>
    <p:cSldViewPr>
      <p:cViewPr>
        <p:scale>
          <a:sx n="100" d="100"/>
          <a:sy n="100" d="100"/>
        </p:scale>
        <p:origin x="-78" y="2220"/>
      </p:cViewPr>
      <p:guideLst>
        <p:guide orient="horz" pos="2448"/>
        <p:guide pos="3168"/>
      </p:guideLst>
    </p:cSldViewPr>
  </p:slideViewPr>
  <p:notesTextViewPr>
    <p:cViewPr>
      <p:scale>
        <a:sx n="1" d="1"/>
        <a:sy n="1" d="1"/>
      </p:scale>
      <p:origin x="0" y="0"/>
    </p:cViewPr>
  </p:notesTextViewPr>
  <p:notesViewPr>
    <p:cSldViewPr>
      <p:cViewPr varScale="1">
        <p:scale>
          <a:sx n="65" d="100"/>
          <a:sy n="65" d="100"/>
        </p:scale>
        <p:origin x="2796" y="66"/>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99012"/>
          </a:xfrm>
          <a:prstGeom prst="rect">
            <a:avLst/>
          </a:prstGeom>
        </p:spPr>
        <p:txBody>
          <a:bodyPr vert="horz" lIns="91859" tIns="45930" rIns="91859" bIns="45930" rtlCol="0"/>
          <a:lstStyle>
            <a:lvl1pPr algn="l" latinLnBrk="0">
              <a:defRPr kumimoji="1" lang="ja-JP" sz="1200"/>
            </a:lvl1pPr>
          </a:lstStyle>
          <a:p>
            <a:endParaRPr kumimoji="1" lang="ja-JP"/>
          </a:p>
        </p:txBody>
      </p:sp>
      <p:sp>
        <p:nvSpPr>
          <p:cNvPr id="3" name="日付プレースホルダー 2"/>
          <p:cNvSpPr>
            <a:spLocks noGrp="1"/>
          </p:cNvSpPr>
          <p:nvPr>
            <p:ph type="dt" sz="quarter" idx="1"/>
          </p:nvPr>
        </p:nvSpPr>
        <p:spPr>
          <a:xfrm>
            <a:off x="3884615" y="0"/>
            <a:ext cx="2971800" cy="499012"/>
          </a:xfrm>
          <a:prstGeom prst="rect">
            <a:avLst/>
          </a:prstGeom>
        </p:spPr>
        <p:txBody>
          <a:bodyPr vert="horz" lIns="91859" tIns="45930" rIns="91859" bIns="45930" rtlCol="0"/>
          <a:lstStyle>
            <a:lvl1pPr algn="r" latinLnBrk="0">
              <a:defRPr kumimoji="1" lang="ja-JP" sz="1200"/>
            </a:lvl1pPr>
          </a:lstStyle>
          <a:p>
            <a:fld id="{11A4C4C9-9907-4BB6-B95A-E6BBD959AAB4}" type="datetimeFigureOut">
              <a:rPr kumimoji="1" lang="en-US" altLang="ja-JP" smtClean="0"/>
              <a:pPr/>
              <a:t>4/8/2015</a:t>
            </a:fld>
            <a:endParaRPr kumimoji="1" lang="ja-JP"/>
          </a:p>
        </p:txBody>
      </p:sp>
      <p:sp>
        <p:nvSpPr>
          <p:cNvPr id="4" name="フッター プレースホルダー 3"/>
          <p:cNvSpPr>
            <a:spLocks noGrp="1"/>
          </p:cNvSpPr>
          <p:nvPr>
            <p:ph type="ftr" sz="quarter" idx="2"/>
          </p:nvPr>
        </p:nvSpPr>
        <p:spPr>
          <a:xfrm>
            <a:off x="0" y="9446680"/>
            <a:ext cx="2971800" cy="499011"/>
          </a:xfrm>
          <a:prstGeom prst="rect">
            <a:avLst/>
          </a:prstGeom>
        </p:spPr>
        <p:txBody>
          <a:bodyPr vert="horz" lIns="91859" tIns="45930" rIns="91859" bIns="45930" rtlCol="0" anchor="b"/>
          <a:lstStyle>
            <a:lvl1pPr algn="l" latinLnBrk="0">
              <a:defRPr kumimoji="1" lang="ja-JP" sz="1200"/>
            </a:lvl1pPr>
          </a:lstStyle>
          <a:p>
            <a:endParaRPr kumimoji="1" lang="ja-JP"/>
          </a:p>
        </p:txBody>
      </p:sp>
      <p:sp>
        <p:nvSpPr>
          <p:cNvPr id="5" name="スライド番号プレースホルダー 4"/>
          <p:cNvSpPr>
            <a:spLocks noGrp="1"/>
          </p:cNvSpPr>
          <p:nvPr>
            <p:ph type="sldNum" sz="quarter" idx="3"/>
          </p:nvPr>
        </p:nvSpPr>
        <p:spPr>
          <a:xfrm>
            <a:off x="3884615" y="9446680"/>
            <a:ext cx="2971800" cy="499011"/>
          </a:xfrm>
          <a:prstGeom prst="rect">
            <a:avLst/>
          </a:prstGeom>
        </p:spPr>
        <p:txBody>
          <a:bodyPr vert="horz" lIns="91859" tIns="45930" rIns="91859" bIns="45930" rtlCol="0" anchor="b"/>
          <a:lstStyle>
            <a:lvl1pPr algn="r" latinLnBrk="0">
              <a:defRPr kumimoji="1" lang="ja-JP" sz="1200"/>
            </a:lvl1pPr>
          </a:lstStyle>
          <a:p>
            <a:fld id="{082D650F-38E5-40ED-AA32-287D3AC686E8}" type="slidenum">
              <a:rPr kumimoji="1" lang="en-US" altLang="ja-JP" smtClean="0"/>
              <a:pPr/>
              <a:t>&lt;#&gt;</a:t>
            </a:fld>
            <a:endParaRPr kumimoji="1" lang="ja-JP"/>
          </a:p>
        </p:txBody>
      </p:sp>
    </p:spTree>
    <p:extLst>
      <p:ext uri="{BB962C8B-B14F-4D97-AF65-F5344CB8AC3E}">
        <p14:creationId xmlns:p14="http://schemas.microsoft.com/office/powerpoint/2010/main" xmlns="" val="763695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99012"/>
          </a:xfrm>
          <a:prstGeom prst="rect">
            <a:avLst/>
          </a:prstGeom>
        </p:spPr>
        <p:txBody>
          <a:bodyPr vert="horz" lIns="91859" tIns="45930" rIns="91859" bIns="45930" rtlCol="0"/>
          <a:lstStyle>
            <a:lvl1pPr algn="l" latinLnBrk="0">
              <a:defRPr kumimoji="1" lang="ja-JP" sz="1200"/>
            </a:lvl1pPr>
          </a:lstStyle>
          <a:p>
            <a:endParaRPr kumimoji="1" lang="ja-JP"/>
          </a:p>
        </p:txBody>
      </p:sp>
      <p:sp>
        <p:nvSpPr>
          <p:cNvPr id="3" name="日付プレースホルダー 2"/>
          <p:cNvSpPr>
            <a:spLocks noGrp="1"/>
          </p:cNvSpPr>
          <p:nvPr>
            <p:ph type="dt" idx="1"/>
          </p:nvPr>
        </p:nvSpPr>
        <p:spPr>
          <a:xfrm>
            <a:off x="3884615" y="0"/>
            <a:ext cx="2971800" cy="499012"/>
          </a:xfrm>
          <a:prstGeom prst="rect">
            <a:avLst/>
          </a:prstGeom>
        </p:spPr>
        <p:txBody>
          <a:bodyPr vert="horz" lIns="91859" tIns="45930" rIns="91859" bIns="45930" rtlCol="0"/>
          <a:lstStyle>
            <a:lvl1pPr algn="r" latinLnBrk="0">
              <a:defRPr kumimoji="1" lang="ja-JP" sz="1200"/>
            </a:lvl1pPr>
          </a:lstStyle>
          <a:p>
            <a:fld id="{B6DA592C-A796-4264-BD45-11AED491B3E4}" type="datetimeFigureOut">
              <a:rPr/>
              <a:pPr/>
              <a:t>2015/3/25</a:t>
            </a:fld>
            <a:endParaRPr kumimoji="1" lang="ja-JP"/>
          </a:p>
        </p:txBody>
      </p:sp>
      <p:sp>
        <p:nvSpPr>
          <p:cNvPr id="4" name="スライド イメージ プレースホルダー 3"/>
          <p:cNvSpPr>
            <a:spLocks noGrp="1" noRot="1" noChangeAspect="1"/>
          </p:cNvSpPr>
          <p:nvPr>
            <p:ph type="sldImg" idx="2"/>
          </p:nvPr>
        </p:nvSpPr>
        <p:spPr>
          <a:xfrm>
            <a:off x="1257300" y="1244600"/>
            <a:ext cx="4343400" cy="3355975"/>
          </a:xfrm>
          <a:prstGeom prst="rect">
            <a:avLst/>
          </a:prstGeom>
          <a:noFill/>
          <a:ln w="12700">
            <a:solidFill>
              <a:prstClr val="black"/>
            </a:solidFill>
          </a:ln>
        </p:spPr>
        <p:txBody>
          <a:bodyPr vert="horz" lIns="91859" tIns="45930" rIns="91859" bIns="45930" rtlCol="0" anchor="ctr"/>
          <a:lstStyle/>
          <a:p>
            <a:endParaRPr kumimoji="1" lang="ja-JP"/>
          </a:p>
        </p:txBody>
      </p:sp>
      <p:sp>
        <p:nvSpPr>
          <p:cNvPr id="5" name="ノート プレースホルダー 4"/>
          <p:cNvSpPr>
            <a:spLocks noGrp="1"/>
          </p:cNvSpPr>
          <p:nvPr>
            <p:ph type="body" sz="quarter" idx="3"/>
          </p:nvPr>
        </p:nvSpPr>
        <p:spPr>
          <a:xfrm>
            <a:off x="685801" y="4786363"/>
            <a:ext cx="5486400" cy="3916115"/>
          </a:xfrm>
          <a:prstGeom prst="rect">
            <a:avLst/>
          </a:prstGeom>
        </p:spPr>
        <p:txBody>
          <a:bodyPr vert="horz" lIns="91859" tIns="45930" rIns="91859" bIns="45930" rtlCol="0"/>
          <a:lstStyle/>
          <a:p>
            <a:pPr lvl="0"/>
            <a:r>
              <a:rPr kumimoji="1" lang="ja-JP"/>
              <a:t>マスター テキストのスタイルを編集するには、ここをクリック</a:t>
            </a:r>
          </a:p>
          <a:p>
            <a:pPr lvl="1"/>
            <a:r>
              <a:rPr kumimoji="1" lang="ja-JP"/>
              <a:t>第 2 レベル</a:t>
            </a:r>
          </a:p>
          <a:p>
            <a:pPr lvl="2"/>
            <a:r>
              <a:rPr kumimoji="1" lang="ja-JP"/>
              <a:t>第 3 レベル</a:t>
            </a:r>
          </a:p>
          <a:p>
            <a:pPr lvl="3"/>
            <a:r>
              <a:rPr kumimoji="1" lang="ja-JP"/>
              <a:t>第 4 レベル</a:t>
            </a:r>
          </a:p>
          <a:p>
            <a:pPr lvl="4"/>
            <a:r>
              <a:rPr kumimoji="1" lang="ja-JP"/>
              <a:t>第 5 レベル</a:t>
            </a:r>
          </a:p>
        </p:txBody>
      </p:sp>
      <p:sp>
        <p:nvSpPr>
          <p:cNvPr id="6" name="フッター プレースホルダー 5"/>
          <p:cNvSpPr>
            <a:spLocks noGrp="1"/>
          </p:cNvSpPr>
          <p:nvPr>
            <p:ph type="ftr" sz="quarter" idx="4"/>
          </p:nvPr>
        </p:nvSpPr>
        <p:spPr>
          <a:xfrm>
            <a:off x="0" y="9446680"/>
            <a:ext cx="2971800" cy="499011"/>
          </a:xfrm>
          <a:prstGeom prst="rect">
            <a:avLst/>
          </a:prstGeom>
        </p:spPr>
        <p:txBody>
          <a:bodyPr vert="horz" lIns="91859" tIns="45930" rIns="91859" bIns="45930" rtlCol="0" anchor="b"/>
          <a:lstStyle>
            <a:lvl1pPr algn="l" latinLnBrk="0">
              <a:defRPr kumimoji="1" lang="ja-JP" sz="1200"/>
            </a:lvl1pPr>
          </a:lstStyle>
          <a:p>
            <a:endParaRPr kumimoji="1" lang="ja-JP"/>
          </a:p>
        </p:txBody>
      </p:sp>
      <p:sp>
        <p:nvSpPr>
          <p:cNvPr id="7" name="スライド番号プレースホルダー 6"/>
          <p:cNvSpPr>
            <a:spLocks noGrp="1"/>
          </p:cNvSpPr>
          <p:nvPr>
            <p:ph type="sldNum" sz="quarter" idx="5"/>
          </p:nvPr>
        </p:nvSpPr>
        <p:spPr>
          <a:xfrm>
            <a:off x="3884615" y="9446680"/>
            <a:ext cx="2971800" cy="499011"/>
          </a:xfrm>
          <a:prstGeom prst="rect">
            <a:avLst/>
          </a:prstGeom>
        </p:spPr>
        <p:txBody>
          <a:bodyPr vert="horz" lIns="91859" tIns="45930" rIns="91859" bIns="45930" rtlCol="0" anchor="b"/>
          <a:lstStyle>
            <a:lvl1pPr algn="r" latinLnBrk="0">
              <a:defRPr kumimoji="1" lang="ja-JP" sz="1200"/>
            </a:lvl1pPr>
          </a:lstStyle>
          <a:p>
            <a:fld id="{6DA02A30-9192-49A2-98D9-8D2828AE31E2}" type="slidenum">
              <a:rPr/>
              <a:pPr/>
              <a:t>&lt;#&gt;</a:t>
            </a:fld>
            <a:endParaRPr kumimoji="1" lang="ja-JP"/>
          </a:p>
        </p:txBody>
      </p:sp>
    </p:spTree>
    <p:extLst>
      <p:ext uri="{BB962C8B-B14F-4D97-AF65-F5344CB8AC3E}">
        <p14:creationId xmlns:p14="http://schemas.microsoft.com/office/powerpoint/2010/main" xmlns="" val="361797234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lang="ja-JP" sz="1200" kern="1200">
        <a:solidFill>
          <a:schemeClr val="tx1"/>
        </a:solidFill>
        <a:latin typeface="+mn-lt"/>
        <a:ea typeface="+mn-ea"/>
        <a:cs typeface="+mn-cs"/>
      </a:defRPr>
    </a:lvl1pPr>
    <a:lvl2pPr marL="457200" algn="l" defTabSz="914400" rtl="0" eaLnBrk="1" latinLnBrk="0" hangingPunct="1">
      <a:defRPr kumimoji="1" lang="ja-JP" sz="1200" kern="1200">
        <a:solidFill>
          <a:schemeClr val="tx1"/>
        </a:solidFill>
        <a:latin typeface="+mn-lt"/>
        <a:ea typeface="+mn-ea"/>
        <a:cs typeface="+mn-cs"/>
      </a:defRPr>
    </a:lvl2pPr>
    <a:lvl3pPr marL="914400" algn="l" defTabSz="914400" rtl="0" eaLnBrk="1" latinLnBrk="0" hangingPunct="1">
      <a:defRPr kumimoji="1" lang="ja-JP" sz="1200" kern="1200">
        <a:solidFill>
          <a:schemeClr val="tx1"/>
        </a:solidFill>
        <a:latin typeface="+mn-lt"/>
        <a:ea typeface="+mn-ea"/>
        <a:cs typeface="+mn-cs"/>
      </a:defRPr>
    </a:lvl3pPr>
    <a:lvl4pPr marL="1371600" algn="l" defTabSz="914400" rtl="0" eaLnBrk="1" latinLnBrk="0" hangingPunct="1">
      <a:defRPr kumimoji="1" lang="ja-JP" sz="1200" kern="1200">
        <a:solidFill>
          <a:schemeClr val="tx1"/>
        </a:solidFill>
        <a:latin typeface="+mn-lt"/>
        <a:ea typeface="+mn-ea"/>
        <a:cs typeface="+mn-cs"/>
      </a:defRPr>
    </a:lvl4pPr>
    <a:lvl5pPr marL="1828800" algn="l" defTabSz="914400" rtl="0" eaLnBrk="1" latinLnBrk="0" hangingPunct="1">
      <a:defRPr kumimoji="1" lang="ja-JP" sz="1200" kern="1200">
        <a:solidFill>
          <a:schemeClr val="tx1"/>
        </a:solidFill>
        <a:latin typeface="+mn-lt"/>
        <a:ea typeface="+mn-ea"/>
        <a:cs typeface="+mn-cs"/>
      </a:defRPr>
    </a:lvl5pPr>
    <a:lvl6pPr marL="2286000" algn="l" defTabSz="914400" rtl="0" eaLnBrk="1" latinLnBrk="0" hangingPunct="1">
      <a:defRPr kumimoji="1" lang="ja-JP" sz="1200" kern="1200">
        <a:solidFill>
          <a:schemeClr val="tx1"/>
        </a:solidFill>
        <a:latin typeface="+mn-lt"/>
        <a:ea typeface="+mn-ea"/>
        <a:cs typeface="+mn-cs"/>
      </a:defRPr>
    </a:lvl6pPr>
    <a:lvl7pPr marL="2743200" algn="l" defTabSz="914400" rtl="0" eaLnBrk="1" latinLnBrk="0" hangingPunct="1">
      <a:defRPr kumimoji="1" lang="ja-JP" sz="1200" kern="1200">
        <a:solidFill>
          <a:schemeClr val="tx1"/>
        </a:solidFill>
        <a:latin typeface="+mn-lt"/>
        <a:ea typeface="+mn-ea"/>
        <a:cs typeface="+mn-cs"/>
      </a:defRPr>
    </a:lvl7pPr>
    <a:lvl8pPr marL="3200400" algn="l" defTabSz="914400" rtl="0" eaLnBrk="1" latinLnBrk="0" hangingPunct="1">
      <a:defRPr kumimoji="1" lang="ja-JP" sz="1200" kern="1200">
        <a:solidFill>
          <a:schemeClr val="tx1"/>
        </a:solidFill>
        <a:latin typeface="+mn-lt"/>
        <a:ea typeface="+mn-ea"/>
        <a:cs typeface="+mn-cs"/>
      </a:defRPr>
    </a:lvl8pPr>
    <a:lvl9pPr marL="3657600" algn="l" defTabSz="914400" rtl="0" eaLnBrk="1" latinLnBrk="0" hangingPunct="1">
      <a:defRPr kumimoji="1" lang="ja-JP"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dirty="0">
                <a:latin typeface="Meiryo UI" panose="020B0604030504040204" pitchFamily="50" charset="-128"/>
                <a:ea typeface="Meiryo UI" panose="020B0604030504040204" pitchFamily="50" charset="-128"/>
                <a:cs typeface="Meiryo UI" panose="020B0604030504040204" pitchFamily="50" charset="-128"/>
              </a:rPr>
              <a:t>このパンフレットを変更するには、サンプル コンテンツを独自のコンテンツに置き換えます。 白紙の状態から作成したい場合は、[ホーム] タブの [新しいスライド] ボタンをクリックして、新しいページを挿入します。 その後、空のプレースホルダーに</a:t>
            </a:r>
            <a:r>
              <a:rPr kumimoji="1" lang="ja-JP" baseline="0" dirty="0">
                <a:latin typeface="Meiryo UI" panose="020B0604030504040204" pitchFamily="50" charset="-128"/>
                <a:ea typeface="Meiryo UI" panose="020B0604030504040204" pitchFamily="50" charset="-128"/>
                <a:cs typeface="Meiryo UI" panose="020B0604030504040204" pitchFamily="50" charset="-128"/>
              </a:rPr>
              <a:t> テキストやイメージを入力します。タイトル、サブタイトル、または本文のプレースホルダーが足りない場合は、既存のプレースホルダーをコピーして、新しいプレースホルダーを目的の位置にドラッグします。</a:t>
            </a:r>
            <a:endParaRPr kumimoji="1" lang="ja-JP" dirty="0">
              <a:latin typeface="Meiryo UI" panose="020B0604030504040204" pitchFamily="50" charset="-128"/>
              <a:ea typeface="Meiryo UI" panose="020B0604030504040204" pitchFamily="50" charset="-128"/>
              <a:cs typeface="Meiryo UI" panose="020B0604030504040204" pitchFamily="50" charset="-128"/>
            </a:endParaRPr>
          </a:p>
          <a:p>
            <a:endParaRPr kumimoji="1" lang="ja-JP"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fld id="{6DA02A30-9192-49A2-98D9-8D2828AE31E2}" type="slidenum">
              <a:rPr kumimoji="1" lang="en-US" altLang="ja-JP" smtClean="0"/>
              <a:pPr/>
              <a:t>1</a:t>
            </a:fld>
            <a:endParaRPr kumimoji="1" lang="ja-JP"/>
          </a:p>
        </p:txBody>
      </p:sp>
    </p:spTree>
    <p:extLst>
      <p:ext uri="{BB962C8B-B14F-4D97-AF65-F5344CB8AC3E}">
        <p14:creationId xmlns:p14="http://schemas.microsoft.com/office/powerpoint/2010/main" xmlns="" val="42324293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p>
        </p:txBody>
      </p:sp>
      <p:sp>
        <p:nvSpPr>
          <p:cNvPr id="4" name="スライド番号プレースホルダー 3"/>
          <p:cNvSpPr>
            <a:spLocks noGrp="1"/>
          </p:cNvSpPr>
          <p:nvPr>
            <p:ph type="sldNum" sz="quarter" idx="10"/>
          </p:nvPr>
        </p:nvSpPr>
        <p:spPr/>
        <p:txBody>
          <a:bodyPr/>
          <a:lstStyle/>
          <a:p>
            <a:fld id="{6DA02A30-9192-49A2-98D9-8D2828AE31E2}" type="slidenum">
              <a:rPr kumimoji="1" lang="en-US" altLang="ja-JP" smtClean="0"/>
              <a:pPr/>
              <a:t>2</a:t>
            </a:fld>
            <a:endParaRPr kumimoji="1" lang="ja-JP"/>
          </a:p>
        </p:txBody>
      </p:sp>
    </p:spTree>
    <p:extLst>
      <p:ext uri="{BB962C8B-B14F-4D97-AF65-F5344CB8AC3E}">
        <p14:creationId xmlns:p14="http://schemas.microsoft.com/office/powerpoint/2010/main" xmlns="" val="18498252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外側">
    <p:spTree>
      <p:nvGrpSpPr>
        <p:cNvPr id="1" name=""/>
        <p:cNvGrpSpPr/>
        <p:nvPr/>
      </p:nvGrpSpPr>
      <p:grpSpPr>
        <a:xfrm>
          <a:off x="0" y="0"/>
          <a:ext cx="0" cy="0"/>
          <a:chOff x="0" y="0"/>
          <a:chExt cx="0" cy="0"/>
        </a:xfrm>
      </p:grpSpPr>
      <p:sp>
        <p:nvSpPr>
          <p:cNvPr id="9" name="長方形 8"/>
          <p:cNvSpPr/>
          <p:nvPr/>
        </p:nvSpPr>
        <p:spPr>
          <a:xfrm>
            <a:off x="7165848" y="4343399"/>
            <a:ext cx="2432304" cy="2971801"/>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画像プレースホルダー 11"/>
          <p:cNvSpPr>
            <a:spLocks noGrp="1"/>
          </p:cNvSpPr>
          <p:nvPr>
            <p:ph type="pic" sz="quarter" idx="11"/>
          </p:nvPr>
        </p:nvSpPr>
        <p:spPr>
          <a:xfrm>
            <a:off x="457200" y="457200"/>
            <a:ext cx="2428875" cy="2286000"/>
          </a:xfrm>
          <a:solidFill>
            <a:schemeClr val="bg2"/>
          </a:solidFill>
        </p:spPr>
        <p:txBody>
          <a:bodyPr tIns="274320">
            <a:normAutofit/>
          </a:bodyPr>
          <a:lstStyle>
            <a:lvl1pPr marL="0" indent="0" algn="ctr" latinLnBrk="0">
              <a:buNone/>
              <a:defRPr kumimoji="1" lang="ja-JP" sz="1400">
                <a:latin typeface="Meiryo UI" panose="020B0604030504040204" pitchFamily="50" charset="-128"/>
                <a:ea typeface="Meiryo UI" panose="020B0604030504040204" pitchFamily="50" charset="-128"/>
                <a:cs typeface="Meiryo UI" panose="020B0604030504040204" pitchFamily="50" charset="-128"/>
              </a:defRPr>
            </a:lvl1pPr>
          </a:lstStyle>
          <a:p>
            <a:endParaRPr kumimoji="1" lang="ja-JP"/>
          </a:p>
        </p:txBody>
      </p:sp>
      <p:sp>
        <p:nvSpPr>
          <p:cNvPr id="28" name="テキスト プレースホルダー 25"/>
          <p:cNvSpPr>
            <a:spLocks noGrp="1"/>
          </p:cNvSpPr>
          <p:nvPr>
            <p:ph type="body" sz="quarter" idx="15" hasCustomPrompt="1"/>
          </p:nvPr>
        </p:nvSpPr>
        <p:spPr>
          <a:xfrm>
            <a:off x="457200" y="2891409"/>
            <a:ext cx="2428875" cy="274320"/>
          </a:xfrm>
        </p:spPr>
        <p:txBody>
          <a:bodyPr>
            <a:noAutofit/>
          </a:bodyPr>
          <a:lstStyle>
            <a:lvl1pPr marL="0" indent="0" latinLnBrk="0">
              <a:lnSpc>
                <a:spcPct val="100000"/>
              </a:lnSpc>
              <a:spcBef>
                <a:spcPts val="0"/>
              </a:spcBef>
              <a:buNone/>
              <a:defRPr kumimoji="1" lang="ja-JP" sz="900" b="0" baseline="0">
                <a:latin typeface="Meiryo UI" panose="020B0604030504040204" pitchFamily="50" charset="-128"/>
                <a:ea typeface="Meiryo UI" panose="020B0604030504040204" pitchFamily="50" charset="-128"/>
                <a:cs typeface="Meiryo UI" panose="020B0604030504040204" pitchFamily="50" charset="-128"/>
              </a:defRPr>
            </a:lvl1pPr>
            <a:lvl2pPr marL="0" indent="0" latinLnBrk="0">
              <a:lnSpc>
                <a:spcPct val="100000"/>
              </a:lnSpc>
              <a:spcBef>
                <a:spcPts val="1000"/>
              </a:spcBef>
              <a:buNone/>
              <a:defRPr kumimoji="1" lang="ja-JP" sz="1000"/>
            </a:lvl2pPr>
            <a:lvl3pPr marL="0" indent="0" latinLnBrk="0">
              <a:lnSpc>
                <a:spcPct val="100000"/>
              </a:lnSpc>
              <a:spcBef>
                <a:spcPts val="1000"/>
              </a:spcBef>
              <a:buNone/>
              <a:defRPr kumimoji="1" lang="ja-JP" sz="1000"/>
            </a:lvl3pPr>
            <a:lvl4pPr marL="0" indent="0" latinLnBrk="0">
              <a:lnSpc>
                <a:spcPct val="100000"/>
              </a:lnSpc>
              <a:spcBef>
                <a:spcPts val="1000"/>
              </a:spcBef>
              <a:buNone/>
              <a:defRPr kumimoji="1" lang="ja-JP" sz="1000"/>
            </a:lvl4pPr>
            <a:lvl5pPr marL="0" indent="0" latinLnBrk="0">
              <a:lnSpc>
                <a:spcPct val="100000"/>
              </a:lnSpc>
              <a:spcBef>
                <a:spcPts val="1000"/>
              </a:spcBef>
              <a:buNone/>
              <a:defRPr kumimoji="1" lang="ja-JP" sz="1000"/>
            </a:lvl5pPr>
          </a:lstStyle>
          <a:p>
            <a:pPr lvl="0"/>
            <a:r>
              <a:rPr kumimoji="1" lang="ja-JP"/>
              <a:t>[写真のキャプションを入力]</a:t>
            </a:r>
          </a:p>
        </p:txBody>
      </p:sp>
      <p:sp>
        <p:nvSpPr>
          <p:cNvPr id="27" name="テキスト プレースホルダー 25"/>
          <p:cNvSpPr>
            <a:spLocks noGrp="1"/>
          </p:cNvSpPr>
          <p:nvPr>
            <p:ph type="body" sz="quarter" idx="14" hasCustomPrompt="1"/>
          </p:nvPr>
        </p:nvSpPr>
        <p:spPr>
          <a:xfrm>
            <a:off x="457200" y="3241167"/>
            <a:ext cx="2428875" cy="457200"/>
          </a:xfrm>
        </p:spPr>
        <p:txBody>
          <a:bodyPr>
            <a:noAutofit/>
          </a:bodyPr>
          <a:lstStyle>
            <a:lvl1pPr marL="0" indent="0" latinLnBrk="0">
              <a:lnSpc>
                <a:spcPct val="100000"/>
              </a:lnSpc>
              <a:spcBef>
                <a:spcPts val="0"/>
              </a:spcBef>
              <a:buNone/>
              <a:defRPr kumimoji="1" lang="ja-JP" sz="1200" b="1" baseline="0">
                <a:latin typeface="Meiryo UI" panose="020B0604030504040204" pitchFamily="50" charset="-128"/>
                <a:ea typeface="Meiryo UI" panose="020B0604030504040204" pitchFamily="50" charset="-128"/>
                <a:cs typeface="Meiryo UI" panose="020B0604030504040204" pitchFamily="50" charset="-128"/>
              </a:defRPr>
            </a:lvl1pPr>
            <a:lvl2pPr marL="0" indent="0" latinLnBrk="0">
              <a:lnSpc>
                <a:spcPct val="100000"/>
              </a:lnSpc>
              <a:spcBef>
                <a:spcPts val="1000"/>
              </a:spcBef>
              <a:buNone/>
              <a:defRPr kumimoji="1" lang="ja-JP" sz="1000"/>
            </a:lvl2pPr>
            <a:lvl3pPr marL="0" indent="0" latinLnBrk="0">
              <a:lnSpc>
                <a:spcPct val="100000"/>
              </a:lnSpc>
              <a:spcBef>
                <a:spcPts val="1000"/>
              </a:spcBef>
              <a:buNone/>
              <a:defRPr kumimoji="1" lang="ja-JP" sz="1000"/>
            </a:lvl3pPr>
            <a:lvl4pPr marL="0" indent="0" latinLnBrk="0">
              <a:lnSpc>
                <a:spcPct val="100000"/>
              </a:lnSpc>
              <a:spcBef>
                <a:spcPts val="1000"/>
              </a:spcBef>
              <a:buNone/>
              <a:defRPr kumimoji="1" lang="ja-JP" sz="1000"/>
            </a:lvl4pPr>
            <a:lvl5pPr marL="0" indent="0" latinLnBrk="0">
              <a:lnSpc>
                <a:spcPct val="100000"/>
              </a:lnSpc>
              <a:spcBef>
                <a:spcPts val="1000"/>
              </a:spcBef>
              <a:buNone/>
              <a:defRPr kumimoji="1" lang="ja-JP" sz="1000"/>
            </a:lvl5pPr>
          </a:lstStyle>
          <a:p>
            <a:pPr lvl="0"/>
            <a:r>
              <a:rPr kumimoji="1" lang="ja-JP"/>
              <a:t>このテンプレートの使い方</a:t>
            </a:r>
          </a:p>
        </p:txBody>
      </p:sp>
      <p:sp>
        <p:nvSpPr>
          <p:cNvPr id="26" name="テキスト プレースホルダー 25"/>
          <p:cNvSpPr>
            <a:spLocks noGrp="1"/>
          </p:cNvSpPr>
          <p:nvPr>
            <p:ph type="body" sz="quarter" idx="13" hasCustomPrompt="1"/>
          </p:nvPr>
        </p:nvSpPr>
        <p:spPr>
          <a:xfrm>
            <a:off x="457199" y="3677412"/>
            <a:ext cx="2428875" cy="408813"/>
          </a:xfrm>
        </p:spPr>
        <p:txBody>
          <a:bodyPr>
            <a:noAutofit/>
          </a:bodyPr>
          <a:lstStyle>
            <a:lvl1pPr marL="0" indent="0" latinLnBrk="0">
              <a:lnSpc>
                <a:spcPct val="120000"/>
              </a:lnSpc>
              <a:spcBef>
                <a:spcPts val="0"/>
              </a:spcBef>
              <a:buNone/>
              <a:defRPr kumimoji="1" lang="ja-JP" sz="1000" baseline="0">
                <a:latin typeface="Meiryo UI" panose="020B0604030504040204" pitchFamily="50" charset="-128"/>
                <a:ea typeface="Meiryo UI" panose="020B0604030504040204" pitchFamily="50" charset="-128"/>
                <a:cs typeface="Meiryo UI" panose="020B0604030504040204" pitchFamily="50" charset="-128"/>
              </a:defRPr>
            </a:lvl1pPr>
            <a:lvl2pPr marL="0" indent="0" latinLnBrk="0">
              <a:lnSpc>
                <a:spcPct val="100000"/>
              </a:lnSpc>
              <a:spcBef>
                <a:spcPts val="1000"/>
              </a:spcBef>
              <a:buNone/>
              <a:defRPr kumimoji="1" lang="ja-JP" sz="1000"/>
            </a:lvl2pPr>
            <a:lvl3pPr marL="0" indent="0" latinLnBrk="0">
              <a:lnSpc>
                <a:spcPct val="100000"/>
              </a:lnSpc>
              <a:spcBef>
                <a:spcPts val="1000"/>
              </a:spcBef>
              <a:buNone/>
              <a:defRPr kumimoji="1" lang="ja-JP" sz="1000"/>
            </a:lvl3pPr>
            <a:lvl4pPr marL="0" indent="0" latinLnBrk="0">
              <a:lnSpc>
                <a:spcPct val="100000"/>
              </a:lnSpc>
              <a:spcBef>
                <a:spcPts val="1000"/>
              </a:spcBef>
              <a:buNone/>
              <a:defRPr kumimoji="1" lang="ja-JP" sz="1000"/>
            </a:lvl4pPr>
            <a:lvl5pPr marL="0" indent="0" latinLnBrk="0">
              <a:lnSpc>
                <a:spcPct val="100000"/>
              </a:lnSpc>
              <a:spcBef>
                <a:spcPts val="1000"/>
              </a:spcBef>
              <a:buNone/>
              <a:defRPr kumimoji="1" lang="ja-JP" sz="1000"/>
            </a:lvl5pPr>
          </a:lstStyle>
          <a:p>
            <a:pPr lvl="0"/>
            <a:r>
              <a:rPr kumimoji="1" lang="ja-JP"/>
              <a:t>この斬新でプロフェッショナルなスタイルのパンフレットを簡単にカスタマイズして使用できます。</a:t>
            </a:r>
          </a:p>
        </p:txBody>
      </p:sp>
      <p:sp>
        <p:nvSpPr>
          <p:cNvPr id="23" name="テキスト プレースホルダー 22"/>
          <p:cNvSpPr>
            <a:spLocks noGrp="1"/>
          </p:cNvSpPr>
          <p:nvPr>
            <p:ph type="body" sz="quarter" idx="12" hasCustomPrompt="1"/>
          </p:nvPr>
        </p:nvSpPr>
        <p:spPr>
          <a:xfrm>
            <a:off x="457200" y="4152901"/>
            <a:ext cx="2428875" cy="3162299"/>
          </a:xfrm>
        </p:spPr>
        <p:txBody>
          <a:bodyPr>
            <a:noAutofit/>
          </a:bodyPr>
          <a:lstStyle>
            <a:lvl1pPr marL="182880" indent="-182880" latinLnBrk="0">
              <a:lnSpc>
                <a:spcPct val="120000"/>
              </a:lnSpc>
              <a:spcBef>
                <a:spcPts val="1000"/>
              </a:spcBef>
              <a:defRPr kumimoji="1" lang="ja-JP" sz="800" baseline="0">
                <a:latin typeface="Meiryo UI" panose="020B0604030504040204" pitchFamily="50" charset="-128"/>
                <a:ea typeface="Meiryo UI" panose="020B0604030504040204" pitchFamily="50" charset="-128"/>
                <a:cs typeface="Meiryo UI" panose="020B0604030504040204" pitchFamily="50" charset="-128"/>
              </a:defRPr>
            </a:lvl1pPr>
            <a:lvl2pPr marL="228600" indent="-114300" latinLnBrk="0">
              <a:lnSpc>
                <a:spcPct val="100000"/>
              </a:lnSpc>
              <a:spcBef>
                <a:spcPts val="800"/>
              </a:spcBef>
              <a:defRPr kumimoji="1" lang="ja-JP" sz="900"/>
            </a:lvl2pPr>
            <a:lvl3pPr marL="342900" indent="-114300" latinLnBrk="0">
              <a:lnSpc>
                <a:spcPct val="100000"/>
              </a:lnSpc>
              <a:spcBef>
                <a:spcPts val="600"/>
              </a:spcBef>
              <a:defRPr kumimoji="1" lang="ja-JP" sz="800"/>
            </a:lvl3pPr>
            <a:lvl4pPr marL="457200" indent="-114300" latinLnBrk="0">
              <a:lnSpc>
                <a:spcPct val="100000"/>
              </a:lnSpc>
              <a:spcBef>
                <a:spcPts val="600"/>
              </a:spcBef>
              <a:defRPr kumimoji="1" lang="ja-JP" sz="700"/>
            </a:lvl4pPr>
            <a:lvl5pPr marL="571500" indent="-114300" latinLnBrk="0">
              <a:lnSpc>
                <a:spcPct val="100000"/>
              </a:lnSpc>
              <a:spcBef>
                <a:spcPts val="600"/>
              </a:spcBef>
              <a:defRPr kumimoji="1" lang="ja-JP" sz="700"/>
            </a:lvl5pPr>
          </a:lstStyle>
          <a:p>
            <a:pPr lvl="0"/>
            <a:r>
              <a:rPr kumimoji="1" lang="ja-JP"/>
              <a:t>編集をはじめるときに役立つヒントをいくつか、テンプレート全体に追加しました。</a:t>
            </a:r>
            <a:r>
              <a:t/>
            </a:r>
            <a:br/>
            <a:r>
              <a:rPr kumimoji="1" lang="ja-JP"/>
              <a:t>このようなヒントの文字列を置き換えるには、該当箇所を選んで独自のテキストを入力します。</a:t>
            </a:r>
            <a:r>
              <a:t/>
            </a:r>
            <a:br/>
            <a:r>
              <a:rPr kumimoji="1" lang="ja-JP"/>
              <a:t>パンフレットの写真を置き換えるには、元の画像を選んで削除します。次に、プレースホルダーの [図の挿入] アイコンをクリックして、独自の写真を挿入します。</a:t>
            </a:r>
            <a:r>
              <a:t/>
            </a:r>
            <a:br/>
            <a:r>
              <a:rPr kumimoji="1" lang="ja-JP"/>
              <a:t>ロゴを独自のものに変更するには、「LOGO を置き換える」という図をクリックして、[図ツール] の [書式] タブで [図の変更] を選びます。</a:t>
            </a:r>
          </a:p>
        </p:txBody>
      </p:sp>
      <p:sp>
        <p:nvSpPr>
          <p:cNvPr id="29" name="テキスト プレースホルダー 25"/>
          <p:cNvSpPr>
            <a:spLocks noGrp="1"/>
          </p:cNvSpPr>
          <p:nvPr>
            <p:ph type="body" sz="quarter" idx="16" hasCustomPrompt="1"/>
          </p:nvPr>
        </p:nvSpPr>
        <p:spPr>
          <a:xfrm>
            <a:off x="3813820" y="609600"/>
            <a:ext cx="2428875" cy="457200"/>
          </a:xfrm>
        </p:spPr>
        <p:txBody>
          <a:bodyPr>
            <a:noAutofit/>
          </a:bodyPr>
          <a:lstStyle>
            <a:lvl1pPr marL="0" indent="0" latinLnBrk="0">
              <a:lnSpc>
                <a:spcPct val="90000"/>
              </a:lnSpc>
              <a:spcBef>
                <a:spcPts val="0"/>
              </a:spcBef>
              <a:buNone/>
              <a:defRPr kumimoji="1" lang="ja-JP" sz="2000" b="1" baseline="0">
                <a:solidFill>
                  <a:schemeClr val="accent2">
                    <a:lumMod val="75000"/>
                  </a:schemeClr>
                </a:solidFill>
                <a:latin typeface="Meiryo UI" panose="020B0604030504040204" pitchFamily="50" charset="-128"/>
                <a:ea typeface="Meiryo UI" panose="020B0604030504040204" pitchFamily="50" charset="-128"/>
                <a:cs typeface="Meiryo UI" panose="020B0604030504040204" pitchFamily="50" charset="-128"/>
              </a:defRPr>
            </a:lvl1pPr>
            <a:lvl2pPr marL="0" indent="0" latinLnBrk="0">
              <a:lnSpc>
                <a:spcPct val="100000"/>
              </a:lnSpc>
              <a:spcBef>
                <a:spcPts val="1000"/>
              </a:spcBef>
              <a:buNone/>
              <a:defRPr kumimoji="1" lang="ja-JP" sz="1000"/>
            </a:lvl2pPr>
            <a:lvl3pPr marL="0" indent="0" latinLnBrk="0">
              <a:lnSpc>
                <a:spcPct val="100000"/>
              </a:lnSpc>
              <a:spcBef>
                <a:spcPts val="1000"/>
              </a:spcBef>
              <a:buNone/>
              <a:defRPr kumimoji="1" lang="ja-JP" sz="1000"/>
            </a:lvl3pPr>
            <a:lvl4pPr marL="0" indent="0" latinLnBrk="0">
              <a:lnSpc>
                <a:spcPct val="100000"/>
              </a:lnSpc>
              <a:spcBef>
                <a:spcPts val="1000"/>
              </a:spcBef>
              <a:buNone/>
              <a:defRPr kumimoji="1" lang="ja-JP" sz="1000"/>
            </a:lvl4pPr>
            <a:lvl5pPr marL="0" indent="0" latinLnBrk="0">
              <a:lnSpc>
                <a:spcPct val="100000"/>
              </a:lnSpc>
              <a:spcBef>
                <a:spcPts val="1000"/>
              </a:spcBef>
              <a:buNone/>
              <a:defRPr kumimoji="1" lang="ja-JP" sz="1000"/>
            </a:lvl5pPr>
          </a:lstStyle>
          <a:p>
            <a:pPr lvl="0"/>
            <a:r>
              <a:rPr kumimoji="1" lang="ja-JP"/>
              <a:t>組織についての説明</a:t>
            </a:r>
          </a:p>
        </p:txBody>
      </p:sp>
      <p:sp>
        <p:nvSpPr>
          <p:cNvPr id="30" name="テキスト プレースホルダー 25"/>
          <p:cNvSpPr>
            <a:spLocks noGrp="1"/>
          </p:cNvSpPr>
          <p:nvPr>
            <p:ph type="body" sz="quarter" idx="17" hasCustomPrompt="1"/>
          </p:nvPr>
        </p:nvSpPr>
        <p:spPr>
          <a:xfrm>
            <a:off x="3813820" y="1082040"/>
            <a:ext cx="2428875" cy="228600"/>
          </a:xfrm>
        </p:spPr>
        <p:txBody>
          <a:bodyPr>
            <a:noAutofit/>
          </a:bodyPr>
          <a:lstStyle>
            <a:lvl1pPr marL="0" indent="0" latinLnBrk="0">
              <a:lnSpc>
                <a:spcPct val="100000"/>
              </a:lnSpc>
              <a:spcBef>
                <a:spcPts val="0"/>
              </a:spcBef>
              <a:buNone/>
              <a:defRPr kumimoji="1" lang="ja-JP" sz="1200" b="1" baseline="0">
                <a:latin typeface="Meiryo UI" panose="020B0604030504040204" pitchFamily="50" charset="-128"/>
                <a:ea typeface="Meiryo UI" panose="020B0604030504040204" pitchFamily="50" charset="-128"/>
                <a:cs typeface="Meiryo UI" panose="020B0604030504040204" pitchFamily="50" charset="-128"/>
              </a:defRPr>
            </a:lvl1pPr>
            <a:lvl2pPr marL="0" indent="0" latinLnBrk="0">
              <a:lnSpc>
                <a:spcPct val="100000"/>
              </a:lnSpc>
              <a:spcBef>
                <a:spcPts val="1000"/>
              </a:spcBef>
              <a:buNone/>
              <a:defRPr kumimoji="1" lang="ja-JP" sz="1000"/>
            </a:lvl2pPr>
            <a:lvl3pPr marL="0" indent="0" latinLnBrk="0">
              <a:lnSpc>
                <a:spcPct val="100000"/>
              </a:lnSpc>
              <a:spcBef>
                <a:spcPts val="1000"/>
              </a:spcBef>
              <a:buNone/>
              <a:defRPr kumimoji="1" lang="ja-JP" sz="1000"/>
            </a:lvl3pPr>
            <a:lvl4pPr marL="0" indent="0" latinLnBrk="0">
              <a:lnSpc>
                <a:spcPct val="100000"/>
              </a:lnSpc>
              <a:spcBef>
                <a:spcPts val="1000"/>
              </a:spcBef>
              <a:buNone/>
              <a:defRPr kumimoji="1" lang="ja-JP" sz="1000"/>
            </a:lvl4pPr>
            <a:lvl5pPr marL="0" indent="0" latinLnBrk="0">
              <a:lnSpc>
                <a:spcPct val="100000"/>
              </a:lnSpc>
              <a:spcBef>
                <a:spcPts val="1000"/>
              </a:spcBef>
              <a:buNone/>
              <a:defRPr kumimoji="1" lang="ja-JP" sz="1000"/>
            </a:lvl5pPr>
          </a:lstStyle>
          <a:p>
            <a:pPr lvl="0"/>
            <a:r>
              <a:rPr kumimoji="1" lang="ja-JP"/>
              <a:t>組織概要</a:t>
            </a:r>
          </a:p>
        </p:txBody>
      </p:sp>
      <p:sp>
        <p:nvSpPr>
          <p:cNvPr id="45" name="テキスト プレースホルダー 25"/>
          <p:cNvSpPr>
            <a:spLocks noGrp="1"/>
          </p:cNvSpPr>
          <p:nvPr>
            <p:ph type="body" sz="quarter" idx="24" hasCustomPrompt="1"/>
          </p:nvPr>
        </p:nvSpPr>
        <p:spPr>
          <a:xfrm>
            <a:off x="3813820" y="1342644"/>
            <a:ext cx="2428875" cy="880809"/>
          </a:xfrm>
        </p:spPr>
        <p:txBody>
          <a:bodyPr>
            <a:noAutofit/>
          </a:bodyPr>
          <a:lstStyle>
            <a:lvl1pPr marL="0" indent="0" latinLnBrk="0">
              <a:lnSpc>
                <a:spcPct val="120000"/>
              </a:lnSpc>
              <a:spcBef>
                <a:spcPts val="0"/>
              </a:spcBef>
              <a:buNone/>
              <a:defRPr kumimoji="1" lang="ja-JP" sz="1000" baseline="0">
                <a:latin typeface="Meiryo UI" panose="020B0604030504040204" pitchFamily="50" charset="-128"/>
                <a:ea typeface="Meiryo UI" panose="020B0604030504040204" pitchFamily="50" charset="-128"/>
                <a:cs typeface="Meiryo UI" panose="020B0604030504040204" pitchFamily="50" charset="-128"/>
              </a:defRPr>
            </a:lvl1pPr>
            <a:lvl2pPr marL="0" indent="0" latinLnBrk="0">
              <a:lnSpc>
                <a:spcPct val="100000"/>
              </a:lnSpc>
              <a:spcBef>
                <a:spcPts val="1000"/>
              </a:spcBef>
              <a:buNone/>
              <a:defRPr kumimoji="1" lang="ja-JP" sz="1000"/>
            </a:lvl2pPr>
            <a:lvl3pPr marL="0" indent="0" latinLnBrk="0">
              <a:lnSpc>
                <a:spcPct val="100000"/>
              </a:lnSpc>
              <a:spcBef>
                <a:spcPts val="1000"/>
              </a:spcBef>
              <a:buNone/>
              <a:defRPr kumimoji="1" lang="ja-JP" sz="1000"/>
            </a:lvl3pPr>
            <a:lvl4pPr marL="0" indent="0" latinLnBrk="0">
              <a:lnSpc>
                <a:spcPct val="100000"/>
              </a:lnSpc>
              <a:spcBef>
                <a:spcPts val="1000"/>
              </a:spcBef>
              <a:buNone/>
              <a:defRPr kumimoji="1" lang="ja-JP" sz="1000"/>
            </a:lvl4pPr>
            <a:lvl5pPr marL="0" indent="0" latinLnBrk="0">
              <a:lnSpc>
                <a:spcPct val="100000"/>
              </a:lnSpc>
              <a:spcBef>
                <a:spcPts val="1000"/>
              </a:spcBef>
              <a:buNone/>
              <a:defRPr kumimoji="1" lang="ja-JP" sz="1000"/>
            </a:lvl5pPr>
          </a:lstStyle>
          <a:p>
            <a:pPr>
              <a:lnSpc>
                <a:spcPct val="120000"/>
              </a:lnSpc>
            </a:pPr>
            <a:r>
              <a:rPr kumimoji="1" lang="ja-JP" sz="1000" b="0" cap="none" baseline="0">
                <a:solidFill>
                  <a:schemeClr val="tx1"/>
                </a:solidFill>
                <a:latin typeface="+mn-lt"/>
              </a:rPr>
              <a:t>ここには組織のアピールポイントを記載します。製品やサービスを誰かに 2、3 秒で説明しなければならないとしたら、何と言いますか?</a:t>
            </a:r>
          </a:p>
        </p:txBody>
      </p:sp>
      <p:sp>
        <p:nvSpPr>
          <p:cNvPr id="32" name="テキスト プレースホルダー 25"/>
          <p:cNvSpPr>
            <a:spLocks noGrp="1"/>
          </p:cNvSpPr>
          <p:nvPr>
            <p:ph type="body" sz="quarter" idx="19" hasCustomPrompt="1"/>
          </p:nvPr>
        </p:nvSpPr>
        <p:spPr>
          <a:xfrm>
            <a:off x="3813820" y="2287906"/>
            <a:ext cx="2428875" cy="228600"/>
          </a:xfrm>
        </p:spPr>
        <p:txBody>
          <a:bodyPr>
            <a:noAutofit/>
          </a:bodyPr>
          <a:lstStyle>
            <a:lvl1pPr marL="0" indent="0" latinLnBrk="0">
              <a:lnSpc>
                <a:spcPct val="100000"/>
              </a:lnSpc>
              <a:spcBef>
                <a:spcPts val="0"/>
              </a:spcBef>
              <a:buNone/>
              <a:defRPr kumimoji="1" lang="ja-JP" sz="1200" b="1" baseline="0">
                <a:latin typeface="Meiryo UI" panose="020B0604030504040204" pitchFamily="50" charset="-128"/>
                <a:ea typeface="Meiryo UI" panose="020B0604030504040204" pitchFamily="50" charset="-128"/>
                <a:cs typeface="Meiryo UI" panose="020B0604030504040204" pitchFamily="50" charset="-128"/>
              </a:defRPr>
            </a:lvl1pPr>
            <a:lvl2pPr marL="0" indent="0" latinLnBrk="0">
              <a:lnSpc>
                <a:spcPct val="100000"/>
              </a:lnSpc>
              <a:spcBef>
                <a:spcPts val="1000"/>
              </a:spcBef>
              <a:buNone/>
              <a:defRPr kumimoji="1" lang="ja-JP" sz="1000"/>
            </a:lvl2pPr>
            <a:lvl3pPr marL="0" indent="0" latinLnBrk="0">
              <a:lnSpc>
                <a:spcPct val="100000"/>
              </a:lnSpc>
              <a:spcBef>
                <a:spcPts val="1000"/>
              </a:spcBef>
              <a:buNone/>
              <a:defRPr kumimoji="1" lang="ja-JP" sz="1000"/>
            </a:lvl3pPr>
            <a:lvl4pPr marL="0" indent="0" latinLnBrk="0">
              <a:lnSpc>
                <a:spcPct val="100000"/>
              </a:lnSpc>
              <a:spcBef>
                <a:spcPts val="1000"/>
              </a:spcBef>
              <a:buNone/>
              <a:defRPr kumimoji="1" lang="ja-JP" sz="1000"/>
            </a:lvl4pPr>
            <a:lvl5pPr marL="0" indent="0" latinLnBrk="0">
              <a:lnSpc>
                <a:spcPct val="100000"/>
              </a:lnSpc>
              <a:spcBef>
                <a:spcPts val="1000"/>
              </a:spcBef>
              <a:buNone/>
              <a:defRPr kumimoji="1" lang="ja-JP" sz="1000"/>
            </a:lvl5pPr>
          </a:lstStyle>
          <a:p>
            <a:pPr lvl="0"/>
            <a:r>
              <a:rPr kumimoji="1" lang="ja-JP"/>
              <a:t>お問い合わせ先</a:t>
            </a:r>
          </a:p>
        </p:txBody>
      </p:sp>
      <p:sp>
        <p:nvSpPr>
          <p:cNvPr id="33" name="テキスト プレースホルダー 25"/>
          <p:cNvSpPr>
            <a:spLocks noGrp="1"/>
          </p:cNvSpPr>
          <p:nvPr>
            <p:ph type="body" sz="quarter" idx="20" hasCustomPrompt="1"/>
          </p:nvPr>
        </p:nvSpPr>
        <p:spPr>
          <a:xfrm>
            <a:off x="3813820" y="2538985"/>
            <a:ext cx="2428875" cy="670940"/>
          </a:xfrm>
        </p:spPr>
        <p:txBody>
          <a:bodyPr>
            <a:noAutofit/>
          </a:bodyPr>
          <a:lstStyle>
            <a:lvl1pPr marL="0" indent="0" latinLnBrk="0">
              <a:lnSpc>
                <a:spcPct val="100000"/>
              </a:lnSpc>
              <a:spcBef>
                <a:spcPts val="0"/>
              </a:spcBef>
              <a:buNone/>
              <a:defRPr kumimoji="1" lang="ja-JP" sz="1000" baseline="0">
                <a:latin typeface="Meiryo UI" panose="020B0604030504040204" pitchFamily="50" charset="-128"/>
                <a:ea typeface="Meiryo UI" panose="020B0604030504040204" pitchFamily="50" charset="-128"/>
                <a:cs typeface="Meiryo UI" panose="020B0604030504040204" pitchFamily="50" charset="-128"/>
              </a:defRPr>
            </a:lvl1pPr>
            <a:lvl2pPr marL="0" indent="0" latinLnBrk="0">
              <a:lnSpc>
                <a:spcPct val="100000"/>
              </a:lnSpc>
              <a:spcBef>
                <a:spcPts val="1000"/>
              </a:spcBef>
              <a:buNone/>
              <a:defRPr kumimoji="1" lang="ja-JP" sz="1000"/>
            </a:lvl2pPr>
            <a:lvl3pPr marL="0" indent="0" latinLnBrk="0">
              <a:lnSpc>
                <a:spcPct val="100000"/>
              </a:lnSpc>
              <a:spcBef>
                <a:spcPts val="1000"/>
              </a:spcBef>
              <a:buNone/>
              <a:defRPr kumimoji="1" lang="ja-JP" sz="1000"/>
            </a:lvl3pPr>
            <a:lvl4pPr marL="0" indent="0" latinLnBrk="0">
              <a:lnSpc>
                <a:spcPct val="100000"/>
              </a:lnSpc>
              <a:spcBef>
                <a:spcPts val="1000"/>
              </a:spcBef>
              <a:buNone/>
              <a:defRPr kumimoji="1" lang="ja-JP" sz="1000"/>
            </a:lvl4pPr>
            <a:lvl5pPr marL="0" indent="0" latinLnBrk="0">
              <a:lnSpc>
                <a:spcPct val="100000"/>
              </a:lnSpc>
              <a:spcBef>
                <a:spcPts val="1000"/>
              </a:spcBef>
              <a:buNone/>
              <a:defRPr kumimoji="1" lang="ja-JP" sz="1000"/>
            </a:lvl5pPr>
          </a:lstStyle>
          <a:p>
            <a:pPr>
              <a:lnSpc>
                <a:spcPct val="120000"/>
              </a:lnSpc>
            </a:pPr>
            <a:r>
              <a:rPr kumimoji="1" lang="ja-JP" sz="1000" b="0" cap="none" baseline="0">
                <a:solidFill>
                  <a:schemeClr val="tx1"/>
                </a:solidFill>
                <a:latin typeface="+mn-lt"/>
              </a:rPr>
              <a:t>電話: [電話]</a:t>
            </a:r>
            <a:br>
              <a:rPr kumimoji="1" lang="ja-JP" sz="1000" b="0" cap="none" baseline="0">
                <a:solidFill>
                  <a:schemeClr val="tx1"/>
                </a:solidFill>
                <a:latin typeface="+mn-lt"/>
              </a:rPr>
            </a:br>
            <a:r>
              <a:rPr kumimoji="1" lang="ja-JP" sz="1000" b="0" cap="none" baseline="0">
                <a:solidFill>
                  <a:schemeClr val="tx1"/>
                </a:solidFill>
                <a:latin typeface="+mn-lt"/>
              </a:rPr>
              <a:t>メール: [メール]</a:t>
            </a:r>
            <a:br>
              <a:rPr kumimoji="1" lang="ja-JP" sz="1000" b="0" cap="none" baseline="0">
                <a:solidFill>
                  <a:schemeClr val="tx1"/>
                </a:solidFill>
                <a:latin typeface="+mn-lt"/>
              </a:rPr>
            </a:br>
            <a:r>
              <a:rPr kumimoji="1" lang="ja-JP" sz="1000" b="0" cap="none" baseline="0">
                <a:solidFill>
                  <a:schemeClr val="tx1"/>
                </a:solidFill>
                <a:latin typeface="+mn-lt"/>
              </a:rPr>
              <a:t>Web: [Web アドレス]</a:t>
            </a:r>
          </a:p>
        </p:txBody>
      </p:sp>
      <p:sp>
        <p:nvSpPr>
          <p:cNvPr id="34" name="テキスト プレースホルダー 25"/>
          <p:cNvSpPr>
            <a:spLocks noGrp="1"/>
          </p:cNvSpPr>
          <p:nvPr>
            <p:ph type="body" sz="quarter" idx="21" hasCustomPrompt="1"/>
          </p:nvPr>
        </p:nvSpPr>
        <p:spPr>
          <a:xfrm>
            <a:off x="4746624" y="6711251"/>
            <a:ext cx="1508125" cy="292418"/>
          </a:xfrm>
        </p:spPr>
        <p:txBody>
          <a:bodyPr anchor="b">
            <a:noAutofit/>
          </a:bodyPr>
          <a:lstStyle>
            <a:lvl1pPr marL="0" indent="0" latinLnBrk="0">
              <a:lnSpc>
                <a:spcPct val="90000"/>
              </a:lnSpc>
              <a:spcBef>
                <a:spcPts val="0"/>
              </a:spcBef>
              <a:buNone/>
              <a:defRPr kumimoji="1" lang="ja-JP" sz="1000" b="1" cap="all" baseline="0">
                <a:solidFill>
                  <a:schemeClr val="accent2">
                    <a:lumMod val="75000"/>
                  </a:schemeClr>
                </a:solidFill>
                <a:latin typeface="Meiryo UI" panose="020B0604030504040204" pitchFamily="50" charset="-128"/>
                <a:ea typeface="Meiryo UI" panose="020B0604030504040204" pitchFamily="50" charset="-128"/>
                <a:cs typeface="Meiryo UI" panose="020B0604030504040204" pitchFamily="50" charset="-128"/>
              </a:defRPr>
            </a:lvl1pPr>
            <a:lvl2pPr marL="0" indent="0" latinLnBrk="0">
              <a:lnSpc>
                <a:spcPct val="100000"/>
              </a:lnSpc>
              <a:spcBef>
                <a:spcPts val="1000"/>
              </a:spcBef>
              <a:buNone/>
              <a:defRPr kumimoji="1" lang="ja-JP" sz="1000"/>
            </a:lvl2pPr>
            <a:lvl3pPr marL="0" indent="0" latinLnBrk="0">
              <a:lnSpc>
                <a:spcPct val="100000"/>
              </a:lnSpc>
              <a:spcBef>
                <a:spcPts val="1000"/>
              </a:spcBef>
              <a:buNone/>
              <a:defRPr kumimoji="1" lang="ja-JP" sz="1000"/>
            </a:lvl3pPr>
            <a:lvl4pPr marL="0" indent="0" latinLnBrk="0">
              <a:lnSpc>
                <a:spcPct val="100000"/>
              </a:lnSpc>
              <a:spcBef>
                <a:spcPts val="1000"/>
              </a:spcBef>
              <a:buNone/>
              <a:defRPr kumimoji="1" lang="ja-JP" sz="1000"/>
            </a:lvl4pPr>
            <a:lvl5pPr marL="0" indent="0" latinLnBrk="0">
              <a:lnSpc>
                <a:spcPct val="100000"/>
              </a:lnSpc>
              <a:spcBef>
                <a:spcPts val="1000"/>
              </a:spcBef>
              <a:buNone/>
              <a:defRPr kumimoji="1" lang="ja-JP" sz="1000"/>
            </a:lvl5pPr>
          </a:lstStyle>
          <a:p>
            <a:pPr lvl="0"/>
            <a:r>
              <a:rPr kumimoji="1" lang="ja-JP"/>
              <a:t>[会社名]</a:t>
            </a:r>
          </a:p>
        </p:txBody>
      </p:sp>
      <p:sp>
        <p:nvSpPr>
          <p:cNvPr id="37" name="テキスト プレースホルダー 36"/>
          <p:cNvSpPr>
            <a:spLocks noGrp="1"/>
          </p:cNvSpPr>
          <p:nvPr>
            <p:ph type="body" sz="quarter" idx="22" hasCustomPrompt="1"/>
          </p:nvPr>
        </p:nvSpPr>
        <p:spPr>
          <a:xfrm>
            <a:off x="4746624" y="7004304"/>
            <a:ext cx="1508125" cy="310896"/>
          </a:xfrm>
        </p:spPr>
        <p:txBody>
          <a:bodyPr>
            <a:noAutofit/>
          </a:bodyPr>
          <a:lstStyle>
            <a:lvl1pPr marL="0" indent="0" latinLnBrk="0">
              <a:lnSpc>
                <a:spcPct val="120000"/>
              </a:lnSpc>
              <a:spcBef>
                <a:spcPts val="0"/>
              </a:spcBef>
              <a:buNone/>
              <a:defRPr kumimoji="1" lang="ja-JP" sz="800" baseline="0">
                <a:latin typeface="Meiryo UI" panose="020B0604030504040204" pitchFamily="50" charset="-128"/>
                <a:ea typeface="Meiryo UI" panose="020B0604030504040204" pitchFamily="50" charset="-128"/>
                <a:cs typeface="Meiryo UI" panose="020B0604030504040204" pitchFamily="50" charset="-128"/>
              </a:defRPr>
            </a:lvl1pPr>
            <a:lvl2pPr marL="0" indent="0" latinLnBrk="0">
              <a:defRPr kumimoji="1" lang="ja-JP" sz="800"/>
            </a:lvl2pPr>
            <a:lvl3pPr marL="0" indent="0" latinLnBrk="0">
              <a:defRPr kumimoji="1" lang="ja-JP" sz="800"/>
            </a:lvl3pPr>
            <a:lvl4pPr marL="0" indent="0" latinLnBrk="0">
              <a:defRPr kumimoji="1" lang="ja-JP" sz="800"/>
            </a:lvl4pPr>
            <a:lvl5pPr marL="0" indent="0" latinLnBrk="0">
              <a:defRPr kumimoji="1" lang="ja-JP" sz="800"/>
            </a:lvl5pPr>
          </a:lstStyle>
          <a:p>
            <a:pPr lvl="0"/>
            <a:r>
              <a:rPr kumimoji="1" lang="ja-JP" dirty="0" smtClean="0"/>
              <a:t>[</a:t>
            </a:r>
            <a:r>
              <a:rPr kumimoji="1" lang="ja-JP" altLang="en-US" dirty="0" smtClean="0"/>
              <a:t>郵便番号</a:t>
            </a:r>
            <a:r>
              <a:rPr kumimoji="1" lang="ja-JP" dirty="0" smtClean="0"/>
              <a:t>]</a:t>
            </a:r>
            <a:r>
              <a:rPr dirty="0"/>
              <a:t/>
            </a:r>
            <a:br>
              <a:rPr dirty="0"/>
            </a:br>
            <a:r>
              <a:rPr kumimoji="1" lang="ja-JP" dirty="0"/>
              <a:t>[住所 </a:t>
            </a:r>
            <a:r>
              <a:rPr kumimoji="1" lang="en-US" altLang="ja-JP" dirty="0" smtClean="0"/>
              <a:t>1</a:t>
            </a:r>
            <a:r>
              <a:rPr kumimoji="1" lang="ja-JP" dirty="0" smtClean="0"/>
              <a:t>]</a:t>
            </a:r>
            <a:r>
              <a:rPr lang="ja-JP" altLang="en-US" dirty="0" smtClean="0"/>
              <a:t> </a:t>
            </a:r>
            <a:r>
              <a:rPr kumimoji="1" lang="en-US" altLang="ja-JP" dirty="0" smtClean="0"/>
              <a:t>[</a:t>
            </a:r>
            <a:r>
              <a:rPr kumimoji="1" lang="ja-JP" altLang="en-US" dirty="0" smtClean="0"/>
              <a:t>住所 </a:t>
            </a:r>
            <a:r>
              <a:rPr kumimoji="1" lang="en-US" altLang="ja-JP" dirty="0" smtClean="0"/>
              <a:t>2]</a:t>
            </a:r>
            <a:endParaRPr kumimoji="1" lang="ja-JP" dirty="0"/>
          </a:p>
        </p:txBody>
      </p:sp>
      <p:sp>
        <p:nvSpPr>
          <p:cNvPr id="12" name="画像プレースホルダー 11"/>
          <p:cNvSpPr>
            <a:spLocks noGrp="1"/>
          </p:cNvSpPr>
          <p:nvPr>
            <p:ph type="pic" sz="quarter" idx="10"/>
          </p:nvPr>
        </p:nvSpPr>
        <p:spPr>
          <a:xfrm>
            <a:off x="7165975" y="457200"/>
            <a:ext cx="2428875" cy="3657600"/>
          </a:xfrm>
          <a:solidFill>
            <a:schemeClr val="bg2"/>
          </a:solidFill>
        </p:spPr>
        <p:txBody>
          <a:bodyPr tIns="274320">
            <a:normAutofit/>
          </a:bodyPr>
          <a:lstStyle>
            <a:lvl1pPr marL="0" indent="0" algn="ctr" latinLnBrk="0">
              <a:buNone/>
              <a:defRPr kumimoji="1" lang="ja-JP" sz="1400">
                <a:latin typeface="Meiryo UI" panose="020B0604030504040204" pitchFamily="50" charset="-128"/>
                <a:ea typeface="Meiryo UI" panose="020B0604030504040204" pitchFamily="50" charset="-128"/>
                <a:cs typeface="Meiryo UI" panose="020B0604030504040204" pitchFamily="50" charset="-128"/>
              </a:defRPr>
            </a:lvl1pPr>
          </a:lstStyle>
          <a:p>
            <a:endParaRPr kumimoji="1" lang="ja-JP"/>
          </a:p>
        </p:txBody>
      </p:sp>
      <p:sp>
        <p:nvSpPr>
          <p:cNvPr id="10" name="タイトル 9"/>
          <p:cNvSpPr>
            <a:spLocks noGrp="1"/>
          </p:cNvSpPr>
          <p:nvPr>
            <p:ph type="title" hasCustomPrompt="1"/>
          </p:nvPr>
        </p:nvSpPr>
        <p:spPr>
          <a:xfrm>
            <a:off x="7322344" y="4498848"/>
            <a:ext cx="2088832" cy="822960"/>
          </a:xfrm>
        </p:spPr>
        <p:txBody>
          <a:bodyPr>
            <a:normAutofit/>
          </a:bodyPr>
          <a:lstStyle>
            <a:lvl1pPr latinLnBrk="0">
              <a:lnSpc>
                <a:spcPct val="85000"/>
              </a:lnSpc>
              <a:defRPr kumimoji="1" lang="ja-JP" sz="2800" b="1" cap="all" baseline="0">
                <a:solidFill>
                  <a:schemeClr val="bg1"/>
                </a:solidFill>
                <a:latin typeface="Meiryo UI" panose="020B0604030504040204" pitchFamily="50" charset="-128"/>
                <a:ea typeface="Meiryo UI" panose="020B0604030504040204" pitchFamily="50" charset="-128"/>
                <a:cs typeface="Meiryo UI" panose="020B0604030504040204" pitchFamily="50" charset="-128"/>
              </a:defRPr>
            </a:lvl1pPr>
          </a:lstStyle>
          <a:p>
            <a:r>
              <a:rPr kumimoji="1" lang="ja-JP"/>
              <a:t>会社名</a:t>
            </a:r>
          </a:p>
        </p:txBody>
      </p:sp>
      <p:sp>
        <p:nvSpPr>
          <p:cNvPr id="40" name="テキスト プレースホルダー 25"/>
          <p:cNvSpPr>
            <a:spLocks noGrp="1"/>
          </p:cNvSpPr>
          <p:nvPr>
            <p:ph type="body" sz="quarter" idx="23" hasCustomPrompt="1"/>
          </p:nvPr>
        </p:nvSpPr>
        <p:spPr>
          <a:xfrm>
            <a:off x="7322344" y="6624978"/>
            <a:ext cx="2088833" cy="439651"/>
          </a:xfrm>
        </p:spPr>
        <p:txBody>
          <a:bodyPr>
            <a:noAutofit/>
          </a:bodyPr>
          <a:lstStyle>
            <a:lvl1pPr marL="0" indent="0" latinLnBrk="0">
              <a:lnSpc>
                <a:spcPct val="100000"/>
              </a:lnSpc>
              <a:spcBef>
                <a:spcPts val="0"/>
              </a:spcBef>
              <a:buNone/>
              <a:defRPr kumimoji="1" lang="ja-JP" sz="1300" b="0" baseline="0">
                <a:solidFill>
                  <a:schemeClr val="bg1"/>
                </a:solidFill>
                <a:latin typeface="Meiryo UI" panose="020B0604030504040204" pitchFamily="50" charset="-128"/>
                <a:ea typeface="Meiryo UI" panose="020B0604030504040204" pitchFamily="50" charset="-128"/>
                <a:cs typeface="Meiryo UI" panose="020B0604030504040204" pitchFamily="50" charset="-128"/>
              </a:defRPr>
            </a:lvl1pPr>
            <a:lvl2pPr marL="0" indent="0" latinLnBrk="0">
              <a:lnSpc>
                <a:spcPct val="100000"/>
              </a:lnSpc>
              <a:spcBef>
                <a:spcPts val="1000"/>
              </a:spcBef>
              <a:buNone/>
              <a:defRPr kumimoji="1" lang="ja-JP" sz="1000"/>
            </a:lvl2pPr>
            <a:lvl3pPr marL="0" indent="0" latinLnBrk="0">
              <a:lnSpc>
                <a:spcPct val="100000"/>
              </a:lnSpc>
              <a:spcBef>
                <a:spcPts val="1000"/>
              </a:spcBef>
              <a:buNone/>
              <a:defRPr kumimoji="1" lang="ja-JP" sz="1000"/>
            </a:lvl3pPr>
            <a:lvl4pPr marL="0" indent="0" latinLnBrk="0">
              <a:lnSpc>
                <a:spcPct val="100000"/>
              </a:lnSpc>
              <a:spcBef>
                <a:spcPts val="1000"/>
              </a:spcBef>
              <a:buNone/>
              <a:defRPr kumimoji="1" lang="ja-JP" sz="1000"/>
            </a:lvl4pPr>
            <a:lvl5pPr marL="0" indent="0" latinLnBrk="0">
              <a:lnSpc>
                <a:spcPct val="100000"/>
              </a:lnSpc>
              <a:spcBef>
                <a:spcPts val="1000"/>
              </a:spcBef>
              <a:buNone/>
              <a:defRPr kumimoji="1" lang="ja-JP" sz="1000"/>
            </a:lvl5pPr>
          </a:lstStyle>
          <a:p>
            <a:pPr lvl="0"/>
            <a:r>
              <a:rPr kumimoji="1" lang="ja-JP"/>
              <a:t>[パンフレットのサブタイトルや組織のキャッチ コピー]</a:t>
            </a:r>
          </a:p>
        </p:txBody>
      </p:sp>
    </p:spTree>
    <p:extLst>
      <p:ext uri="{BB962C8B-B14F-4D97-AF65-F5344CB8AC3E}">
        <p14:creationId xmlns:p14="http://schemas.microsoft.com/office/powerpoint/2010/main" xmlns="" val="478386529"/>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pos="4224">
          <p15:clr>
            <a:srgbClr val="547EBF"/>
          </p15:clr>
        </p15:guide>
        <p15:guide id="2" orient="horz" pos="2448">
          <p15:clr>
            <a:srgbClr val="FBAE40"/>
          </p15:clr>
        </p15:guide>
        <p15:guide id="3" pos="2112">
          <p15:clr>
            <a:srgbClr val="547EBF"/>
          </p15:clr>
        </p15:guide>
        <p15:guide id="4" orient="horz" pos="4608">
          <p15:clr>
            <a:srgbClr val="FBAE40"/>
          </p15:clr>
        </p15:guide>
        <p15:guide id="5" orient="horz" pos="288">
          <p15:clr>
            <a:srgbClr val="FBAE40"/>
          </p15:clr>
        </p15:guide>
        <p15:guide id="6" pos="4509">
          <p15:clr>
            <a:srgbClr val="FBAE40"/>
          </p15:clr>
        </p15:guide>
        <p15:guide id="7" pos="6044">
          <p15:clr>
            <a:srgbClr val="FBAE40"/>
          </p15:clr>
        </p15:guide>
        <p15:guide id="8" pos="3168">
          <p15:clr>
            <a:srgbClr val="FBAE40"/>
          </p15:clr>
        </p15:guide>
        <p15:guide id="9" pos="2400">
          <p15:clr>
            <a:srgbClr val="FBAE40"/>
          </p15:clr>
        </p15:guide>
        <p15:guide id="10" pos="1824">
          <p15:clr>
            <a:srgbClr val="FBAE40"/>
          </p15:clr>
        </p15:guide>
        <p15:guide id="11" pos="288">
          <p15:clr>
            <a:srgbClr val="FBAE40"/>
          </p15:clr>
        </p15:guide>
        <p15:guide id="12" pos="393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内側">
    <p:spTree>
      <p:nvGrpSpPr>
        <p:cNvPr id="1" name=""/>
        <p:cNvGrpSpPr/>
        <p:nvPr/>
      </p:nvGrpSpPr>
      <p:grpSpPr>
        <a:xfrm>
          <a:off x="0" y="0"/>
          <a:ext cx="0" cy="0"/>
          <a:chOff x="0" y="0"/>
          <a:chExt cx="0" cy="0"/>
        </a:xfrm>
      </p:grpSpPr>
      <p:cxnSp>
        <p:nvCxnSpPr>
          <p:cNvPr id="19" name="直線コネクタ 18"/>
          <p:cNvCxnSpPr/>
          <p:nvPr/>
        </p:nvCxnSpPr>
        <p:spPr>
          <a:xfrm>
            <a:off x="3813048" y="1930512"/>
            <a:ext cx="2432304"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3813048" y="3537155"/>
            <a:ext cx="2432304"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27" name="テキスト プレースホルダー 25"/>
          <p:cNvSpPr>
            <a:spLocks noGrp="1"/>
          </p:cNvSpPr>
          <p:nvPr>
            <p:ph type="body" sz="quarter" idx="14" hasCustomPrompt="1"/>
          </p:nvPr>
        </p:nvSpPr>
        <p:spPr>
          <a:xfrm>
            <a:off x="457200" y="5113295"/>
            <a:ext cx="2428875" cy="248151"/>
          </a:xfrm>
        </p:spPr>
        <p:txBody>
          <a:bodyPr anchor="b">
            <a:noAutofit/>
          </a:bodyPr>
          <a:lstStyle>
            <a:lvl1pPr marL="0" indent="0" latinLnBrk="0">
              <a:lnSpc>
                <a:spcPct val="100000"/>
              </a:lnSpc>
              <a:spcBef>
                <a:spcPts val="0"/>
              </a:spcBef>
              <a:buNone/>
              <a:defRPr kumimoji="1" lang="ja-JP" sz="1200" b="1" baseline="0">
                <a:latin typeface="Meiryo UI" panose="020B0604030504040204" pitchFamily="50" charset="-128"/>
                <a:ea typeface="Meiryo UI" panose="020B0604030504040204" pitchFamily="50" charset="-128"/>
                <a:cs typeface="Meiryo UI" panose="020B0604030504040204" pitchFamily="50" charset="-128"/>
              </a:defRPr>
            </a:lvl1pPr>
            <a:lvl2pPr marL="0" indent="0" latinLnBrk="0">
              <a:lnSpc>
                <a:spcPct val="100000"/>
              </a:lnSpc>
              <a:spcBef>
                <a:spcPts val="1000"/>
              </a:spcBef>
              <a:buNone/>
              <a:defRPr kumimoji="1" lang="ja-JP" sz="1000"/>
            </a:lvl2pPr>
            <a:lvl3pPr marL="0" indent="0" latinLnBrk="0">
              <a:lnSpc>
                <a:spcPct val="100000"/>
              </a:lnSpc>
              <a:spcBef>
                <a:spcPts val="1000"/>
              </a:spcBef>
              <a:buNone/>
              <a:defRPr kumimoji="1" lang="ja-JP" sz="1000"/>
            </a:lvl3pPr>
            <a:lvl4pPr marL="0" indent="0" latinLnBrk="0">
              <a:lnSpc>
                <a:spcPct val="100000"/>
              </a:lnSpc>
              <a:spcBef>
                <a:spcPts val="1000"/>
              </a:spcBef>
              <a:buNone/>
              <a:defRPr kumimoji="1" lang="ja-JP" sz="1000"/>
            </a:lvl4pPr>
            <a:lvl5pPr marL="0" indent="0" latinLnBrk="0">
              <a:lnSpc>
                <a:spcPct val="100000"/>
              </a:lnSpc>
              <a:spcBef>
                <a:spcPts val="1000"/>
              </a:spcBef>
              <a:buNone/>
              <a:defRPr kumimoji="1" lang="ja-JP" sz="1000"/>
            </a:lvl5pPr>
          </a:lstStyle>
          <a:p>
            <a:pPr lvl="0"/>
            <a:r>
              <a:rPr kumimoji="1" lang="ja-JP"/>
              <a:t>いくつかのヒントを示しましょう</a:t>
            </a:r>
          </a:p>
        </p:txBody>
      </p:sp>
      <p:sp>
        <p:nvSpPr>
          <p:cNvPr id="29" name="テキスト プレースホルダー 25"/>
          <p:cNvSpPr>
            <a:spLocks noGrp="1"/>
          </p:cNvSpPr>
          <p:nvPr>
            <p:ph type="body" sz="quarter" idx="16" hasCustomPrompt="1"/>
          </p:nvPr>
        </p:nvSpPr>
        <p:spPr>
          <a:xfrm>
            <a:off x="457200" y="4386248"/>
            <a:ext cx="2428875" cy="609271"/>
          </a:xfrm>
        </p:spPr>
        <p:txBody>
          <a:bodyPr>
            <a:noAutofit/>
          </a:bodyPr>
          <a:lstStyle>
            <a:lvl1pPr marL="0" indent="0" latinLnBrk="0">
              <a:lnSpc>
                <a:spcPct val="90000"/>
              </a:lnSpc>
              <a:spcBef>
                <a:spcPts val="0"/>
              </a:spcBef>
              <a:buNone/>
              <a:defRPr kumimoji="1" lang="ja-JP" sz="2000" b="1" baseline="0">
                <a:solidFill>
                  <a:schemeClr val="accent2">
                    <a:lumMod val="75000"/>
                  </a:schemeClr>
                </a:solidFill>
                <a:latin typeface="Meiryo UI" panose="020B0604030504040204" pitchFamily="50" charset="-128"/>
                <a:ea typeface="Meiryo UI" panose="020B0604030504040204" pitchFamily="50" charset="-128"/>
                <a:cs typeface="Meiryo UI" panose="020B0604030504040204" pitchFamily="50" charset="-128"/>
              </a:defRPr>
            </a:lvl1pPr>
            <a:lvl2pPr marL="0" indent="0" latinLnBrk="0">
              <a:lnSpc>
                <a:spcPct val="100000"/>
              </a:lnSpc>
              <a:spcBef>
                <a:spcPts val="1000"/>
              </a:spcBef>
              <a:buNone/>
              <a:defRPr kumimoji="1" lang="ja-JP" sz="1000"/>
            </a:lvl2pPr>
            <a:lvl3pPr marL="0" indent="0" latinLnBrk="0">
              <a:lnSpc>
                <a:spcPct val="100000"/>
              </a:lnSpc>
              <a:spcBef>
                <a:spcPts val="1000"/>
              </a:spcBef>
              <a:buNone/>
              <a:defRPr kumimoji="1" lang="ja-JP" sz="1000"/>
            </a:lvl3pPr>
            <a:lvl4pPr marL="0" indent="0" latinLnBrk="0">
              <a:lnSpc>
                <a:spcPct val="100000"/>
              </a:lnSpc>
              <a:spcBef>
                <a:spcPts val="1000"/>
              </a:spcBef>
              <a:buNone/>
              <a:defRPr kumimoji="1" lang="ja-JP" sz="1000"/>
            </a:lvl4pPr>
            <a:lvl5pPr marL="0" indent="0" latinLnBrk="0">
              <a:lnSpc>
                <a:spcPct val="100000"/>
              </a:lnSpc>
              <a:spcBef>
                <a:spcPts val="1000"/>
              </a:spcBef>
              <a:buNone/>
              <a:defRPr kumimoji="1" lang="ja-JP" sz="1000"/>
            </a:lvl5pPr>
          </a:lstStyle>
          <a:p>
            <a:pPr lvl="0"/>
            <a:r>
              <a:rPr kumimoji="1" lang="ja-JP"/>
              <a:t>パンフレットに何を盛り込みますか?</a:t>
            </a:r>
          </a:p>
        </p:txBody>
      </p:sp>
      <p:sp>
        <p:nvSpPr>
          <p:cNvPr id="13" name="画像プレースホルダー 11"/>
          <p:cNvSpPr>
            <a:spLocks noGrp="1"/>
          </p:cNvSpPr>
          <p:nvPr>
            <p:ph type="pic" sz="quarter" idx="11"/>
          </p:nvPr>
        </p:nvSpPr>
        <p:spPr>
          <a:xfrm>
            <a:off x="457200" y="457200"/>
            <a:ext cx="2428875" cy="3657600"/>
          </a:xfrm>
          <a:solidFill>
            <a:schemeClr val="bg2"/>
          </a:solidFill>
        </p:spPr>
        <p:txBody>
          <a:bodyPr tIns="274320">
            <a:normAutofit/>
          </a:bodyPr>
          <a:lstStyle>
            <a:lvl1pPr marL="0" indent="0" algn="ctr" latinLnBrk="0">
              <a:buNone/>
              <a:defRPr kumimoji="1" lang="ja-JP" sz="1400">
                <a:latin typeface="Meiryo UI" panose="020B0604030504040204" pitchFamily="50" charset="-128"/>
                <a:ea typeface="Meiryo UI" panose="020B0604030504040204" pitchFamily="50" charset="-128"/>
                <a:cs typeface="Meiryo UI" panose="020B0604030504040204" pitchFamily="50" charset="-128"/>
              </a:defRPr>
            </a:lvl1pPr>
          </a:lstStyle>
          <a:p>
            <a:endParaRPr kumimoji="1" lang="ja-JP"/>
          </a:p>
        </p:txBody>
      </p:sp>
      <p:sp>
        <p:nvSpPr>
          <p:cNvPr id="26" name="テキスト プレースホルダー 25"/>
          <p:cNvSpPr>
            <a:spLocks noGrp="1"/>
          </p:cNvSpPr>
          <p:nvPr>
            <p:ph type="body" sz="quarter" idx="13" hasCustomPrompt="1"/>
          </p:nvPr>
        </p:nvSpPr>
        <p:spPr>
          <a:xfrm>
            <a:off x="457199" y="5399546"/>
            <a:ext cx="2428875" cy="1915653"/>
          </a:xfrm>
        </p:spPr>
        <p:txBody>
          <a:bodyPr>
            <a:noAutofit/>
          </a:bodyPr>
          <a:lstStyle>
            <a:lvl1pPr marL="0" indent="0" latinLnBrk="0">
              <a:lnSpc>
                <a:spcPct val="120000"/>
              </a:lnSpc>
              <a:spcBef>
                <a:spcPts val="1000"/>
              </a:spcBef>
              <a:buNone/>
              <a:defRPr kumimoji="1" lang="ja-JP" sz="1000" baseline="0">
                <a:latin typeface="Meiryo UI" panose="020B0604030504040204" pitchFamily="50" charset="-128"/>
                <a:ea typeface="Meiryo UI" panose="020B0604030504040204" pitchFamily="50" charset="-128"/>
                <a:cs typeface="Meiryo UI" panose="020B0604030504040204" pitchFamily="50" charset="-128"/>
              </a:defRPr>
            </a:lvl1pPr>
            <a:lvl2pPr marL="0" indent="0" latinLnBrk="0">
              <a:lnSpc>
                <a:spcPct val="100000"/>
              </a:lnSpc>
              <a:spcBef>
                <a:spcPts val="1000"/>
              </a:spcBef>
              <a:buNone/>
              <a:defRPr kumimoji="1" lang="ja-JP" sz="1000"/>
            </a:lvl2pPr>
            <a:lvl3pPr marL="0" indent="0" latinLnBrk="0">
              <a:lnSpc>
                <a:spcPct val="100000"/>
              </a:lnSpc>
              <a:spcBef>
                <a:spcPts val="1000"/>
              </a:spcBef>
              <a:buNone/>
              <a:defRPr kumimoji="1" lang="ja-JP" sz="1000"/>
            </a:lvl3pPr>
            <a:lvl4pPr marL="0" indent="0" latinLnBrk="0">
              <a:lnSpc>
                <a:spcPct val="100000"/>
              </a:lnSpc>
              <a:spcBef>
                <a:spcPts val="1000"/>
              </a:spcBef>
              <a:buNone/>
              <a:defRPr kumimoji="1" lang="ja-JP" sz="1000"/>
            </a:lvl4pPr>
            <a:lvl5pPr marL="0" indent="0" latinLnBrk="0">
              <a:lnSpc>
                <a:spcPct val="100000"/>
              </a:lnSpc>
              <a:spcBef>
                <a:spcPts val="1000"/>
              </a:spcBef>
              <a:buNone/>
              <a:defRPr kumimoji="1" lang="ja-JP" sz="1000"/>
            </a:lvl5pPr>
          </a:lstStyle>
          <a:p>
            <a:pPr lvl="0"/>
            <a:r>
              <a:rPr kumimoji="1" lang="ja-JP"/>
              <a:t>ここは、組織の活動目的を記入するのに最も適しています。ページの右側に他社より抜きん出ている点をまとめ、中央に簡潔な成功事例を記入することもできます。</a:t>
            </a:r>
            <a:r>
              <a:t/>
            </a:r>
            <a:br/>
            <a:r>
              <a:rPr kumimoji="1" lang="ja-JP"/>
              <a:t>(必ず組織の事業内容を最良の形で示す写真を選びます。好印象を与える写真にしましょう。)</a:t>
            </a:r>
          </a:p>
        </p:txBody>
      </p:sp>
      <p:sp>
        <p:nvSpPr>
          <p:cNvPr id="30" name="テキスト プレースホルダー 25"/>
          <p:cNvSpPr>
            <a:spLocks noGrp="1"/>
          </p:cNvSpPr>
          <p:nvPr>
            <p:ph type="body" sz="quarter" idx="17" hasCustomPrompt="1"/>
          </p:nvPr>
        </p:nvSpPr>
        <p:spPr>
          <a:xfrm>
            <a:off x="3813820" y="549148"/>
            <a:ext cx="2428875" cy="454152"/>
          </a:xfrm>
        </p:spPr>
        <p:txBody>
          <a:bodyPr anchor="b">
            <a:noAutofit/>
          </a:bodyPr>
          <a:lstStyle>
            <a:lvl1pPr marL="0" indent="0" latinLnBrk="0">
              <a:lnSpc>
                <a:spcPct val="100000"/>
              </a:lnSpc>
              <a:spcBef>
                <a:spcPts val="0"/>
              </a:spcBef>
              <a:buNone/>
              <a:defRPr kumimoji="1" lang="ja-JP" sz="1200" b="1" baseline="0">
                <a:latin typeface="Meiryo UI" panose="020B0604030504040204" pitchFamily="50" charset="-128"/>
                <a:ea typeface="Meiryo UI" panose="020B0604030504040204" pitchFamily="50" charset="-128"/>
                <a:cs typeface="Meiryo UI" panose="020B0604030504040204" pitchFamily="50" charset="-128"/>
              </a:defRPr>
            </a:lvl1pPr>
            <a:lvl2pPr marL="0" indent="0" latinLnBrk="0">
              <a:lnSpc>
                <a:spcPct val="100000"/>
              </a:lnSpc>
              <a:spcBef>
                <a:spcPts val="1000"/>
              </a:spcBef>
              <a:buNone/>
              <a:defRPr kumimoji="1" lang="ja-JP" sz="1000"/>
            </a:lvl2pPr>
            <a:lvl3pPr marL="0" indent="0" latinLnBrk="0">
              <a:lnSpc>
                <a:spcPct val="100000"/>
              </a:lnSpc>
              <a:spcBef>
                <a:spcPts val="1000"/>
              </a:spcBef>
              <a:buNone/>
              <a:defRPr kumimoji="1" lang="ja-JP" sz="1000"/>
            </a:lvl3pPr>
            <a:lvl4pPr marL="0" indent="0" latinLnBrk="0">
              <a:lnSpc>
                <a:spcPct val="100000"/>
              </a:lnSpc>
              <a:spcBef>
                <a:spcPts val="1000"/>
              </a:spcBef>
              <a:buNone/>
              <a:defRPr kumimoji="1" lang="ja-JP" sz="1000"/>
            </a:lvl4pPr>
            <a:lvl5pPr marL="0" indent="0" latinLnBrk="0">
              <a:lnSpc>
                <a:spcPct val="100000"/>
              </a:lnSpc>
              <a:spcBef>
                <a:spcPts val="1000"/>
              </a:spcBef>
              <a:buNone/>
              <a:defRPr kumimoji="1" lang="ja-JP" sz="1000"/>
            </a:lvl5pPr>
          </a:lstStyle>
          <a:p>
            <a:pPr lvl="0"/>
            <a:r>
              <a:rPr kumimoji="1" lang="ja-JP"/>
              <a:t>この素敵なドキュメントでもフォーマットするのが難しいとお考えですか?</a:t>
            </a:r>
          </a:p>
        </p:txBody>
      </p:sp>
      <p:sp>
        <p:nvSpPr>
          <p:cNvPr id="31" name="テキスト プレースホルダー 25"/>
          <p:cNvSpPr>
            <a:spLocks noGrp="1"/>
          </p:cNvSpPr>
          <p:nvPr>
            <p:ph type="body" sz="quarter" idx="18" hasCustomPrompt="1"/>
          </p:nvPr>
        </p:nvSpPr>
        <p:spPr>
          <a:xfrm>
            <a:off x="3813820" y="1066800"/>
            <a:ext cx="2428875" cy="685800"/>
          </a:xfrm>
        </p:spPr>
        <p:txBody>
          <a:bodyPr>
            <a:noAutofit/>
          </a:bodyPr>
          <a:lstStyle>
            <a:lvl1pPr marL="0" indent="0" latinLnBrk="0">
              <a:lnSpc>
                <a:spcPct val="120000"/>
              </a:lnSpc>
              <a:spcBef>
                <a:spcPts val="1000"/>
              </a:spcBef>
              <a:buNone/>
              <a:defRPr kumimoji="1" lang="ja-JP" sz="1000" baseline="0">
                <a:latin typeface="Meiryo UI" panose="020B0604030504040204" pitchFamily="50" charset="-128"/>
                <a:ea typeface="Meiryo UI" panose="020B0604030504040204" pitchFamily="50" charset="-128"/>
                <a:cs typeface="Meiryo UI" panose="020B0604030504040204" pitchFamily="50" charset="-128"/>
              </a:defRPr>
            </a:lvl1pPr>
            <a:lvl2pPr marL="0" indent="0" latinLnBrk="0">
              <a:lnSpc>
                <a:spcPct val="100000"/>
              </a:lnSpc>
              <a:spcBef>
                <a:spcPts val="1000"/>
              </a:spcBef>
              <a:buNone/>
              <a:defRPr kumimoji="1" lang="ja-JP" sz="1000"/>
            </a:lvl2pPr>
            <a:lvl3pPr marL="0" indent="0" latinLnBrk="0">
              <a:lnSpc>
                <a:spcPct val="100000"/>
              </a:lnSpc>
              <a:spcBef>
                <a:spcPts val="1000"/>
              </a:spcBef>
              <a:buNone/>
              <a:defRPr kumimoji="1" lang="ja-JP" sz="1000"/>
            </a:lvl3pPr>
            <a:lvl4pPr marL="0" indent="0" latinLnBrk="0">
              <a:lnSpc>
                <a:spcPct val="100000"/>
              </a:lnSpc>
              <a:spcBef>
                <a:spcPts val="1000"/>
              </a:spcBef>
              <a:buNone/>
              <a:defRPr kumimoji="1" lang="ja-JP" sz="1000"/>
            </a:lvl4pPr>
            <a:lvl5pPr marL="0" indent="0" latinLnBrk="0">
              <a:lnSpc>
                <a:spcPct val="100000"/>
              </a:lnSpc>
              <a:spcBef>
                <a:spcPts val="1000"/>
              </a:spcBef>
              <a:buNone/>
              <a:defRPr kumimoji="1" lang="ja-JP" sz="1000"/>
            </a:lvl5pPr>
          </a:lstStyle>
          <a:p>
            <a:pPr lvl="0"/>
            <a:r>
              <a:rPr kumimoji="1" lang="ja-JP"/>
              <a:t>お待ちください。このパンフレットのプレースホルダーには、あらかじめ書式が設定されています。</a:t>
            </a:r>
          </a:p>
        </p:txBody>
      </p:sp>
      <p:sp>
        <p:nvSpPr>
          <p:cNvPr id="18" name="テキスト プレースホルダー 25"/>
          <p:cNvSpPr>
            <a:spLocks noGrp="1"/>
          </p:cNvSpPr>
          <p:nvPr>
            <p:ph type="body" sz="quarter" idx="23" hasCustomPrompt="1"/>
          </p:nvPr>
        </p:nvSpPr>
        <p:spPr>
          <a:xfrm>
            <a:off x="3813820" y="1994810"/>
            <a:ext cx="2428875" cy="1384504"/>
          </a:xfrm>
        </p:spPr>
        <p:txBody>
          <a:bodyPr anchor="ctr">
            <a:noAutofit/>
          </a:bodyPr>
          <a:lstStyle>
            <a:lvl1pPr marL="0" indent="0" latinLnBrk="0">
              <a:lnSpc>
                <a:spcPct val="130000"/>
              </a:lnSpc>
              <a:spcBef>
                <a:spcPts val="0"/>
              </a:spcBef>
              <a:buNone/>
              <a:defRPr kumimoji="1" lang="ja-JP" sz="1500" baseline="0">
                <a:solidFill>
                  <a:schemeClr val="accent2">
                    <a:lumMod val="75000"/>
                  </a:schemeClr>
                </a:solidFill>
                <a:latin typeface="Meiryo UI" panose="020B0604030504040204" pitchFamily="50" charset="-128"/>
                <a:ea typeface="Meiryo UI" panose="020B0604030504040204" pitchFamily="50" charset="-128"/>
                <a:cs typeface="Meiryo UI" panose="020B0604030504040204" pitchFamily="50" charset="-128"/>
              </a:defRPr>
            </a:lvl1pPr>
            <a:lvl2pPr marL="0" indent="0" latinLnBrk="0">
              <a:lnSpc>
                <a:spcPct val="100000"/>
              </a:lnSpc>
              <a:spcBef>
                <a:spcPts val="1000"/>
              </a:spcBef>
              <a:buNone/>
              <a:defRPr kumimoji="1" lang="ja-JP" sz="1000"/>
            </a:lvl2pPr>
            <a:lvl3pPr marL="0" indent="0" latinLnBrk="0">
              <a:lnSpc>
                <a:spcPct val="100000"/>
              </a:lnSpc>
              <a:spcBef>
                <a:spcPts val="1000"/>
              </a:spcBef>
              <a:buNone/>
              <a:defRPr kumimoji="1" lang="ja-JP" sz="1000"/>
            </a:lvl3pPr>
            <a:lvl4pPr marL="0" indent="0" latinLnBrk="0">
              <a:lnSpc>
                <a:spcPct val="100000"/>
              </a:lnSpc>
              <a:spcBef>
                <a:spcPts val="1000"/>
              </a:spcBef>
              <a:buNone/>
              <a:defRPr kumimoji="1" lang="ja-JP" sz="1000"/>
            </a:lvl4pPr>
            <a:lvl5pPr marL="0" indent="0" latinLnBrk="0">
              <a:lnSpc>
                <a:spcPct val="100000"/>
              </a:lnSpc>
              <a:spcBef>
                <a:spcPts val="1000"/>
              </a:spcBef>
              <a:buNone/>
              <a:defRPr kumimoji="1" lang="ja-JP" sz="1000"/>
            </a:lvl5pPr>
          </a:lstStyle>
          <a:p>
            <a:pPr lvl="0"/>
            <a:r>
              <a:rPr kumimoji="1" lang="ja-JP"/>
              <a:t>ためらうことはありません。組織の素晴らしさを紹介してください。ここは寄せられた賞賛の声を掲載するのにうってつけです</a:t>
            </a:r>
          </a:p>
        </p:txBody>
      </p:sp>
      <p:sp>
        <p:nvSpPr>
          <p:cNvPr id="32" name="テキスト プレースホルダー 25"/>
          <p:cNvSpPr>
            <a:spLocks noGrp="1"/>
          </p:cNvSpPr>
          <p:nvPr>
            <p:ph type="body" sz="quarter" idx="19" hasCustomPrompt="1"/>
          </p:nvPr>
        </p:nvSpPr>
        <p:spPr>
          <a:xfrm>
            <a:off x="3813820" y="3583214"/>
            <a:ext cx="2428875" cy="459692"/>
          </a:xfrm>
        </p:spPr>
        <p:txBody>
          <a:bodyPr anchor="b">
            <a:noAutofit/>
          </a:bodyPr>
          <a:lstStyle>
            <a:lvl1pPr marL="0" marR="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kumimoji="1" lang="ja-JP" sz="1200" b="1" baseline="0">
                <a:latin typeface="Meiryo UI" panose="020B0604030504040204" pitchFamily="50" charset="-128"/>
                <a:ea typeface="Meiryo UI" panose="020B0604030504040204" pitchFamily="50" charset="-128"/>
                <a:cs typeface="Meiryo UI" panose="020B0604030504040204" pitchFamily="50" charset="-128"/>
              </a:defRPr>
            </a:lvl1pPr>
            <a:lvl2pPr marL="0" indent="0" latinLnBrk="0">
              <a:lnSpc>
                <a:spcPct val="100000"/>
              </a:lnSpc>
              <a:spcBef>
                <a:spcPts val="1000"/>
              </a:spcBef>
              <a:buNone/>
              <a:defRPr kumimoji="1" lang="ja-JP" sz="1000"/>
            </a:lvl2pPr>
            <a:lvl3pPr marL="0" indent="0" latinLnBrk="0">
              <a:lnSpc>
                <a:spcPct val="100000"/>
              </a:lnSpc>
              <a:spcBef>
                <a:spcPts val="1000"/>
              </a:spcBef>
              <a:buNone/>
              <a:defRPr kumimoji="1" lang="ja-JP" sz="1000"/>
            </a:lvl3pPr>
            <a:lvl4pPr marL="0" indent="0" latinLnBrk="0">
              <a:lnSpc>
                <a:spcPct val="100000"/>
              </a:lnSpc>
              <a:spcBef>
                <a:spcPts val="1000"/>
              </a:spcBef>
              <a:buNone/>
              <a:defRPr kumimoji="1" lang="ja-JP" sz="1000"/>
            </a:lvl4pPr>
            <a:lvl5pPr marL="0" indent="0" latinLnBrk="0">
              <a:lnSpc>
                <a:spcPct val="100000"/>
              </a:lnSpc>
              <a:spcBef>
                <a:spcPts val="1000"/>
              </a:spcBef>
              <a:buNone/>
              <a:defRPr kumimoji="1" lang="ja-JP" sz="1000"/>
            </a:lvl5pPr>
          </a:lstStyle>
          <a:p>
            <a:pPr marL="0" marR="0" lvl="0" indent="0" algn="l" defTabSz="754380" eaLnBrk="1" fontAlgn="auto" latinLnBrk="0" hangingPunct="1">
              <a:lnSpc>
                <a:spcPct val="100000"/>
              </a:lnSpc>
              <a:spcBef>
                <a:spcPts val="0"/>
              </a:spcBef>
              <a:spcAft>
                <a:spcPts val="0"/>
              </a:spcAft>
              <a:buClrTx/>
              <a:buSzTx/>
              <a:buFont typeface="Arial" panose="020B0604020202020204" pitchFamily="34" charset="0"/>
              <a:buNone/>
              <a:tabLst/>
              <a:defRPr kumimoji="1" lang="ja-JP"/>
            </a:pPr>
            <a:r>
              <a:rPr kumimoji="1" lang="ja-JP"/>
              <a:t>目的のデザインを実現しましょう</a:t>
            </a:r>
          </a:p>
        </p:txBody>
      </p:sp>
      <p:sp>
        <p:nvSpPr>
          <p:cNvPr id="21" name="テキスト プレースホルダー 25"/>
          <p:cNvSpPr>
            <a:spLocks noGrp="1"/>
          </p:cNvSpPr>
          <p:nvPr>
            <p:ph type="body" sz="quarter" idx="24" hasCustomPrompt="1"/>
          </p:nvPr>
        </p:nvSpPr>
        <p:spPr>
          <a:xfrm>
            <a:off x="3813820" y="4106980"/>
            <a:ext cx="2428875" cy="844959"/>
          </a:xfrm>
        </p:spPr>
        <p:txBody>
          <a:bodyPr>
            <a:noAutofit/>
          </a:bodyPr>
          <a:lstStyle>
            <a:lvl1pPr marL="0" indent="0" latinLnBrk="0">
              <a:lnSpc>
                <a:spcPct val="120000"/>
              </a:lnSpc>
              <a:spcBef>
                <a:spcPts val="1000"/>
              </a:spcBef>
              <a:buNone/>
              <a:defRPr kumimoji="1" lang="ja-JP" sz="1000" baseline="0">
                <a:latin typeface="Meiryo UI" panose="020B0604030504040204" pitchFamily="50" charset="-128"/>
                <a:ea typeface="Meiryo UI" panose="020B0604030504040204" pitchFamily="50" charset="-128"/>
                <a:cs typeface="Meiryo UI" panose="020B0604030504040204" pitchFamily="50" charset="-128"/>
              </a:defRPr>
            </a:lvl1pPr>
            <a:lvl2pPr marL="0" indent="0" latinLnBrk="0">
              <a:lnSpc>
                <a:spcPct val="100000"/>
              </a:lnSpc>
              <a:spcBef>
                <a:spcPts val="1000"/>
              </a:spcBef>
              <a:buNone/>
              <a:defRPr kumimoji="1" lang="ja-JP" sz="1000"/>
            </a:lvl2pPr>
            <a:lvl3pPr marL="0" indent="0" latinLnBrk="0">
              <a:lnSpc>
                <a:spcPct val="100000"/>
              </a:lnSpc>
              <a:spcBef>
                <a:spcPts val="1000"/>
              </a:spcBef>
              <a:buNone/>
              <a:defRPr kumimoji="1" lang="ja-JP" sz="1000"/>
            </a:lvl3pPr>
            <a:lvl4pPr marL="0" indent="0" latinLnBrk="0">
              <a:lnSpc>
                <a:spcPct val="100000"/>
              </a:lnSpc>
              <a:spcBef>
                <a:spcPts val="1000"/>
              </a:spcBef>
              <a:buNone/>
              <a:defRPr kumimoji="1" lang="ja-JP" sz="1000"/>
            </a:lvl4pPr>
            <a:lvl5pPr marL="0" indent="0" latinLnBrk="0">
              <a:lnSpc>
                <a:spcPct val="100000"/>
              </a:lnSpc>
              <a:spcBef>
                <a:spcPts val="1000"/>
              </a:spcBef>
              <a:buNone/>
              <a:defRPr kumimoji="1" lang="ja-JP" sz="1000"/>
            </a:lvl5pPr>
          </a:lstStyle>
          <a:p>
            <a:pPr lvl="0"/>
            <a:r>
              <a:rPr kumimoji="1" lang="ja-JP"/>
              <a:t>組織やサービスをアピールする独自のテキストを入力しましょう。</a:t>
            </a:r>
          </a:p>
        </p:txBody>
      </p:sp>
      <p:sp>
        <p:nvSpPr>
          <p:cNvPr id="22" name="テキスト プレースホルダー 25"/>
          <p:cNvSpPr>
            <a:spLocks noGrp="1"/>
          </p:cNvSpPr>
          <p:nvPr>
            <p:ph type="body" sz="quarter" idx="25" hasCustomPrompt="1"/>
          </p:nvPr>
        </p:nvSpPr>
        <p:spPr>
          <a:xfrm>
            <a:off x="3813820" y="4974409"/>
            <a:ext cx="2428875" cy="456547"/>
          </a:xfrm>
        </p:spPr>
        <p:txBody>
          <a:bodyPr anchor="b">
            <a:noAutofit/>
          </a:bodyPr>
          <a:lstStyle>
            <a:lvl1pPr marL="0" marR="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kumimoji="1" lang="ja-JP" sz="1200" b="1" baseline="0">
                <a:latin typeface="Meiryo UI" panose="020B0604030504040204" pitchFamily="50" charset="-128"/>
                <a:ea typeface="Meiryo UI" panose="020B0604030504040204" pitchFamily="50" charset="-128"/>
                <a:cs typeface="Meiryo UI" panose="020B0604030504040204" pitchFamily="50" charset="-128"/>
              </a:defRPr>
            </a:lvl1pPr>
            <a:lvl2pPr marL="0" indent="0" latinLnBrk="0">
              <a:lnSpc>
                <a:spcPct val="100000"/>
              </a:lnSpc>
              <a:spcBef>
                <a:spcPts val="1000"/>
              </a:spcBef>
              <a:buNone/>
              <a:defRPr kumimoji="1" lang="ja-JP" sz="1000"/>
            </a:lvl2pPr>
            <a:lvl3pPr marL="0" indent="0" latinLnBrk="0">
              <a:lnSpc>
                <a:spcPct val="100000"/>
              </a:lnSpc>
              <a:spcBef>
                <a:spcPts val="1000"/>
              </a:spcBef>
              <a:buNone/>
              <a:defRPr kumimoji="1" lang="ja-JP" sz="1000"/>
            </a:lvl3pPr>
            <a:lvl4pPr marL="0" indent="0" latinLnBrk="0">
              <a:lnSpc>
                <a:spcPct val="100000"/>
              </a:lnSpc>
              <a:spcBef>
                <a:spcPts val="1000"/>
              </a:spcBef>
              <a:buNone/>
              <a:defRPr kumimoji="1" lang="ja-JP" sz="1000"/>
            </a:lvl4pPr>
            <a:lvl5pPr marL="0" indent="0" latinLnBrk="0">
              <a:lnSpc>
                <a:spcPct val="100000"/>
              </a:lnSpc>
              <a:spcBef>
                <a:spcPts val="1000"/>
              </a:spcBef>
              <a:buNone/>
              <a:defRPr kumimoji="1" lang="ja-JP" sz="1000"/>
            </a:lvl5pPr>
          </a:lstStyle>
          <a:p>
            <a:pPr lvl="0"/>
            <a:r>
              <a:rPr kumimoji="1" lang="ja-JP"/>
              <a:t>プレースホルダーが足りませんか?</a:t>
            </a:r>
          </a:p>
        </p:txBody>
      </p:sp>
      <p:sp>
        <p:nvSpPr>
          <p:cNvPr id="24" name="テキスト プレースホルダー 25"/>
          <p:cNvSpPr>
            <a:spLocks noGrp="1"/>
          </p:cNvSpPr>
          <p:nvPr>
            <p:ph type="body" sz="quarter" idx="26" hasCustomPrompt="1"/>
          </p:nvPr>
        </p:nvSpPr>
        <p:spPr>
          <a:xfrm>
            <a:off x="3813820" y="5494568"/>
            <a:ext cx="2428875" cy="771552"/>
          </a:xfrm>
        </p:spPr>
        <p:txBody>
          <a:bodyPr>
            <a:noAutofit/>
          </a:bodyPr>
          <a:lstStyle>
            <a:lvl1pPr marL="0" indent="0" latinLnBrk="0">
              <a:lnSpc>
                <a:spcPct val="120000"/>
              </a:lnSpc>
              <a:spcBef>
                <a:spcPts val="1000"/>
              </a:spcBef>
              <a:buNone/>
              <a:defRPr kumimoji="1" lang="ja-JP" sz="1000" baseline="0">
                <a:latin typeface="Meiryo UI" panose="020B0604030504040204" pitchFamily="50" charset="-128"/>
                <a:ea typeface="Meiryo UI" panose="020B0604030504040204" pitchFamily="50" charset="-128"/>
                <a:cs typeface="Meiryo UI" panose="020B0604030504040204" pitchFamily="50" charset="-128"/>
              </a:defRPr>
            </a:lvl1pPr>
            <a:lvl2pPr marL="0" indent="0" latinLnBrk="0">
              <a:lnSpc>
                <a:spcPct val="100000"/>
              </a:lnSpc>
              <a:spcBef>
                <a:spcPts val="1000"/>
              </a:spcBef>
              <a:buNone/>
              <a:defRPr kumimoji="1" lang="ja-JP" sz="1000"/>
            </a:lvl2pPr>
            <a:lvl3pPr marL="0" indent="0" latinLnBrk="0">
              <a:lnSpc>
                <a:spcPct val="100000"/>
              </a:lnSpc>
              <a:spcBef>
                <a:spcPts val="1000"/>
              </a:spcBef>
              <a:buNone/>
              <a:defRPr kumimoji="1" lang="ja-JP" sz="1000"/>
            </a:lvl3pPr>
            <a:lvl4pPr marL="0" indent="0" latinLnBrk="0">
              <a:lnSpc>
                <a:spcPct val="100000"/>
              </a:lnSpc>
              <a:spcBef>
                <a:spcPts val="1000"/>
              </a:spcBef>
              <a:buNone/>
              <a:defRPr kumimoji="1" lang="ja-JP" sz="1000"/>
            </a:lvl4pPr>
            <a:lvl5pPr marL="0" indent="0" latinLnBrk="0">
              <a:lnSpc>
                <a:spcPct val="100000"/>
              </a:lnSpc>
              <a:spcBef>
                <a:spcPts val="1000"/>
              </a:spcBef>
              <a:buNone/>
              <a:defRPr kumimoji="1" lang="ja-JP" sz="1000"/>
            </a:lvl5pPr>
          </a:lstStyle>
          <a:p>
            <a:pPr lvl="0"/>
            <a:r>
              <a:rPr kumimoji="1" lang="ja-JP"/>
              <a:t>ご心配いりません。ここにある 1 つをコピーし、目的の場所までドラッグして配置できます。</a:t>
            </a:r>
          </a:p>
        </p:txBody>
      </p:sp>
      <p:sp>
        <p:nvSpPr>
          <p:cNvPr id="12" name="画像プレースホルダー 11"/>
          <p:cNvSpPr>
            <a:spLocks noGrp="1"/>
          </p:cNvSpPr>
          <p:nvPr>
            <p:ph type="pic" sz="quarter" idx="10"/>
          </p:nvPr>
        </p:nvSpPr>
        <p:spPr>
          <a:xfrm>
            <a:off x="7165975" y="457200"/>
            <a:ext cx="2428875" cy="1600200"/>
          </a:xfrm>
          <a:solidFill>
            <a:schemeClr val="bg2"/>
          </a:solidFill>
        </p:spPr>
        <p:txBody>
          <a:bodyPr tIns="274320">
            <a:normAutofit/>
          </a:bodyPr>
          <a:lstStyle>
            <a:lvl1pPr marL="0" indent="0" algn="ctr" latinLnBrk="0">
              <a:buNone/>
              <a:defRPr kumimoji="1" lang="ja-JP" sz="1400">
                <a:latin typeface="Meiryo UI" panose="020B0604030504040204" pitchFamily="50" charset="-128"/>
                <a:ea typeface="Meiryo UI" panose="020B0604030504040204" pitchFamily="50" charset="-128"/>
                <a:cs typeface="Meiryo UI" panose="020B0604030504040204" pitchFamily="50" charset="-128"/>
              </a:defRPr>
            </a:lvl1pPr>
          </a:lstStyle>
          <a:p>
            <a:endParaRPr kumimoji="1" lang="ja-JP"/>
          </a:p>
        </p:txBody>
      </p:sp>
      <p:sp>
        <p:nvSpPr>
          <p:cNvPr id="28" name="テキスト プレースホルダー 25"/>
          <p:cNvSpPr>
            <a:spLocks noGrp="1"/>
          </p:cNvSpPr>
          <p:nvPr>
            <p:ph type="body" sz="quarter" idx="15" hasCustomPrompt="1"/>
          </p:nvPr>
        </p:nvSpPr>
        <p:spPr>
          <a:xfrm>
            <a:off x="7165975" y="2221894"/>
            <a:ext cx="2428875" cy="274320"/>
          </a:xfrm>
        </p:spPr>
        <p:txBody>
          <a:bodyPr>
            <a:noAutofit/>
          </a:bodyPr>
          <a:lstStyle>
            <a:lvl1pPr marL="0" indent="0" latinLnBrk="0">
              <a:lnSpc>
                <a:spcPct val="100000"/>
              </a:lnSpc>
              <a:spcBef>
                <a:spcPts val="0"/>
              </a:spcBef>
              <a:buNone/>
              <a:defRPr kumimoji="1" lang="ja-JP" sz="900" b="0" baseline="0">
                <a:latin typeface="Meiryo UI" panose="020B0604030504040204" pitchFamily="50" charset="-128"/>
                <a:ea typeface="Meiryo UI" panose="020B0604030504040204" pitchFamily="50" charset="-128"/>
                <a:cs typeface="Meiryo UI" panose="020B0604030504040204" pitchFamily="50" charset="-128"/>
              </a:defRPr>
            </a:lvl1pPr>
            <a:lvl2pPr marL="0" indent="0" latinLnBrk="0">
              <a:lnSpc>
                <a:spcPct val="100000"/>
              </a:lnSpc>
              <a:spcBef>
                <a:spcPts val="1000"/>
              </a:spcBef>
              <a:buNone/>
              <a:defRPr kumimoji="1" lang="ja-JP" sz="1000"/>
            </a:lvl2pPr>
            <a:lvl3pPr marL="0" indent="0" latinLnBrk="0">
              <a:lnSpc>
                <a:spcPct val="100000"/>
              </a:lnSpc>
              <a:spcBef>
                <a:spcPts val="1000"/>
              </a:spcBef>
              <a:buNone/>
              <a:defRPr kumimoji="1" lang="ja-JP" sz="1000"/>
            </a:lvl3pPr>
            <a:lvl4pPr marL="0" indent="0" latinLnBrk="0">
              <a:lnSpc>
                <a:spcPct val="100000"/>
              </a:lnSpc>
              <a:spcBef>
                <a:spcPts val="1000"/>
              </a:spcBef>
              <a:buNone/>
              <a:defRPr kumimoji="1" lang="ja-JP" sz="1000"/>
            </a:lvl4pPr>
            <a:lvl5pPr marL="0" indent="0" latinLnBrk="0">
              <a:lnSpc>
                <a:spcPct val="100000"/>
              </a:lnSpc>
              <a:spcBef>
                <a:spcPts val="1000"/>
              </a:spcBef>
              <a:buNone/>
              <a:defRPr kumimoji="1" lang="ja-JP" sz="1000"/>
            </a:lvl5pPr>
          </a:lstStyle>
          <a:p>
            <a:pPr lvl="0"/>
            <a:r>
              <a:rPr kumimoji="1" lang="ja-JP"/>
              <a:t>[写真のキャプションを入力]</a:t>
            </a:r>
          </a:p>
        </p:txBody>
      </p:sp>
      <p:sp>
        <p:nvSpPr>
          <p:cNvPr id="25" name="テキスト プレースホルダー 25"/>
          <p:cNvSpPr>
            <a:spLocks noGrp="1"/>
          </p:cNvSpPr>
          <p:nvPr>
            <p:ph type="body" sz="quarter" idx="27" hasCustomPrompt="1"/>
          </p:nvPr>
        </p:nvSpPr>
        <p:spPr>
          <a:xfrm>
            <a:off x="7172325" y="2530613"/>
            <a:ext cx="2428875" cy="733033"/>
          </a:xfrm>
        </p:spPr>
        <p:txBody>
          <a:bodyPr>
            <a:noAutofit/>
          </a:bodyPr>
          <a:lstStyle>
            <a:lvl1pPr marL="0" indent="0" latinLnBrk="0">
              <a:lnSpc>
                <a:spcPct val="120000"/>
              </a:lnSpc>
              <a:spcBef>
                <a:spcPts val="0"/>
              </a:spcBef>
              <a:buNone/>
              <a:defRPr kumimoji="1" lang="ja-JP" sz="1000" baseline="0">
                <a:latin typeface="Meiryo UI" panose="020B0604030504040204" pitchFamily="50" charset="-128"/>
                <a:ea typeface="Meiryo UI" panose="020B0604030504040204" pitchFamily="50" charset="-128"/>
                <a:cs typeface="Meiryo UI" panose="020B0604030504040204" pitchFamily="50" charset="-128"/>
              </a:defRPr>
            </a:lvl1pPr>
            <a:lvl2pPr marL="0" indent="0" latinLnBrk="0">
              <a:lnSpc>
                <a:spcPct val="100000"/>
              </a:lnSpc>
              <a:spcBef>
                <a:spcPts val="1000"/>
              </a:spcBef>
              <a:buNone/>
              <a:defRPr kumimoji="1" lang="ja-JP" sz="1000"/>
            </a:lvl2pPr>
            <a:lvl3pPr marL="0" indent="0" latinLnBrk="0">
              <a:lnSpc>
                <a:spcPct val="100000"/>
              </a:lnSpc>
              <a:spcBef>
                <a:spcPts val="1000"/>
              </a:spcBef>
              <a:buNone/>
              <a:defRPr kumimoji="1" lang="ja-JP" sz="1000"/>
            </a:lvl3pPr>
            <a:lvl4pPr marL="0" indent="0" latinLnBrk="0">
              <a:lnSpc>
                <a:spcPct val="100000"/>
              </a:lnSpc>
              <a:spcBef>
                <a:spcPts val="1000"/>
              </a:spcBef>
              <a:buNone/>
              <a:defRPr kumimoji="1" lang="ja-JP" sz="1000"/>
            </a:lvl4pPr>
            <a:lvl5pPr marL="0" indent="0" latinLnBrk="0">
              <a:lnSpc>
                <a:spcPct val="100000"/>
              </a:lnSpc>
              <a:spcBef>
                <a:spcPts val="1000"/>
              </a:spcBef>
              <a:buNone/>
              <a:defRPr kumimoji="1" lang="ja-JP" sz="1000"/>
            </a:lvl5pPr>
          </a:lstStyle>
          <a:p>
            <a:pPr lvl="0"/>
            <a:r>
              <a:rPr kumimoji="1" lang="ja-JP"/>
              <a:t>製品やサービスの詳細や、競合組織との違いを必ず追加しましょう。</a:t>
            </a:r>
          </a:p>
        </p:txBody>
      </p:sp>
      <p:sp>
        <p:nvSpPr>
          <p:cNvPr id="35" name="テキスト プレースホルダー 25"/>
          <p:cNvSpPr>
            <a:spLocks noGrp="1"/>
          </p:cNvSpPr>
          <p:nvPr>
            <p:ph type="body" sz="quarter" idx="28" hasCustomPrompt="1"/>
          </p:nvPr>
        </p:nvSpPr>
        <p:spPr>
          <a:xfrm>
            <a:off x="7172325" y="3288858"/>
            <a:ext cx="2428875" cy="210899"/>
          </a:xfrm>
        </p:spPr>
        <p:txBody>
          <a:bodyPr anchor="b">
            <a:noAutofit/>
          </a:bodyPr>
          <a:lstStyle>
            <a:lvl1pPr marL="0" marR="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kumimoji="1" lang="ja-JP" sz="1200" b="1" baseline="0">
                <a:latin typeface="Meiryo UI" panose="020B0604030504040204" pitchFamily="50" charset="-128"/>
                <a:ea typeface="Meiryo UI" panose="020B0604030504040204" pitchFamily="50" charset="-128"/>
                <a:cs typeface="Meiryo UI" panose="020B0604030504040204" pitchFamily="50" charset="-128"/>
              </a:defRPr>
            </a:lvl1pPr>
            <a:lvl2pPr marL="0" indent="0" latinLnBrk="0">
              <a:lnSpc>
                <a:spcPct val="100000"/>
              </a:lnSpc>
              <a:spcBef>
                <a:spcPts val="1000"/>
              </a:spcBef>
              <a:buNone/>
              <a:defRPr kumimoji="1" lang="ja-JP" sz="1000"/>
            </a:lvl2pPr>
            <a:lvl3pPr marL="0" indent="0" latinLnBrk="0">
              <a:lnSpc>
                <a:spcPct val="100000"/>
              </a:lnSpc>
              <a:spcBef>
                <a:spcPts val="1000"/>
              </a:spcBef>
              <a:buNone/>
              <a:defRPr kumimoji="1" lang="ja-JP" sz="1000"/>
            </a:lvl3pPr>
            <a:lvl4pPr marL="0" indent="0" latinLnBrk="0">
              <a:lnSpc>
                <a:spcPct val="100000"/>
              </a:lnSpc>
              <a:spcBef>
                <a:spcPts val="1000"/>
              </a:spcBef>
              <a:buNone/>
              <a:defRPr kumimoji="1" lang="ja-JP" sz="1000"/>
            </a:lvl4pPr>
            <a:lvl5pPr marL="0" indent="0" latinLnBrk="0">
              <a:lnSpc>
                <a:spcPct val="100000"/>
              </a:lnSpc>
              <a:spcBef>
                <a:spcPts val="1000"/>
              </a:spcBef>
              <a:buNone/>
              <a:defRPr kumimoji="1" lang="ja-JP" sz="1000"/>
            </a:lvl5pPr>
          </a:lstStyle>
          <a:p>
            <a:pPr lvl="0"/>
            <a:r>
              <a:rPr kumimoji="1" lang="ja-JP"/>
              <a:t>製品やサービス</a:t>
            </a:r>
          </a:p>
        </p:txBody>
      </p:sp>
      <p:sp>
        <p:nvSpPr>
          <p:cNvPr id="36" name="テキスト プレースホルダー 25"/>
          <p:cNvSpPr>
            <a:spLocks noGrp="1"/>
          </p:cNvSpPr>
          <p:nvPr>
            <p:ph type="body" sz="quarter" idx="29" hasCustomPrompt="1"/>
          </p:nvPr>
        </p:nvSpPr>
        <p:spPr>
          <a:xfrm>
            <a:off x="7172325" y="3552470"/>
            <a:ext cx="2428875" cy="3762730"/>
          </a:xfrm>
        </p:spPr>
        <p:txBody>
          <a:bodyPr>
            <a:noAutofit/>
          </a:bodyPr>
          <a:lstStyle>
            <a:lvl1pPr marL="0" indent="0" latinLnBrk="0">
              <a:lnSpc>
                <a:spcPct val="120000"/>
              </a:lnSpc>
              <a:spcBef>
                <a:spcPts val="1000"/>
              </a:spcBef>
              <a:buNone/>
              <a:defRPr kumimoji="1" lang="ja-JP" sz="1000" baseline="0">
                <a:latin typeface="Meiryo UI" panose="020B0604030504040204" pitchFamily="50" charset="-128"/>
                <a:ea typeface="Meiryo UI" panose="020B0604030504040204" pitchFamily="50" charset="-128"/>
                <a:cs typeface="Meiryo UI" panose="020B0604030504040204" pitchFamily="50" charset="-128"/>
              </a:defRPr>
            </a:lvl1pPr>
            <a:lvl2pPr marL="0" indent="0" latinLnBrk="0">
              <a:lnSpc>
                <a:spcPct val="100000"/>
              </a:lnSpc>
              <a:spcBef>
                <a:spcPts val="1000"/>
              </a:spcBef>
              <a:buNone/>
              <a:defRPr kumimoji="1" lang="ja-JP" sz="1000"/>
            </a:lvl2pPr>
            <a:lvl3pPr marL="0" indent="0" latinLnBrk="0">
              <a:lnSpc>
                <a:spcPct val="100000"/>
              </a:lnSpc>
              <a:spcBef>
                <a:spcPts val="1000"/>
              </a:spcBef>
              <a:buNone/>
              <a:defRPr kumimoji="1" lang="ja-JP" sz="1000"/>
            </a:lvl3pPr>
            <a:lvl4pPr marL="0" indent="0" latinLnBrk="0">
              <a:lnSpc>
                <a:spcPct val="100000"/>
              </a:lnSpc>
              <a:spcBef>
                <a:spcPts val="1000"/>
              </a:spcBef>
              <a:buNone/>
              <a:defRPr kumimoji="1" lang="ja-JP" sz="1000"/>
            </a:lvl4pPr>
            <a:lvl5pPr marL="0" indent="0" latinLnBrk="0">
              <a:lnSpc>
                <a:spcPct val="100000"/>
              </a:lnSpc>
              <a:spcBef>
                <a:spcPts val="1000"/>
              </a:spcBef>
              <a:buNone/>
              <a:defRPr kumimoji="1" lang="ja-JP" sz="1000"/>
            </a:lvl5pPr>
          </a:lstStyle>
          <a:p>
            <a:pPr lvl="0"/>
            <a:r>
              <a:rPr kumimoji="1" lang="ja-JP"/>
              <a:t>製品、サービスや、組織と取引することの主なメリットなどを箇条書きで記載できます。メリットを簡潔に 2、3 のパラグラフだけで要約することもできます。</a:t>
            </a:r>
            <a:r>
              <a:t/>
            </a:r>
            <a:br/>
            <a:r>
              <a:rPr kumimoji="1" lang="ja-JP"/>
              <a:t>おそらく、皆さんは何時間もご自分の仕事のよいところを語り続けられるでしょう。(それはすばらしいことです。) ですが、これがマーケティングであることを忘れないでください。顧客の注意を引きたかったら、簡潔性、わかりやすさ、読みやすさを旨としてください。</a:t>
            </a:r>
          </a:p>
        </p:txBody>
      </p:sp>
    </p:spTree>
    <p:extLst>
      <p:ext uri="{BB962C8B-B14F-4D97-AF65-F5344CB8AC3E}">
        <p14:creationId xmlns:p14="http://schemas.microsoft.com/office/powerpoint/2010/main" xmlns="" val="1198149047"/>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pos="4224">
          <p15:clr>
            <a:srgbClr val="547EBF"/>
          </p15:clr>
        </p15:guide>
        <p15:guide id="2" orient="horz" pos="2448">
          <p15:clr>
            <a:srgbClr val="FBAE40"/>
          </p15:clr>
        </p15:guide>
        <p15:guide id="3" pos="2112">
          <p15:clr>
            <a:srgbClr val="547EBF"/>
          </p15:clr>
        </p15:guide>
        <p15:guide id="4" orient="horz" pos="4608">
          <p15:clr>
            <a:srgbClr val="FBAE40"/>
          </p15:clr>
        </p15:guide>
        <p15:guide id="5" orient="horz" pos="288">
          <p15:clr>
            <a:srgbClr val="FBAE40"/>
          </p15:clr>
        </p15:guide>
        <p15:guide id="6" pos="4509">
          <p15:clr>
            <a:srgbClr val="FBAE40"/>
          </p15:clr>
        </p15:guide>
        <p15:guide id="7" pos="6044">
          <p15:clr>
            <a:srgbClr val="FBAE40"/>
          </p15:clr>
        </p15:guide>
        <p15:guide id="8" pos="3168">
          <p15:clr>
            <a:srgbClr val="FBAE40"/>
          </p15:clr>
        </p15:guide>
        <p15:guide id="9" pos="2400">
          <p15:clr>
            <a:srgbClr val="FBAE40"/>
          </p15:clr>
        </p15:guide>
        <p15:guide id="10" pos="1824">
          <p15:clr>
            <a:srgbClr val="FBAE40"/>
          </p15:clr>
        </p15:guide>
        <p15:guide id="11" pos="288">
          <p15:clr>
            <a:srgbClr val="FBAE40"/>
          </p15:clr>
        </p15:guide>
        <p15:guide id="12" pos="3936">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91515" y="413809"/>
            <a:ext cx="8675370" cy="1502305"/>
          </a:xfrm>
          <a:prstGeom prst="rect">
            <a:avLst/>
          </a:prstGeom>
        </p:spPr>
        <p:txBody>
          <a:bodyPr vert="horz" lIns="0" tIns="0" rIns="0" bIns="0" rtlCol="0" anchor="ctr">
            <a:normAutofit/>
          </a:bodyPr>
          <a:lstStyle/>
          <a:p>
            <a:r>
              <a:rPr kumimoji="1" lang="ja-JP"/>
              <a:t>マスター タイトルのスタイルを編集するには、ここをクリック</a:t>
            </a:r>
          </a:p>
        </p:txBody>
      </p:sp>
      <p:sp>
        <p:nvSpPr>
          <p:cNvPr id="3" name="テキスト プレースホルダー 2"/>
          <p:cNvSpPr>
            <a:spLocks noGrp="1"/>
          </p:cNvSpPr>
          <p:nvPr>
            <p:ph type="body" idx="1"/>
          </p:nvPr>
        </p:nvSpPr>
        <p:spPr>
          <a:xfrm>
            <a:off x="691515" y="2069042"/>
            <a:ext cx="8675370" cy="4931516"/>
          </a:xfrm>
          <a:prstGeom prst="rect">
            <a:avLst/>
          </a:prstGeom>
        </p:spPr>
        <p:txBody>
          <a:bodyPr vert="horz" lIns="0" tIns="0" rIns="0" bIns="0" rtlCol="0">
            <a:normAutofit/>
          </a:bodyPr>
          <a:lstStyle/>
          <a:p>
            <a:pPr lvl="0"/>
            <a:r>
              <a:rPr kumimoji="1" lang="ja-JP"/>
              <a:t>マスター テキストのスタイルを編集するには、ここをクリック</a:t>
            </a:r>
          </a:p>
          <a:p>
            <a:pPr lvl="1"/>
            <a:r>
              <a:rPr kumimoji="1" lang="ja-JP"/>
              <a:t>第 2 レベル</a:t>
            </a:r>
          </a:p>
          <a:p>
            <a:pPr lvl="2"/>
            <a:r>
              <a:rPr kumimoji="1" lang="ja-JP"/>
              <a:t>第 3 レベル</a:t>
            </a:r>
          </a:p>
          <a:p>
            <a:pPr lvl="3"/>
            <a:r>
              <a:rPr kumimoji="1" lang="ja-JP"/>
              <a:t>第 4 レベル</a:t>
            </a:r>
          </a:p>
          <a:p>
            <a:pPr lvl="4"/>
            <a:r>
              <a:rPr kumimoji="1" lang="ja-JP"/>
              <a:t>第 5 レベル</a:t>
            </a:r>
          </a:p>
        </p:txBody>
      </p:sp>
      <p:sp>
        <p:nvSpPr>
          <p:cNvPr id="4" name="日付プレースホルダー 3"/>
          <p:cNvSpPr>
            <a:spLocks noGrp="1"/>
          </p:cNvSpPr>
          <p:nvPr>
            <p:ph type="dt" sz="half" idx="2"/>
          </p:nvPr>
        </p:nvSpPr>
        <p:spPr>
          <a:xfrm>
            <a:off x="691515" y="7203864"/>
            <a:ext cx="2703195" cy="413808"/>
          </a:xfrm>
          <a:prstGeom prst="rect">
            <a:avLst/>
          </a:prstGeom>
        </p:spPr>
        <p:txBody>
          <a:bodyPr vert="horz" lIns="91440" tIns="45720" rIns="91440" bIns="45720" rtlCol="0" anchor="ctr"/>
          <a:lstStyle>
            <a:lvl1pPr algn="l" latinLnBrk="0">
              <a:defRPr kumimoji="1" lang="ja-JP" sz="99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5F272CD0-8AE2-403D-BC5A-E9768D13DA7F}" type="datetimeFigureOut">
              <a:rPr lang="en-US" altLang="ja-JP" smtClean="0"/>
              <a:pPr/>
              <a:t>4/8/2015</a:t>
            </a:fld>
            <a:endParaRPr lang="ja-JP" altLang="en-US"/>
          </a:p>
        </p:txBody>
      </p:sp>
      <p:sp>
        <p:nvSpPr>
          <p:cNvPr id="5" name="フッター プレースホルダー 4"/>
          <p:cNvSpPr>
            <a:spLocks noGrp="1"/>
          </p:cNvSpPr>
          <p:nvPr>
            <p:ph type="ftr" sz="quarter" idx="3"/>
          </p:nvPr>
        </p:nvSpPr>
        <p:spPr>
          <a:xfrm>
            <a:off x="3834765" y="7203864"/>
            <a:ext cx="2388870" cy="413808"/>
          </a:xfrm>
          <a:prstGeom prst="rect">
            <a:avLst/>
          </a:prstGeom>
        </p:spPr>
        <p:txBody>
          <a:bodyPr vert="horz" lIns="91440" tIns="45720" rIns="91440" bIns="45720" rtlCol="0" anchor="ctr"/>
          <a:lstStyle>
            <a:lvl1pPr algn="ctr" latinLnBrk="0">
              <a:defRPr kumimoji="1" lang="ja-JP" sz="99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endParaRPr lang="ja-JP" altLang="en-US"/>
          </a:p>
        </p:txBody>
      </p:sp>
      <p:sp>
        <p:nvSpPr>
          <p:cNvPr id="6" name="スライド番号プレースホルダー 5"/>
          <p:cNvSpPr>
            <a:spLocks noGrp="1"/>
          </p:cNvSpPr>
          <p:nvPr>
            <p:ph type="sldNum" sz="quarter" idx="4"/>
          </p:nvPr>
        </p:nvSpPr>
        <p:spPr>
          <a:xfrm>
            <a:off x="6663690" y="7203864"/>
            <a:ext cx="2703195" cy="413808"/>
          </a:xfrm>
          <a:prstGeom prst="rect">
            <a:avLst/>
          </a:prstGeom>
        </p:spPr>
        <p:txBody>
          <a:bodyPr vert="horz" lIns="91440" tIns="45720" rIns="91440" bIns="45720" rtlCol="0" anchor="ctr"/>
          <a:lstStyle>
            <a:lvl1pPr algn="r" latinLnBrk="0">
              <a:defRPr kumimoji="1" lang="ja-JP" sz="99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A2D45621-FB72-491B-A41E-B21F020BD976}" type="slidenum">
              <a:rPr lang="en-US" altLang="ja-JP" smtClean="0"/>
              <a:pPr/>
              <a:t>&lt;#&gt;</a:t>
            </a:fld>
            <a:endParaRPr lang="en-US" altLang="ja-JP"/>
          </a:p>
        </p:txBody>
      </p:sp>
    </p:spTree>
    <p:extLst>
      <p:ext uri="{BB962C8B-B14F-4D97-AF65-F5344CB8AC3E}">
        <p14:creationId xmlns:p14="http://schemas.microsoft.com/office/powerpoint/2010/main" xmlns="" val="4261577845"/>
      </p:ext>
    </p:extLst>
  </p:cSld>
  <p:clrMap bg1="lt1" tx1="dk1" bg2="lt2" tx2="dk2" accent1="accent1" accent2="accent2" accent3="accent3" accent4="accent4" accent5="accent5" accent6="accent6" hlink="hlink" folHlink="folHlink"/>
  <p:sldLayoutIdLst>
    <p:sldLayoutId id="2147483660" r:id="rId1"/>
    <p:sldLayoutId id="2147483661" r:id="rId2"/>
  </p:sldLayoutIdLst>
  <p:timing>
    <p:tnLst>
      <p:par>
        <p:cTn id="1" dur="indefinite" restart="never" nodeType="tmRoot"/>
      </p:par>
    </p:tnLst>
  </p:timing>
  <p:txStyles>
    <p:titleStyle>
      <a:lvl1pPr algn="l" defTabSz="754380" rtl="0" eaLnBrk="1" latinLnBrk="0" hangingPunct="1">
        <a:spcBef>
          <a:spcPct val="0"/>
        </a:spcBef>
        <a:buNone/>
        <a:defRPr kumimoji="1" lang="ja-JP" sz="363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188595" indent="-188595" algn="l" defTabSz="754380" rtl="0" eaLnBrk="1" latinLnBrk="0" hangingPunct="1">
        <a:lnSpc>
          <a:spcPct val="90000"/>
        </a:lnSpc>
        <a:spcBef>
          <a:spcPct val="30000"/>
        </a:spcBef>
        <a:buFont typeface="Arial" panose="020B0604020202020204" pitchFamily="34" charset="0"/>
        <a:buChar char="•"/>
        <a:defRPr kumimoji="1" lang="ja-JP" sz="231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565785" indent="-188595" algn="l" defTabSz="754380" rtl="0" eaLnBrk="1" latinLnBrk="0" hangingPunct="1">
        <a:lnSpc>
          <a:spcPct val="90000"/>
        </a:lnSpc>
        <a:spcBef>
          <a:spcPct val="30000"/>
        </a:spcBef>
        <a:buFont typeface="Arial" panose="020B0604020202020204" pitchFamily="34" charset="0"/>
        <a:buChar char="•"/>
        <a:defRPr kumimoji="1" lang="ja-JP" sz="198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942975" indent="-188595" algn="l" defTabSz="754380" rtl="0" eaLnBrk="1" latinLnBrk="0" hangingPunct="1">
        <a:lnSpc>
          <a:spcPct val="90000"/>
        </a:lnSpc>
        <a:spcBef>
          <a:spcPct val="30000"/>
        </a:spcBef>
        <a:buFont typeface="Arial" panose="020B0604020202020204" pitchFamily="34" charset="0"/>
        <a:buChar char="•"/>
        <a:defRPr kumimoji="1" lang="ja-JP" sz="16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320165" indent="-188595" algn="l" defTabSz="754380" rtl="0" eaLnBrk="1" latinLnBrk="0" hangingPunct="1">
        <a:lnSpc>
          <a:spcPct val="90000"/>
        </a:lnSpc>
        <a:spcBef>
          <a:spcPct val="30000"/>
        </a:spcBef>
        <a:buFont typeface="Arial" panose="020B0604020202020204" pitchFamily="34" charset="0"/>
        <a:buChar char="•"/>
        <a:defRPr kumimoji="1" lang="ja-JP" sz="1485"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1697355" indent="-188595" algn="l" defTabSz="754380" rtl="0" eaLnBrk="1" latinLnBrk="0" hangingPunct="1">
        <a:lnSpc>
          <a:spcPct val="90000"/>
        </a:lnSpc>
        <a:spcBef>
          <a:spcPct val="30000"/>
        </a:spcBef>
        <a:buFont typeface="Arial" panose="020B0604020202020204" pitchFamily="34" charset="0"/>
        <a:buChar char="•"/>
        <a:defRPr kumimoji="1" lang="ja-JP" sz="1485"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074545" indent="-188595" algn="l" defTabSz="754380" rtl="0" eaLnBrk="1" latinLnBrk="0" hangingPunct="1">
        <a:lnSpc>
          <a:spcPct val="90000"/>
        </a:lnSpc>
        <a:spcBef>
          <a:spcPct val="30000"/>
        </a:spcBef>
        <a:buFont typeface="Arial" panose="020B0604020202020204" pitchFamily="34" charset="0"/>
        <a:buChar char="•"/>
        <a:defRPr kumimoji="1" lang="ja-JP" sz="1485" kern="1200">
          <a:solidFill>
            <a:schemeClr val="tx1"/>
          </a:solidFill>
          <a:latin typeface="+mn-lt"/>
          <a:ea typeface="+mn-ea"/>
          <a:cs typeface="+mn-cs"/>
        </a:defRPr>
      </a:lvl6pPr>
      <a:lvl7pPr marL="2451735" indent="-188595" algn="l" defTabSz="754380" rtl="0" eaLnBrk="1" latinLnBrk="0" hangingPunct="1">
        <a:lnSpc>
          <a:spcPct val="90000"/>
        </a:lnSpc>
        <a:spcBef>
          <a:spcPct val="30000"/>
        </a:spcBef>
        <a:buFont typeface="Arial" panose="020B0604020202020204" pitchFamily="34" charset="0"/>
        <a:buChar char="•"/>
        <a:defRPr kumimoji="1" lang="ja-JP" sz="1485" kern="1200">
          <a:solidFill>
            <a:schemeClr val="tx1"/>
          </a:solidFill>
          <a:latin typeface="+mn-lt"/>
          <a:ea typeface="+mn-ea"/>
          <a:cs typeface="+mn-cs"/>
        </a:defRPr>
      </a:lvl7pPr>
      <a:lvl8pPr marL="2828925" indent="-188595" algn="l" defTabSz="754380" rtl="0" eaLnBrk="1" latinLnBrk="0" hangingPunct="1">
        <a:lnSpc>
          <a:spcPct val="90000"/>
        </a:lnSpc>
        <a:spcBef>
          <a:spcPct val="30000"/>
        </a:spcBef>
        <a:buFont typeface="Arial" panose="020B0604020202020204" pitchFamily="34" charset="0"/>
        <a:buChar char="•"/>
        <a:defRPr kumimoji="1" lang="ja-JP" sz="1485" kern="1200">
          <a:solidFill>
            <a:schemeClr val="tx1"/>
          </a:solidFill>
          <a:latin typeface="+mn-lt"/>
          <a:ea typeface="+mn-ea"/>
          <a:cs typeface="+mn-cs"/>
        </a:defRPr>
      </a:lvl8pPr>
      <a:lvl9pPr marL="3206115" indent="-188595" algn="l" defTabSz="754380" rtl="0" eaLnBrk="1" latinLnBrk="0" hangingPunct="1">
        <a:lnSpc>
          <a:spcPct val="90000"/>
        </a:lnSpc>
        <a:spcBef>
          <a:spcPct val="30000"/>
        </a:spcBef>
        <a:buFont typeface="Arial" panose="020B0604020202020204" pitchFamily="34" charset="0"/>
        <a:buChar char="•"/>
        <a:defRPr kumimoji="1" lang="ja-JP" sz="1485" kern="1200">
          <a:solidFill>
            <a:schemeClr val="tx1"/>
          </a:solidFill>
          <a:latin typeface="+mn-lt"/>
          <a:ea typeface="+mn-ea"/>
          <a:cs typeface="+mn-cs"/>
        </a:defRPr>
      </a:lvl9pPr>
    </p:bodyStyle>
    <p:otherStyle>
      <a:defPPr>
        <a:defRPr kumimoji="1" lang="ja-JP"/>
      </a:defPPr>
      <a:lvl1pPr marL="0" algn="l" defTabSz="754380" rtl="0" eaLnBrk="1" latinLnBrk="0" hangingPunct="1">
        <a:defRPr kumimoji="1" lang="ja-JP" sz="1485" kern="1200">
          <a:solidFill>
            <a:schemeClr val="tx1"/>
          </a:solidFill>
          <a:latin typeface="+mn-lt"/>
          <a:ea typeface="+mn-ea"/>
          <a:cs typeface="+mn-cs"/>
        </a:defRPr>
      </a:lvl1pPr>
      <a:lvl2pPr marL="377190" algn="l" defTabSz="754380" rtl="0" eaLnBrk="1" latinLnBrk="0" hangingPunct="1">
        <a:defRPr kumimoji="1" lang="ja-JP" sz="1485" kern="1200">
          <a:solidFill>
            <a:schemeClr val="tx1"/>
          </a:solidFill>
          <a:latin typeface="+mn-lt"/>
          <a:ea typeface="+mn-ea"/>
          <a:cs typeface="+mn-cs"/>
        </a:defRPr>
      </a:lvl2pPr>
      <a:lvl3pPr marL="754380" algn="l" defTabSz="754380" rtl="0" eaLnBrk="1" latinLnBrk="0" hangingPunct="1">
        <a:defRPr kumimoji="1" lang="ja-JP" sz="1485" kern="1200">
          <a:solidFill>
            <a:schemeClr val="tx1"/>
          </a:solidFill>
          <a:latin typeface="+mn-lt"/>
          <a:ea typeface="+mn-ea"/>
          <a:cs typeface="+mn-cs"/>
        </a:defRPr>
      </a:lvl3pPr>
      <a:lvl4pPr marL="1131570" algn="l" defTabSz="754380" rtl="0" eaLnBrk="1" latinLnBrk="0" hangingPunct="1">
        <a:defRPr kumimoji="1" lang="ja-JP" sz="1485" kern="1200">
          <a:solidFill>
            <a:schemeClr val="tx1"/>
          </a:solidFill>
          <a:latin typeface="+mn-lt"/>
          <a:ea typeface="+mn-ea"/>
          <a:cs typeface="+mn-cs"/>
        </a:defRPr>
      </a:lvl4pPr>
      <a:lvl5pPr marL="1508760" algn="l" defTabSz="754380" rtl="0" eaLnBrk="1" latinLnBrk="0" hangingPunct="1">
        <a:defRPr kumimoji="1" lang="ja-JP" sz="1485" kern="1200">
          <a:solidFill>
            <a:schemeClr val="tx1"/>
          </a:solidFill>
          <a:latin typeface="+mn-lt"/>
          <a:ea typeface="+mn-ea"/>
          <a:cs typeface="+mn-cs"/>
        </a:defRPr>
      </a:lvl5pPr>
      <a:lvl6pPr marL="1885950" algn="l" defTabSz="754380" rtl="0" eaLnBrk="1" latinLnBrk="0" hangingPunct="1">
        <a:defRPr kumimoji="1" lang="ja-JP" sz="1485" kern="1200">
          <a:solidFill>
            <a:schemeClr val="tx1"/>
          </a:solidFill>
          <a:latin typeface="+mn-lt"/>
          <a:ea typeface="+mn-ea"/>
          <a:cs typeface="+mn-cs"/>
        </a:defRPr>
      </a:lvl6pPr>
      <a:lvl7pPr marL="2263140" algn="l" defTabSz="754380" rtl="0" eaLnBrk="1" latinLnBrk="0" hangingPunct="1">
        <a:defRPr kumimoji="1" lang="ja-JP" sz="1485" kern="1200">
          <a:solidFill>
            <a:schemeClr val="tx1"/>
          </a:solidFill>
          <a:latin typeface="+mn-lt"/>
          <a:ea typeface="+mn-ea"/>
          <a:cs typeface="+mn-cs"/>
        </a:defRPr>
      </a:lvl7pPr>
      <a:lvl8pPr marL="2640330" algn="l" defTabSz="754380" rtl="0" eaLnBrk="1" latinLnBrk="0" hangingPunct="1">
        <a:defRPr kumimoji="1" lang="ja-JP" sz="1485" kern="1200">
          <a:solidFill>
            <a:schemeClr val="tx1"/>
          </a:solidFill>
          <a:latin typeface="+mn-lt"/>
          <a:ea typeface="+mn-ea"/>
          <a:cs typeface="+mn-cs"/>
        </a:defRPr>
      </a:lvl8pPr>
      <a:lvl9pPr marL="3017520" algn="l" defTabSz="754380" rtl="0" eaLnBrk="1" latinLnBrk="0" hangingPunct="1">
        <a:defRPr kumimoji="1" lang="ja-JP" sz="1485"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2448" userDrawn="1">
          <p15:clr>
            <a:srgbClr val="F26B43"/>
          </p15:clr>
        </p15:guide>
        <p15:guide id="2" pos="316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gif"/><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テキスト プレースホルダー 22"/>
          <p:cNvSpPr>
            <a:spLocks noGrp="1"/>
          </p:cNvSpPr>
          <p:nvPr>
            <p:ph type="body" sz="quarter" idx="14"/>
          </p:nvPr>
        </p:nvSpPr>
        <p:spPr>
          <a:xfrm>
            <a:off x="304800" y="1371600"/>
            <a:ext cx="2352675" cy="650367"/>
          </a:xfrm>
        </p:spPr>
        <p:txBody>
          <a:bodyPr/>
          <a:lstStyle/>
          <a:p>
            <a:r>
              <a:rPr lang="ja-JP" altLang="en-US" sz="1600" dirty="0" smtClean="0">
                <a:solidFill>
                  <a:srgbClr val="C00000"/>
                </a:solidFill>
              </a:rPr>
              <a:t>○相談支援事業所</a:t>
            </a:r>
            <a:endParaRPr lang="en-US" altLang="ja-JP" sz="1600" dirty="0" smtClean="0">
              <a:solidFill>
                <a:srgbClr val="C00000"/>
              </a:solidFill>
            </a:endParaRPr>
          </a:p>
          <a:p>
            <a:r>
              <a:rPr kumimoji="1" lang="ja-JP" altLang="en-US" sz="1600" dirty="0" smtClean="0">
                <a:solidFill>
                  <a:srgbClr val="C00000"/>
                </a:solidFill>
              </a:rPr>
              <a:t>　　</a:t>
            </a:r>
            <a:r>
              <a:rPr kumimoji="1" lang="ja-JP" altLang="en-US" sz="1600" dirty="0" err="1" smtClean="0">
                <a:solidFill>
                  <a:srgbClr val="C00000"/>
                </a:solidFill>
              </a:rPr>
              <a:t>さんら</a:t>
            </a:r>
            <a:r>
              <a:rPr kumimoji="1" lang="ja-JP" altLang="en-US" sz="1600" dirty="0" smtClean="0">
                <a:solidFill>
                  <a:srgbClr val="C00000"/>
                </a:solidFill>
              </a:rPr>
              <a:t>いず</a:t>
            </a:r>
            <a:endParaRPr kumimoji="1" lang="ja-JP" sz="1600" dirty="0">
              <a:solidFill>
                <a:srgbClr val="C00000"/>
              </a:solidFill>
            </a:endParaRPr>
          </a:p>
        </p:txBody>
      </p:sp>
      <p:sp>
        <p:nvSpPr>
          <p:cNvPr id="22" name="テキスト プレースホルダー 21"/>
          <p:cNvSpPr>
            <a:spLocks noGrp="1"/>
          </p:cNvSpPr>
          <p:nvPr>
            <p:ph type="body" sz="quarter" idx="13"/>
          </p:nvPr>
        </p:nvSpPr>
        <p:spPr>
          <a:xfrm>
            <a:off x="152400" y="1981200"/>
            <a:ext cx="2428875" cy="304800"/>
          </a:xfrm>
        </p:spPr>
        <p:txBody>
          <a:bodyPr/>
          <a:lstStyle/>
          <a:p>
            <a:pPr lvl="0" algn="ctr"/>
            <a:r>
              <a:rPr kumimoji="1" lang="ja-JP" altLang="en-US" sz="1400" b="1" dirty="0" smtClean="0"/>
              <a:t>指定特定相談支援事業所</a:t>
            </a:r>
            <a:endParaRPr kumimoji="1" lang="ja-JP" sz="1400" b="1" dirty="0"/>
          </a:p>
        </p:txBody>
      </p:sp>
      <p:sp>
        <p:nvSpPr>
          <p:cNvPr id="21" name="テキスト プレースホルダー 20"/>
          <p:cNvSpPr>
            <a:spLocks noGrp="1"/>
          </p:cNvSpPr>
          <p:nvPr>
            <p:ph type="body" sz="quarter" idx="12"/>
          </p:nvPr>
        </p:nvSpPr>
        <p:spPr>
          <a:xfrm>
            <a:off x="228600" y="2438400"/>
            <a:ext cx="2428875" cy="1219200"/>
          </a:xfrm>
        </p:spPr>
        <p:txBody>
          <a:bodyPr/>
          <a:lstStyle/>
          <a:p>
            <a:pPr lvl="0">
              <a:buNone/>
            </a:pPr>
            <a:r>
              <a:rPr lang="ja-JP" altLang="en-US" sz="1000" dirty="0" smtClean="0"/>
              <a:t>　　障害福祉サービスを利用する際に必要な</a:t>
            </a:r>
            <a:r>
              <a:rPr lang="en-US" altLang="ja-JP" sz="1000" dirty="0" smtClean="0"/>
              <a:t>『</a:t>
            </a:r>
            <a:r>
              <a:rPr lang="ja-JP" altLang="en-US" sz="1000" dirty="0" smtClean="0"/>
              <a:t>サービス等利用計画</a:t>
            </a:r>
            <a:r>
              <a:rPr lang="en-US" altLang="ja-JP" sz="1000" dirty="0" smtClean="0"/>
              <a:t>』</a:t>
            </a:r>
            <a:r>
              <a:rPr lang="ja-JP" altLang="en-US" sz="1000" dirty="0" smtClean="0"/>
              <a:t>を作成します。</a:t>
            </a:r>
            <a:endParaRPr lang="en-US" altLang="ja-JP" sz="1000" dirty="0" smtClean="0"/>
          </a:p>
          <a:p>
            <a:pPr lvl="0">
              <a:buNone/>
            </a:pPr>
            <a:r>
              <a:rPr kumimoji="1" lang="ja-JP" altLang="en-US" sz="1000" dirty="0" smtClean="0"/>
              <a:t>　　ご本人の生活の希望や悩みごとをお聞きし、現在の状況をふまえて計画を作成し、定期的に振り返り（モニタリング）を行います。</a:t>
            </a:r>
            <a:endParaRPr kumimoji="1" lang="ja-JP" sz="1000" dirty="0"/>
          </a:p>
        </p:txBody>
      </p:sp>
      <p:sp>
        <p:nvSpPr>
          <p:cNvPr id="25" name="テキスト プレースホルダー 24"/>
          <p:cNvSpPr>
            <a:spLocks noGrp="1"/>
          </p:cNvSpPr>
          <p:nvPr>
            <p:ph type="body" sz="quarter" idx="16"/>
          </p:nvPr>
        </p:nvSpPr>
        <p:spPr>
          <a:xfrm>
            <a:off x="3657600" y="609600"/>
            <a:ext cx="2428875" cy="457200"/>
          </a:xfrm>
        </p:spPr>
        <p:txBody>
          <a:bodyPr/>
          <a:lstStyle/>
          <a:p>
            <a:r>
              <a:rPr kumimoji="1" lang="ja-JP" altLang="en-US" dirty="0"/>
              <a:t>特定非営利活動法人</a:t>
            </a:r>
          </a:p>
          <a:p>
            <a:r>
              <a:rPr kumimoji="1" lang="ja-JP" altLang="en-US" dirty="0"/>
              <a:t>太陽の会</a:t>
            </a:r>
            <a:endParaRPr kumimoji="1" lang="ja-JP" dirty="0"/>
          </a:p>
        </p:txBody>
      </p:sp>
      <p:sp>
        <p:nvSpPr>
          <p:cNvPr id="65" name="テキスト プレースホルダー 64"/>
          <p:cNvSpPr>
            <a:spLocks noGrp="1"/>
          </p:cNvSpPr>
          <p:nvPr>
            <p:ph type="body" sz="quarter" idx="24"/>
          </p:nvPr>
        </p:nvSpPr>
        <p:spPr>
          <a:xfrm>
            <a:off x="3657600" y="2743200"/>
            <a:ext cx="2428875" cy="914421"/>
          </a:xfrm>
        </p:spPr>
        <p:txBody>
          <a:bodyPr/>
          <a:lstStyle/>
          <a:p>
            <a:r>
              <a:rPr kumimoji="1" lang="ja-JP" altLang="en-US" sz="1050" dirty="0"/>
              <a:t>〒</a:t>
            </a:r>
            <a:r>
              <a:rPr kumimoji="1" lang="en-US" altLang="ja-JP" sz="1050" dirty="0"/>
              <a:t>715</a:t>
            </a:r>
            <a:r>
              <a:rPr kumimoji="1" lang="ja-JP" altLang="en-US" sz="1050" dirty="0"/>
              <a:t>－</a:t>
            </a:r>
            <a:r>
              <a:rPr kumimoji="1" lang="en-US" altLang="ja-JP" sz="1050" dirty="0"/>
              <a:t>0019</a:t>
            </a:r>
            <a:endParaRPr kumimoji="1" lang="ja-JP" altLang="en-US" sz="1050" dirty="0"/>
          </a:p>
          <a:p>
            <a:r>
              <a:rPr kumimoji="1" lang="ja-JP" altLang="en-US" sz="1050" dirty="0"/>
              <a:t>岡山県井原市井原町</a:t>
            </a:r>
            <a:r>
              <a:rPr kumimoji="1" lang="en-US" altLang="ja-JP" sz="1050" dirty="0"/>
              <a:t>1665-1</a:t>
            </a:r>
            <a:endParaRPr kumimoji="1" lang="ja-JP" altLang="en-US" sz="1050" dirty="0"/>
          </a:p>
          <a:p>
            <a:r>
              <a:rPr kumimoji="1" lang="en-US" altLang="ja-JP" sz="1050" dirty="0"/>
              <a:t>Tel</a:t>
            </a:r>
            <a:r>
              <a:rPr kumimoji="1" lang="ja-JP" altLang="en-US" sz="1050" dirty="0"/>
              <a:t>：（０８６６）６２－６８８０</a:t>
            </a:r>
          </a:p>
          <a:p>
            <a:r>
              <a:rPr kumimoji="1" lang="en-US" altLang="ja-JP" sz="1050" dirty="0"/>
              <a:t>mail</a:t>
            </a:r>
            <a:r>
              <a:rPr kumimoji="1" lang="ja-JP" altLang="en-US" sz="1050" dirty="0"/>
              <a:t>：</a:t>
            </a:r>
            <a:r>
              <a:rPr kumimoji="1" lang="en-US" altLang="ja-JP" sz="1050" dirty="0"/>
              <a:t>taiyo313 @ibara.ne.jp </a:t>
            </a:r>
            <a:endParaRPr kumimoji="1" lang="ja-JP" sz="1050" dirty="0"/>
          </a:p>
        </p:txBody>
      </p:sp>
      <p:sp>
        <p:nvSpPr>
          <p:cNvPr id="28" name="テキスト プレースホルダー 27"/>
          <p:cNvSpPr>
            <a:spLocks noGrp="1"/>
          </p:cNvSpPr>
          <p:nvPr>
            <p:ph type="body" sz="quarter" idx="19"/>
          </p:nvPr>
        </p:nvSpPr>
        <p:spPr>
          <a:xfrm>
            <a:off x="3657600" y="1981200"/>
            <a:ext cx="2428875" cy="585756"/>
          </a:xfrm>
        </p:spPr>
        <p:txBody>
          <a:bodyPr/>
          <a:lstStyle/>
          <a:p>
            <a:r>
              <a:rPr kumimoji="1" lang="ja-JP" altLang="en-US" sz="1400" dirty="0"/>
              <a:t>相談支援事業所　</a:t>
            </a:r>
            <a:r>
              <a:rPr kumimoji="1" lang="ja-JP" altLang="en-US" sz="1400" dirty="0" err="1"/>
              <a:t>さんら</a:t>
            </a:r>
            <a:r>
              <a:rPr kumimoji="1" lang="ja-JP" sz="1400" dirty="0"/>
              <a:t>い</a:t>
            </a:r>
            <a:r>
              <a:rPr kumimoji="1" lang="ja-JP" altLang="en-US" sz="1400" dirty="0"/>
              <a:t>ず</a:t>
            </a:r>
          </a:p>
          <a:p>
            <a:r>
              <a:rPr kumimoji="1" lang="ja-JP" altLang="en-US" sz="1400" dirty="0"/>
              <a:t>（特定相談支援事業）</a:t>
            </a:r>
            <a:endParaRPr kumimoji="1" lang="ja-JP" sz="1400" dirty="0"/>
          </a:p>
        </p:txBody>
      </p:sp>
      <p:sp>
        <p:nvSpPr>
          <p:cNvPr id="31" name="テキスト プレースホルダー 30"/>
          <p:cNvSpPr>
            <a:spLocks noGrp="1"/>
          </p:cNvSpPr>
          <p:nvPr>
            <p:ph type="body" sz="quarter" idx="22"/>
          </p:nvPr>
        </p:nvSpPr>
        <p:spPr/>
        <p:txBody>
          <a:bodyPr/>
          <a:lstStyle/>
          <a:p>
            <a:endParaRPr kumimoji="1" lang="ja-JP" sz="900" dirty="0" smtClean="0"/>
          </a:p>
          <a:p>
            <a:r>
              <a:rPr lang="ja-JP" altLang="en-US" sz="900" dirty="0" smtClean="0"/>
              <a:t>２０１５．４．１</a:t>
            </a:r>
            <a:endParaRPr kumimoji="1" lang="ja-JP" sz="900" dirty="0"/>
          </a:p>
        </p:txBody>
      </p:sp>
      <p:sp>
        <p:nvSpPr>
          <p:cNvPr id="18" name="タイトル 17"/>
          <p:cNvSpPr>
            <a:spLocks noGrp="1"/>
          </p:cNvSpPr>
          <p:nvPr>
            <p:ph type="title"/>
          </p:nvPr>
        </p:nvSpPr>
        <p:spPr>
          <a:xfrm>
            <a:off x="7315200" y="5867400"/>
            <a:ext cx="2104577" cy="1111451"/>
          </a:xfrm>
        </p:spPr>
        <p:txBody>
          <a:bodyPr>
            <a:normAutofit/>
          </a:bodyPr>
          <a:lstStyle/>
          <a:p>
            <a:r>
              <a:rPr kumimoji="1" lang="ja-JP" altLang="en-US" sz="1800" dirty="0"/>
              <a:t>特定非営利活動法人</a:t>
            </a:r>
            <a:r>
              <a:rPr kumimoji="1" lang="ja-JP" altLang="en-US" dirty="0"/>
              <a:t/>
            </a:r>
            <a:br>
              <a:rPr kumimoji="1" lang="ja-JP" altLang="en-US" dirty="0"/>
            </a:br>
            <a:r>
              <a:rPr kumimoji="1" lang="ja-JP" altLang="en-US" dirty="0" smtClean="0"/>
              <a:t>     </a:t>
            </a:r>
            <a:r>
              <a:rPr kumimoji="1" lang="ja-JP" altLang="en-US" dirty="0" smtClean="0">
                <a:solidFill>
                  <a:srgbClr val="FFFFFF"/>
                </a:solidFill>
                <a:latin typeface="Meiryo UI"/>
                <a:ea typeface="Meiryo UI"/>
              </a:rPr>
              <a:t>太陽</a:t>
            </a:r>
            <a:r>
              <a:rPr kumimoji="1" lang="ja-JP" altLang="en-US" dirty="0">
                <a:solidFill>
                  <a:srgbClr val="FFFFFF"/>
                </a:solidFill>
                <a:latin typeface="Meiryo UI"/>
                <a:ea typeface="Meiryo UI"/>
              </a:rPr>
              <a:t>の会</a:t>
            </a:r>
            <a:endParaRPr kumimoji="1" lang="ja-JP" dirty="0">
              <a:solidFill>
                <a:srgbClr val="FFFFFF"/>
              </a:solidFill>
              <a:latin typeface="Meiryo UI"/>
              <a:ea typeface="Meiryo UI"/>
            </a:endParaRPr>
          </a:p>
        </p:txBody>
      </p:sp>
      <p:sp>
        <p:nvSpPr>
          <p:cNvPr id="32" name="テキスト プレースホルダー 31"/>
          <p:cNvSpPr>
            <a:spLocks noGrp="1"/>
          </p:cNvSpPr>
          <p:nvPr>
            <p:ph type="body" sz="quarter" idx="23"/>
          </p:nvPr>
        </p:nvSpPr>
        <p:spPr>
          <a:xfrm>
            <a:off x="7315200" y="6858000"/>
            <a:ext cx="2088833" cy="304799"/>
          </a:xfrm>
        </p:spPr>
        <p:txBody>
          <a:bodyPr/>
          <a:lstStyle/>
          <a:p>
            <a:pPr algn="r"/>
            <a:r>
              <a:rPr lang="ja-JP" altLang="en-US" dirty="0" smtClean="0"/>
              <a:t>ご案内</a:t>
            </a:r>
            <a:endParaRPr kumimoji="1" lang="ja-JP" dirty="0"/>
          </a:p>
        </p:txBody>
      </p:sp>
      <p:sp>
        <p:nvSpPr>
          <p:cNvPr id="2" name="テキスト プレースホルダー 1"/>
          <p:cNvSpPr>
            <a:spLocks noGrp="1"/>
          </p:cNvSpPr>
          <p:nvPr>
            <p:ph type="body" sz="quarter" idx="17"/>
          </p:nvPr>
        </p:nvSpPr>
        <p:spPr>
          <a:xfrm>
            <a:off x="3629025" y="1398588"/>
            <a:ext cx="2411413" cy="619791"/>
          </a:xfrm>
        </p:spPr>
        <p:txBody>
          <a:bodyPr/>
          <a:lstStyle/>
          <a:p>
            <a:r>
              <a:rPr lang="ja-JP" altLang="en-US" sz="1400" dirty="0" smtClean="0"/>
              <a:t>井原市太陽</a:t>
            </a:r>
            <a:r>
              <a:rPr lang="ja-JP" altLang="en-US" sz="1400" dirty="0"/>
              <a:t>の会作業所</a:t>
            </a:r>
          </a:p>
          <a:p>
            <a:r>
              <a:rPr lang="ja-JP" altLang="en-US" sz="1400" dirty="0"/>
              <a:t>（地域活動センター</a:t>
            </a:r>
            <a:r>
              <a:rPr lang="en-US" altLang="ja-JP" sz="1400" dirty="0"/>
              <a:t>Ⅱ</a:t>
            </a:r>
            <a:r>
              <a:rPr lang="ja-JP" altLang="en-US" sz="1400" dirty="0"/>
              <a:t>型）</a:t>
            </a:r>
          </a:p>
        </p:txBody>
      </p:sp>
      <p:pic>
        <p:nvPicPr>
          <p:cNvPr id="49" name="図プレースホルダ 48" descr="P3190621.jpg"/>
          <p:cNvPicPr>
            <a:picLocks noGrp="1" noChangeAspect="1"/>
          </p:cNvPicPr>
          <p:nvPr>
            <p:ph type="pic" sz="quarter" idx="10"/>
          </p:nvPr>
        </p:nvPicPr>
        <p:blipFill>
          <a:blip r:embed="rId3" cstate="print"/>
          <a:srcRect l="25077" r="25077"/>
          <a:stretch>
            <a:fillRect/>
          </a:stretch>
        </p:blipFill>
        <p:spPr>
          <a:xfrm>
            <a:off x="7162800" y="457200"/>
            <a:ext cx="2438399" cy="3671942"/>
          </a:xfrm>
        </p:spPr>
      </p:pic>
      <p:sp>
        <p:nvSpPr>
          <p:cNvPr id="50" name="テキスト ボックス 49"/>
          <p:cNvSpPr txBox="1"/>
          <p:nvPr/>
        </p:nvSpPr>
        <p:spPr>
          <a:xfrm>
            <a:off x="228600" y="4876800"/>
            <a:ext cx="2438400" cy="2215991"/>
          </a:xfrm>
          <a:prstGeom prst="rect">
            <a:avLst/>
          </a:prstGeom>
          <a:noFill/>
        </p:spPr>
        <p:txBody>
          <a:bodyPr wrap="square" rtlCol="0">
            <a:spAutoFit/>
          </a:bodyPr>
          <a:lstStyle/>
          <a:p>
            <a:r>
              <a:rPr kumimoji="1" lang="ja-JP" altLang="en-US" sz="1200" dirty="0" smtClean="0"/>
              <a:t>・利用料</a:t>
            </a:r>
            <a:endParaRPr kumimoji="1" lang="en-US" altLang="ja-JP" sz="1200" dirty="0" smtClean="0"/>
          </a:p>
          <a:p>
            <a:r>
              <a:rPr kumimoji="1" lang="ja-JP" altLang="en-US" sz="1200" dirty="0" smtClean="0"/>
              <a:t>　</a:t>
            </a:r>
            <a:endParaRPr kumimoji="1" lang="en-US" altLang="ja-JP" sz="1200" dirty="0" smtClean="0"/>
          </a:p>
          <a:p>
            <a:r>
              <a:rPr kumimoji="1" lang="ja-JP" altLang="en-US" sz="1200" dirty="0" smtClean="0"/>
              <a:t>　</a:t>
            </a:r>
            <a:r>
              <a:rPr kumimoji="1" lang="ja-JP" altLang="en-US" sz="1000" dirty="0" smtClean="0"/>
              <a:t>利用料</a:t>
            </a:r>
            <a:r>
              <a:rPr kumimoji="1" lang="ja-JP" altLang="en-US" sz="1000" dirty="0" smtClean="0"/>
              <a:t>は、国や県より利用される方</a:t>
            </a:r>
            <a:endParaRPr kumimoji="1" lang="en-US" altLang="ja-JP" sz="1000" dirty="0" smtClean="0"/>
          </a:p>
          <a:p>
            <a:r>
              <a:rPr kumimoji="1" lang="ja-JP" altLang="en-US" sz="1000" dirty="0" smtClean="0"/>
              <a:t>　に代わって事業所</a:t>
            </a:r>
            <a:r>
              <a:rPr kumimoji="1" lang="ja-JP" altLang="en-US" sz="1000" dirty="0" smtClean="0"/>
              <a:t>が請求・受領いた</a:t>
            </a:r>
            <a:endParaRPr kumimoji="1" lang="en-US" altLang="ja-JP" sz="1000" dirty="0" smtClean="0"/>
          </a:p>
          <a:p>
            <a:r>
              <a:rPr kumimoji="1" lang="ja-JP" altLang="en-US" sz="1000" dirty="0" smtClean="0"/>
              <a:t>　しますので、  </a:t>
            </a:r>
            <a:r>
              <a:rPr kumimoji="1" lang="ja-JP" altLang="en-US" sz="1000" dirty="0" smtClean="0"/>
              <a:t>負担はありません。</a:t>
            </a:r>
            <a:endParaRPr kumimoji="1" lang="en-US" altLang="ja-JP" sz="1000" dirty="0" smtClean="0"/>
          </a:p>
          <a:p>
            <a:endParaRPr kumimoji="1" lang="en-US" altLang="ja-JP" sz="1000" dirty="0" smtClean="0"/>
          </a:p>
          <a:p>
            <a:r>
              <a:rPr kumimoji="1" lang="ja-JP" altLang="en-US" sz="1200" dirty="0" smtClean="0"/>
              <a:t>・利用</a:t>
            </a:r>
            <a:r>
              <a:rPr kumimoji="1" lang="ja-JP" altLang="en-US" sz="1200" dirty="0" smtClean="0"/>
              <a:t>したいとき</a:t>
            </a:r>
            <a:endParaRPr kumimoji="1" lang="en-US" altLang="ja-JP" sz="1200" dirty="0" smtClean="0"/>
          </a:p>
          <a:p>
            <a:r>
              <a:rPr kumimoji="1" lang="ja-JP" altLang="en-US" sz="1000" dirty="0" smtClean="0"/>
              <a:t>　</a:t>
            </a:r>
            <a:endParaRPr kumimoji="1" lang="en-US" altLang="ja-JP" sz="1000" dirty="0" smtClean="0"/>
          </a:p>
          <a:p>
            <a:r>
              <a:rPr kumimoji="1" lang="ja-JP" altLang="en-US" sz="1000" dirty="0" smtClean="0"/>
              <a:t>　市</a:t>
            </a:r>
            <a:r>
              <a:rPr kumimoji="1" lang="ja-JP" altLang="en-US" sz="1000" dirty="0" smtClean="0"/>
              <a:t>役所の窓口で、障害サービス</a:t>
            </a:r>
            <a:r>
              <a:rPr kumimoji="1" lang="ja-JP" altLang="en-US" sz="1000" dirty="0" smtClean="0"/>
              <a:t>を</a:t>
            </a:r>
            <a:r>
              <a:rPr kumimoji="1" lang="ja-JP" altLang="en-US" sz="1000" dirty="0" smtClean="0"/>
              <a:t>利　　</a:t>
            </a:r>
            <a:endParaRPr kumimoji="1" lang="en-US" altLang="ja-JP" sz="1000" dirty="0" smtClean="0"/>
          </a:p>
          <a:p>
            <a:r>
              <a:rPr kumimoji="1" lang="ja-JP" altLang="en-US" sz="1000" dirty="0" smtClean="0"/>
              <a:t>　</a:t>
            </a:r>
            <a:r>
              <a:rPr kumimoji="1" lang="ja-JP" altLang="en-US" sz="1000" dirty="0" smtClean="0"/>
              <a:t>用</a:t>
            </a:r>
            <a:r>
              <a:rPr kumimoji="1" lang="ja-JP" altLang="en-US" sz="1000" dirty="0" smtClean="0"/>
              <a:t>できることになってから、</a:t>
            </a:r>
            <a:r>
              <a:rPr kumimoji="1" lang="ja-JP" altLang="en-US" sz="1000" dirty="0" smtClean="0"/>
              <a:t>選んで</a:t>
            </a:r>
            <a:endParaRPr kumimoji="1" lang="en-US" altLang="ja-JP" sz="1000" dirty="0" smtClean="0"/>
          </a:p>
          <a:p>
            <a:r>
              <a:rPr kumimoji="1" lang="ja-JP" altLang="en-US" sz="1000" dirty="0" smtClean="0"/>
              <a:t>　くださる</a:t>
            </a:r>
            <a:r>
              <a:rPr kumimoji="1" lang="ja-JP" altLang="en-US" sz="1000" dirty="0" smtClean="0"/>
              <a:t>か、事業所に</a:t>
            </a:r>
            <a:r>
              <a:rPr kumimoji="1" lang="ja-JP" altLang="en-US" sz="1000" dirty="0" smtClean="0"/>
              <a:t>申し込んでく</a:t>
            </a:r>
            <a:endParaRPr kumimoji="1" lang="en-US" altLang="ja-JP" sz="1000" dirty="0" smtClean="0"/>
          </a:p>
          <a:p>
            <a:r>
              <a:rPr kumimoji="1" lang="ja-JP" altLang="en-US" sz="1000" dirty="0" smtClean="0"/>
              <a:t>　</a:t>
            </a:r>
            <a:r>
              <a:rPr kumimoji="1" lang="ja-JP" altLang="en-US" sz="1000" dirty="0" smtClean="0"/>
              <a:t>ださい</a:t>
            </a:r>
            <a:r>
              <a:rPr kumimoji="1" lang="ja-JP" altLang="en-US" sz="1000" dirty="0" smtClean="0"/>
              <a:t>。</a:t>
            </a:r>
            <a:endParaRPr kumimoji="1" lang="en-US" altLang="ja-JP" sz="1000" dirty="0" smtClean="0"/>
          </a:p>
          <a:p>
            <a:endParaRPr kumimoji="1" lang="ja-JP" altLang="en-US" sz="1000" dirty="0"/>
          </a:p>
        </p:txBody>
      </p:sp>
      <p:sp>
        <p:nvSpPr>
          <p:cNvPr id="19" name="テキスト プレースホルダー 20"/>
          <p:cNvSpPr>
            <a:spLocks noGrp="1"/>
          </p:cNvSpPr>
          <p:nvPr>
            <p:ph type="body" sz="quarter" idx="12"/>
          </p:nvPr>
        </p:nvSpPr>
        <p:spPr>
          <a:xfrm>
            <a:off x="381000" y="3733800"/>
            <a:ext cx="2428875" cy="990600"/>
          </a:xfrm>
        </p:spPr>
        <p:txBody>
          <a:bodyPr/>
          <a:lstStyle/>
          <a:p>
            <a:pPr lvl="0">
              <a:buNone/>
            </a:pPr>
            <a:r>
              <a:rPr lang="ja-JP" altLang="en-US" sz="1000" b="1" dirty="0" smtClean="0"/>
              <a:t>　</a:t>
            </a:r>
            <a:r>
              <a:rPr altLang="en-US" sz="1100" b="1" dirty="0" smtClean="0"/>
              <a:t>受付時間</a:t>
            </a:r>
            <a:endParaRPr lang="en-US" altLang="en-US" sz="1100" b="1" dirty="0" smtClean="0"/>
          </a:p>
          <a:p>
            <a:pPr lvl="0">
              <a:buNone/>
            </a:pPr>
            <a:r>
              <a:rPr altLang="en-US" sz="1000" b="1" dirty="0" smtClean="0"/>
              <a:t>月曜日～金曜日（土日祝日休み）</a:t>
            </a:r>
            <a:endParaRPr lang="en-US" altLang="ja-JP" sz="1000" b="1" dirty="0" smtClean="0"/>
          </a:p>
          <a:p>
            <a:pPr lvl="0">
              <a:buNone/>
            </a:pPr>
            <a:r>
              <a:rPr kumimoji="1" lang="ja-JP" altLang="en-US" sz="1000" b="1" dirty="0" smtClean="0"/>
              <a:t>　　</a:t>
            </a:r>
            <a:r>
              <a:rPr altLang="en-US" sz="1000" b="1" dirty="0" smtClean="0"/>
              <a:t>８：３０～１７：３０</a:t>
            </a:r>
            <a:endParaRPr kumimoji="1" lang="ja-JP" sz="1000" b="1" dirty="0"/>
          </a:p>
        </p:txBody>
      </p:sp>
      <p:pic>
        <p:nvPicPr>
          <p:cNvPr id="24" name="図 23" descr="hare.jpg"/>
          <p:cNvPicPr>
            <a:picLocks noChangeAspect="1"/>
          </p:cNvPicPr>
          <p:nvPr/>
        </p:nvPicPr>
        <p:blipFill>
          <a:blip r:embed="rId4" cstate="print"/>
          <a:stretch>
            <a:fillRect/>
          </a:stretch>
        </p:blipFill>
        <p:spPr>
          <a:xfrm>
            <a:off x="1905000" y="381000"/>
            <a:ext cx="888584" cy="888584"/>
          </a:xfrm>
          <a:prstGeom prst="rect">
            <a:avLst/>
          </a:prstGeom>
        </p:spPr>
      </p:pic>
      <p:pic>
        <p:nvPicPr>
          <p:cNvPr id="27" name="図 26" descr="地図.PNG"/>
          <p:cNvPicPr>
            <a:picLocks noChangeAspect="1"/>
          </p:cNvPicPr>
          <p:nvPr/>
        </p:nvPicPr>
        <p:blipFill>
          <a:blip r:embed="rId5" cstate="print"/>
          <a:stretch>
            <a:fillRect/>
          </a:stretch>
        </p:blipFill>
        <p:spPr>
          <a:xfrm>
            <a:off x="3657600" y="4114800"/>
            <a:ext cx="2514599" cy="2745967"/>
          </a:xfrm>
          <a:prstGeom prst="rect">
            <a:avLst/>
          </a:prstGeom>
        </p:spPr>
      </p:pic>
      <p:pic>
        <p:nvPicPr>
          <p:cNvPr id="17" name="図 16" descr="taiyou.gif"/>
          <p:cNvPicPr>
            <a:picLocks noChangeAspect="1"/>
          </p:cNvPicPr>
          <p:nvPr/>
        </p:nvPicPr>
        <p:blipFill>
          <a:blip r:embed="rId6" cstate="print"/>
          <a:stretch>
            <a:fillRect/>
          </a:stretch>
        </p:blipFill>
        <p:spPr>
          <a:xfrm>
            <a:off x="8001000" y="4800600"/>
            <a:ext cx="821805" cy="838200"/>
          </a:xfrm>
          <a:prstGeom prst="rect">
            <a:avLst/>
          </a:prstGeom>
        </p:spPr>
      </p:pic>
    </p:spTree>
    <p:extLst>
      <p:ext uri="{BB962C8B-B14F-4D97-AF65-F5344CB8AC3E}">
        <p14:creationId xmlns:p14="http://schemas.microsoft.com/office/powerpoint/2010/main" xmlns="" val="26712537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プレースホルダー 6"/>
          <p:cNvSpPr>
            <a:spLocks noGrp="1"/>
          </p:cNvSpPr>
          <p:nvPr>
            <p:ph type="body" sz="quarter" idx="16"/>
          </p:nvPr>
        </p:nvSpPr>
        <p:spPr>
          <a:xfrm>
            <a:off x="228600" y="4343400"/>
            <a:ext cx="2428875" cy="338152"/>
          </a:xfrm>
        </p:spPr>
        <p:txBody>
          <a:bodyPr/>
          <a:lstStyle/>
          <a:p>
            <a:r>
              <a:rPr kumimoji="1" lang="ja-JP" altLang="en-US" sz="1800" dirty="0" smtClean="0"/>
              <a:t>井原市太陽</a:t>
            </a:r>
            <a:r>
              <a:rPr kumimoji="1" lang="ja-JP" altLang="en-US" sz="1800" dirty="0"/>
              <a:t>の会</a:t>
            </a:r>
            <a:r>
              <a:rPr kumimoji="1" lang="ja-JP" altLang="en-US" sz="1800" dirty="0" smtClean="0"/>
              <a:t>作業所</a:t>
            </a:r>
            <a:endParaRPr kumimoji="1" lang="en-US" altLang="ja-JP" sz="1800" dirty="0" smtClean="0"/>
          </a:p>
        </p:txBody>
      </p:sp>
      <p:sp>
        <p:nvSpPr>
          <p:cNvPr id="4" name="テキスト プレースホルダー 3"/>
          <p:cNvSpPr>
            <a:spLocks noGrp="1"/>
          </p:cNvSpPr>
          <p:nvPr>
            <p:ph type="body" sz="quarter" idx="13"/>
          </p:nvPr>
        </p:nvSpPr>
        <p:spPr>
          <a:xfrm>
            <a:off x="228600" y="5257800"/>
            <a:ext cx="2428875" cy="685799"/>
          </a:xfrm>
        </p:spPr>
        <p:txBody>
          <a:bodyPr/>
          <a:lstStyle/>
          <a:p>
            <a:pPr lvl="0"/>
            <a:r>
              <a:rPr lang="ja-JP" altLang="en-US" sz="1050" dirty="0" smtClean="0"/>
              <a:t>地域において雇用・就労が困難な在宅障害者に対し、機能訓練、社会適応訓練、入浴などのサービスを実施します。</a:t>
            </a:r>
            <a:endParaRPr kumimoji="1" lang="ja-JP" sz="1050" dirty="0"/>
          </a:p>
          <a:p>
            <a:pPr lvl="0"/>
            <a:endParaRPr kumimoji="1" lang="ja-JP" sz="1050" dirty="0"/>
          </a:p>
        </p:txBody>
      </p:sp>
      <p:sp>
        <p:nvSpPr>
          <p:cNvPr id="8" name="テキスト プレースホルダー 7"/>
          <p:cNvSpPr>
            <a:spLocks noGrp="1"/>
          </p:cNvSpPr>
          <p:nvPr>
            <p:ph type="body" sz="quarter" idx="17"/>
          </p:nvPr>
        </p:nvSpPr>
        <p:spPr>
          <a:xfrm>
            <a:off x="3733800" y="5943600"/>
            <a:ext cx="2428875" cy="304800"/>
          </a:xfrm>
        </p:spPr>
        <p:txBody>
          <a:bodyPr/>
          <a:lstStyle/>
          <a:p>
            <a:pPr lvl="0"/>
            <a:r>
              <a:rPr kumimoji="1" lang="ja-JP" altLang="en-US" sz="1400" dirty="0" smtClean="0"/>
              <a:t>・作業</a:t>
            </a:r>
            <a:endParaRPr kumimoji="1" lang="ja-JP" sz="1400" dirty="0"/>
          </a:p>
        </p:txBody>
      </p:sp>
      <p:sp>
        <p:nvSpPr>
          <p:cNvPr id="9" name="テキスト プレースホルダー 8"/>
          <p:cNvSpPr>
            <a:spLocks noGrp="1"/>
          </p:cNvSpPr>
          <p:nvPr>
            <p:ph type="body" sz="quarter" idx="18"/>
          </p:nvPr>
        </p:nvSpPr>
        <p:spPr>
          <a:xfrm>
            <a:off x="3886200" y="6477000"/>
            <a:ext cx="2428875" cy="685800"/>
          </a:xfrm>
        </p:spPr>
        <p:txBody>
          <a:bodyPr/>
          <a:lstStyle/>
          <a:p>
            <a:pPr lvl="0"/>
            <a:r>
              <a:rPr lang="ja-JP" altLang="en-US" sz="1050" dirty="0" smtClean="0"/>
              <a:t>室内での軽作業を行っています</a:t>
            </a:r>
            <a:r>
              <a:rPr kumimoji="1" lang="ja-JP" sz="1050" dirty="0" smtClean="0"/>
              <a:t>。</a:t>
            </a:r>
            <a:r>
              <a:rPr lang="ja-JP" altLang="en-US" sz="1050" dirty="0" smtClean="0"/>
              <a:t>毎月の工賃と期末手当の実績があります。</a:t>
            </a:r>
            <a:endParaRPr kumimoji="1" lang="ja-JP" sz="1050" dirty="0"/>
          </a:p>
        </p:txBody>
      </p:sp>
      <p:sp>
        <p:nvSpPr>
          <p:cNvPr id="11" name="テキスト プレースホルダー 10"/>
          <p:cNvSpPr>
            <a:spLocks noGrp="1"/>
          </p:cNvSpPr>
          <p:nvPr>
            <p:ph type="body" sz="quarter" idx="23"/>
          </p:nvPr>
        </p:nvSpPr>
        <p:spPr>
          <a:xfrm>
            <a:off x="3733800" y="1981200"/>
            <a:ext cx="2590800" cy="1765504"/>
          </a:xfrm>
        </p:spPr>
        <p:txBody>
          <a:bodyPr/>
          <a:lstStyle/>
          <a:p>
            <a:pPr lvl="0"/>
            <a:r>
              <a:rPr lang="en-US" altLang="ja-JP" dirty="0" err="1" smtClean="0"/>
              <a:t>Hope&amp;Recovery</a:t>
            </a:r>
            <a:endParaRPr lang="en-US" altLang="ja-JP" dirty="0" smtClean="0"/>
          </a:p>
          <a:p>
            <a:pPr lvl="0"/>
            <a:r>
              <a:rPr lang="ja-JP" altLang="en-US" dirty="0" smtClean="0"/>
              <a:t>生き</a:t>
            </a:r>
            <a:r>
              <a:rPr altLang="en-US" dirty="0" smtClean="0"/>
              <a:t>ずらさを</a:t>
            </a:r>
            <a:r>
              <a:rPr lang="ja-JP" altLang="en-US" dirty="0" smtClean="0"/>
              <a:t>抱えた方が、人としての誇りと自信を回復し、自分らしい人生を歩んで行けるようお手伝いをします。</a:t>
            </a:r>
            <a:endParaRPr lang="en-US" altLang="ja-JP" dirty="0" smtClean="0"/>
          </a:p>
          <a:p>
            <a:pPr lvl="0"/>
            <a:endParaRPr kumimoji="1" lang="ja-JP" dirty="0"/>
          </a:p>
        </p:txBody>
      </p:sp>
      <p:sp>
        <p:nvSpPr>
          <p:cNvPr id="10" name="テキスト プレースホルダー 9"/>
          <p:cNvSpPr>
            <a:spLocks noGrp="1"/>
          </p:cNvSpPr>
          <p:nvPr>
            <p:ph type="body" sz="quarter" idx="19"/>
          </p:nvPr>
        </p:nvSpPr>
        <p:spPr>
          <a:xfrm>
            <a:off x="3813820" y="3733800"/>
            <a:ext cx="2428875" cy="309106"/>
          </a:xfrm>
        </p:spPr>
        <p:txBody>
          <a:bodyPr/>
          <a:lstStyle/>
          <a:p>
            <a:pPr lvl="0"/>
            <a:r>
              <a:rPr lang="ja-JP" altLang="en-US" sz="1400" dirty="0" smtClean="0"/>
              <a:t>・サークル活動</a:t>
            </a:r>
            <a:endParaRPr kumimoji="1" lang="ja-JP" sz="1400" dirty="0"/>
          </a:p>
        </p:txBody>
      </p:sp>
      <p:sp>
        <p:nvSpPr>
          <p:cNvPr id="12" name="テキスト プレースホルダー 11"/>
          <p:cNvSpPr>
            <a:spLocks noGrp="1"/>
          </p:cNvSpPr>
          <p:nvPr>
            <p:ph type="body" sz="quarter" idx="24"/>
          </p:nvPr>
        </p:nvSpPr>
        <p:spPr>
          <a:xfrm>
            <a:off x="3813820" y="4106981"/>
            <a:ext cx="2428875" cy="541220"/>
          </a:xfrm>
        </p:spPr>
        <p:txBody>
          <a:bodyPr/>
          <a:lstStyle/>
          <a:p>
            <a:pPr lvl="0"/>
            <a:r>
              <a:rPr lang="ja-JP" altLang="en-US" sz="1050" dirty="0" smtClean="0"/>
              <a:t>絵や習字といった文化活動や卓球などのスポーツを行っています。</a:t>
            </a:r>
            <a:endParaRPr kumimoji="1" lang="ja-JP" sz="1050" dirty="0"/>
          </a:p>
        </p:txBody>
      </p:sp>
      <p:sp>
        <p:nvSpPr>
          <p:cNvPr id="13" name="テキスト プレースホルダー 12"/>
          <p:cNvSpPr>
            <a:spLocks noGrp="1"/>
          </p:cNvSpPr>
          <p:nvPr>
            <p:ph type="body" sz="quarter" idx="25"/>
          </p:nvPr>
        </p:nvSpPr>
        <p:spPr>
          <a:xfrm>
            <a:off x="3810000" y="4800600"/>
            <a:ext cx="2428875" cy="304147"/>
          </a:xfrm>
        </p:spPr>
        <p:txBody>
          <a:bodyPr/>
          <a:lstStyle/>
          <a:p>
            <a:pPr lvl="0"/>
            <a:r>
              <a:rPr lang="ja-JP" altLang="en-US" sz="1400" dirty="0" smtClean="0"/>
              <a:t>・イベントの開催</a:t>
            </a:r>
            <a:endParaRPr kumimoji="1" lang="ja-JP" sz="1400" dirty="0"/>
          </a:p>
        </p:txBody>
      </p:sp>
      <p:sp>
        <p:nvSpPr>
          <p:cNvPr id="14" name="テキスト プレースホルダー 13"/>
          <p:cNvSpPr>
            <a:spLocks noGrp="1"/>
          </p:cNvSpPr>
          <p:nvPr>
            <p:ph type="body" sz="quarter" idx="26"/>
          </p:nvPr>
        </p:nvSpPr>
        <p:spPr>
          <a:xfrm>
            <a:off x="3886200" y="5257800"/>
            <a:ext cx="2428875" cy="533400"/>
          </a:xfrm>
        </p:spPr>
        <p:txBody>
          <a:bodyPr/>
          <a:lstStyle/>
          <a:p>
            <a:pPr lvl="0"/>
            <a:r>
              <a:rPr lang="ja-JP" altLang="en-US" sz="1050" dirty="0" smtClean="0"/>
              <a:t>お花見・日帰り旅行など、季節にちなんだイベントを企画しています。</a:t>
            </a:r>
            <a:endParaRPr kumimoji="1" lang="ja-JP" sz="1050" dirty="0"/>
          </a:p>
        </p:txBody>
      </p:sp>
      <p:sp>
        <p:nvSpPr>
          <p:cNvPr id="16" name="テキスト プレースホルダー 15"/>
          <p:cNvSpPr>
            <a:spLocks noGrp="1"/>
          </p:cNvSpPr>
          <p:nvPr>
            <p:ph type="body" sz="quarter" idx="28"/>
          </p:nvPr>
        </p:nvSpPr>
        <p:spPr>
          <a:xfrm>
            <a:off x="7467600" y="2362200"/>
            <a:ext cx="2428875" cy="210899"/>
          </a:xfrm>
        </p:spPr>
        <p:txBody>
          <a:bodyPr/>
          <a:lstStyle/>
          <a:p>
            <a:pPr lvl="0"/>
            <a:r>
              <a:rPr lang="ja-JP" altLang="en-US" sz="1400" dirty="0" smtClean="0"/>
              <a:t>利用したいときは</a:t>
            </a:r>
            <a:endParaRPr kumimoji="1" lang="ja-JP" sz="1400" dirty="0"/>
          </a:p>
        </p:txBody>
      </p:sp>
      <p:sp>
        <p:nvSpPr>
          <p:cNvPr id="17" name="テキスト プレースホルダー 16"/>
          <p:cNvSpPr>
            <a:spLocks noGrp="1"/>
          </p:cNvSpPr>
          <p:nvPr>
            <p:ph type="body" sz="quarter" idx="29"/>
          </p:nvPr>
        </p:nvSpPr>
        <p:spPr>
          <a:xfrm>
            <a:off x="7391400" y="2743200"/>
            <a:ext cx="2428875" cy="2971800"/>
          </a:xfrm>
        </p:spPr>
        <p:txBody>
          <a:bodyPr/>
          <a:lstStyle/>
          <a:p>
            <a:pPr lvl="0"/>
            <a:r>
              <a:rPr lang="ja-JP" altLang="en-US" sz="1050" dirty="0" smtClean="0"/>
              <a:t>・対象となる方</a:t>
            </a:r>
            <a:endParaRPr lang="en-US" altLang="ja-JP" sz="1050" dirty="0" smtClean="0"/>
          </a:p>
          <a:p>
            <a:pPr lvl="0"/>
            <a:r>
              <a:rPr lang="ja-JP" altLang="en-US" sz="1050" dirty="0" smtClean="0"/>
              <a:t>井原市に住んでいる方が対象となります。</a:t>
            </a:r>
            <a:endParaRPr lang="en-US" altLang="ja-JP" sz="1050" dirty="0" smtClean="0"/>
          </a:p>
          <a:p>
            <a:pPr lvl="0"/>
            <a:r>
              <a:rPr kumimoji="1" lang="ja-JP" altLang="en-US" sz="1050" dirty="0" smtClean="0"/>
              <a:t>・利用料</a:t>
            </a:r>
            <a:endParaRPr kumimoji="1" lang="ja-JP" sz="1050" dirty="0"/>
          </a:p>
          <a:p>
            <a:pPr lvl="0"/>
            <a:r>
              <a:rPr lang="ja-JP" altLang="en-US" sz="1050" dirty="0" smtClean="0"/>
              <a:t>利用料は井原市より利用される方に代わって、太陽の会が受領いたしますので、負担</a:t>
            </a:r>
            <a:r>
              <a:rPr altLang="en-US" sz="1050" dirty="0" smtClean="0"/>
              <a:t>金</a:t>
            </a:r>
            <a:r>
              <a:rPr lang="ja-JP" altLang="en-US" sz="1050" dirty="0" smtClean="0"/>
              <a:t>はありません。</a:t>
            </a:r>
            <a:endParaRPr lang="en-US" altLang="ja-JP" sz="1050" dirty="0" smtClean="0"/>
          </a:p>
          <a:p>
            <a:pPr lvl="0"/>
            <a:r>
              <a:rPr kumimoji="1" lang="ja-JP" altLang="en-US" sz="1050" dirty="0" smtClean="0"/>
              <a:t>・会費</a:t>
            </a:r>
            <a:endParaRPr kumimoji="1" lang="en-US" altLang="ja-JP" sz="1050" dirty="0" smtClean="0"/>
          </a:p>
          <a:p>
            <a:pPr lvl="0"/>
            <a:r>
              <a:rPr lang="ja-JP" altLang="en-US" sz="1050" dirty="0" smtClean="0"/>
              <a:t>年間</a:t>
            </a:r>
            <a:r>
              <a:rPr lang="en-US" altLang="ja-JP" sz="1050" dirty="0" smtClean="0"/>
              <a:t>3600</a:t>
            </a:r>
            <a:r>
              <a:rPr lang="ja-JP" altLang="en-US" sz="1050" dirty="0" smtClean="0"/>
              <a:t>円（</a:t>
            </a:r>
            <a:r>
              <a:rPr lang="en-US" altLang="ja-JP" sz="1050" dirty="0" smtClean="0"/>
              <a:t>1</a:t>
            </a:r>
            <a:r>
              <a:rPr lang="ja-JP" altLang="en-US" sz="1050" dirty="0" smtClean="0"/>
              <a:t>か月</a:t>
            </a:r>
            <a:r>
              <a:rPr lang="en-US" altLang="ja-JP" sz="1050" dirty="0" smtClean="0"/>
              <a:t>300</a:t>
            </a:r>
            <a:r>
              <a:rPr lang="ja-JP" altLang="en-US" sz="1050" dirty="0" smtClean="0"/>
              <a:t>円）</a:t>
            </a:r>
            <a:endParaRPr lang="en-US" altLang="ja-JP" sz="1050" dirty="0" smtClean="0"/>
          </a:p>
          <a:p>
            <a:pPr lvl="0"/>
            <a:r>
              <a:rPr lang="ja-JP" altLang="en-US" sz="1050" dirty="0" smtClean="0"/>
              <a:t>・その他</a:t>
            </a:r>
            <a:endParaRPr lang="en-US" altLang="ja-JP" sz="1050" dirty="0" smtClean="0"/>
          </a:p>
          <a:p>
            <a:pPr lvl="0"/>
            <a:r>
              <a:rPr lang="ja-JP" altLang="en-US" sz="1050" dirty="0" smtClean="0"/>
              <a:t>給食材料費の実費負担などがあります。</a:t>
            </a:r>
            <a:endParaRPr lang="en-US" altLang="ja-JP" sz="1050" dirty="0" smtClean="0"/>
          </a:p>
          <a:p>
            <a:pPr lvl="0"/>
            <a:endParaRPr kumimoji="1" lang="ja-JP" sz="1050" dirty="0"/>
          </a:p>
        </p:txBody>
      </p:sp>
      <p:sp>
        <p:nvSpPr>
          <p:cNvPr id="21" name="テキスト プレースホルダー 4"/>
          <p:cNvSpPr>
            <a:spLocks noGrp="1"/>
          </p:cNvSpPr>
          <p:nvPr>
            <p:ph type="body" sz="quarter" idx="14"/>
          </p:nvPr>
        </p:nvSpPr>
        <p:spPr>
          <a:xfrm>
            <a:off x="304800" y="4724400"/>
            <a:ext cx="2428875" cy="381000"/>
          </a:xfrm>
        </p:spPr>
        <p:txBody>
          <a:bodyPr/>
          <a:lstStyle/>
          <a:p>
            <a:r>
              <a:rPr lang="ja-JP" altLang="en-US" sz="1400" dirty="0" smtClean="0"/>
              <a:t>地域活動支援センター</a:t>
            </a:r>
            <a:r>
              <a:rPr lang="en-US" altLang="ja-JP" sz="1400" dirty="0" smtClean="0"/>
              <a:t>Ⅱ</a:t>
            </a:r>
            <a:r>
              <a:rPr lang="ja-JP" altLang="en-US" sz="1400" dirty="0" smtClean="0"/>
              <a:t>型</a:t>
            </a:r>
            <a:endParaRPr lang="ja-JP" altLang="ja-JP" sz="1400" dirty="0" smtClean="0"/>
          </a:p>
          <a:p>
            <a:endParaRPr kumimoji="1" lang="ja-JP" sz="1400" dirty="0"/>
          </a:p>
        </p:txBody>
      </p:sp>
      <p:pic>
        <p:nvPicPr>
          <p:cNvPr id="23" name="図プレースホルダ 22" descr="heartheart.jpg"/>
          <p:cNvPicPr>
            <a:picLocks noGrp="1" noChangeAspect="1"/>
          </p:cNvPicPr>
          <p:nvPr>
            <p:ph type="pic" sz="quarter" idx="10"/>
          </p:nvPr>
        </p:nvPicPr>
        <p:blipFill>
          <a:blip r:embed="rId3" cstate="print"/>
          <a:srcRect t="6078" b="6078"/>
          <a:stretch>
            <a:fillRect/>
          </a:stretch>
        </p:blipFill>
        <p:spPr>
          <a:xfrm>
            <a:off x="7315200" y="457200"/>
            <a:ext cx="2428875" cy="1600200"/>
          </a:xfrm>
        </p:spPr>
      </p:pic>
      <p:sp>
        <p:nvSpPr>
          <p:cNvPr id="27" name="テキスト ボックス 26"/>
          <p:cNvSpPr txBox="1"/>
          <p:nvPr/>
        </p:nvSpPr>
        <p:spPr>
          <a:xfrm>
            <a:off x="3657600" y="457200"/>
            <a:ext cx="1524000" cy="523220"/>
          </a:xfrm>
          <a:prstGeom prst="rect">
            <a:avLst/>
          </a:prstGeom>
          <a:noFill/>
        </p:spPr>
        <p:txBody>
          <a:bodyPr wrap="square" rtlCol="0">
            <a:spAutoFit/>
          </a:bodyPr>
          <a:lstStyle/>
          <a:p>
            <a:r>
              <a:rPr kumimoji="1" lang="ja-JP" altLang="en-US" sz="1400" b="1" dirty="0" smtClean="0">
                <a:latin typeface="Meiryo UI" pitchFamily="50" charset="-128"/>
                <a:ea typeface="Meiryo UI" pitchFamily="50" charset="-128"/>
                <a:cs typeface="Meiryo UI" pitchFamily="50" charset="-128"/>
              </a:rPr>
              <a:t>・配食サービス</a:t>
            </a:r>
            <a:endParaRPr kumimoji="1" lang="en-US" altLang="ja-JP" sz="1400" b="1" dirty="0" smtClean="0">
              <a:latin typeface="Meiryo UI" pitchFamily="50" charset="-128"/>
              <a:ea typeface="Meiryo UI" pitchFamily="50" charset="-128"/>
              <a:cs typeface="Meiryo UI" pitchFamily="50" charset="-128"/>
            </a:endParaRPr>
          </a:p>
          <a:p>
            <a:endParaRPr kumimoji="1" lang="ja-JP" altLang="en-US" sz="1400" dirty="0"/>
          </a:p>
        </p:txBody>
      </p:sp>
      <p:sp>
        <p:nvSpPr>
          <p:cNvPr id="28" name="テキスト プレースホルダー 8"/>
          <p:cNvSpPr>
            <a:spLocks noGrp="1"/>
          </p:cNvSpPr>
          <p:nvPr>
            <p:ph type="body" sz="quarter" idx="18"/>
          </p:nvPr>
        </p:nvSpPr>
        <p:spPr>
          <a:xfrm>
            <a:off x="3733800" y="838200"/>
            <a:ext cx="2819400" cy="609600"/>
          </a:xfrm>
        </p:spPr>
        <p:txBody>
          <a:bodyPr anchor="ctr"/>
          <a:lstStyle/>
          <a:p>
            <a:pPr lvl="0">
              <a:lnSpc>
                <a:spcPct val="100000"/>
              </a:lnSpc>
            </a:pPr>
            <a:r>
              <a:rPr lang="ja-JP" altLang="en-US" sz="1050" dirty="0" smtClean="0"/>
              <a:t>栄養ボランティアさんや、あいの会のボランティアさん、</a:t>
            </a:r>
            <a:endParaRPr lang="en-US" altLang="ja-JP" sz="1050" dirty="0" smtClean="0"/>
          </a:p>
          <a:p>
            <a:pPr lvl="0">
              <a:lnSpc>
                <a:spcPct val="100000"/>
              </a:lnSpc>
            </a:pPr>
            <a:r>
              <a:rPr kumimoji="1" lang="ja-JP" altLang="en-US" sz="1050" dirty="0" smtClean="0"/>
              <a:t>ご家族の協力で、食事作りの機会を設けています。</a:t>
            </a:r>
            <a:endParaRPr kumimoji="1" lang="ja-JP" sz="1050" dirty="0"/>
          </a:p>
        </p:txBody>
      </p:sp>
      <p:sp>
        <p:nvSpPr>
          <p:cNvPr id="20" name="テキスト プレースホルダー 7"/>
          <p:cNvSpPr>
            <a:spLocks noGrp="1"/>
          </p:cNvSpPr>
          <p:nvPr>
            <p:ph type="body" sz="quarter" idx="17"/>
          </p:nvPr>
        </p:nvSpPr>
        <p:spPr>
          <a:xfrm>
            <a:off x="228600" y="5943600"/>
            <a:ext cx="2428875" cy="304800"/>
          </a:xfrm>
        </p:spPr>
        <p:txBody>
          <a:bodyPr/>
          <a:lstStyle/>
          <a:p>
            <a:pPr lvl="0"/>
            <a:r>
              <a:rPr kumimoji="1" lang="ja-JP" altLang="en-US" sz="1400" dirty="0" smtClean="0"/>
              <a:t>・</a:t>
            </a:r>
            <a:r>
              <a:rPr kumimoji="1" altLang="en-US" sz="1400" dirty="0" smtClean="0"/>
              <a:t>営業時間</a:t>
            </a:r>
            <a:endParaRPr kumimoji="1" lang="ja-JP" sz="1400" dirty="0"/>
          </a:p>
        </p:txBody>
      </p:sp>
      <p:sp>
        <p:nvSpPr>
          <p:cNvPr id="22" name="テキスト プレースホルダー 8"/>
          <p:cNvSpPr>
            <a:spLocks noGrp="1"/>
          </p:cNvSpPr>
          <p:nvPr>
            <p:ph type="body" sz="quarter" idx="18"/>
          </p:nvPr>
        </p:nvSpPr>
        <p:spPr>
          <a:xfrm>
            <a:off x="228600" y="6400800"/>
            <a:ext cx="2428875" cy="685800"/>
          </a:xfrm>
        </p:spPr>
        <p:txBody>
          <a:bodyPr/>
          <a:lstStyle/>
          <a:p>
            <a:pPr lvl="0"/>
            <a:r>
              <a:rPr kumimoji="1" altLang="en-US" sz="1050" dirty="0" smtClean="0"/>
              <a:t>月曜日～金曜日（土日祝日休み・夏期・年末・年始休み）</a:t>
            </a:r>
            <a:endParaRPr kumimoji="1" lang="en-US" altLang="en-US" sz="1050" dirty="0" smtClean="0"/>
          </a:p>
          <a:p>
            <a:pPr lvl="0"/>
            <a:r>
              <a:rPr altLang="en-US" sz="1050" dirty="0" smtClean="0"/>
              <a:t>９：００～１５：３０</a:t>
            </a:r>
            <a:endParaRPr kumimoji="1" lang="ja-JP" sz="1050" dirty="0"/>
          </a:p>
        </p:txBody>
      </p:sp>
      <p:pic>
        <p:nvPicPr>
          <p:cNvPr id="35" name="図 34" descr="kako-WoOGa2Kk7Swx25P5.png"/>
          <p:cNvPicPr>
            <a:picLocks noChangeAspect="1"/>
          </p:cNvPicPr>
          <p:nvPr/>
        </p:nvPicPr>
        <p:blipFill>
          <a:blip r:embed="rId4" cstate="print"/>
          <a:stretch>
            <a:fillRect/>
          </a:stretch>
        </p:blipFill>
        <p:spPr>
          <a:xfrm>
            <a:off x="7848600" y="5791200"/>
            <a:ext cx="1441482" cy="1387067"/>
          </a:xfrm>
          <a:prstGeom prst="rect">
            <a:avLst/>
          </a:prstGeom>
        </p:spPr>
      </p:pic>
      <p:pic>
        <p:nvPicPr>
          <p:cNvPr id="37" name="図プレースホルダ 36" descr="P1060388.JPG"/>
          <p:cNvPicPr>
            <a:picLocks noGrp="1" noChangeAspect="1"/>
          </p:cNvPicPr>
          <p:nvPr>
            <p:ph type="pic" sz="quarter" idx="11"/>
          </p:nvPr>
        </p:nvPicPr>
        <p:blipFill>
          <a:blip r:embed="rId5" cstate="print"/>
          <a:srcRect l="8375" r="8375"/>
          <a:stretch>
            <a:fillRect/>
          </a:stretch>
        </p:blipFill>
        <p:spPr>
          <a:xfrm>
            <a:off x="228600" y="457200"/>
            <a:ext cx="2428875" cy="3657600"/>
          </a:xfrm>
        </p:spPr>
      </p:pic>
    </p:spTree>
    <p:extLst>
      <p:ext uri="{BB962C8B-B14F-4D97-AF65-F5344CB8AC3E}">
        <p14:creationId xmlns:p14="http://schemas.microsoft.com/office/powerpoint/2010/main" xmlns="" val="653308231"/>
      </p:ext>
    </p:extLst>
  </p:cSld>
  <p:clrMapOvr>
    <a:masterClrMapping/>
  </p:clrMapOvr>
  <p:timing>
    <p:tnLst>
      <p:par>
        <p:cTn id="1" dur="indefinite" restart="never" nodeType="tmRoot"/>
      </p:par>
    </p:tnLst>
  </p:timing>
</p:sld>
</file>

<file path=ppt/theme/theme1.xml><?xml version="1.0" encoding="utf-8"?>
<a:theme xmlns:a="http://schemas.openxmlformats.org/drawingml/2006/main" name="パンフレットの色">
  <a:themeElements>
    <a:clrScheme name="BrochureColor">
      <a:dk1>
        <a:sysClr val="windowText" lastClr="000000"/>
      </a:dk1>
      <a:lt1>
        <a:sysClr val="window" lastClr="FFFFFF"/>
      </a:lt1>
      <a:dk2>
        <a:srgbClr val="57443E"/>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Calibri-Cambria">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BrochureColor">
      <a:dk1>
        <a:sysClr val="windowText" lastClr="000000"/>
      </a:dk1>
      <a:lt1>
        <a:sysClr val="window" lastClr="FFFFFF"/>
      </a:lt1>
      <a:dk2>
        <a:srgbClr val="57443E"/>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Calibri-Cambria">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BrochureColor">
      <a:dk1>
        <a:sysClr val="windowText" lastClr="000000"/>
      </a:dk1>
      <a:lt1>
        <a:sysClr val="window" lastClr="FFFFFF"/>
      </a:lt1>
      <a:dk2>
        <a:srgbClr val="57443E"/>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Calibri-Cambria">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この値は保存または変更の回数を示します。変更後は必ずアプリケーションによってこの値が更新されます。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A8585D7-9F9A-464B-98FD-C2369966A8D7}">
  <ds:schemaRefs>
    <ds:schemaRef ds:uri="http://schemas.microsoft.com/sharepoint/v3/contenttype/forms"/>
  </ds:schemaRefs>
</ds:datastoreItem>
</file>

<file path=customXml/itemProps2.xml><?xml version="1.0" encoding="utf-8"?>
<ds:datastoreItem xmlns:ds="http://schemas.openxmlformats.org/officeDocument/2006/customXml" ds:itemID="{1BB39241-3DC4-4E74-9CA5-66F5595582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80E32F16-139C-406D-87C5-ECC5DE68882E}">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0</TotalTime>
  <Words>388</Words>
  <Application>Microsoft Office PowerPoint</Application>
  <PresentationFormat>ユーザー設定</PresentationFormat>
  <Paragraphs>63</Paragraphs>
  <Slides>2</Slides>
  <Notes>2</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パンフレットの色</vt:lpstr>
      <vt:lpstr>特定非営利活動法人      太陽の会</vt:lpstr>
      <vt:lpstr>スライド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緑商事株式会社</dc:title>
  <dc:creator/>
  <cp:lastModifiedBy/>
  <cp:revision>4</cp:revision>
  <dcterms:created xsi:type="dcterms:W3CDTF">2012-07-26T23:19:00Z</dcterms:created>
  <dcterms:modified xsi:type="dcterms:W3CDTF">2015-04-08T06:29:39Z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y fmtid="{D5CDD505-2E9C-101B-9397-08002B2CF9AE}" pid="8" name="IsMyDocuments">
    <vt:bool>true</vt:bool>
  </property>
</Properties>
</file>