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 id="2147483792" r:id="rId2"/>
  </p:sldMasterIdLst>
  <p:notesMasterIdLst>
    <p:notesMasterId r:id="rId25"/>
  </p:notesMasterIdLst>
  <p:handoutMasterIdLst>
    <p:handoutMasterId r:id="rId26"/>
  </p:handoutMasterIdLst>
  <p:sldIdLst>
    <p:sldId id="291" r:id="rId3"/>
    <p:sldId id="289" r:id="rId4"/>
    <p:sldId id="280" r:id="rId5"/>
    <p:sldId id="281" r:id="rId6"/>
    <p:sldId id="282" r:id="rId7"/>
    <p:sldId id="283" r:id="rId8"/>
    <p:sldId id="284" r:id="rId9"/>
    <p:sldId id="293" r:id="rId10"/>
    <p:sldId id="258" r:id="rId11"/>
    <p:sldId id="259" r:id="rId12"/>
    <p:sldId id="266" r:id="rId13"/>
    <p:sldId id="294" r:id="rId14"/>
    <p:sldId id="290" r:id="rId15"/>
    <p:sldId id="287" r:id="rId16"/>
    <p:sldId id="268" r:id="rId17"/>
    <p:sldId id="269" r:id="rId18"/>
    <p:sldId id="270" r:id="rId19"/>
    <p:sldId id="273" r:id="rId20"/>
    <p:sldId id="274" r:id="rId21"/>
    <p:sldId id="275" r:id="rId22"/>
    <p:sldId id="276" r:id="rId23"/>
    <p:sldId id="272" r:id="rId24"/>
  </p:sldIdLst>
  <p:sldSz cx="9144000" cy="6858000" type="screen4x3"/>
  <p:notesSz cx="6888163" cy="100187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a:srgbClr val="66FF33"/>
    <a:srgbClr val="FF6699"/>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33" autoAdjust="0"/>
    <p:restoredTop sz="94700" autoAdjust="0"/>
  </p:normalViewPr>
  <p:slideViewPr>
    <p:cSldViewPr>
      <p:cViewPr varScale="1">
        <p:scale>
          <a:sx n="69" d="100"/>
          <a:sy n="69" d="100"/>
        </p:scale>
        <p:origin x="-1410"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84871" cy="500936"/>
          </a:xfrm>
          <a:prstGeom prst="rect">
            <a:avLst/>
          </a:prstGeom>
        </p:spPr>
        <p:txBody>
          <a:bodyPr vert="horz" lIns="96606" tIns="48303" rIns="96606" bIns="48303" rtlCol="0"/>
          <a:lstStyle>
            <a:lvl1pPr algn="l">
              <a:defRPr sz="1300"/>
            </a:lvl1pPr>
          </a:lstStyle>
          <a:p>
            <a:endParaRPr kumimoji="1" lang="ja-JP" altLang="en-US"/>
          </a:p>
        </p:txBody>
      </p:sp>
      <p:sp>
        <p:nvSpPr>
          <p:cNvPr id="3" name="日付プレースホルダ 2"/>
          <p:cNvSpPr>
            <a:spLocks noGrp="1"/>
          </p:cNvSpPr>
          <p:nvPr>
            <p:ph type="dt" sz="quarter" idx="1"/>
          </p:nvPr>
        </p:nvSpPr>
        <p:spPr>
          <a:xfrm>
            <a:off x="3901698" y="0"/>
            <a:ext cx="2984871" cy="500936"/>
          </a:xfrm>
          <a:prstGeom prst="rect">
            <a:avLst/>
          </a:prstGeom>
        </p:spPr>
        <p:txBody>
          <a:bodyPr vert="horz" lIns="96606" tIns="48303" rIns="96606" bIns="48303" rtlCol="0"/>
          <a:lstStyle>
            <a:lvl1pPr algn="r">
              <a:defRPr sz="1300"/>
            </a:lvl1pPr>
          </a:lstStyle>
          <a:p>
            <a:fld id="{BC00A5B7-7D91-4EC5-AC77-1ED1D9C4F989}" type="datetimeFigureOut">
              <a:rPr kumimoji="1" lang="ja-JP" altLang="en-US" smtClean="0"/>
              <a:t>2013/2/12</a:t>
            </a:fld>
            <a:endParaRPr kumimoji="1" lang="ja-JP" altLang="en-US"/>
          </a:p>
        </p:txBody>
      </p:sp>
      <p:sp>
        <p:nvSpPr>
          <p:cNvPr id="4" name="フッター プレースホルダ 3"/>
          <p:cNvSpPr>
            <a:spLocks noGrp="1"/>
          </p:cNvSpPr>
          <p:nvPr>
            <p:ph type="ftr" sz="quarter" idx="2"/>
          </p:nvPr>
        </p:nvSpPr>
        <p:spPr>
          <a:xfrm>
            <a:off x="0" y="9516038"/>
            <a:ext cx="2984871" cy="500936"/>
          </a:xfrm>
          <a:prstGeom prst="rect">
            <a:avLst/>
          </a:prstGeom>
        </p:spPr>
        <p:txBody>
          <a:bodyPr vert="horz" lIns="96606" tIns="48303" rIns="96606" bIns="48303" rtlCol="0" anchor="b"/>
          <a:lstStyle>
            <a:lvl1pPr algn="l">
              <a:defRPr sz="1300"/>
            </a:lvl1pPr>
          </a:lstStyle>
          <a:p>
            <a:endParaRPr kumimoji="1" lang="ja-JP" altLang="en-US"/>
          </a:p>
        </p:txBody>
      </p:sp>
      <p:sp>
        <p:nvSpPr>
          <p:cNvPr id="5" name="スライド番号プレースホルダ 4"/>
          <p:cNvSpPr>
            <a:spLocks noGrp="1"/>
          </p:cNvSpPr>
          <p:nvPr>
            <p:ph type="sldNum" sz="quarter" idx="3"/>
          </p:nvPr>
        </p:nvSpPr>
        <p:spPr>
          <a:xfrm>
            <a:off x="3901698" y="9516038"/>
            <a:ext cx="2984871" cy="500936"/>
          </a:xfrm>
          <a:prstGeom prst="rect">
            <a:avLst/>
          </a:prstGeom>
        </p:spPr>
        <p:txBody>
          <a:bodyPr vert="horz" lIns="96606" tIns="48303" rIns="96606" bIns="48303" rtlCol="0" anchor="b"/>
          <a:lstStyle>
            <a:lvl1pPr algn="r">
              <a:defRPr sz="1300"/>
            </a:lvl1pPr>
          </a:lstStyle>
          <a:p>
            <a:fld id="{AB1995E7-551B-4F38-A5FC-77DBBEB922AA}" type="slidenum">
              <a:rPr kumimoji="1" lang="ja-JP" altLang="en-US" smtClean="0"/>
              <a:t>‹#›</a:t>
            </a:fld>
            <a:endParaRPr kumimoji="1" lang="ja-JP" altLang="en-US"/>
          </a:p>
        </p:txBody>
      </p:sp>
    </p:spTree>
    <p:extLst>
      <p:ext uri="{BB962C8B-B14F-4D97-AF65-F5344CB8AC3E}">
        <p14:creationId xmlns:p14="http://schemas.microsoft.com/office/powerpoint/2010/main" val="26457609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84871" cy="500936"/>
          </a:xfrm>
          <a:prstGeom prst="rect">
            <a:avLst/>
          </a:prstGeom>
        </p:spPr>
        <p:txBody>
          <a:bodyPr vert="horz" lIns="96606" tIns="48303" rIns="96606" bIns="48303" rtlCol="0"/>
          <a:lstStyle>
            <a:lvl1pPr algn="l">
              <a:defRPr sz="1300"/>
            </a:lvl1pPr>
          </a:lstStyle>
          <a:p>
            <a:endParaRPr kumimoji="1" lang="ja-JP" altLang="en-US"/>
          </a:p>
        </p:txBody>
      </p:sp>
      <p:sp>
        <p:nvSpPr>
          <p:cNvPr id="3" name="日付プレースホルダー 2"/>
          <p:cNvSpPr>
            <a:spLocks noGrp="1"/>
          </p:cNvSpPr>
          <p:nvPr>
            <p:ph type="dt" idx="1"/>
          </p:nvPr>
        </p:nvSpPr>
        <p:spPr>
          <a:xfrm>
            <a:off x="3901698" y="0"/>
            <a:ext cx="2984871" cy="500936"/>
          </a:xfrm>
          <a:prstGeom prst="rect">
            <a:avLst/>
          </a:prstGeom>
        </p:spPr>
        <p:txBody>
          <a:bodyPr vert="horz" lIns="96606" tIns="48303" rIns="96606" bIns="48303" rtlCol="0"/>
          <a:lstStyle>
            <a:lvl1pPr algn="r">
              <a:defRPr sz="1300"/>
            </a:lvl1pPr>
          </a:lstStyle>
          <a:p>
            <a:fld id="{248F84CA-492A-4CB2-AED6-517FDC65B4EA}" type="datetimeFigureOut">
              <a:rPr kumimoji="1" lang="ja-JP" altLang="en-US" smtClean="0"/>
              <a:pPr/>
              <a:t>2013/2/12</a:t>
            </a:fld>
            <a:endParaRPr kumimoji="1" lang="ja-JP" altLang="en-US"/>
          </a:p>
        </p:txBody>
      </p:sp>
      <p:sp>
        <p:nvSpPr>
          <p:cNvPr id="4" name="スライド イメージ プレースホルダー 3"/>
          <p:cNvSpPr>
            <a:spLocks noGrp="1" noRot="1" noChangeAspect="1"/>
          </p:cNvSpPr>
          <p:nvPr>
            <p:ph type="sldImg" idx="2"/>
          </p:nvPr>
        </p:nvSpPr>
        <p:spPr>
          <a:xfrm>
            <a:off x="939800" y="750888"/>
            <a:ext cx="5008563" cy="3757612"/>
          </a:xfrm>
          <a:prstGeom prst="rect">
            <a:avLst/>
          </a:prstGeom>
          <a:noFill/>
          <a:ln w="12700">
            <a:solidFill>
              <a:prstClr val="black"/>
            </a:solidFill>
          </a:ln>
        </p:spPr>
        <p:txBody>
          <a:bodyPr vert="horz" lIns="96606" tIns="48303" rIns="96606" bIns="48303" rtlCol="0" anchor="ctr"/>
          <a:lstStyle/>
          <a:p>
            <a:endParaRPr lang="ja-JP" altLang="en-US"/>
          </a:p>
        </p:txBody>
      </p:sp>
      <p:sp>
        <p:nvSpPr>
          <p:cNvPr id="5" name="ノート プレースホルダー 4"/>
          <p:cNvSpPr>
            <a:spLocks noGrp="1"/>
          </p:cNvSpPr>
          <p:nvPr>
            <p:ph type="body" sz="quarter" idx="3"/>
          </p:nvPr>
        </p:nvSpPr>
        <p:spPr>
          <a:xfrm>
            <a:off x="688817" y="4758889"/>
            <a:ext cx="5510530" cy="4508421"/>
          </a:xfrm>
          <a:prstGeom prst="rect">
            <a:avLst/>
          </a:prstGeom>
        </p:spPr>
        <p:txBody>
          <a:bodyPr vert="horz" lIns="96606" tIns="48303" rIns="96606" bIns="48303"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516038"/>
            <a:ext cx="2984871" cy="500936"/>
          </a:xfrm>
          <a:prstGeom prst="rect">
            <a:avLst/>
          </a:prstGeom>
        </p:spPr>
        <p:txBody>
          <a:bodyPr vert="horz" lIns="96606" tIns="48303" rIns="96606" bIns="48303"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3901698" y="9516038"/>
            <a:ext cx="2984871" cy="500936"/>
          </a:xfrm>
          <a:prstGeom prst="rect">
            <a:avLst/>
          </a:prstGeom>
        </p:spPr>
        <p:txBody>
          <a:bodyPr vert="horz" lIns="96606" tIns="48303" rIns="96606" bIns="48303" rtlCol="0" anchor="b"/>
          <a:lstStyle>
            <a:lvl1pPr algn="r">
              <a:defRPr sz="1300"/>
            </a:lvl1pPr>
          </a:lstStyle>
          <a:p>
            <a:fld id="{15F98891-8007-4312-A844-B7AAFEEAF2DC}" type="slidenum">
              <a:rPr kumimoji="1" lang="ja-JP" altLang="en-US" smtClean="0"/>
              <a:pPr/>
              <a:t>‹#›</a:t>
            </a:fld>
            <a:endParaRPr kumimoji="1" lang="ja-JP" altLang="en-US"/>
          </a:p>
        </p:txBody>
      </p:sp>
    </p:spTree>
    <p:extLst>
      <p:ext uri="{BB962C8B-B14F-4D97-AF65-F5344CB8AC3E}">
        <p14:creationId xmlns:p14="http://schemas.microsoft.com/office/powerpoint/2010/main" val="39199283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78F93621-C846-48C5-91BE-C7D6E86BE923}" type="slidenum">
              <a:rPr lang="ja-JP" altLang="en-US" smtClean="0">
                <a:solidFill>
                  <a:prstClr val="black"/>
                </a:solidFill>
              </a:rPr>
              <a:pPr/>
              <a:t>14</a:t>
            </a:fld>
            <a:endParaRPr lang="ja-JP" alt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5F98891-8007-4312-A844-B7AAFEEAF2DC}" type="slidenum">
              <a:rPr kumimoji="1" lang="ja-JP" altLang="en-US" smtClean="0"/>
              <a:pPr/>
              <a:t>20</a:t>
            </a:fld>
            <a:endParaRPr kumimoji="1" lang="ja-JP" altLang="en-US"/>
          </a:p>
        </p:txBody>
      </p:sp>
    </p:spTree>
    <p:extLst>
      <p:ext uri="{BB962C8B-B14F-4D97-AF65-F5344CB8AC3E}">
        <p14:creationId xmlns:p14="http://schemas.microsoft.com/office/powerpoint/2010/main" val="40029217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bg>
      <p:bgRef idx="1001">
        <a:schemeClr val="bg1"/>
      </p:bgRef>
    </p:bg>
    <p:spTree>
      <p:nvGrpSpPr>
        <p:cNvPr id="1" name=""/>
        <p:cNvGrpSpPr/>
        <p:nvPr/>
      </p:nvGrpSpPr>
      <p:grpSpPr>
        <a:xfrm>
          <a:off x="0" y="0"/>
          <a:ext cx="0" cy="0"/>
          <a:chOff x="0" y="0"/>
          <a:chExt cx="0" cy="0"/>
        </a:xfrm>
      </p:grpSpPr>
      <p:sp>
        <p:nvSpPr>
          <p:cNvPr id="8" name="タイトル 7"/>
          <p:cNvSpPr>
            <a:spLocks noGrp="1"/>
          </p:cNvSpPr>
          <p:nvPr>
            <p:ph type="ctrTitle"/>
          </p:nvPr>
        </p:nvSpPr>
        <p:spPr>
          <a:xfrm>
            <a:off x="2286000" y="3124200"/>
            <a:ext cx="6172200" cy="1894362"/>
          </a:xfrm>
        </p:spPr>
        <p:txBody>
          <a:bodyPr/>
          <a:lstStyle>
            <a:lvl1pPr>
              <a:defRPr b="1"/>
            </a:lvl1pPr>
          </a:lstStyle>
          <a:p>
            <a:r>
              <a:rPr kumimoji="0" lang="ja-JP" altLang="en-US" smtClean="0"/>
              <a:t>マスター タイトルの書式設定</a:t>
            </a:r>
            <a:endParaRPr kumimoji="0" lang="en-US"/>
          </a:p>
        </p:txBody>
      </p:sp>
      <p:sp>
        <p:nvSpPr>
          <p:cNvPr id="9" name="サブタイトル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ja-JP" altLang="en-US" smtClean="0"/>
              <a:t>マスター サブタイトルの書式設定</a:t>
            </a:r>
            <a:endParaRPr kumimoji="0" lang="en-US"/>
          </a:p>
        </p:txBody>
      </p:sp>
      <p:sp>
        <p:nvSpPr>
          <p:cNvPr id="28" name="日付プレースホルダー 27"/>
          <p:cNvSpPr>
            <a:spLocks noGrp="1"/>
          </p:cNvSpPr>
          <p:nvPr>
            <p:ph type="dt" sz="half" idx="10"/>
          </p:nvPr>
        </p:nvSpPr>
        <p:spPr bwMode="auto">
          <a:xfrm rot="5400000">
            <a:off x="7764621" y="1174097"/>
            <a:ext cx="2286000" cy="381000"/>
          </a:xfrm>
        </p:spPr>
        <p:txBody>
          <a:bodyPr/>
          <a:lstStyle/>
          <a:p>
            <a:fld id="{49C2A6C7-27F2-47BF-A9FC-B30D35A35264}" type="datetimeFigureOut">
              <a:rPr kumimoji="1" lang="ja-JP" altLang="en-US" smtClean="0"/>
              <a:pPr/>
              <a:t>2013/2/12</a:t>
            </a:fld>
            <a:endParaRPr kumimoji="1" lang="ja-JP" altLang="en-US"/>
          </a:p>
        </p:txBody>
      </p:sp>
      <p:sp>
        <p:nvSpPr>
          <p:cNvPr id="17" name="フッター プレースホルダー 16"/>
          <p:cNvSpPr>
            <a:spLocks noGrp="1"/>
          </p:cNvSpPr>
          <p:nvPr>
            <p:ph type="ftr" sz="quarter" idx="11"/>
          </p:nvPr>
        </p:nvSpPr>
        <p:spPr bwMode="auto">
          <a:xfrm rot="5400000">
            <a:off x="7077269" y="4181669"/>
            <a:ext cx="3657600" cy="384048"/>
          </a:xfrm>
        </p:spPr>
        <p:txBody>
          <a:bodyPr/>
          <a:lstStyle/>
          <a:p>
            <a:endParaRPr kumimoji="1" lang="ja-JP" altLang="en-US"/>
          </a:p>
        </p:txBody>
      </p:sp>
      <p:sp>
        <p:nvSpPr>
          <p:cNvPr id="10" name="正方形/長方形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正方形/長方形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正方形/長方形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正方形/長方形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直線コネクタ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直線コネクタ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直線コネクタ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直線コネクタ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直線コネクタ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直線コネクタ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正方形/長方形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円/楕円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円/楕円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円/楕円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円/楕円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円/楕円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スライド番号プレースホルダー 28"/>
          <p:cNvSpPr>
            <a:spLocks noGrp="1"/>
          </p:cNvSpPr>
          <p:nvPr>
            <p:ph type="sldNum" sz="quarter" idx="12"/>
          </p:nvPr>
        </p:nvSpPr>
        <p:spPr bwMode="auto">
          <a:xfrm>
            <a:off x="1325544" y="4928702"/>
            <a:ext cx="609600" cy="517524"/>
          </a:xfrm>
        </p:spPr>
        <p:txBody>
          <a:bodyPr/>
          <a:lstStyle/>
          <a:p>
            <a:fld id="{2FA7DA45-92EF-4CE6-9280-341F1FA424BF}" type="slidenum">
              <a:rPr kumimoji="1" lang="ja-JP" altLang="en-US" smtClean="0"/>
              <a:pPr/>
              <a:t>‹#›</a:t>
            </a:fld>
            <a:endParaRPr kumimoji="1" lang="ja-JP" alt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p>
            <a:fld id="{49C2A6C7-27F2-47BF-A9FC-B30D35A35264}" type="datetimeFigureOut">
              <a:rPr kumimoji="1" lang="ja-JP" altLang="en-US" smtClean="0"/>
              <a:pPr/>
              <a:t>2013/2/12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FA7DA45-92EF-4CE6-9280-341F1FA424BF}" type="slidenum">
              <a:rPr kumimoji="1" lang="ja-JP" altLang="en-US" smtClean="0"/>
              <a:pPr/>
              <a:t>‹#›</a:t>
            </a:fld>
            <a:endParaRPr kumimoji="1" lang="ja-JP" altLang="en-US"/>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9"/>
            <a:ext cx="1676400" cy="5851525"/>
          </a:xfrm>
        </p:spPr>
        <p:txBody>
          <a:bodyPr vert="eaVert"/>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p>
            <a:fld id="{49C2A6C7-27F2-47BF-A9FC-B30D35A35264}" type="datetimeFigureOut">
              <a:rPr kumimoji="1" lang="ja-JP" altLang="en-US" smtClean="0"/>
              <a:pPr/>
              <a:t>2013/2/12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FA7DA45-92EF-4CE6-9280-341F1FA424BF}" type="slidenum">
              <a:rPr kumimoji="1" lang="ja-JP" altLang="en-US" smtClean="0"/>
              <a:pPr/>
              <a:t>‹#›</a:t>
            </a:fld>
            <a:endParaRPr kumimoji="1" lang="ja-JP" altLang="en-US"/>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660A52CF-8F8F-43FD-8473-E149E9F03A1D}" type="datetimeFigureOut">
              <a:rPr lang="ja-JP" altLang="en-US" smtClean="0">
                <a:solidFill>
                  <a:prstClr val="black">
                    <a:tint val="75000"/>
                  </a:prstClr>
                </a:solidFill>
              </a:rPr>
              <a:pPr/>
              <a:t>2013/2/12</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8E3A1DF-CDA9-47FA-860F-53B78B6208B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8622894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660A52CF-8F8F-43FD-8473-E149E9F03A1D}" type="datetimeFigureOut">
              <a:rPr lang="ja-JP" altLang="en-US" smtClean="0">
                <a:solidFill>
                  <a:prstClr val="black">
                    <a:tint val="75000"/>
                  </a:prstClr>
                </a:solidFill>
              </a:rPr>
              <a:pPr/>
              <a:t>2013/2/12</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8E3A1DF-CDA9-47FA-860F-53B78B6208B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9017624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660A52CF-8F8F-43FD-8473-E149E9F03A1D}" type="datetimeFigureOut">
              <a:rPr lang="ja-JP" altLang="en-US" smtClean="0">
                <a:solidFill>
                  <a:prstClr val="black">
                    <a:tint val="75000"/>
                  </a:prstClr>
                </a:solidFill>
              </a:rPr>
              <a:pPr/>
              <a:t>2013/2/12</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8E3A1DF-CDA9-47FA-860F-53B78B6208B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9979365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660A52CF-8F8F-43FD-8473-E149E9F03A1D}" type="datetimeFigureOut">
              <a:rPr lang="ja-JP" altLang="en-US" smtClean="0">
                <a:solidFill>
                  <a:prstClr val="black">
                    <a:tint val="75000"/>
                  </a:prstClr>
                </a:solidFill>
              </a:rPr>
              <a:pPr/>
              <a:t>2013/2/12</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8E3A1DF-CDA9-47FA-860F-53B78B6208B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1618803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660A52CF-8F8F-43FD-8473-E149E9F03A1D}" type="datetimeFigureOut">
              <a:rPr lang="ja-JP" altLang="en-US" smtClean="0">
                <a:solidFill>
                  <a:prstClr val="black">
                    <a:tint val="75000"/>
                  </a:prstClr>
                </a:solidFill>
              </a:rPr>
              <a:pPr/>
              <a:t>2013/2/12</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68E3A1DF-CDA9-47FA-860F-53B78B6208B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8563605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660A52CF-8F8F-43FD-8473-E149E9F03A1D}" type="datetimeFigureOut">
              <a:rPr lang="ja-JP" altLang="en-US" smtClean="0">
                <a:solidFill>
                  <a:prstClr val="black">
                    <a:tint val="75000"/>
                  </a:prstClr>
                </a:solidFill>
              </a:rPr>
              <a:pPr/>
              <a:t>2013/2/12</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68E3A1DF-CDA9-47FA-860F-53B78B6208B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243202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660A52CF-8F8F-43FD-8473-E149E9F03A1D}" type="datetimeFigureOut">
              <a:rPr lang="ja-JP" altLang="en-US" smtClean="0">
                <a:solidFill>
                  <a:prstClr val="black">
                    <a:tint val="75000"/>
                  </a:prstClr>
                </a:solidFill>
              </a:rPr>
              <a:pPr/>
              <a:t>2013/2/12</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68E3A1DF-CDA9-47FA-860F-53B78B6208B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1865529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660A52CF-8F8F-43FD-8473-E149E9F03A1D}" type="datetimeFigureOut">
              <a:rPr lang="ja-JP" altLang="en-US" smtClean="0">
                <a:solidFill>
                  <a:prstClr val="black">
                    <a:tint val="75000"/>
                  </a:prstClr>
                </a:solidFill>
              </a:rPr>
              <a:pPr/>
              <a:t>2013/2/12</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8E3A1DF-CDA9-47FA-860F-53B78B6208B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5567272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8" name="コンテンツ プレースホルダー 7"/>
          <p:cNvSpPr>
            <a:spLocks noGrp="1"/>
          </p:cNvSpPr>
          <p:nvPr>
            <p:ph sz="quarter" idx="1"/>
          </p:nvPr>
        </p:nvSpPr>
        <p:spPr>
          <a:xfrm>
            <a:off x="457200" y="1600200"/>
            <a:ext cx="7467600" cy="4873752"/>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7" name="日付プレースホルダー 6"/>
          <p:cNvSpPr>
            <a:spLocks noGrp="1"/>
          </p:cNvSpPr>
          <p:nvPr>
            <p:ph type="dt" sz="half" idx="14"/>
          </p:nvPr>
        </p:nvSpPr>
        <p:spPr/>
        <p:txBody>
          <a:bodyPr rtlCol="0"/>
          <a:lstStyle/>
          <a:p>
            <a:fld id="{49C2A6C7-27F2-47BF-A9FC-B30D35A35264}" type="datetimeFigureOut">
              <a:rPr kumimoji="1" lang="ja-JP" altLang="en-US" smtClean="0"/>
              <a:pPr/>
              <a:t>2013/2/12</a:t>
            </a:fld>
            <a:endParaRPr kumimoji="1" lang="ja-JP" altLang="en-US"/>
          </a:p>
        </p:txBody>
      </p:sp>
      <p:sp>
        <p:nvSpPr>
          <p:cNvPr id="9" name="スライド番号プレースホルダー 8"/>
          <p:cNvSpPr>
            <a:spLocks noGrp="1"/>
          </p:cNvSpPr>
          <p:nvPr>
            <p:ph type="sldNum" sz="quarter" idx="15"/>
          </p:nvPr>
        </p:nvSpPr>
        <p:spPr/>
        <p:txBody>
          <a:bodyPr rtlCol="0"/>
          <a:lstStyle/>
          <a:p>
            <a:fld id="{2FA7DA45-92EF-4CE6-9280-341F1FA424BF}" type="slidenum">
              <a:rPr kumimoji="1" lang="ja-JP" altLang="en-US" smtClean="0"/>
              <a:pPr/>
              <a:t>‹#›</a:t>
            </a:fld>
            <a:endParaRPr kumimoji="1" lang="ja-JP" altLang="en-US"/>
          </a:p>
        </p:txBody>
      </p:sp>
      <p:sp>
        <p:nvSpPr>
          <p:cNvPr id="10" name="フッター プレースホルダー 9"/>
          <p:cNvSpPr>
            <a:spLocks noGrp="1"/>
          </p:cNvSpPr>
          <p:nvPr>
            <p:ph type="ftr" sz="quarter" idx="16"/>
          </p:nvPr>
        </p:nvSpPr>
        <p:spPr/>
        <p:txBody>
          <a:bodyPr rtlCol="0"/>
          <a:lstStyle/>
          <a:p>
            <a:endParaRPr kumimoji="1" lang="ja-JP" altLang="en-US"/>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660A52CF-8F8F-43FD-8473-E149E9F03A1D}" type="datetimeFigureOut">
              <a:rPr lang="ja-JP" altLang="en-US" smtClean="0">
                <a:solidFill>
                  <a:prstClr val="black">
                    <a:tint val="75000"/>
                  </a:prstClr>
                </a:solidFill>
              </a:rPr>
              <a:pPr/>
              <a:t>2013/2/12</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8E3A1DF-CDA9-47FA-860F-53B78B6208B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6935106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660A52CF-8F8F-43FD-8473-E149E9F03A1D}" type="datetimeFigureOut">
              <a:rPr lang="ja-JP" altLang="en-US" smtClean="0">
                <a:solidFill>
                  <a:prstClr val="black">
                    <a:tint val="75000"/>
                  </a:prstClr>
                </a:solidFill>
              </a:rPr>
              <a:pPr/>
              <a:t>2013/2/12</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8E3A1DF-CDA9-47FA-860F-53B78B6208B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0877612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660A52CF-8F8F-43FD-8473-E149E9F03A1D}" type="datetimeFigureOut">
              <a:rPr lang="ja-JP" altLang="en-US" smtClean="0">
                <a:solidFill>
                  <a:prstClr val="black">
                    <a:tint val="75000"/>
                  </a:prstClr>
                </a:solidFill>
              </a:rPr>
              <a:pPr/>
              <a:t>2013/2/12</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8E3A1DF-CDA9-47FA-860F-53B78B6208B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304769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Ref idx="1001">
        <a:schemeClr val="bg2"/>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2286000" y="2895600"/>
            <a:ext cx="6172200" cy="2053590"/>
          </a:xfrm>
        </p:spPr>
        <p:txBody>
          <a:bodyPr/>
          <a:lstStyle>
            <a:lvl1pPr algn="l">
              <a:buNone/>
              <a:defRPr sz="3000" b="1" cap="small" baseline="0"/>
            </a:lvl1p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ja-JP" altLang="en-US" smtClean="0"/>
              <a:t>マスター テキストの書式設定</a:t>
            </a:r>
          </a:p>
        </p:txBody>
      </p:sp>
      <p:sp>
        <p:nvSpPr>
          <p:cNvPr id="4" name="日付プレースホルダー 3"/>
          <p:cNvSpPr>
            <a:spLocks noGrp="1"/>
          </p:cNvSpPr>
          <p:nvPr>
            <p:ph type="dt" sz="half" idx="10"/>
          </p:nvPr>
        </p:nvSpPr>
        <p:spPr bwMode="auto">
          <a:xfrm rot="5400000">
            <a:off x="7763256" y="1170432"/>
            <a:ext cx="2286000" cy="381000"/>
          </a:xfrm>
        </p:spPr>
        <p:txBody>
          <a:bodyPr/>
          <a:lstStyle/>
          <a:p>
            <a:fld id="{49C2A6C7-27F2-47BF-A9FC-B30D35A35264}" type="datetimeFigureOut">
              <a:rPr kumimoji="1" lang="ja-JP" altLang="en-US" smtClean="0"/>
              <a:pPr/>
              <a:t>2013/2/12</a:t>
            </a:fld>
            <a:endParaRPr kumimoji="1" lang="ja-JP" altLang="en-US"/>
          </a:p>
        </p:txBody>
      </p:sp>
      <p:sp>
        <p:nvSpPr>
          <p:cNvPr id="5" name="フッター プレースホルダー 4"/>
          <p:cNvSpPr>
            <a:spLocks noGrp="1"/>
          </p:cNvSpPr>
          <p:nvPr>
            <p:ph type="ftr" sz="quarter" idx="11"/>
          </p:nvPr>
        </p:nvSpPr>
        <p:spPr bwMode="auto">
          <a:xfrm rot="5400000">
            <a:off x="7077456" y="4178808"/>
            <a:ext cx="3657600" cy="384048"/>
          </a:xfrm>
        </p:spPr>
        <p:txBody>
          <a:bodyPr/>
          <a:lstStyle/>
          <a:p>
            <a:endParaRPr kumimoji="1" lang="ja-JP" altLang="en-US"/>
          </a:p>
        </p:txBody>
      </p:sp>
      <p:sp>
        <p:nvSpPr>
          <p:cNvPr id="9" name="正方形/長方形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正方形/長方形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正方形/長方形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正方形/長方形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直線コネクタ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直線コネクタ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直線コネクタ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直線コネクタ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直線コネクタ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正方形/長方形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円/楕円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円/楕円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円/楕円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円/楕円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円/楕円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直線コネクタ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スライド番号プレースホルダー 5"/>
          <p:cNvSpPr>
            <a:spLocks noGrp="1"/>
          </p:cNvSpPr>
          <p:nvPr>
            <p:ph type="sldNum" sz="quarter" idx="12"/>
          </p:nvPr>
        </p:nvSpPr>
        <p:spPr bwMode="auto">
          <a:xfrm>
            <a:off x="1340616" y="4928702"/>
            <a:ext cx="609600" cy="517524"/>
          </a:xfrm>
        </p:spPr>
        <p:txBody>
          <a:bodyPr/>
          <a:lstStyle/>
          <a:p>
            <a:fld id="{2FA7DA45-92EF-4CE6-9280-341F1FA424BF}" type="slidenum">
              <a:rPr kumimoji="1" lang="ja-JP" altLang="en-US" smtClean="0"/>
              <a:pPr/>
              <a:t>‹#›</a:t>
            </a:fld>
            <a:endParaRPr kumimoji="1" lang="ja-JP" alt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5" name="日付プレースホルダー 4"/>
          <p:cNvSpPr>
            <a:spLocks noGrp="1"/>
          </p:cNvSpPr>
          <p:nvPr>
            <p:ph type="dt" sz="half" idx="10"/>
          </p:nvPr>
        </p:nvSpPr>
        <p:spPr/>
        <p:txBody>
          <a:bodyPr/>
          <a:lstStyle/>
          <a:p>
            <a:fld id="{49C2A6C7-27F2-47BF-A9FC-B30D35A35264}" type="datetimeFigureOut">
              <a:rPr kumimoji="1" lang="ja-JP" altLang="en-US" smtClean="0"/>
              <a:pPr/>
              <a:t>2013/2/12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FA7DA45-92EF-4CE6-9280-341F1FA424BF}" type="slidenum">
              <a:rPr kumimoji="1" lang="ja-JP" altLang="en-US" smtClean="0"/>
              <a:pPr/>
              <a:t>‹#›</a:t>
            </a:fld>
            <a:endParaRPr kumimoji="1" lang="ja-JP" altLang="en-US"/>
          </a:p>
        </p:txBody>
      </p:sp>
      <p:sp>
        <p:nvSpPr>
          <p:cNvPr id="9" name="コンテンツ プレースホルダー 8"/>
          <p:cNvSpPr>
            <a:spLocks noGrp="1"/>
          </p:cNvSpPr>
          <p:nvPr>
            <p:ph sz="quarter" idx="1"/>
          </p:nvPr>
        </p:nvSpPr>
        <p:spPr>
          <a:xfrm>
            <a:off x="457200" y="1600200"/>
            <a:ext cx="3657600" cy="457200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1" name="コンテンツ プレースホルダー 10"/>
          <p:cNvSpPr>
            <a:spLocks noGrp="1"/>
          </p:cNvSpPr>
          <p:nvPr>
            <p:ph sz="quarter" idx="2"/>
          </p:nvPr>
        </p:nvSpPr>
        <p:spPr>
          <a:xfrm>
            <a:off x="4270248" y="1600200"/>
            <a:ext cx="3657600" cy="457200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7543800" cy="1143000"/>
          </a:xfrm>
        </p:spPr>
        <p:txBody>
          <a:bodyPr anchor="b"/>
          <a:lstStyle>
            <a:lvl1pPr>
              <a:defRPr/>
            </a:lvl1pPr>
          </a:lstStyle>
          <a:p>
            <a:r>
              <a:rPr kumimoji="0" lang="ja-JP" altLang="en-US" smtClean="0"/>
              <a:t>マスター タイトルの書式設定</a:t>
            </a:r>
            <a:endParaRPr kumimoji="0" lang="en-US"/>
          </a:p>
        </p:txBody>
      </p:sp>
      <p:sp>
        <p:nvSpPr>
          <p:cNvPr id="7" name="日付プレースホルダー 6"/>
          <p:cNvSpPr>
            <a:spLocks noGrp="1"/>
          </p:cNvSpPr>
          <p:nvPr>
            <p:ph type="dt" sz="half" idx="10"/>
          </p:nvPr>
        </p:nvSpPr>
        <p:spPr/>
        <p:txBody>
          <a:bodyPr/>
          <a:lstStyle/>
          <a:p>
            <a:fld id="{49C2A6C7-27F2-47BF-A9FC-B30D35A35264}" type="datetimeFigureOut">
              <a:rPr kumimoji="1" lang="ja-JP" altLang="en-US" smtClean="0"/>
              <a:pPr/>
              <a:t>2013/2/12</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2FA7DA45-92EF-4CE6-9280-341F1FA424BF}" type="slidenum">
              <a:rPr kumimoji="1" lang="ja-JP" altLang="en-US" smtClean="0"/>
              <a:pPr/>
              <a:t>‹#›</a:t>
            </a:fld>
            <a:endParaRPr kumimoji="1" lang="ja-JP" altLang="en-US"/>
          </a:p>
        </p:txBody>
      </p:sp>
      <p:sp>
        <p:nvSpPr>
          <p:cNvPr id="11" name="コンテンツ プレースホルダー 10"/>
          <p:cNvSpPr>
            <a:spLocks noGrp="1"/>
          </p:cNvSpPr>
          <p:nvPr>
            <p:ph sz="quarter" idx="2"/>
          </p:nvPr>
        </p:nvSpPr>
        <p:spPr>
          <a:xfrm>
            <a:off x="457200" y="2362200"/>
            <a:ext cx="3657600" cy="388620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3" name="コンテンツ プレースホルダー 12"/>
          <p:cNvSpPr>
            <a:spLocks noGrp="1"/>
          </p:cNvSpPr>
          <p:nvPr>
            <p:ph sz="quarter" idx="4"/>
          </p:nvPr>
        </p:nvSpPr>
        <p:spPr>
          <a:xfrm>
            <a:off x="4371975" y="2362200"/>
            <a:ext cx="3657600" cy="388620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2" name="テキスト プレースホルダー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ja-JP" altLang="en-US" smtClean="0"/>
              <a:t>マスター テキストの書式設定</a:t>
            </a:r>
          </a:p>
        </p:txBody>
      </p:sp>
      <p:sp>
        <p:nvSpPr>
          <p:cNvPr id="14" name="テキスト プレースホルダー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ja-JP" altLang="en-US" smtClean="0"/>
              <a:t>マスター テキストの書式設定</a:t>
            </a: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6" name="日付プレースホルダー 5"/>
          <p:cNvSpPr>
            <a:spLocks noGrp="1"/>
          </p:cNvSpPr>
          <p:nvPr>
            <p:ph type="dt" sz="half" idx="10"/>
          </p:nvPr>
        </p:nvSpPr>
        <p:spPr/>
        <p:txBody>
          <a:bodyPr rtlCol="0"/>
          <a:lstStyle/>
          <a:p>
            <a:fld id="{49C2A6C7-27F2-47BF-A9FC-B30D35A35264}" type="datetimeFigureOut">
              <a:rPr kumimoji="1" lang="ja-JP" altLang="en-US" smtClean="0"/>
              <a:pPr/>
              <a:t>2013/2/12</a:t>
            </a:fld>
            <a:endParaRPr kumimoji="1" lang="ja-JP" altLang="en-US"/>
          </a:p>
        </p:txBody>
      </p:sp>
      <p:sp>
        <p:nvSpPr>
          <p:cNvPr id="7" name="スライド番号プレースホルダー 6"/>
          <p:cNvSpPr>
            <a:spLocks noGrp="1"/>
          </p:cNvSpPr>
          <p:nvPr>
            <p:ph type="sldNum" sz="quarter" idx="11"/>
          </p:nvPr>
        </p:nvSpPr>
        <p:spPr/>
        <p:txBody>
          <a:bodyPr rtlCol="0"/>
          <a:lstStyle/>
          <a:p>
            <a:fld id="{2FA7DA45-92EF-4CE6-9280-341F1FA424BF}" type="slidenum">
              <a:rPr kumimoji="1" lang="ja-JP" altLang="en-US" smtClean="0"/>
              <a:pPr/>
              <a:t>‹#›</a:t>
            </a:fld>
            <a:endParaRPr kumimoji="1" lang="ja-JP" altLang="en-US"/>
          </a:p>
        </p:txBody>
      </p:sp>
      <p:sp>
        <p:nvSpPr>
          <p:cNvPr id="8" name="フッター プレースホルダー 7"/>
          <p:cNvSpPr>
            <a:spLocks noGrp="1"/>
          </p:cNvSpPr>
          <p:nvPr>
            <p:ph type="ftr" sz="quarter" idx="12"/>
          </p:nvPr>
        </p:nvSpPr>
        <p:spPr/>
        <p:txBody>
          <a:bodyPr rtlCol="0"/>
          <a:lstStyle/>
          <a:p>
            <a:endParaRPr kumimoji="1" lang="ja-JP" altLang="en-US"/>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49C2A6C7-27F2-47BF-A9FC-B30D35A35264}" type="datetimeFigureOut">
              <a:rPr kumimoji="1" lang="ja-JP" altLang="en-US" smtClean="0"/>
              <a:pPr/>
              <a:t>2013/2/12</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2FA7DA45-92EF-4CE6-9280-341F1FA424BF}" type="slidenum">
              <a:rPr kumimoji="1" lang="ja-JP" altLang="en-US" smtClean="0"/>
              <a:pPr/>
              <a:t>‹#›</a:t>
            </a:fld>
            <a:endParaRPr kumimoji="1" lang="ja-JP" altLang="en-US"/>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bg>
      <p:bgRef idx="1001">
        <a:schemeClr val="bg1"/>
      </p:bgRef>
    </p:bg>
    <p:spTree>
      <p:nvGrpSpPr>
        <p:cNvPr id="1" name=""/>
        <p:cNvGrpSpPr/>
        <p:nvPr/>
      </p:nvGrpSpPr>
      <p:grpSpPr>
        <a:xfrm>
          <a:off x="0" y="0"/>
          <a:ext cx="0" cy="0"/>
          <a:chOff x="0" y="0"/>
          <a:chExt cx="0" cy="0"/>
        </a:xfrm>
      </p:grpSpPr>
      <p:sp>
        <p:nvSpPr>
          <p:cNvPr id="10" name="直線コネクタ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タイトル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ja-JP" altLang="en-US" smtClean="0"/>
              <a:t>マスター テキストの書式設定</a:t>
            </a:r>
          </a:p>
        </p:txBody>
      </p:sp>
      <p:sp>
        <p:nvSpPr>
          <p:cNvPr id="8" name="直線コネクタ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直線コネクタ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直線コネクタ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正方形/長方形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直線コネクタ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円/楕円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コンテンツ プレースホルダー 17"/>
          <p:cNvSpPr>
            <a:spLocks noGrp="1"/>
          </p:cNvSpPr>
          <p:nvPr>
            <p:ph sz="quarter" idx="1"/>
          </p:nvPr>
        </p:nvSpPr>
        <p:spPr>
          <a:xfrm>
            <a:off x="304800" y="274320"/>
            <a:ext cx="5638800" cy="6327648"/>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21" name="日付プレースホルダー 20"/>
          <p:cNvSpPr>
            <a:spLocks noGrp="1"/>
          </p:cNvSpPr>
          <p:nvPr>
            <p:ph type="dt" sz="half" idx="14"/>
          </p:nvPr>
        </p:nvSpPr>
        <p:spPr/>
        <p:txBody>
          <a:bodyPr rtlCol="0"/>
          <a:lstStyle/>
          <a:p>
            <a:fld id="{49C2A6C7-27F2-47BF-A9FC-B30D35A35264}" type="datetimeFigureOut">
              <a:rPr kumimoji="1" lang="ja-JP" altLang="en-US" smtClean="0"/>
              <a:pPr/>
              <a:t>2013/2/12</a:t>
            </a:fld>
            <a:endParaRPr kumimoji="1" lang="ja-JP" altLang="en-US"/>
          </a:p>
        </p:txBody>
      </p:sp>
      <p:sp>
        <p:nvSpPr>
          <p:cNvPr id="22" name="スライド番号プレースホルダー 21"/>
          <p:cNvSpPr>
            <a:spLocks noGrp="1"/>
          </p:cNvSpPr>
          <p:nvPr>
            <p:ph type="sldNum" sz="quarter" idx="15"/>
          </p:nvPr>
        </p:nvSpPr>
        <p:spPr/>
        <p:txBody>
          <a:bodyPr rtlCol="0"/>
          <a:lstStyle/>
          <a:p>
            <a:fld id="{2FA7DA45-92EF-4CE6-9280-341F1FA424BF}" type="slidenum">
              <a:rPr kumimoji="1" lang="ja-JP" altLang="en-US" smtClean="0"/>
              <a:pPr/>
              <a:t>‹#›</a:t>
            </a:fld>
            <a:endParaRPr kumimoji="1" lang="ja-JP" altLang="en-US"/>
          </a:p>
        </p:txBody>
      </p:sp>
      <p:sp>
        <p:nvSpPr>
          <p:cNvPr id="23" name="フッター プレースホルダー 22"/>
          <p:cNvSpPr>
            <a:spLocks noGrp="1"/>
          </p:cNvSpPr>
          <p:nvPr>
            <p:ph type="ftr" sz="quarter" idx="16"/>
          </p:nvPr>
        </p:nvSpPr>
        <p:spPr/>
        <p:txBody>
          <a:bodyPr rtlCol="0"/>
          <a:lstStyle/>
          <a:p>
            <a:endParaRPr kumimoji="1" lang="ja-JP" alt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9" name="直線コネクタ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円/楕円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タイトル 1"/>
          <p:cNvSpPr>
            <a:spLocks noGrp="1"/>
          </p:cNvSpPr>
          <p:nvPr>
            <p:ph type="title"/>
          </p:nvPr>
        </p:nvSpPr>
        <p:spPr>
          <a:xfrm rot="5400000">
            <a:off x="3350133" y="3200400"/>
            <a:ext cx="6309360" cy="457200"/>
          </a:xfrm>
        </p:spPr>
        <p:txBody>
          <a:bodyPr anchor="b"/>
          <a:lstStyle>
            <a:lvl1pPr algn="l">
              <a:buNone/>
              <a:defRPr sz="2000" b="1"/>
            </a:lvl1pPr>
          </a:lstStyle>
          <a:p>
            <a:r>
              <a:rPr kumimoji="0" lang="ja-JP" altLang="en-US" smtClean="0"/>
              <a:t>マスター タイトルの書式設定</a:t>
            </a:r>
            <a:endParaRPr kumimoji="0" lang="en-US"/>
          </a:p>
        </p:txBody>
      </p:sp>
      <p:sp>
        <p:nvSpPr>
          <p:cNvPr id="3" name="図プレースホルダー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ja-JP" altLang="en-US" smtClean="0"/>
              <a:t>アイコンをクリックして図を追加</a:t>
            </a:r>
            <a:endParaRPr kumimoji="0" lang="en-US" dirty="0"/>
          </a:p>
        </p:txBody>
      </p:sp>
      <p:sp>
        <p:nvSpPr>
          <p:cNvPr id="4" name="テキスト プレースホルダー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ja-JP" altLang="en-US" smtClean="0"/>
              <a:t>マスター テキストの書式設定</a:t>
            </a:r>
          </a:p>
        </p:txBody>
      </p:sp>
      <p:sp>
        <p:nvSpPr>
          <p:cNvPr id="10" name="直線コネクタ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正方形/長方形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直線コネクタ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直線コネクタ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直線コネクタ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日付プレースホルダー 16"/>
          <p:cNvSpPr>
            <a:spLocks noGrp="1"/>
          </p:cNvSpPr>
          <p:nvPr>
            <p:ph type="dt" sz="half" idx="10"/>
          </p:nvPr>
        </p:nvSpPr>
        <p:spPr/>
        <p:txBody>
          <a:bodyPr rtlCol="0"/>
          <a:lstStyle/>
          <a:p>
            <a:fld id="{49C2A6C7-27F2-47BF-A9FC-B30D35A35264}" type="datetimeFigureOut">
              <a:rPr kumimoji="1" lang="ja-JP" altLang="en-US" smtClean="0"/>
              <a:pPr/>
              <a:t>2013/2/12</a:t>
            </a:fld>
            <a:endParaRPr kumimoji="1" lang="ja-JP" altLang="en-US"/>
          </a:p>
        </p:txBody>
      </p:sp>
      <p:sp>
        <p:nvSpPr>
          <p:cNvPr id="18" name="スライド番号プレースホルダー 17"/>
          <p:cNvSpPr>
            <a:spLocks noGrp="1"/>
          </p:cNvSpPr>
          <p:nvPr>
            <p:ph type="sldNum" sz="quarter" idx="11"/>
          </p:nvPr>
        </p:nvSpPr>
        <p:spPr/>
        <p:txBody>
          <a:bodyPr rtlCol="0"/>
          <a:lstStyle/>
          <a:p>
            <a:fld id="{2FA7DA45-92EF-4CE6-9280-341F1FA424BF}" type="slidenum">
              <a:rPr kumimoji="1" lang="ja-JP" altLang="en-US" smtClean="0"/>
              <a:pPr/>
              <a:t>‹#›</a:t>
            </a:fld>
            <a:endParaRPr kumimoji="1" lang="ja-JP" altLang="en-US"/>
          </a:p>
        </p:txBody>
      </p:sp>
      <p:sp>
        <p:nvSpPr>
          <p:cNvPr id="21" name="フッター プレースホルダー 20"/>
          <p:cNvSpPr>
            <a:spLocks noGrp="1"/>
          </p:cNvSpPr>
          <p:nvPr>
            <p:ph type="ftr" sz="quarter" idx="12"/>
          </p:nvPr>
        </p:nvSpPr>
        <p:spPr/>
        <p:txBody>
          <a:bodyPr rtlCol="0"/>
          <a:lstStyle/>
          <a:p>
            <a:endParaRPr kumimoji="1" lang="ja-JP" altLang="en-US"/>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直線コネクタ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タイトル プレースホルダー 21"/>
          <p:cNvSpPr>
            <a:spLocks noGrp="1"/>
          </p:cNvSpPr>
          <p:nvPr>
            <p:ph type="title"/>
          </p:nvPr>
        </p:nvSpPr>
        <p:spPr>
          <a:xfrm>
            <a:off x="457200" y="274638"/>
            <a:ext cx="7467600" cy="1143000"/>
          </a:xfrm>
          <a:prstGeom prst="rect">
            <a:avLst/>
          </a:prstGeom>
        </p:spPr>
        <p:txBody>
          <a:bodyPr vert="horz" anchor="b">
            <a:normAutofit/>
          </a:bodyPr>
          <a:lstStyle/>
          <a:p>
            <a:r>
              <a:rPr kumimoji="0" lang="ja-JP" altLang="en-US" smtClean="0"/>
              <a:t>マスター タイトルの書式設定</a:t>
            </a:r>
            <a:endParaRPr kumimoji="0" lang="en-US"/>
          </a:p>
        </p:txBody>
      </p:sp>
      <p:sp>
        <p:nvSpPr>
          <p:cNvPr id="13" name="テキスト プレースホルダー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ja-JP" altLang="en-US" smtClean="0"/>
              <a:t>マスター テキストの書式設定</a:t>
            </a:r>
          </a:p>
          <a:p>
            <a:pPr lvl="1" eaLnBrk="1" latinLnBrk="0" hangingPunct="1"/>
            <a:r>
              <a:rPr kumimoji="0" lang="ja-JP" altLang="en-US" smtClean="0"/>
              <a:t>第 </a:t>
            </a:r>
            <a:r>
              <a:rPr kumimoji="0" lang="en-US" altLang="ja-JP" smtClean="0"/>
              <a:t>2 </a:t>
            </a:r>
            <a:r>
              <a:rPr kumimoji="0" lang="ja-JP" altLang="en-US" smtClean="0"/>
              <a:t>レベル</a:t>
            </a:r>
          </a:p>
          <a:p>
            <a:pPr lvl="2" eaLnBrk="1" latinLnBrk="0" hangingPunct="1"/>
            <a:r>
              <a:rPr kumimoji="0" lang="ja-JP" altLang="en-US" smtClean="0"/>
              <a:t>第 </a:t>
            </a:r>
            <a:r>
              <a:rPr kumimoji="0" lang="en-US" altLang="ja-JP" smtClean="0"/>
              <a:t>3 </a:t>
            </a:r>
            <a:r>
              <a:rPr kumimoji="0" lang="ja-JP" altLang="en-US" smtClean="0"/>
              <a:t>レベル</a:t>
            </a:r>
          </a:p>
          <a:p>
            <a:pPr lvl="3" eaLnBrk="1" latinLnBrk="0" hangingPunct="1"/>
            <a:r>
              <a:rPr kumimoji="0" lang="ja-JP" altLang="en-US" smtClean="0"/>
              <a:t>第 </a:t>
            </a:r>
            <a:r>
              <a:rPr kumimoji="0" lang="en-US" altLang="ja-JP" smtClean="0"/>
              <a:t>4 </a:t>
            </a:r>
            <a:r>
              <a:rPr kumimoji="0" lang="ja-JP" altLang="en-US" smtClean="0"/>
              <a:t>レベル</a:t>
            </a:r>
          </a:p>
          <a:p>
            <a:pPr lvl="4" eaLnBrk="1" latinLnBrk="0" hangingPunct="1"/>
            <a:r>
              <a:rPr kumimoji="0" lang="ja-JP" altLang="en-US" smtClean="0"/>
              <a:t>第 </a:t>
            </a:r>
            <a:r>
              <a:rPr kumimoji="0" lang="en-US" altLang="ja-JP" smtClean="0"/>
              <a:t>5 </a:t>
            </a:r>
            <a:r>
              <a:rPr kumimoji="0" lang="ja-JP" altLang="en-US" smtClean="0"/>
              <a:t>レベル</a:t>
            </a:r>
            <a:endParaRPr kumimoji="0" lang="en-US"/>
          </a:p>
        </p:txBody>
      </p:sp>
      <p:sp>
        <p:nvSpPr>
          <p:cNvPr id="14" name="日付プレースホルダー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49C2A6C7-27F2-47BF-A9FC-B30D35A35264}" type="datetimeFigureOut">
              <a:rPr kumimoji="1" lang="ja-JP" altLang="en-US" smtClean="0"/>
              <a:pPr/>
              <a:t>2013/2/12</a:t>
            </a:fld>
            <a:endParaRPr kumimoji="1" lang="ja-JP" altLang="en-US"/>
          </a:p>
        </p:txBody>
      </p:sp>
      <p:sp>
        <p:nvSpPr>
          <p:cNvPr id="3" name="フッター プレースホルダー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kumimoji="1" lang="ja-JP" altLang="en-US"/>
          </a:p>
        </p:txBody>
      </p:sp>
      <p:sp>
        <p:nvSpPr>
          <p:cNvPr id="7" name="直線コネクタ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直線コネクタ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正方形/長方形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直線コネクタ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円/楕円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スライド番号プレースホルダー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2FA7DA45-92EF-4CE6-9280-341F1FA424BF}"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txStyles>
    <p:titleStyle>
      <a:lvl1pPr algn="l" rtl="0" eaLnBrk="1" latinLnBrk="0" hangingPunct="1">
        <a:spcBef>
          <a:spcPct val="0"/>
        </a:spcBef>
        <a:buNone/>
        <a:defRPr kumimoji="1"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1"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1"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1"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1"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1"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1"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1"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1"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1" sz="1400" kern="1200" baseline="0">
          <a:solidFill>
            <a:schemeClr val="tx2"/>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0A52CF-8F8F-43FD-8473-E149E9F03A1D}" type="datetimeFigureOut">
              <a:rPr lang="ja-JP" altLang="en-US" smtClean="0">
                <a:solidFill>
                  <a:prstClr val="black">
                    <a:tint val="75000"/>
                  </a:prstClr>
                </a:solidFill>
              </a:rPr>
              <a:pPr/>
              <a:t>2013/2/12</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E3A1DF-CDA9-47FA-860F-53B78B6208B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90524230"/>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0.xml"/><Relationship Id="rId4" Type="http://schemas.openxmlformats.org/officeDocument/2006/relationships/image" Target="../media/image29.jpeg"/></Relationships>
</file>

<file path=ppt/slides/_rels/slide11.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31.jpeg"/><Relationship Id="rId7" Type="http://schemas.openxmlformats.org/officeDocument/2006/relationships/image" Target="../media/image33.jpeg"/><Relationship Id="rId2" Type="http://schemas.openxmlformats.org/officeDocument/2006/relationships/image" Target="../media/image30.jpeg"/><Relationship Id="rId1" Type="http://schemas.openxmlformats.org/officeDocument/2006/relationships/slideLayout" Target="../slideLayouts/slideLayout10.xml"/><Relationship Id="rId6" Type="http://schemas.microsoft.com/office/2007/relationships/hdphoto" Target="../media/hdphoto9.wdp"/><Relationship Id="rId5" Type="http://schemas.openxmlformats.org/officeDocument/2006/relationships/image" Target="../media/image32.jpeg"/><Relationship Id="rId10" Type="http://schemas.microsoft.com/office/2007/relationships/hdphoto" Target="../media/hdphoto10.wdp"/><Relationship Id="rId4" Type="http://schemas.microsoft.com/office/2007/relationships/hdphoto" Target="../media/hdphoto8.wdp"/><Relationship Id="rId9" Type="http://schemas.openxmlformats.org/officeDocument/2006/relationships/image" Target="../media/image35.jpeg"/></Relationships>
</file>

<file path=ppt/slides/_rels/slide1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0.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1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6.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8" Type="http://schemas.openxmlformats.org/officeDocument/2006/relationships/image" Target="../media/image17.jpe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14.jpeg"/><Relationship Id="rId1" Type="http://schemas.openxmlformats.org/officeDocument/2006/relationships/slideLayout" Target="../slideLayouts/slideLayout10.xml"/><Relationship Id="rId6" Type="http://schemas.openxmlformats.org/officeDocument/2006/relationships/image" Target="../media/image16.jpeg"/><Relationship Id="rId5" Type="http://schemas.microsoft.com/office/2007/relationships/hdphoto" Target="../media/hdphoto2.wdp"/><Relationship Id="rId4" Type="http://schemas.openxmlformats.org/officeDocument/2006/relationships/image" Target="../media/image15.jpeg"/><Relationship Id="rId9" Type="http://schemas.microsoft.com/office/2007/relationships/hdphoto" Target="../media/hdphoto4.wdp"/></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0.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image" Target="../media/image24.jpeg"/><Relationship Id="rId7" Type="http://schemas.openxmlformats.org/officeDocument/2006/relationships/image" Target="../media/image26.jpeg"/><Relationship Id="rId2" Type="http://schemas.openxmlformats.org/officeDocument/2006/relationships/slideLayout" Target="../slideLayouts/slideLayout10.xml"/><Relationship Id="rId1" Type="http://schemas.openxmlformats.org/officeDocument/2006/relationships/tags" Target="../tags/tag1.xml"/><Relationship Id="rId6" Type="http://schemas.microsoft.com/office/2007/relationships/hdphoto" Target="../media/hdphoto6.wdp"/><Relationship Id="rId5" Type="http://schemas.openxmlformats.org/officeDocument/2006/relationships/image" Target="../media/image25.jpeg"/><Relationship Id="rId4" Type="http://schemas.microsoft.com/office/2007/relationships/hdphoto" Target="../media/hdphoto5.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ctrTitle"/>
          </p:nvPr>
        </p:nvSpPr>
        <p:spPr/>
        <p:txBody>
          <a:bodyPr>
            <a:normAutofit fontScale="90000"/>
          </a:bodyPr>
          <a:lstStyle/>
          <a:p>
            <a:pPr lvl="0">
              <a:spcBef>
                <a:spcPct val="20000"/>
              </a:spcBef>
            </a:pPr>
            <a:r>
              <a:rPr lang="en-US" altLang="ja-JP" sz="2800" b="0" cap="none" dirty="0" smtClean="0">
                <a:solidFill>
                  <a:srgbClr val="00B0F0"/>
                </a:solidFill>
                <a:latin typeface="Calibri"/>
                <a:ea typeface="ＭＳ Ｐゴシック"/>
                <a:cs typeface="+mn-cs"/>
              </a:rPr>
              <a:t/>
            </a:r>
            <a:br>
              <a:rPr lang="en-US" altLang="ja-JP" sz="2800" b="0" cap="none" dirty="0" smtClean="0">
                <a:solidFill>
                  <a:srgbClr val="00B0F0"/>
                </a:solidFill>
                <a:latin typeface="Calibri"/>
                <a:ea typeface="ＭＳ Ｐゴシック"/>
                <a:cs typeface="+mn-cs"/>
              </a:rPr>
            </a:br>
            <a:r>
              <a:rPr lang="en-US" altLang="ja-JP" sz="2800" b="0" cap="none" dirty="0">
                <a:solidFill>
                  <a:srgbClr val="00B0F0"/>
                </a:solidFill>
                <a:latin typeface="Calibri"/>
                <a:ea typeface="ＭＳ Ｐゴシック"/>
                <a:cs typeface="+mn-cs"/>
              </a:rPr>
              <a:t/>
            </a:r>
            <a:br>
              <a:rPr lang="en-US" altLang="ja-JP" sz="2800" b="0" cap="none" dirty="0">
                <a:solidFill>
                  <a:srgbClr val="00B0F0"/>
                </a:solidFill>
                <a:latin typeface="Calibri"/>
                <a:ea typeface="ＭＳ Ｐゴシック"/>
                <a:cs typeface="+mn-cs"/>
              </a:rPr>
            </a:br>
            <a:r>
              <a:rPr lang="en-US" altLang="ja-JP" sz="2800" b="0" cap="none" dirty="0" smtClean="0">
                <a:solidFill>
                  <a:srgbClr val="00B0F0"/>
                </a:solidFill>
                <a:latin typeface="Calibri"/>
                <a:ea typeface="ＭＳ Ｐゴシック"/>
                <a:cs typeface="+mn-cs"/>
              </a:rPr>
              <a:t/>
            </a:r>
            <a:br>
              <a:rPr lang="en-US" altLang="ja-JP" sz="2800" b="0" cap="none" dirty="0" smtClean="0">
                <a:solidFill>
                  <a:srgbClr val="00B0F0"/>
                </a:solidFill>
                <a:latin typeface="Calibri"/>
                <a:ea typeface="ＭＳ Ｐゴシック"/>
                <a:cs typeface="+mn-cs"/>
              </a:rPr>
            </a:br>
            <a:endParaRPr lang="ja-JP" altLang="en-US" sz="4000" b="0" cap="none" dirty="0">
              <a:solidFill>
                <a:srgbClr val="FFC000"/>
              </a:solidFill>
              <a:latin typeface="Calibri"/>
              <a:ea typeface="ＭＳ Ｐゴシック"/>
              <a:cs typeface="+mn-cs"/>
            </a:endParaRPr>
          </a:p>
        </p:txBody>
      </p:sp>
      <p:sp>
        <p:nvSpPr>
          <p:cNvPr id="4" name="サブタイトル 3"/>
          <p:cNvSpPr>
            <a:spLocks noGrp="1"/>
          </p:cNvSpPr>
          <p:nvPr>
            <p:ph type="subTitle" idx="1"/>
          </p:nvPr>
        </p:nvSpPr>
        <p:spPr>
          <a:xfrm>
            <a:off x="2391309" y="5229200"/>
            <a:ext cx="6172200" cy="1017966"/>
          </a:xfrm>
        </p:spPr>
        <p:txBody>
          <a:bodyPr>
            <a:normAutofit fontScale="92500" lnSpcReduction="20000"/>
          </a:bodyPr>
          <a:lstStyle/>
          <a:p>
            <a:r>
              <a:rPr lang="ja-JP" altLang="en-US" sz="3200" b="0" dirty="0" smtClean="0">
                <a:solidFill>
                  <a:srgbClr val="00B0F0"/>
                </a:solidFill>
                <a:latin typeface="Calibri"/>
                <a:ea typeface="ＭＳ Ｐゴシック"/>
                <a:cs typeface="+mj-cs"/>
              </a:rPr>
              <a:t/>
            </a:r>
            <a:br>
              <a:rPr lang="ja-JP" altLang="en-US" sz="3200" b="0" dirty="0" smtClean="0">
                <a:solidFill>
                  <a:srgbClr val="00B0F0"/>
                </a:solidFill>
                <a:latin typeface="Calibri"/>
                <a:ea typeface="ＭＳ Ｐゴシック"/>
                <a:cs typeface="+mj-cs"/>
              </a:rPr>
            </a:br>
            <a:endParaRPr lang="en-US" altLang="ja-JP" sz="4600" b="0" dirty="0" smtClean="0">
              <a:solidFill>
                <a:srgbClr val="FFC000"/>
              </a:solidFill>
              <a:latin typeface="Calibri"/>
              <a:ea typeface="ＭＳ Ｐゴシック"/>
              <a:cs typeface="+mj-cs"/>
            </a:endParaRPr>
          </a:p>
          <a:p>
            <a:endParaRPr kumimoji="1" lang="en-US" altLang="ja-JP" sz="4600" b="0" dirty="0">
              <a:solidFill>
                <a:srgbClr val="FFC000"/>
              </a:solidFill>
              <a:latin typeface="Calibri"/>
              <a:ea typeface="ＭＳ Ｐゴシック"/>
              <a:cs typeface="+mj-cs"/>
            </a:endParaRPr>
          </a:p>
          <a:p>
            <a:endParaRPr lang="en-US" altLang="ja-JP" sz="4600" b="0" dirty="0" smtClean="0">
              <a:solidFill>
                <a:srgbClr val="FFC000"/>
              </a:solidFill>
              <a:latin typeface="Calibri"/>
              <a:ea typeface="ＭＳ Ｐゴシック"/>
              <a:cs typeface="+mj-cs"/>
            </a:endParaRPr>
          </a:p>
          <a:p>
            <a:endParaRPr kumimoji="1" lang="en-US" altLang="ja-JP" sz="4600" b="0" dirty="0">
              <a:solidFill>
                <a:srgbClr val="FFC000"/>
              </a:solidFill>
              <a:latin typeface="Calibri"/>
              <a:ea typeface="ＭＳ Ｐゴシック"/>
              <a:cs typeface="+mj-cs"/>
            </a:endParaRPr>
          </a:p>
          <a:p>
            <a:endParaRPr lang="en-US" altLang="ja-JP" sz="4600" b="0" dirty="0" smtClean="0">
              <a:solidFill>
                <a:srgbClr val="FFC000"/>
              </a:solidFill>
              <a:latin typeface="Calibri"/>
              <a:ea typeface="ＭＳ Ｐゴシック"/>
              <a:cs typeface="+mj-cs"/>
            </a:endParaRPr>
          </a:p>
          <a:p>
            <a:endParaRPr kumimoji="1" lang="en-US" altLang="ja-JP" sz="4600" b="0" dirty="0">
              <a:solidFill>
                <a:srgbClr val="FFC000"/>
              </a:solidFill>
              <a:latin typeface="Calibri"/>
              <a:ea typeface="ＭＳ Ｐゴシック"/>
              <a:cs typeface="+mj-cs"/>
            </a:endParaRPr>
          </a:p>
          <a:p>
            <a:endParaRPr lang="en-US" altLang="ja-JP" sz="4600" b="0" dirty="0" smtClean="0">
              <a:solidFill>
                <a:srgbClr val="FFC000"/>
              </a:solidFill>
              <a:latin typeface="Calibri"/>
              <a:ea typeface="ＭＳ Ｐゴシック"/>
              <a:cs typeface="+mj-cs"/>
            </a:endParaRPr>
          </a:p>
          <a:p>
            <a:endParaRPr kumimoji="1" lang="en-US" altLang="ja-JP" sz="4600" b="0" dirty="0">
              <a:solidFill>
                <a:srgbClr val="FFC000"/>
              </a:solidFill>
              <a:latin typeface="Calibri"/>
              <a:ea typeface="ＭＳ Ｐゴシック"/>
              <a:cs typeface="+mj-cs"/>
            </a:endParaRPr>
          </a:p>
          <a:p>
            <a:endParaRPr lang="en-US" altLang="ja-JP" sz="4600" b="0" dirty="0" smtClean="0">
              <a:solidFill>
                <a:srgbClr val="FFC000"/>
              </a:solidFill>
              <a:latin typeface="Calibri"/>
              <a:ea typeface="ＭＳ Ｐゴシック"/>
              <a:cs typeface="+mj-cs"/>
            </a:endParaRPr>
          </a:p>
          <a:p>
            <a:endParaRPr kumimoji="1" lang="en-US" altLang="ja-JP" sz="4600" b="0" dirty="0">
              <a:solidFill>
                <a:srgbClr val="FFC000"/>
              </a:solidFill>
              <a:latin typeface="Calibri"/>
              <a:ea typeface="ＭＳ Ｐゴシック"/>
              <a:cs typeface="+mj-cs"/>
            </a:endParaRPr>
          </a:p>
          <a:p>
            <a:endParaRPr lang="en-US" altLang="ja-JP" sz="4600" b="0" dirty="0" smtClean="0">
              <a:solidFill>
                <a:srgbClr val="FFC000"/>
              </a:solidFill>
              <a:latin typeface="Calibri"/>
              <a:ea typeface="ＭＳ Ｐゴシック"/>
              <a:cs typeface="+mj-cs"/>
            </a:endParaRPr>
          </a:p>
          <a:p>
            <a:endParaRPr kumimoji="1" lang="en-US" altLang="ja-JP" sz="4600" b="0" dirty="0">
              <a:solidFill>
                <a:srgbClr val="FFC000"/>
              </a:solidFill>
              <a:latin typeface="Calibri"/>
              <a:ea typeface="ＭＳ Ｐゴシック"/>
              <a:cs typeface="+mj-cs"/>
            </a:endParaRPr>
          </a:p>
          <a:p>
            <a:endParaRPr lang="en-US" altLang="ja-JP" sz="4600" b="0" dirty="0" smtClean="0">
              <a:solidFill>
                <a:srgbClr val="FFC000"/>
              </a:solidFill>
              <a:latin typeface="Calibri"/>
              <a:ea typeface="ＭＳ Ｐゴシック"/>
              <a:cs typeface="+mj-cs"/>
            </a:endParaRPr>
          </a:p>
          <a:p>
            <a:endParaRPr kumimoji="1" lang="en-US" altLang="ja-JP" sz="4600" b="0" dirty="0">
              <a:solidFill>
                <a:srgbClr val="FFC000"/>
              </a:solidFill>
              <a:latin typeface="Calibri"/>
              <a:ea typeface="ＭＳ Ｐゴシック"/>
              <a:cs typeface="+mj-cs"/>
            </a:endParaRPr>
          </a:p>
          <a:p>
            <a:endParaRPr lang="en-US" altLang="ja-JP" sz="4600" b="0" dirty="0" smtClean="0">
              <a:solidFill>
                <a:srgbClr val="FFC000"/>
              </a:solidFill>
              <a:latin typeface="Calibri"/>
              <a:ea typeface="ＭＳ Ｐゴシック"/>
              <a:cs typeface="+mj-cs"/>
            </a:endParaRPr>
          </a:p>
          <a:p>
            <a:endParaRPr kumimoji="1" lang="ja-JP" altLang="en-US" dirty="0"/>
          </a:p>
        </p:txBody>
      </p:sp>
      <p:pic>
        <p:nvPicPr>
          <p:cNvPr id="5" name="Picture 2" descr="C:\Users\owner\Desktop\介助.jpg"/>
          <p:cNvPicPr>
            <a:picLocks noChangeAspect="1" noChangeArrowheads="1"/>
          </p:cNvPicPr>
          <p:nvPr/>
        </p:nvPicPr>
        <p:blipFill>
          <a:blip r:embed="rId2" cstate="print"/>
          <a:srcRect/>
          <a:stretch>
            <a:fillRect/>
          </a:stretch>
        </p:blipFill>
        <p:spPr bwMode="auto">
          <a:xfrm>
            <a:off x="5652120" y="262198"/>
            <a:ext cx="2736304" cy="2743665"/>
          </a:xfrm>
          <a:prstGeom prst="rect">
            <a:avLst/>
          </a:prstGeom>
          <a:noFill/>
        </p:spPr>
      </p:pic>
      <p:sp>
        <p:nvSpPr>
          <p:cNvPr id="6" name="テキスト ボックス 5"/>
          <p:cNvSpPr txBox="1"/>
          <p:nvPr/>
        </p:nvSpPr>
        <p:spPr>
          <a:xfrm>
            <a:off x="467544" y="3178518"/>
            <a:ext cx="8424936" cy="3477875"/>
          </a:xfrm>
          <a:prstGeom prst="rect">
            <a:avLst/>
          </a:prstGeom>
          <a:noFill/>
        </p:spPr>
        <p:txBody>
          <a:bodyPr wrap="square" rtlCol="0">
            <a:spAutoFit/>
          </a:bodyPr>
          <a:lstStyle/>
          <a:p>
            <a:pPr lvl="0"/>
            <a:r>
              <a:rPr lang="ja-JP" altLang="en-US" sz="4400" b="1" cap="all" dirty="0" smtClean="0">
                <a:solidFill>
                  <a:schemeClr val="accent5">
                    <a:lumMod val="50000"/>
                  </a:schemeClr>
                </a:solidFill>
                <a:latin typeface="Calibri"/>
                <a:ea typeface="ＭＳ Ｐゴシック"/>
              </a:rPr>
              <a:t>特定非営利活動法人 ひろがり は</a:t>
            </a:r>
            <a:r>
              <a:rPr lang="ja-JP" altLang="en-US" sz="4400" b="1" cap="all" dirty="0" smtClean="0">
                <a:solidFill>
                  <a:srgbClr val="FF33CC"/>
                </a:solidFill>
                <a:latin typeface="Calibri"/>
                <a:ea typeface="ＭＳ Ｐゴシック"/>
              </a:rPr>
              <a:t>　</a:t>
            </a:r>
            <a:endParaRPr lang="en-US" altLang="ja-JP" sz="4400" b="1" cap="all" dirty="0" smtClean="0">
              <a:solidFill>
                <a:srgbClr val="FF33CC"/>
              </a:solidFill>
              <a:latin typeface="Calibri"/>
              <a:ea typeface="ＭＳ Ｐゴシック"/>
            </a:endParaRPr>
          </a:p>
          <a:p>
            <a:pPr lvl="0"/>
            <a:r>
              <a:rPr lang="ja-JP" altLang="en-US" sz="4400" b="1" cap="all" dirty="0">
                <a:solidFill>
                  <a:srgbClr val="FF33CC"/>
                </a:solidFill>
                <a:latin typeface="Calibri"/>
                <a:ea typeface="ＭＳ Ｐゴシック"/>
              </a:rPr>
              <a:t>　</a:t>
            </a:r>
            <a:r>
              <a:rPr lang="ja-JP" altLang="en-US" sz="4400" b="1" cap="all" dirty="0" smtClean="0">
                <a:solidFill>
                  <a:srgbClr val="FF33CC"/>
                </a:solidFill>
                <a:latin typeface="Calibri"/>
                <a:ea typeface="ＭＳ Ｐゴシック"/>
              </a:rPr>
              <a:t>　　　　　　　</a:t>
            </a:r>
            <a:r>
              <a:rPr lang="ja-JP" altLang="en-US" sz="4400" b="1" cap="all" dirty="0" smtClean="0">
                <a:solidFill>
                  <a:srgbClr val="FF33CC"/>
                </a:solidFill>
                <a:latin typeface="Calibri"/>
                <a:ea typeface="ＭＳ Ｐゴシック"/>
              </a:rPr>
              <a:t>　　</a:t>
            </a:r>
            <a:endParaRPr lang="en-US" altLang="ja-JP" sz="4400" b="1" cap="all" dirty="0" smtClean="0">
              <a:solidFill>
                <a:srgbClr val="FF33CC"/>
              </a:solidFill>
              <a:latin typeface="Calibri"/>
              <a:ea typeface="ＭＳ Ｐゴシック"/>
            </a:endParaRPr>
          </a:p>
          <a:p>
            <a:pPr lvl="0"/>
            <a:r>
              <a:rPr lang="ja-JP" altLang="en-US" sz="4400" b="1" cap="all" dirty="0">
                <a:solidFill>
                  <a:srgbClr val="FF33CC"/>
                </a:solidFill>
                <a:latin typeface="Calibri"/>
                <a:ea typeface="ＭＳ Ｐゴシック"/>
              </a:rPr>
              <a:t>　</a:t>
            </a:r>
            <a:r>
              <a:rPr lang="ja-JP" altLang="en-US" sz="4400" b="1" cap="all" dirty="0" smtClean="0">
                <a:solidFill>
                  <a:srgbClr val="FF33CC"/>
                </a:solidFill>
                <a:latin typeface="Calibri"/>
                <a:ea typeface="ＭＳ Ｐゴシック"/>
              </a:rPr>
              <a:t>　　　　こんなことをめざして</a:t>
            </a:r>
            <a:endParaRPr lang="en-US" altLang="ja-JP" sz="4400" b="1" cap="all" dirty="0" smtClean="0">
              <a:solidFill>
                <a:srgbClr val="FF33CC"/>
              </a:solidFill>
              <a:latin typeface="Calibri"/>
              <a:ea typeface="ＭＳ Ｐゴシック"/>
            </a:endParaRPr>
          </a:p>
          <a:p>
            <a:pPr lvl="0"/>
            <a:r>
              <a:rPr lang="ja-JP" altLang="en-US" sz="4400" b="1" cap="all" dirty="0">
                <a:solidFill>
                  <a:srgbClr val="FF33CC"/>
                </a:solidFill>
                <a:latin typeface="Calibri"/>
                <a:ea typeface="ＭＳ Ｐゴシック"/>
              </a:rPr>
              <a:t>　</a:t>
            </a:r>
            <a:r>
              <a:rPr lang="ja-JP" altLang="en-US" sz="4400" b="1" cap="all" dirty="0" smtClean="0">
                <a:solidFill>
                  <a:srgbClr val="FF33CC"/>
                </a:solidFill>
                <a:latin typeface="Calibri"/>
                <a:ea typeface="ＭＳ Ｐゴシック"/>
              </a:rPr>
              <a:t>　　　　こんなことをしています</a:t>
            </a:r>
            <a:r>
              <a:rPr lang="en-US" altLang="ja-JP" sz="4400" b="1" cap="all" dirty="0">
                <a:solidFill>
                  <a:srgbClr val="FF33CC"/>
                </a:solidFill>
                <a:latin typeface="Calibri"/>
                <a:ea typeface="ＭＳ Ｐゴシック"/>
              </a:rPr>
              <a:t/>
            </a:r>
            <a:br>
              <a:rPr lang="en-US" altLang="ja-JP" sz="4400" b="1" cap="all" dirty="0">
                <a:solidFill>
                  <a:srgbClr val="FF33CC"/>
                </a:solidFill>
                <a:latin typeface="Calibri"/>
                <a:ea typeface="ＭＳ Ｐゴシック"/>
              </a:rPr>
            </a:br>
            <a:r>
              <a:rPr lang="ja-JP" altLang="en-US" sz="4400" b="1" cap="all" dirty="0" smtClean="0">
                <a:solidFill>
                  <a:srgbClr val="FF33CC"/>
                </a:solidFill>
                <a:latin typeface="Calibri"/>
                <a:ea typeface="ＭＳ Ｐゴシック"/>
              </a:rPr>
              <a:t>　　　　　　　　　　　　　　　</a:t>
            </a:r>
            <a:r>
              <a:rPr lang="ja-JP" altLang="en-US" sz="2400" b="1" cap="all" dirty="0" smtClean="0">
                <a:solidFill>
                  <a:schemeClr val="tx1">
                    <a:lumMod val="85000"/>
                    <a:lumOff val="15000"/>
                  </a:schemeClr>
                </a:solidFill>
                <a:latin typeface="Calibri"/>
                <a:ea typeface="ＭＳ Ｐゴシック"/>
              </a:rPr>
              <a:t>平成</a:t>
            </a:r>
            <a:r>
              <a:rPr lang="en-US" altLang="ja-JP" sz="2400" b="1" cap="all" dirty="0" smtClean="0">
                <a:solidFill>
                  <a:schemeClr val="tx1">
                    <a:lumMod val="85000"/>
                    <a:lumOff val="15000"/>
                  </a:schemeClr>
                </a:solidFill>
                <a:latin typeface="Calibri"/>
                <a:ea typeface="ＭＳ Ｐゴシック"/>
              </a:rPr>
              <a:t>25</a:t>
            </a:r>
            <a:r>
              <a:rPr lang="ja-JP" altLang="en-US" sz="2400" b="1" cap="all" dirty="0" smtClean="0">
                <a:solidFill>
                  <a:schemeClr val="tx1">
                    <a:lumMod val="85000"/>
                    <a:lumOff val="15000"/>
                  </a:schemeClr>
                </a:solidFill>
                <a:latin typeface="Calibri"/>
                <a:ea typeface="ＭＳ Ｐゴシック"/>
              </a:rPr>
              <a:t>年　</a:t>
            </a:r>
            <a:r>
              <a:rPr lang="en-US" altLang="ja-JP" sz="2400" b="1" cap="all" dirty="0" smtClean="0">
                <a:solidFill>
                  <a:schemeClr val="tx1">
                    <a:lumMod val="85000"/>
                    <a:lumOff val="15000"/>
                  </a:schemeClr>
                </a:solidFill>
                <a:latin typeface="Calibri"/>
                <a:ea typeface="ＭＳ Ｐゴシック"/>
              </a:rPr>
              <a:t>2</a:t>
            </a:r>
            <a:r>
              <a:rPr lang="ja-JP" altLang="en-US" sz="2400" b="1" cap="all" dirty="0" smtClean="0">
                <a:solidFill>
                  <a:schemeClr val="tx1">
                    <a:lumMod val="85000"/>
                    <a:lumOff val="15000"/>
                  </a:schemeClr>
                </a:solidFill>
                <a:latin typeface="Calibri"/>
                <a:ea typeface="ＭＳ Ｐゴシック"/>
              </a:rPr>
              <a:t>月現在</a:t>
            </a:r>
            <a:r>
              <a:rPr lang="ja-JP" altLang="en-US" sz="4400" b="1" cap="all" dirty="0" smtClean="0">
                <a:solidFill>
                  <a:srgbClr val="FF33CC"/>
                </a:solidFill>
                <a:latin typeface="Calibri"/>
                <a:ea typeface="ＭＳ Ｐゴシック"/>
              </a:rPr>
              <a:t>　　</a:t>
            </a:r>
            <a:endParaRPr lang="ja-JP" altLang="en-US" sz="4400" dirty="0">
              <a:solidFill>
                <a:srgbClr val="FF33CC"/>
              </a:solidFill>
              <a:latin typeface="Calibri"/>
              <a:ea typeface="ＭＳ Ｐゴシック"/>
            </a:endParaRPr>
          </a:p>
        </p:txBody>
      </p:sp>
    </p:spTree>
    <p:extLst>
      <p:ext uri="{BB962C8B-B14F-4D97-AF65-F5344CB8AC3E}">
        <p14:creationId xmlns:p14="http://schemas.microsoft.com/office/powerpoint/2010/main" val="104459599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par>
                          <p:cTn id="8" fill="hold">
                            <p:stCondLst>
                              <p:cond delay="2000"/>
                            </p:stCondLst>
                            <p:childTnLst>
                              <p:par>
                                <p:cTn id="9" presetID="42" presetClass="entr" presetSubtype="0" fill="hold" nodeType="afterEffect">
                                  <p:stCondLst>
                                    <p:cond delay="100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2000"/>
                                        <p:tgtEl>
                                          <p:spTgt spid="4">
                                            <p:txEl>
                                              <p:pRg st="0" end="0"/>
                                            </p:txEl>
                                          </p:spTgt>
                                        </p:tgtEl>
                                      </p:cBhvr>
                                    </p:animEffect>
                                    <p:anim calcmode="lin" valueType="num">
                                      <p:cBhvr>
                                        <p:cTn id="12" dur="2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3" dur="2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5000"/>
                            </p:stCondLst>
                            <p:childTnLst>
                              <p:par>
                                <p:cTn id="15" presetID="10" presetClass="entr" presetSubtype="0" fill="hold" nodeType="afterEffect">
                                  <p:stCondLst>
                                    <p:cond delay="200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3000"/>
                                        <p:tgtEl>
                                          <p:spTgt spid="6">
                                            <p:txEl>
                                              <p:pRg st="0" end="0"/>
                                            </p:txEl>
                                          </p:spTgt>
                                        </p:tgtEl>
                                      </p:cBhvr>
                                    </p:animEffect>
                                  </p:childTnLst>
                                </p:cTn>
                              </p:par>
                            </p:childTnLst>
                          </p:cTn>
                        </p:par>
                        <p:par>
                          <p:cTn id="18" fill="hold">
                            <p:stCondLst>
                              <p:cond delay="10000"/>
                            </p:stCondLst>
                            <p:childTnLst>
                              <p:par>
                                <p:cTn id="19" presetID="10" presetClass="entr" presetSubtype="0" fill="hold" nodeType="afterEffect">
                                  <p:stCondLst>
                                    <p:cond delay="200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fade">
                                      <p:cBhvr>
                                        <p:cTn id="21" dur="3000"/>
                                        <p:tgtEl>
                                          <p:spTgt spid="6">
                                            <p:txEl>
                                              <p:pRg st="1" end="1"/>
                                            </p:txEl>
                                          </p:spTgt>
                                        </p:tgtEl>
                                      </p:cBhvr>
                                    </p:animEffect>
                                  </p:childTnLst>
                                </p:cTn>
                              </p:par>
                            </p:childTnLst>
                          </p:cTn>
                        </p:par>
                        <p:par>
                          <p:cTn id="22" fill="hold">
                            <p:stCondLst>
                              <p:cond delay="15000"/>
                            </p:stCondLst>
                            <p:childTnLst>
                              <p:par>
                                <p:cTn id="23" presetID="10" presetClass="entr" presetSubtype="0" fill="hold" nodeType="afterEffect">
                                  <p:stCondLst>
                                    <p:cond delay="2000"/>
                                  </p:stCondLst>
                                  <p:childTnLst>
                                    <p:set>
                                      <p:cBhvr>
                                        <p:cTn id="24" dur="1" fill="hold">
                                          <p:stCondLst>
                                            <p:cond delay="0"/>
                                          </p:stCondLst>
                                        </p:cTn>
                                        <p:tgtEl>
                                          <p:spTgt spid="6">
                                            <p:txEl>
                                              <p:pRg st="2" end="2"/>
                                            </p:txEl>
                                          </p:spTgt>
                                        </p:tgtEl>
                                        <p:attrNameLst>
                                          <p:attrName>style.visibility</p:attrName>
                                        </p:attrNameLst>
                                      </p:cBhvr>
                                      <p:to>
                                        <p:strVal val="visible"/>
                                      </p:to>
                                    </p:set>
                                    <p:animEffect transition="in" filter="fade">
                                      <p:cBhvr>
                                        <p:cTn id="25" dur="3000"/>
                                        <p:tgtEl>
                                          <p:spTgt spid="6">
                                            <p:txEl>
                                              <p:pRg st="2" end="2"/>
                                            </p:txEl>
                                          </p:spTgt>
                                        </p:tgtEl>
                                      </p:cBhvr>
                                    </p:animEffect>
                                  </p:childTnLst>
                                </p:cTn>
                              </p:par>
                            </p:childTnLst>
                          </p:cTn>
                        </p:par>
                        <p:par>
                          <p:cTn id="26" fill="hold">
                            <p:stCondLst>
                              <p:cond delay="20000"/>
                            </p:stCondLst>
                            <p:childTnLst>
                              <p:par>
                                <p:cTn id="27" presetID="10" presetClass="entr" presetSubtype="0" fill="hold" nodeType="afterEffect">
                                  <p:stCondLst>
                                    <p:cond delay="2000"/>
                                  </p:stCondLst>
                                  <p:childTnLst>
                                    <p:set>
                                      <p:cBhvr>
                                        <p:cTn id="28" dur="1" fill="hold">
                                          <p:stCondLst>
                                            <p:cond delay="0"/>
                                          </p:stCondLst>
                                        </p:cTn>
                                        <p:tgtEl>
                                          <p:spTgt spid="6">
                                            <p:txEl>
                                              <p:pRg st="3" end="3"/>
                                            </p:txEl>
                                          </p:spTgt>
                                        </p:tgtEl>
                                        <p:attrNameLst>
                                          <p:attrName>style.visibility</p:attrName>
                                        </p:attrNameLst>
                                      </p:cBhvr>
                                      <p:to>
                                        <p:strVal val="visible"/>
                                      </p:to>
                                    </p:set>
                                    <p:animEffect transition="in" filter="fade">
                                      <p:cBhvr>
                                        <p:cTn id="29" dur="3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467544" y="332656"/>
            <a:ext cx="8280920" cy="868958"/>
          </a:xfrm>
        </p:spPr>
        <p:txBody>
          <a:bodyPr>
            <a:normAutofit/>
          </a:bodyPr>
          <a:lstStyle/>
          <a:p>
            <a:r>
              <a:rPr kumimoji="1" lang="ja-JP" altLang="en-US" sz="3600" dirty="0" smtClean="0"/>
              <a:t>子育ち デイ ひろがり　はこんな</a:t>
            </a:r>
            <a:r>
              <a:rPr lang="ja-JP" altLang="en-US" sz="3600" dirty="0"/>
              <a:t>活動内容</a:t>
            </a:r>
            <a:endParaRPr kumimoji="1" lang="ja-JP" altLang="en-US" sz="3600" dirty="0"/>
          </a:p>
        </p:txBody>
      </p:sp>
      <p:sp>
        <p:nvSpPr>
          <p:cNvPr id="5" name="縦書きテキスト プレースホルダー 4"/>
          <p:cNvSpPr>
            <a:spLocks noGrp="1"/>
          </p:cNvSpPr>
          <p:nvPr>
            <p:ph type="body" orient="vert" idx="1"/>
          </p:nvPr>
        </p:nvSpPr>
        <p:spPr>
          <a:noFill/>
        </p:spPr>
        <p:txBody>
          <a:bodyPr vert="horz"/>
          <a:lstStyle/>
          <a:p>
            <a:pPr marL="0" indent="0">
              <a:buNone/>
            </a:pPr>
            <a:r>
              <a:rPr lang="en-US" altLang="ja-JP" dirty="0"/>
              <a:t>1</a:t>
            </a:r>
            <a:r>
              <a:rPr lang="ja-JP" altLang="en-US" dirty="0"/>
              <a:t>日の流れ</a:t>
            </a:r>
            <a:endParaRPr kumimoji="1" lang="ja-JP" altLang="en-US" dirty="0"/>
          </a:p>
        </p:txBody>
      </p:sp>
      <p:pic>
        <p:nvPicPr>
          <p:cNvPr id="6" name="図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99793" y="1700808"/>
            <a:ext cx="2736304" cy="2052228"/>
          </a:xfrm>
          <a:prstGeom prst="rect">
            <a:avLst/>
          </a:prstGeom>
        </p:spPr>
      </p:pic>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3861048"/>
            <a:ext cx="2915816" cy="2186862"/>
          </a:xfrm>
          <a:prstGeom prst="rect">
            <a:avLst/>
          </a:prstGeom>
        </p:spPr>
      </p:pic>
      <p:pic>
        <p:nvPicPr>
          <p:cNvPr id="2" name="図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99867" y="4437112"/>
            <a:ext cx="2808312" cy="2106234"/>
          </a:xfrm>
          <a:prstGeom prst="rect">
            <a:avLst/>
          </a:prstGeom>
        </p:spPr>
      </p:pic>
      <p:sp>
        <p:nvSpPr>
          <p:cNvPr id="3" name="角丸四角形吹き出し 2"/>
          <p:cNvSpPr/>
          <p:nvPr/>
        </p:nvSpPr>
        <p:spPr>
          <a:xfrm>
            <a:off x="6012160" y="1340768"/>
            <a:ext cx="2808312" cy="1764196"/>
          </a:xfrm>
          <a:prstGeom prst="wedgeRoundRectCallout">
            <a:avLst>
              <a:gd name="adj1" fmla="val -69251"/>
              <a:gd name="adj2" fmla="val 48404"/>
              <a:gd name="adj3" fmla="val 16667"/>
            </a:avLst>
          </a:prstGeom>
          <a:solidFill>
            <a:schemeClr val="bg1"/>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dirty="0" smtClean="0">
                <a:solidFill>
                  <a:schemeClr val="tx1"/>
                </a:solidFill>
              </a:rPr>
              <a:t>みんなでゆったり。</a:t>
            </a:r>
            <a:endParaRPr kumimoji="1" lang="en-US" altLang="ja-JP" sz="2400" dirty="0" smtClean="0">
              <a:solidFill>
                <a:schemeClr val="tx1"/>
              </a:solidFill>
            </a:endParaRPr>
          </a:p>
          <a:p>
            <a:r>
              <a:rPr kumimoji="1" lang="ja-JP" altLang="en-US" sz="2400" dirty="0" smtClean="0">
                <a:solidFill>
                  <a:schemeClr val="tx1"/>
                </a:solidFill>
              </a:rPr>
              <a:t>ふれあい体操で</a:t>
            </a:r>
            <a:endParaRPr kumimoji="1" lang="en-US" altLang="ja-JP" sz="2400" dirty="0" smtClean="0">
              <a:solidFill>
                <a:schemeClr val="tx1"/>
              </a:solidFill>
            </a:endParaRPr>
          </a:p>
          <a:p>
            <a:r>
              <a:rPr kumimoji="1" lang="ja-JP" altLang="en-US" sz="2400" dirty="0" smtClean="0">
                <a:solidFill>
                  <a:schemeClr val="tx1"/>
                </a:solidFill>
              </a:rPr>
              <a:t>心も体もリラックス</a:t>
            </a:r>
            <a:endParaRPr kumimoji="1" lang="ja-JP" altLang="en-US" sz="2400" dirty="0">
              <a:solidFill>
                <a:schemeClr val="tx1"/>
              </a:solidFill>
            </a:endParaRPr>
          </a:p>
        </p:txBody>
      </p:sp>
      <p:sp>
        <p:nvSpPr>
          <p:cNvPr id="11" name="角丸四角形吹き出し 10"/>
          <p:cNvSpPr/>
          <p:nvPr/>
        </p:nvSpPr>
        <p:spPr>
          <a:xfrm>
            <a:off x="3347864" y="4221088"/>
            <a:ext cx="2556792" cy="2016224"/>
          </a:xfrm>
          <a:prstGeom prst="wedgeRoundRectCallout">
            <a:avLst>
              <a:gd name="adj1" fmla="val -20148"/>
              <a:gd name="adj2" fmla="val 50265"/>
              <a:gd name="adj3" fmla="val 16667"/>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dirty="0" smtClean="0">
                <a:solidFill>
                  <a:schemeClr val="tx1"/>
                </a:solidFill>
              </a:rPr>
              <a:t>楽しい活動も</a:t>
            </a:r>
            <a:endParaRPr kumimoji="1" lang="en-US" altLang="ja-JP" sz="2400" dirty="0" smtClean="0">
              <a:solidFill>
                <a:schemeClr val="tx1"/>
              </a:solidFill>
            </a:endParaRPr>
          </a:p>
          <a:p>
            <a:r>
              <a:rPr kumimoji="1" lang="ja-JP" altLang="en-US" sz="2400" dirty="0" smtClean="0">
                <a:solidFill>
                  <a:schemeClr val="tx1"/>
                </a:solidFill>
              </a:rPr>
              <a:t>しながら仲良く</a:t>
            </a:r>
            <a:endParaRPr kumimoji="1" lang="en-US" altLang="ja-JP" sz="2400" dirty="0" smtClean="0">
              <a:solidFill>
                <a:schemeClr val="tx1"/>
              </a:solidFill>
            </a:endParaRPr>
          </a:p>
          <a:p>
            <a:r>
              <a:rPr kumimoji="1" lang="ja-JP" altLang="en-US" sz="2400" dirty="0" smtClean="0">
                <a:solidFill>
                  <a:schemeClr val="tx1"/>
                </a:solidFill>
              </a:rPr>
              <a:t>過ごそうね！</a:t>
            </a:r>
            <a:endParaRPr kumimoji="1" lang="ja-JP" altLang="en-US" sz="2400" dirty="0">
              <a:solidFill>
                <a:schemeClr val="tx1"/>
              </a:solidFill>
            </a:endParaRPr>
          </a:p>
        </p:txBody>
      </p:sp>
    </p:spTree>
    <p:extLst>
      <p:ext uri="{BB962C8B-B14F-4D97-AF65-F5344CB8AC3E}">
        <p14:creationId xmlns:p14="http://schemas.microsoft.com/office/powerpoint/2010/main" val="416563585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1500"/>
                                        <p:tgtEl>
                                          <p:spTgt spid="5">
                                            <p:txEl>
                                              <p:pRg st="0" end="0"/>
                                            </p:txEl>
                                          </p:spTgt>
                                        </p:tgtEl>
                                      </p:cBhvr>
                                    </p:animEffect>
                                  </p:childTnLst>
                                </p:cTn>
                              </p:par>
                            </p:childTnLst>
                          </p:cTn>
                        </p:par>
                        <p:par>
                          <p:cTn id="8" fill="hold">
                            <p:stCondLst>
                              <p:cond delay="1500"/>
                            </p:stCondLst>
                            <p:childTnLst>
                              <p:par>
                                <p:cTn id="9" presetID="42" presetClass="entr" presetSubtype="0" fill="hold" nodeType="afterEffect">
                                  <p:stCondLst>
                                    <p:cond delay="100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3000"/>
                                        <p:tgtEl>
                                          <p:spTgt spid="6"/>
                                        </p:tgtEl>
                                      </p:cBhvr>
                                    </p:animEffect>
                                    <p:anim calcmode="lin" valueType="num">
                                      <p:cBhvr>
                                        <p:cTn id="12" dur="3000" fill="hold"/>
                                        <p:tgtEl>
                                          <p:spTgt spid="6"/>
                                        </p:tgtEl>
                                        <p:attrNameLst>
                                          <p:attrName>ppt_x</p:attrName>
                                        </p:attrNameLst>
                                      </p:cBhvr>
                                      <p:tavLst>
                                        <p:tav tm="0">
                                          <p:val>
                                            <p:strVal val="#ppt_x"/>
                                          </p:val>
                                        </p:tav>
                                        <p:tav tm="100000">
                                          <p:val>
                                            <p:strVal val="#ppt_x"/>
                                          </p:val>
                                        </p:tav>
                                      </p:tavLst>
                                    </p:anim>
                                    <p:anim calcmode="lin" valueType="num">
                                      <p:cBhvr>
                                        <p:cTn id="13" dur="3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5500"/>
                            </p:stCondLst>
                            <p:childTnLst>
                              <p:par>
                                <p:cTn id="15" presetID="56" presetClass="entr" presetSubtype="0" fill="hold" grpId="0" nodeType="afterEffect">
                                  <p:stCondLst>
                                    <p:cond delay="0"/>
                                  </p:stCondLst>
                                  <p:iterate type="lt">
                                    <p:tmPct val="10000"/>
                                  </p:iterate>
                                  <p:childTnLst>
                                    <p:set>
                                      <p:cBhvr>
                                        <p:cTn id="16" dur="1" fill="hold">
                                          <p:stCondLst>
                                            <p:cond delay="0"/>
                                          </p:stCondLst>
                                        </p:cTn>
                                        <p:tgtEl>
                                          <p:spTgt spid="3"/>
                                        </p:tgtEl>
                                        <p:attrNameLst>
                                          <p:attrName>style.visibility</p:attrName>
                                        </p:attrNameLst>
                                      </p:cBhvr>
                                      <p:to>
                                        <p:strVal val="visible"/>
                                      </p:to>
                                    </p:set>
                                    <p:anim by="(-#ppt_w*2)" calcmode="lin" valueType="num">
                                      <p:cBhvr rctx="PPT">
                                        <p:cTn id="17" dur="750" autoRev="1" fill="hold">
                                          <p:stCondLst>
                                            <p:cond delay="0"/>
                                          </p:stCondLst>
                                        </p:cTn>
                                        <p:tgtEl>
                                          <p:spTgt spid="3"/>
                                        </p:tgtEl>
                                        <p:attrNameLst>
                                          <p:attrName>ppt_w</p:attrName>
                                        </p:attrNameLst>
                                      </p:cBhvr>
                                    </p:anim>
                                    <p:anim by="(#ppt_w*0.50)" calcmode="lin" valueType="num">
                                      <p:cBhvr>
                                        <p:cTn id="18" dur="750" decel="50000" autoRev="1" fill="hold">
                                          <p:stCondLst>
                                            <p:cond delay="0"/>
                                          </p:stCondLst>
                                        </p:cTn>
                                        <p:tgtEl>
                                          <p:spTgt spid="3"/>
                                        </p:tgtEl>
                                        <p:attrNameLst>
                                          <p:attrName>ppt_x</p:attrName>
                                        </p:attrNameLst>
                                      </p:cBhvr>
                                    </p:anim>
                                    <p:anim from="(-#ppt_h/2)" to="(#ppt_y)" calcmode="lin" valueType="num">
                                      <p:cBhvr>
                                        <p:cTn id="19" dur="1500" fill="hold">
                                          <p:stCondLst>
                                            <p:cond delay="0"/>
                                          </p:stCondLst>
                                        </p:cTn>
                                        <p:tgtEl>
                                          <p:spTgt spid="3"/>
                                        </p:tgtEl>
                                        <p:attrNameLst>
                                          <p:attrName>ppt_y</p:attrName>
                                        </p:attrNameLst>
                                      </p:cBhvr>
                                    </p:anim>
                                    <p:animRot by="21600000">
                                      <p:cBhvr>
                                        <p:cTn id="20" dur="1500" fill="hold">
                                          <p:stCondLst>
                                            <p:cond delay="0"/>
                                          </p:stCondLst>
                                        </p:cTn>
                                        <p:tgtEl>
                                          <p:spTgt spid="3"/>
                                        </p:tgtEl>
                                        <p:attrNameLst>
                                          <p:attrName>r</p:attrName>
                                        </p:attrNameLst>
                                      </p:cBhvr>
                                    </p:animRot>
                                  </p:childTnLst>
                                </p:cTn>
                              </p:par>
                            </p:childTnLst>
                          </p:cTn>
                        </p:par>
                        <p:par>
                          <p:cTn id="21" fill="hold">
                            <p:stCondLst>
                              <p:cond delay="10600"/>
                            </p:stCondLst>
                            <p:childTnLst>
                              <p:par>
                                <p:cTn id="22" presetID="42" presetClass="entr" presetSubtype="0" fill="hold" nodeType="afterEffect">
                                  <p:stCondLst>
                                    <p:cond delay="100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3000"/>
                                        <p:tgtEl>
                                          <p:spTgt spid="7"/>
                                        </p:tgtEl>
                                      </p:cBhvr>
                                    </p:animEffect>
                                    <p:anim calcmode="lin" valueType="num">
                                      <p:cBhvr>
                                        <p:cTn id="25" dur="3000" fill="hold"/>
                                        <p:tgtEl>
                                          <p:spTgt spid="7"/>
                                        </p:tgtEl>
                                        <p:attrNameLst>
                                          <p:attrName>ppt_x</p:attrName>
                                        </p:attrNameLst>
                                      </p:cBhvr>
                                      <p:tavLst>
                                        <p:tav tm="0">
                                          <p:val>
                                            <p:strVal val="#ppt_x"/>
                                          </p:val>
                                        </p:tav>
                                        <p:tav tm="100000">
                                          <p:val>
                                            <p:strVal val="#ppt_x"/>
                                          </p:val>
                                        </p:tav>
                                      </p:tavLst>
                                    </p:anim>
                                    <p:anim calcmode="lin" valueType="num">
                                      <p:cBhvr>
                                        <p:cTn id="26" dur="3000" fill="hold"/>
                                        <p:tgtEl>
                                          <p:spTgt spid="7"/>
                                        </p:tgtEl>
                                        <p:attrNameLst>
                                          <p:attrName>ppt_y</p:attrName>
                                        </p:attrNameLst>
                                      </p:cBhvr>
                                      <p:tavLst>
                                        <p:tav tm="0">
                                          <p:val>
                                            <p:strVal val="#ppt_y+.1"/>
                                          </p:val>
                                        </p:tav>
                                        <p:tav tm="100000">
                                          <p:val>
                                            <p:strVal val="#ppt_y"/>
                                          </p:val>
                                        </p:tav>
                                      </p:tavLst>
                                    </p:anim>
                                  </p:childTnLst>
                                </p:cTn>
                              </p:par>
                            </p:childTnLst>
                          </p:cTn>
                        </p:par>
                        <p:par>
                          <p:cTn id="27" fill="hold">
                            <p:stCondLst>
                              <p:cond delay="14600"/>
                            </p:stCondLst>
                            <p:childTnLst>
                              <p:par>
                                <p:cTn id="28" presetID="42" presetClass="entr" presetSubtype="0" fill="hold" nodeType="after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3000"/>
                                        <p:tgtEl>
                                          <p:spTgt spid="2"/>
                                        </p:tgtEl>
                                      </p:cBhvr>
                                    </p:animEffect>
                                    <p:anim calcmode="lin" valueType="num">
                                      <p:cBhvr>
                                        <p:cTn id="31" dur="3000" fill="hold"/>
                                        <p:tgtEl>
                                          <p:spTgt spid="2"/>
                                        </p:tgtEl>
                                        <p:attrNameLst>
                                          <p:attrName>ppt_x</p:attrName>
                                        </p:attrNameLst>
                                      </p:cBhvr>
                                      <p:tavLst>
                                        <p:tav tm="0">
                                          <p:val>
                                            <p:strVal val="#ppt_x"/>
                                          </p:val>
                                        </p:tav>
                                        <p:tav tm="100000">
                                          <p:val>
                                            <p:strVal val="#ppt_x"/>
                                          </p:val>
                                        </p:tav>
                                      </p:tavLst>
                                    </p:anim>
                                    <p:anim calcmode="lin" valueType="num">
                                      <p:cBhvr>
                                        <p:cTn id="32" dur="3000" fill="hold"/>
                                        <p:tgtEl>
                                          <p:spTgt spid="2"/>
                                        </p:tgtEl>
                                        <p:attrNameLst>
                                          <p:attrName>ppt_y</p:attrName>
                                        </p:attrNameLst>
                                      </p:cBhvr>
                                      <p:tavLst>
                                        <p:tav tm="0">
                                          <p:val>
                                            <p:strVal val="#ppt_y+.1"/>
                                          </p:val>
                                        </p:tav>
                                        <p:tav tm="100000">
                                          <p:val>
                                            <p:strVal val="#ppt_y"/>
                                          </p:val>
                                        </p:tav>
                                      </p:tavLst>
                                    </p:anim>
                                  </p:childTnLst>
                                </p:cTn>
                              </p:par>
                            </p:childTnLst>
                          </p:cTn>
                        </p:par>
                        <p:par>
                          <p:cTn id="33" fill="hold">
                            <p:stCondLst>
                              <p:cond delay="17600"/>
                            </p:stCondLst>
                            <p:childTnLst>
                              <p:par>
                                <p:cTn id="34" presetID="56" presetClass="entr" presetSubtype="0" fill="hold" grpId="1" nodeType="afterEffect">
                                  <p:stCondLst>
                                    <p:cond delay="0"/>
                                  </p:stCondLst>
                                  <p:iterate type="lt">
                                    <p:tmPct val="10000"/>
                                  </p:iterate>
                                  <p:childTnLst>
                                    <p:set>
                                      <p:cBhvr>
                                        <p:cTn id="35" dur="1" fill="hold">
                                          <p:stCondLst>
                                            <p:cond delay="0"/>
                                          </p:stCondLst>
                                        </p:cTn>
                                        <p:tgtEl>
                                          <p:spTgt spid="11"/>
                                        </p:tgtEl>
                                        <p:attrNameLst>
                                          <p:attrName>style.visibility</p:attrName>
                                        </p:attrNameLst>
                                      </p:cBhvr>
                                      <p:to>
                                        <p:strVal val="visible"/>
                                      </p:to>
                                    </p:set>
                                    <p:anim by="(-#ppt_w*2)" calcmode="lin" valueType="num">
                                      <p:cBhvr rctx="PPT">
                                        <p:cTn id="36" dur="750" autoRev="1" fill="hold">
                                          <p:stCondLst>
                                            <p:cond delay="0"/>
                                          </p:stCondLst>
                                        </p:cTn>
                                        <p:tgtEl>
                                          <p:spTgt spid="11"/>
                                        </p:tgtEl>
                                        <p:attrNameLst>
                                          <p:attrName>ppt_w</p:attrName>
                                        </p:attrNameLst>
                                      </p:cBhvr>
                                    </p:anim>
                                    <p:anim by="(#ppt_w*0.50)" calcmode="lin" valueType="num">
                                      <p:cBhvr>
                                        <p:cTn id="37" dur="750" decel="50000" autoRev="1" fill="hold">
                                          <p:stCondLst>
                                            <p:cond delay="0"/>
                                          </p:stCondLst>
                                        </p:cTn>
                                        <p:tgtEl>
                                          <p:spTgt spid="11"/>
                                        </p:tgtEl>
                                        <p:attrNameLst>
                                          <p:attrName>ppt_x</p:attrName>
                                        </p:attrNameLst>
                                      </p:cBhvr>
                                    </p:anim>
                                    <p:anim from="(-#ppt_h/2)" to="(#ppt_y)" calcmode="lin" valueType="num">
                                      <p:cBhvr>
                                        <p:cTn id="38" dur="1500" fill="hold">
                                          <p:stCondLst>
                                            <p:cond delay="0"/>
                                          </p:stCondLst>
                                        </p:cTn>
                                        <p:tgtEl>
                                          <p:spTgt spid="11"/>
                                        </p:tgtEl>
                                        <p:attrNameLst>
                                          <p:attrName>ppt_y</p:attrName>
                                        </p:attrNameLst>
                                      </p:cBhvr>
                                    </p:anim>
                                    <p:animRot by="21600000">
                                      <p:cBhvr>
                                        <p:cTn id="39" dur="1500" fill="hold">
                                          <p:stCondLst>
                                            <p:cond delay="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843808" y="260648"/>
            <a:ext cx="3538736" cy="720081"/>
          </a:xfrm>
        </p:spPr>
        <p:txBody>
          <a:bodyPr>
            <a:normAutofit/>
          </a:bodyPr>
          <a:lstStyle/>
          <a:p>
            <a:pPr algn="ctr"/>
            <a:r>
              <a:rPr kumimoji="1" lang="ja-JP" altLang="en-US" sz="3600" dirty="0" smtClean="0"/>
              <a:t>おやつ・食事</a:t>
            </a:r>
            <a:endParaRPr kumimoji="1" lang="ja-JP" altLang="en-US" sz="3600" dirty="0"/>
          </a:p>
        </p:txBody>
      </p:sp>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008" y="1052736"/>
            <a:ext cx="2915816" cy="2186862"/>
          </a:xfrm>
          <a:prstGeom prst="rect">
            <a:avLst/>
          </a:prstGeom>
        </p:spPr>
      </p:pic>
      <p:sp>
        <p:nvSpPr>
          <p:cNvPr id="8" name="テキスト ボックス 7"/>
          <p:cNvSpPr txBox="1"/>
          <p:nvPr/>
        </p:nvSpPr>
        <p:spPr>
          <a:xfrm>
            <a:off x="206896" y="3345377"/>
            <a:ext cx="2646040" cy="523220"/>
          </a:xfrm>
          <a:prstGeom prst="rect">
            <a:avLst/>
          </a:prstGeom>
          <a:noFill/>
        </p:spPr>
        <p:txBody>
          <a:bodyPr wrap="square" rtlCol="0">
            <a:spAutoFit/>
          </a:bodyPr>
          <a:lstStyle/>
          <a:p>
            <a:r>
              <a:rPr kumimoji="1" lang="ja-JP" altLang="en-US" sz="2800" dirty="0" smtClean="0">
                <a:solidFill>
                  <a:srgbClr val="00B050"/>
                </a:solidFill>
              </a:rPr>
              <a:t>ていねいな支援</a:t>
            </a:r>
            <a:endParaRPr kumimoji="1" lang="ja-JP" altLang="en-US" sz="2800" dirty="0">
              <a:solidFill>
                <a:srgbClr val="00B050"/>
              </a:solidFill>
            </a:endParaRPr>
          </a:p>
        </p:txBody>
      </p:sp>
      <p:pic>
        <p:nvPicPr>
          <p:cNvPr id="9" name="図 8"/>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306275" y="3936249"/>
            <a:ext cx="3059832" cy="2294874"/>
          </a:xfrm>
          <a:prstGeom prst="rect">
            <a:avLst/>
          </a:prstGeom>
        </p:spPr>
      </p:pic>
      <p:pic>
        <p:nvPicPr>
          <p:cNvPr id="10" name="図 9"/>
          <p:cNvPicPr>
            <a:picLocks noChangeAspect="1"/>
          </p:cNvPicPr>
          <p:nvPr/>
        </p:nvPicPr>
        <p:blipFill>
          <a:blip r:embed="rId5" cstate="print">
            <a:extLst>
              <a:ext uri="{BEBA8EAE-BF5A-486C-A8C5-ECC9F3942E4B}">
                <a14:imgProps xmlns:a14="http://schemas.microsoft.com/office/drawing/2010/main">
                  <a14:imgLayer r:embed="rId6">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3520215" y="4725143"/>
            <a:ext cx="2515198" cy="1886399"/>
          </a:xfrm>
          <a:prstGeom prst="rect">
            <a:avLst/>
          </a:prstGeom>
        </p:spPr>
      </p:pic>
      <p:sp>
        <p:nvSpPr>
          <p:cNvPr id="11" name="テキスト ボックス 10"/>
          <p:cNvSpPr txBox="1"/>
          <p:nvPr/>
        </p:nvSpPr>
        <p:spPr>
          <a:xfrm>
            <a:off x="3493970" y="4057908"/>
            <a:ext cx="2657124" cy="523220"/>
          </a:xfrm>
          <a:prstGeom prst="rect">
            <a:avLst/>
          </a:prstGeom>
          <a:noFill/>
        </p:spPr>
        <p:txBody>
          <a:bodyPr wrap="square" rtlCol="0">
            <a:spAutoFit/>
          </a:bodyPr>
          <a:lstStyle/>
          <a:p>
            <a:r>
              <a:rPr kumimoji="1" lang="ja-JP" altLang="en-US" sz="2800" dirty="0" smtClean="0">
                <a:solidFill>
                  <a:srgbClr val="00B0F0"/>
                </a:solidFill>
              </a:rPr>
              <a:t>発達を促す支援</a:t>
            </a:r>
            <a:endParaRPr kumimoji="1" lang="en-US" altLang="ja-JP" sz="2800" dirty="0" smtClean="0">
              <a:solidFill>
                <a:srgbClr val="00B0F0"/>
              </a:solidFill>
            </a:endParaRPr>
          </a:p>
        </p:txBody>
      </p:sp>
      <p:pic>
        <p:nvPicPr>
          <p:cNvPr id="12" name="図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44240" y="3692897"/>
            <a:ext cx="2915816" cy="2186862"/>
          </a:xfrm>
          <a:prstGeom prst="rect">
            <a:avLst/>
          </a:prstGeom>
        </p:spPr>
      </p:pic>
      <p:pic>
        <p:nvPicPr>
          <p:cNvPr id="13" name="図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719434" y="1623494"/>
            <a:ext cx="2933052" cy="2199789"/>
          </a:xfrm>
          <a:prstGeom prst="rect">
            <a:avLst/>
          </a:prstGeom>
        </p:spPr>
      </p:pic>
      <p:pic>
        <p:nvPicPr>
          <p:cNvPr id="14" name="図 13"/>
          <p:cNvPicPr>
            <a:picLocks noChangeAspect="1"/>
          </p:cNvPicPr>
          <p:nvPr/>
        </p:nvPicPr>
        <p:blipFill>
          <a:blip r:embed="rId9" cstate="print">
            <a:extLst>
              <a:ext uri="{BEBA8EAE-BF5A-486C-A8C5-ECC9F3942E4B}">
                <a14:imgProps xmlns:a14="http://schemas.microsoft.com/office/drawing/2010/main">
                  <a14:imgLayer r:embed="rId10">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5436096" y="1052736"/>
            <a:ext cx="3520215" cy="2640161"/>
          </a:xfrm>
          <a:prstGeom prst="rect">
            <a:avLst/>
          </a:prstGeom>
        </p:spPr>
      </p:pic>
      <p:sp>
        <p:nvSpPr>
          <p:cNvPr id="15" name="テキスト ボックス 14"/>
          <p:cNvSpPr txBox="1"/>
          <p:nvPr/>
        </p:nvSpPr>
        <p:spPr>
          <a:xfrm>
            <a:off x="6119545" y="6093296"/>
            <a:ext cx="3024643" cy="523220"/>
          </a:xfrm>
          <a:prstGeom prst="rect">
            <a:avLst/>
          </a:prstGeom>
          <a:noFill/>
        </p:spPr>
        <p:txBody>
          <a:bodyPr wrap="square" rtlCol="0">
            <a:spAutoFit/>
          </a:bodyPr>
          <a:lstStyle/>
          <a:p>
            <a:r>
              <a:rPr kumimoji="1" lang="ja-JP" altLang="en-US" sz="2800" dirty="0" smtClean="0">
                <a:solidFill>
                  <a:srgbClr val="FF66FF"/>
                </a:solidFill>
              </a:rPr>
              <a:t>楽しく食べようね♪</a:t>
            </a:r>
            <a:endParaRPr kumimoji="1" lang="ja-JP" altLang="en-US" sz="2800" dirty="0">
              <a:solidFill>
                <a:srgbClr val="FF66FF"/>
              </a:solidFill>
            </a:endParaRPr>
          </a:p>
        </p:txBody>
      </p:sp>
    </p:spTree>
    <p:extLst>
      <p:ext uri="{BB962C8B-B14F-4D97-AF65-F5344CB8AC3E}">
        <p14:creationId xmlns:p14="http://schemas.microsoft.com/office/powerpoint/2010/main" val="218795395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3000"/>
                                        <p:tgtEl>
                                          <p:spTgt spid="5"/>
                                        </p:tgtEl>
                                      </p:cBhvr>
                                    </p:animEffect>
                                    <p:anim calcmode="lin" valueType="num">
                                      <p:cBhvr>
                                        <p:cTn id="8" dur="3000" fill="hold"/>
                                        <p:tgtEl>
                                          <p:spTgt spid="5"/>
                                        </p:tgtEl>
                                        <p:attrNameLst>
                                          <p:attrName>ppt_x</p:attrName>
                                        </p:attrNameLst>
                                      </p:cBhvr>
                                      <p:tavLst>
                                        <p:tav tm="0">
                                          <p:val>
                                            <p:strVal val="#ppt_x"/>
                                          </p:val>
                                        </p:tav>
                                        <p:tav tm="100000">
                                          <p:val>
                                            <p:strVal val="#ppt_x"/>
                                          </p:val>
                                        </p:tav>
                                      </p:tavLst>
                                    </p:anim>
                                    <p:anim calcmode="lin" valueType="num">
                                      <p:cBhvr>
                                        <p:cTn id="9" dur="3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3000"/>
                            </p:stCondLst>
                            <p:childTnLst>
                              <p:par>
                                <p:cTn id="11" presetID="42" presetClass="entr" presetSubtype="0" fill="hold" nodeType="afterEffect">
                                  <p:stCondLst>
                                    <p:cond delay="100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3000"/>
                                        <p:tgtEl>
                                          <p:spTgt spid="9"/>
                                        </p:tgtEl>
                                      </p:cBhvr>
                                    </p:animEffect>
                                    <p:anim calcmode="lin" valueType="num">
                                      <p:cBhvr>
                                        <p:cTn id="14" dur="3000" fill="hold"/>
                                        <p:tgtEl>
                                          <p:spTgt spid="9"/>
                                        </p:tgtEl>
                                        <p:attrNameLst>
                                          <p:attrName>ppt_x</p:attrName>
                                        </p:attrNameLst>
                                      </p:cBhvr>
                                      <p:tavLst>
                                        <p:tav tm="0">
                                          <p:val>
                                            <p:strVal val="#ppt_x"/>
                                          </p:val>
                                        </p:tav>
                                        <p:tav tm="100000">
                                          <p:val>
                                            <p:strVal val="#ppt_x"/>
                                          </p:val>
                                        </p:tav>
                                      </p:tavLst>
                                    </p:anim>
                                    <p:anim calcmode="lin" valueType="num">
                                      <p:cBhvr>
                                        <p:cTn id="15" dur="3000" fill="hold"/>
                                        <p:tgtEl>
                                          <p:spTgt spid="9"/>
                                        </p:tgtEl>
                                        <p:attrNameLst>
                                          <p:attrName>ppt_y</p:attrName>
                                        </p:attrNameLst>
                                      </p:cBhvr>
                                      <p:tavLst>
                                        <p:tav tm="0">
                                          <p:val>
                                            <p:strVal val="#ppt_y+.1"/>
                                          </p:val>
                                        </p:tav>
                                        <p:tav tm="100000">
                                          <p:val>
                                            <p:strVal val="#ppt_y"/>
                                          </p:val>
                                        </p:tav>
                                      </p:tavLst>
                                    </p:anim>
                                  </p:childTnLst>
                                </p:cTn>
                              </p:par>
                            </p:childTnLst>
                          </p:cTn>
                        </p:par>
                        <p:par>
                          <p:cTn id="16" fill="hold">
                            <p:stCondLst>
                              <p:cond delay="7000"/>
                            </p:stCondLst>
                            <p:childTnLst>
                              <p:par>
                                <p:cTn id="17" presetID="55" presetClass="entr" presetSubtype="0" fill="hold" grpId="2"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1000" fill="hold"/>
                                        <p:tgtEl>
                                          <p:spTgt spid="8"/>
                                        </p:tgtEl>
                                        <p:attrNameLst>
                                          <p:attrName>ppt_w</p:attrName>
                                        </p:attrNameLst>
                                      </p:cBhvr>
                                      <p:tavLst>
                                        <p:tav tm="0">
                                          <p:val>
                                            <p:strVal val="#ppt_w*0.70"/>
                                          </p:val>
                                        </p:tav>
                                        <p:tav tm="100000">
                                          <p:val>
                                            <p:strVal val="#ppt_w"/>
                                          </p:val>
                                        </p:tav>
                                      </p:tavLst>
                                    </p:anim>
                                    <p:anim calcmode="lin" valueType="num">
                                      <p:cBhvr>
                                        <p:cTn id="20" dur="1000" fill="hold"/>
                                        <p:tgtEl>
                                          <p:spTgt spid="8"/>
                                        </p:tgtEl>
                                        <p:attrNameLst>
                                          <p:attrName>ppt_h</p:attrName>
                                        </p:attrNameLst>
                                      </p:cBhvr>
                                      <p:tavLst>
                                        <p:tav tm="0">
                                          <p:val>
                                            <p:strVal val="#ppt_h"/>
                                          </p:val>
                                        </p:tav>
                                        <p:tav tm="100000">
                                          <p:val>
                                            <p:strVal val="#ppt_h"/>
                                          </p:val>
                                        </p:tav>
                                      </p:tavLst>
                                    </p:anim>
                                    <p:animEffect transition="in" filter="fade">
                                      <p:cBhvr>
                                        <p:cTn id="21" dur="1000"/>
                                        <p:tgtEl>
                                          <p:spTgt spid="8"/>
                                        </p:tgtEl>
                                      </p:cBhvr>
                                    </p:animEffect>
                                  </p:childTnLst>
                                </p:cTn>
                              </p:par>
                            </p:childTnLst>
                          </p:cTn>
                        </p:par>
                        <p:par>
                          <p:cTn id="22" fill="hold">
                            <p:stCondLst>
                              <p:cond delay="8000"/>
                            </p:stCondLst>
                            <p:childTnLst>
                              <p:par>
                                <p:cTn id="23" presetID="42" presetClass="entr" presetSubtype="0" fill="hold" nodeType="afterEffect">
                                  <p:stCondLst>
                                    <p:cond delay="100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3000"/>
                                        <p:tgtEl>
                                          <p:spTgt spid="13"/>
                                        </p:tgtEl>
                                      </p:cBhvr>
                                    </p:animEffect>
                                    <p:anim calcmode="lin" valueType="num">
                                      <p:cBhvr>
                                        <p:cTn id="26" dur="3000" fill="hold"/>
                                        <p:tgtEl>
                                          <p:spTgt spid="13"/>
                                        </p:tgtEl>
                                        <p:attrNameLst>
                                          <p:attrName>ppt_x</p:attrName>
                                        </p:attrNameLst>
                                      </p:cBhvr>
                                      <p:tavLst>
                                        <p:tav tm="0">
                                          <p:val>
                                            <p:strVal val="#ppt_x"/>
                                          </p:val>
                                        </p:tav>
                                        <p:tav tm="100000">
                                          <p:val>
                                            <p:strVal val="#ppt_x"/>
                                          </p:val>
                                        </p:tav>
                                      </p:tavLst>
                                    </p:anim>
                                    <p:anim calcmode="lin" valueType="num">
                                      <p:cBhvr>
                                        <p:cTn id="27" dur="3000" fill="hold"/>
                                        <p:tgtEl>
                                          <p:spTgt spid="13"/>
                                        </p:tgtEl>
                                        <p:attrNameLst>
                                          <p:attrName>ppt_y</p:attrName>
                                        </p:attrNameLst>
                                      </p:cBhvr>
                                      <p:tavLst>
                                        <p:tav tm="0">
                                          <p:val>
                                            <p:strVal val="#ppt_y+.1"/>
                                          </p:val>
                                        </p:tav>
                                        <p:tav tm="100000">
                                          <p:val>
                                            <p:strVal val="#ppt_y"/>
                                          </p:val>
                                        </p:tav>
                                      </p:tavLst>
                                    </p:anim>
                                  </p:childTnLst>
                                </p:cTn>
                              </p:par>
                            </p:childTnLst>
                          </p:cTn>
                        </p:par>
                        <p:par>
                          <p:cTn id="28" fill="hold">
                            <p:stCondLst>
                              <p:cond delay="12000"/>
                            </p:stCondLst>
                            <p:childTnLst>
                              <p:par>
                                <p:cTn id="29" presetID="42" presetClass="entr" presetSubtype="0" fill="hold" nodeType="afterEffect">
                                  <p:stCondLst>
                                    <p:cond delay="100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3000"/>
                                        <p:tgtEl>
                                          <p:spTgt spid="10"/>
                                        </p:tgtEl>
                                      </p:cBhvr>
                                    </p:animEffect>
                                    <p:anim calcmode="lin" valueType="num">
                                      <p:cBhvr>
                                        <p:cTn id="32" dur="3000" fill="hold"/>
                                        <p:tgtEl>
                                          <p:spTgt spid="10"/>
                                        </p:tgtEl>
                                        <p:attrNameLst>
                                          <p:attrName>ppt_x</p:attrName>
                                        </p:attrNameLst>
                                      </p:cBhvr>
                                      <p:tavLst>
                                        <p:tav tm="0">
                                          <p:val>
                                            <p:strVal val="#ppt_x"/>
                                          </p:val>
                                        </p:tav>
                                        <p:tav tm="100000">
                                          <p:val>
                                            <p:strVal val="#ppt_x"/>
                                          </p:val>
                                        </p:tav>
                                      </p:tavLst>
                                    </p:anim>
                                    <p:anim calcmode="lin" valueType="num">
                                      <p:cBhvr>
                                        <p:cTn id="33" dur="3000" fill="hold"/>
                                        <p:tgtEl>
                                          <p:spTgt spid="10"/>
                                        </p:tgtEl>
                                        <p:attrNameLst>
                                          <p:attrName>ppt_y</p:attrName>
                                        </p:attrNameLst>
                                      </p:cBhvr>
                                      <p:tavLst>
                                        <p:tav tm="0">
                                          <p:val>
                                            <p:strVal val="#ppt_y+.1"/>
                                          </p:val>
                                        </p:tav>
                                        <p:tav tm="100000">
                                          <p:val>
                                            <p:strVal val="#ppt_y"/>
                                          </p:val>
                                        </p:tav>
                                      </p:tavLst>
                                    </p:anim>
                                  </p:childTnLst>
                                </p:cTn>
                              </p:par>
                            </p:childTnLst>
                          </p:cTn>
                        </p:par>
                        <p:par>
                          <p:cTn id="34" fill="hold">
                            <p:stCondLst>
                              <p:cond delay="16000"/>
                            </p:stCondLst>
                            <p:childTnLst>
                              <p:par>
                                <p:cTn id="35" presetID="55" presetClass="entr" presetSubtype="0"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1000" fill="hold"/>
                                        <p:tgtEl>
                                          <p:spTgt spid="11"/>
                                        </p:tgtEl>
                                        <p:attrNameLst>
                                          <p:attrName>ppt_w</p:attrName>
                                        </p:attrNameLst>
                                      </p:cBhvr>
                                      <p:tavLst>
                                        <p:tav tm="0">
                                          <p:val>
                                            <p:strVal val="#ppt_w*0.70"/>
                                          </p:val>
                                        </p:tav>
                                        <p:tav tm="100000">
                                          <p:val>
                                            <p:strVal val="#ppt_w"/>
                                          </p:val>
                                        </p:tav>
                                      </p:tavLst>
                                    </p:anim>
                                    <p:anim calcmode="lin" valueType="num">
                                      <p:cBhvr>
                                        <p:cTn id="38" dur="1000" fill="hold"/>
                                        <p:tgtEl>
                                          <p:spTgt spid="11"/>
                                        </p:tgtEl>
                                        <p:attrNameLst>
                                          <p:attrName>ppt_h</p:attrName>
                                        </p:attrNameLst>
                                      </p:cBhvr>
                                      <p:tavLst>
                                        <p:tav tm="0">
                                          <p:val>
                                            <p:strVal val="#ppt_h"/>
                                          </p:val>
                                        </p:tav>
                                        <p:tav tm="100000">
                                          <p:val>
                                            <p:strVal val="#ppt_h"/>
                                          </p:val>
                                        </p:tav>
                                      </p:tavLst>
                                    </p:anim>
                                    <p:animEffect transition="in" filter="fade">
                                      <p:cBhvr>
                                        <p:cTn id="39" dur="1000"/>
                                        <p:tgtEl>
                                          <p:spTgt spid="11"/>
                                        </p:tgtEl>
                                      </p:cBhvr>
                                    </p:animEffect>
                                  </p:childTnLst>
                                </p:cTn>
                              </p:par>
                            </p:childTnLst>
                          </p:cTn>
                        </p:par>
                        <p:par>
                          <p:cTn id="40" fill="hold">
                            <p:stCondLst>
                              <p:cond delay="17000"/>
                            </p:stCondLst>
                            <p:childTnLst>
                              <p:par>
                                <p:cTn id="41" presetID="42" presetClass="entr" presetSubtype="0" fill="hold" nodeType="afterEffect">
                                  <p:stCondLst>
                                    <p:cond delay="100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3000"/>
                                        <p:tgtEl>
                                          <p:spTgt spid="14"/>
                                        </p:tgtEl>
                                      </p:cBhvr>
                                    </p:animEffect>
                                    <p:anim calcmode="lin" valueType="num">
                                      <p:cBhvr>
                                        <p:cTn id="44" dur="3000" fill="hold"/>
                                        <p:tgtEl>
                                          <p:spTgt spid="14"/>
                                        </p:tgtEl>
                                        <p:attrNameLst>
                                          <p:attrName>ppt_x</p:attrName>
                                        </p:attrNameLst>
                                      </p:cBhvr>
                                      <p:tavLst>
                                        <p:tav tm="0">
                                          <p:val>
                                            <p:strVal val="#ppt_x"/>
                                          </p:val>
                                        </p:tav>
                                        <p:tav tm="100000">
                                          <p:val>
                                            <p:strVal val="#ppt_x"/>
                                          </p:val>
                                        </p:tav>
                                      </p:tavLst>
                                    </p:anim>
                                    <p:anim calcmode="lin" valueType="num">
                                      <p:cBhvr>
                                        <p:cTn id="45" dur="3000" fill="hold"/>
                                        <p:tgtEl>
                                          <p:spTgt spid="14"/>
                                        </p:tgtEl>
                                        <p:attrNameLst>
                                          <p:attrName>ppt_y</p:attrName>
                                        </p:attrNameLst>
                                      </p:cBhvr>
                                      <p:tavLst>
                                        <p:tav tm="0">
                                          <p:val>
                                            <p:strVal val="#ppt_y+.1"/>
                                          </p:val>
                                        </p:tav>
                                        <p:tav tm="100000">
                                          <p:val>
                                            <p:strVal val="#ppt_y"/>
                                          </p:val>
                                        </p:tav>
                                      </p:tavLst>
                                    </p:anim>
                                  </p:childTnLst>
                                </p:cTn>
                              </p:par>
                            </p:childTnLst>
                          </p:cTn>
                        </p:par>
                        <p:par>
                          <p:cTn id="46" fill="hold">
                            <p:stCondLst>
                              <p:cond delay="21000"/>
                            </p:stCondLst>
                            <p:childTnLst>
                              <p:par>
                                <p:cTn id="47" presetID="42" presetClass="entr" presetSubtype="0" fill="hold" nodeType="afterEffect">
                                  <p:stCondLst>
                                    <p:cond delay="100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3000"/>
                                        <p:tgtEl>
                                          <p:spTgt spid="12"/>
                                        </p:tgtEl>
                                      </p:cBhvr>
                                    </p:animEffect>
                                    <p:anim calcmode="lin" valueType="num">
                                      <p:cBhvr>
                                        <p:cTn id="50" dur="3000" fill="hold"/>
                                        <p:tgtEl>
                                          <p:spTgt spid="12"/>
                                        </p:tgtEl>
                                        <p:attrNameLst>
                                          <p:attrName>ppt_x</p:attrName>
                                        </p:attrNameLst>
                                      </p:cBhvr>
                                      <p:tavLst>
                                        <p:tav tm="0">
                                          <p:val>
                                            <p:strVal val="#ppt_x"/>
                                          </p:val>
                                        </p:tav>
                                        <p:tav tm="100000">
                                          <p:val>
                                            <p:strVal val="#ppt_x"/>
                                          </p:val>
                                        </p:tav>
                                      </p:tavLst>
                                    </p:anim>
                                    <p:anim calcmode="lin" valueType="num">
                                      <p:cBhvr>
                                        <p:cTn id="51" dur="3000" fill="hold"/>
                                        <p:tgtEl>
                                          <p:spTgt spid="12"/>
                                        </p:tgtEl>
                                        <p:attrNameLst>
                                          <p:attrName>ppt_y</p:attrName>
                                        </p:attrNameLst>
                                      </p:cBhvr>
                                      <p:tavLst>
                                        <p:tav tm="0">
                                          <p:val>
                                            <p:strVal val="#ppt_y+.1"/>
                                          </p:val>
                                        </p:tav>
                                        <p:tav tm="100000">
                                          <p:val>
                                            <p:strVal val="#ppt_y"/>
                                          </p:val>
                                        </p:tav>
                                      </p:tavLst>
                                    </p:anim>
                                  </p:childTnLst>
                                </p:cTn>
                              </p:par>
                            </p:childTnLst>
                          </p:cTn>
                        </p:par>
                        <p:par>
                          <p:cTn id="52" fill="hold">
                            <p:stCondLst>
                              <p:cond delay="25000"/>
                            </p:stCondLst>
                            <p:childTnLst>
                              <p:par>
                                <p:cTn id="53" presetID="55" presetClass="entr" presetSubtype="0" fill="hold" grpId="0" nodeType="after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p:cTn id="55" dur="1000" fill="hold"/>
                                        <p:tgtEl>
                                          <p:spTgt spid="15"/>
                                        </p:tgtEl>
                                        <p:attrNameLst>
                                          <p:attrName>ppt_w</p:attrName>
                                        </p:attrNameLst>
                                      </p:cBhvr>
                                      <p:tavLst>
                                        <p:tav tm="0">
                                          <p:val>
                                            <p:strVal val="#ppt_w*0.70"/>
                                          </p:val>
                                        </p:tav>
                                        <p:tav tm="100000">
                                          <p:val>
                                            <p:strVal val="#ppt_w"/>
                                          </p:val>
                                        </p:tav>
                                      </p:tavLst>
                                    </p:anim>
                                    <p:anim calcmode="lin" valueType="num">
                                      <p:cBhvr>
                                        <p:cTn id="56" dur="1000" fill="hold"/>
                                        <p:tgtEl>
                                          <p:spTgt spid="15"/>
                                        </p:tgtEl>
                                        <p:attrNameLst>
                                          <p:attrName>ppt_h</p:attrName>
                                        </p:attrNameLst>
                                      </p:cBhvr>
                                      <p:tavLst>
                                        <p:tav tm="0">
                                          <p:val>
                                            <p:strVal val="#ppt_h"/>
                                          </p:val>
                                        </p:tav>
                                        <p:tav tm="100000">
                                          <p:val>
                                            <p:strVal val="#ppt_h"/>
                                          </p:val>
                                        </p:tav>
                                      </p:tavLst>
                                    </p:anim>
                                    <p:animEffect transition="in" filter="fade">
                                      <p:cBhvr>
                                        <p:cTn id="5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2"/>
      <p:bldP spid="11"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395536" y="189357"/>
            <a:ext cx="7467600" cy="647356"/>
          </a:xfrm>
        </p:spPr>
        <p:txBody>
          <a:bodyPr>
            <a:normAutofit/>
          </a:bodyPr>
          <a:lstStyle/>
          <a:p>
            <a:r>
              <a:rPr kumimoji="1" lang="ja-JP" altLang="en-US" sz="3200" dirty="0" smtClean="0"/>
              <a:t>　子育ち デイ ひろがり</a:t>
            </a:r>
            <a:endParaRPr kumimoji="1" lang="ja-JP" altLang="en-US" sz="3200" dirty="0"/>
          </a:p>
        </p:txBody>
      </p:sp>
      <p:pic>
        <p:nvPicPr>
          <p:cNvPr id="8" name="図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135" y="1335734"/>
            <a:ext cx="3203848" cy="2402886"/>
          </a:xfrm>
          <a:prstGeom prst="rect">
            <a:avLst/>
          </a:prstGeom>
        </p:spPr>
      </p:pic>
      <p:pic>
        <p:nvPicPr>
          <p:cNvPr id="9" name="図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64088" y="332656"/>
            <a:ext cx="3227851" cy="2420888"/>
          </a:xfrm>
          <a:prstGeom prst="rect">
            <a:avLst/>
          </a:prstGeom>
        </p:spPr>
      </p:pic>
      <p:pic>
        <p:nvPicPr>
          <p:cNvPr id="10" name="図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07804" y="1024461"/>
            <a:ext cx="3059831" cy="2420888"/>
          </a:xfrm>
          <a:prstGeom prst="rect">
            <a:avLst/>
          </a:prstGeom>
        </p:spPr>
      </p:pic>
      <p:pic>
        <p:nvPicPr>
          <p:cNvPr id="11" name="図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80112" y="3881969"/>
            <a:ext cx="3419872" cy="2564904"/>
          </a:xfrm>
          <a:prstGeom prst="rect">
            <a:avLst/>
          </a:prstGeom>
        </p:spPr>
      </p:pic>
      <p:pic>
        <p:nvPicPr>
          <p:cNvPr id="12" name="図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78633" y="2906095"/>
            <a:ext cx="3518172" cy="2843599"/>
          </a:xfrm>
          <a:prstGeom prst="rect">
            <a:avLst/>
          </a:prstGeom>
        </p:spPr>
      </p:pic>
      <p:sp>
        <p:nvSpPr>
          <p:cNvPr id="13" name="雲 12"/>
          <p:cNvSpPr/>
          <p:nvPr/>
        </p:nvSpPr>
        <p:spPr>
          <a:xfrm>
            <a:off x="366108" y="4797152"/>
            <a:ext cx="3816424" cy="1800200"/>
          </a:xfrm>
          <a:prstGeom prst="cloud">
            <a:avLst/>
          </a:prstGeom>
          <a:solidFill>
            <a:schemeClr val="bg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rgbClr val="00B0F0"/>
                </a:solidFill>
              </a:rPr>
              <a:t>今日も笑顔いっぱい♪</a:t>
            </a:r>
            <a:endParaRPr lang="en-US" altLang="ja-JP" dirty="0" smtClean="0">
              <a:solidFill>
                <a:srgbClr val="00B0F0"/>
              </a:solidFill>
            </a:endParaRPr>
          </a:p>
          <a:p>
            <a:pPr algn="ctr"/>
            <a:r>
              <a:rPr lang="ja-JP" altLang="en-US" dirty="0" smtClean="0">
                <a:solidFill>
                  <a:srgbClr val="00B0F0"/>
                </a:solidFill>
              </a:rPr>
              <a:t>のんびり、ゆったり</a:t>
            </a:r>
            <a:endParaRPr lang="en-US" altLang="ja-JP" dirty="0" smtClean="0">
              <a:solidFill>
                <a:srgbClr val="00B0F0"/>
              </a:solidFill>
            </a:endParaRPr>
          </a:p>
          <a:p>
            <a:pPr algn="ctr"/>
            <a:r>
              <a:rPr lang="ja-JP" altLang="en-US" dirty="0">
                <a:solidFill>
                  <a:srgbClr val="00B0F0"/>
                </a:solidFill>
              </a:rPr>
              <a:t>身体を</a:t>
            </a:r>
            <a:r>
              <a:rPr lang="ja-JP" altLang="en-US" dirty="0" smtClean="0">
                <a:solidFill>
                  <a:srgbClr val="00B0F0"/>
                </a:solidFill>
              </a:rPr>
              <a:t>休めて</a:t>
            </a:r>
            <a:endParaRPr lang="en-US" altLang="ja-JP" dirty="0" smtClean="0">
              <a:solidFill>
                <a:srgbClr val="00B0F0"/>
              </a:solidFill>
            </a:endParaRPr>
          </a:p>
          <a:p>
            <a:pPr algn="ctr"/>
            <a:r>
              <a:rPr lang="ja-JP" altLang="en-US" dirty="0" smtClean="0">
                <a:solidFill>
                  <a:srgbClr val="00B0F0"/>
                </a:solidFill>
              </a:rPr>
              <a:t>明日も元気いっぱい！</a:t>
            </a:r>
            <a:endParaRPr lang="ja-JP" altLang="en-US" dirty="0">
              <a:solidFill>
                <a:srgbClr val="00B0F0"/>
              </a:solidFill>
            </a:endParaRPr>
          </a:p>
        </p:txBody>
      </p:sp>
    </p:spTree>
    <p:extLst>
      <p:ext uri="{BB962C8B-B14F-4D97-AF65-F5344CB8AC3E}">
        <p14:creationId xmlns:p14="http://schemas.microsoft.com/office/powerpoint/2010/main" val="226292859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100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2000"/>
                                        <p:tgtEl>
                                          <p:spTgt spid="8"/>
                                        </p:tgtEl>
                                      </p:cBhvr>
                                    </p:animEffect>
                                  </p:childTnLst>
                                </p:cTn>
                              </p:par>
                            </p:childTnLst>
                          </p:cTn>
                        </p:par>
                        <p:par>
                          <p:cTn id="12" fill="hold">
                            <p:stCondLst>
                              <p:cond delay="3500"/>
                            </p:stCondLst>
                            <p:childTnLst>
                              <p:par>
                                <p:cTn id="13" presetID="10" presetClass="entr" presetSubtype="0" fill="hold" nodeType="afterEffect">
                                  <p:stCondLst>
                                    <p:cond delay="100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2000"/>
                                        <p:tgtEl>
                                          <p:spTgt spid="9"/>
                                        </p:tgtEl>
                                      </p:cBhvr>
                                    </p:animEffect>
                                  </p:childTnLst>
                                </p:cTn>
                              </p:par>
                            </p:childTnLst>
                          </p:cTn>
                        </p:par>
                        <p:par>
                          <p:cTn id="16" fill="hold">
                            <p:stCondLst>
                              <p:cond delay="6500"/>
                            </p:stCondLst>
                            <p:childTnLst>
                              <p:par>
                                <p:cTn id="17" presetID="10" presetClass="entr" presetSubtype="0" fill="hold" nodeType="afterEffect">
                                  <p:stCondLst>
                                    <p:cond delay="100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2000"/>
                                        <p:tgtEl>
                                          <p:spTgt spid="10"/>
                                        </p:tgtEl>
                                      </p:cBhvr>
                                    </p:animEffect>
                                  </p:childTnLst>
                                </p:cTn>
                              </p:par>
                            </p:childTnLst>
                          </p:cTn>
                        </p:par>
                        <p:par>
                          <p:cTn id="20" fill="hold">
                            <p:stCondLst>
                              <p:cond delay="9500"/>
                            </p:stCondLst>
                            <p:childTnLst>
                              <p:par>
                                <p:cTn id="21" presetID="10" presetClass="entr" presetSubtype="0" fill="hold" nodeType="afterEffect">
                                  <p:stCondLst>
                                    <p:cond delay="100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2000"/>
                                        <p:tgtEl>
                                          <p:spTgt spid="11"/>
                                        </p:tgtEl>
                                      </p:cBhvr>
                                    </p:animEffect>
                                  </p:childTnLst>
                                </p:cTn>
                              </p:par>
                            </p:childTnLst>
                          </p:cTn>
                        </p:par>
                        <p:par>
                          <p:cTn id="24" fill="hold">
                            <p:stCondLst>
                              <p:cond delay="12500"/>
                            </p:stCondLst>
                            <p:childTnLst>
                              <p:par>
                                <p:cTn id="25" presetID="10" presetClass="entr" presetSubtype="0" fill="hold" nodeType="afterEffect">
                                  <p:stCondLst>
                                    <p:cond delay="100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2000"/>
                                        <p:tgtEl>
                                          <p:spTgt spid="12"/>
                                        </p:tgtEl>
                                      </p:cBhvr>
                                    </p:animEffect>
                                  </p:childTnLst>
                                </p:cTn>
                              </p:par>
                            </p:childTnLst>
                          </p:cTn>
                        </p:par>
                        <p:par>
                          <p:cTn id="28" fill="hold">
                            <p:stCondLst>
                              <p:cond delay="15500"/>
                            </p:stCondLst>
                            <p:childTnLst>
                              <p:par>
                                <p:cTn id="29" presetID="31" presetClass="entr" presetSubtype="0" fill="hold" grpId="0" nodeType="afterEffect">
                                  <p:stCondLst>
                                    <p:cond delay="2000"/>
                                  </p:stCondLst>
                                  <p:childTnLst>
                                    <p:set>
                                      <p:cBhvr>
                                        <p:cTn id="30" dur="1" fill="hold">
                                          <p:stCondLst>
                                            <p:cond delay="0"/>
                                          </p:stCondLst>
                                        </p:cTn>
                                        <p:tgtEl>
                                          <p:spTgt spid="13"/>
                                        </p:tgtEl>
                                        <p:attrNameLst>
                                          <p:attrName>style.visibility</p:attrName>
                                        </p:attrNameLst>
                                      </p:cBhvr>
                                      <p:to>
                                        <p:strVal val="visible"/>
                                      </p:to>
                                    </p:set>
                                    <p:anim calcmode="lin" valueType="num">
                                      <p:cBhvr>
                                        <p:cTn id="31" dur="2000" fill="hold"/>
                                        <p:tgtEl>
                                          <p:spTgt spid="13"/>
                                        </p:tgtEl>
                                        <p:attrNameLst>
                                          <p:attrName>ppt_w</p:attrName>
                                        </p:attrNameLst>
                                      </p:cBhvr>
                                      <p:tavLst>
                                        <p:tav tm="0">
                                          <p:val>
                                            <p:fltVal val="0"/>
                                          </p:val>
                                        </p:tav>
                                        <p:tav tm="100000">
                                          <p:val>
                                            <p:strVal val="#ppt_w"/>
                                          </p:val>
                                        </p:tav>
                                      </p:tavLst>
                                    </p:anim>
                                    <p:anim calcmode="lin" valueType="num">
                                      <p:cBhvr>
                                        <p:cTn id="32" dur="2000" fill="hold"/>
                                        <p:tgtEl>
                                          <p:spTgt spid="13"/>
                                        </p:tgtEl>
                                        <p:attrNameLst>
                                          <p:attrName>ppt_h</p:attrName>
                                        </p:attrNameLst>
                                      </p:cBhvr>
                                      <p:tavLst>
                                        <p:tav tm="0">
                                          <p:val>
                                            <p:fltVal val="0"/>
                                          </p:val>
                                        </p:tav>
                                        <p:tav tm="100000">
                                          <p:val>
                                            <p:strVal val="#ppt_h"/>
                                          </p:val>
                                        </p:tav>
                                      </p:tavLst>
                                    </p:anim>
                                    <p:anim calcmode="lin" valueType="num">
                                      <p:cBhvr>
                                        <p:cTn id="33" dur="2000" fill="hold"/>
                                        <p:tgtEl>
                                          <p:spTgt spid="13"/>
                                        </p:tgtEl>
                                        <p:attrNameLst>
                                          <p:attrName>style.rotation</p:attrName>
                                        </p:attrNameLst>
                                      </p:cBhvr>
                                      <p:tavLst>
                                        <p:tav tm="0">
                                          <p:val>
                                            <p:fltVal val="90"/>
                                          </p:val>
                                        </p:tav>
                                        <p:tav tm="100000">
                                          <p:val>
                                            <p:fltVal val="0"/>
                                          </p:val>
                                        </p:tav>
                                      </p:tavLst>
                                    </p:anim>
                                    <p:animEffect transition="in" filter="fade">
                                      <p:cBhvr>
                                        <p:cTn id="34"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476672"/>
            <a:ext cx="7848872" cy="1440160"/>
          </a:xfrm>
        </p:spPr>
        <p:txBody>
          <a:bodyPr>
            <a:normAutofit fontScale="90000"/>
          </a:bodyPr>
          <a:lstStyle/>
          <a:p>
            <a:pPr algn="ctr"/>
            <a:r>
              <a:rPr lang="ja-JP" altLang="en-US" sz="4400" dirty="0" smtClean="0">
                <a:solidFill>
                  <a:schemeClr val="tx1"/>
                </a:solidFill>
              </a:rPr>
              <a:t>「特定非営利活動法人ひろがり」の</a:t>
            </a:r>
            <a:r>
              <a:rPr lang="en-US" altLang="ja-JP" sz="4400" dirty="0" smtClean="0">
                <a:solidFill>
                  <a:schemeClr val="tx1"/>
                </a:solidFill>
              </a:rPr>
              <a:t/>
            </a:r>
            <a:br>
              <a:rPr lang="en-US" altLang="ja-JP" sz="4400" dirty="0" smtClean="0">
                <a:solidFill>
                  <a:schemeClr val="tx1"/>
                </a:solidFill>
              </a:rPr>
            </a:br>
            <a:r>
              <a:rPr lang="ja-JP" altLang="en-US" sz="4400" dirty="0" smtClean="0">
                <a:solidFill>
                  <a:schemeClr val="tx1"/>
                </a:solidFill>
              </a:rPr>
              <a:t>理　　念</a:t>
            </a:r>
            <a:r>
              <a:rPr kumimoji="1" lang="ja-JP" altLang="en-US" sz="4400" dirty="0" smtClean="0">
                <a:solidFill>
                  <a:schemeClr val="tx1"/>
                </a:solidFill>
              </a:rPr>
              <a:t> </a:t>
            </a:r>
            <a:r>
              <a:rPr lang="ja-JP" altLang="en-US" sz="4400" dirty="0" smtClean="0">
                <a:solidFill>
                  <a:schemeClr val="tx1"/>
                </a:solidFill>
              </a:rPr>
              <a:t>　</a:t>
            </a:r>
            <a:endParaRPr kumimoji="1" lang="ja-JP" altLang="en-US" sz="3600" dirty="0"/>
          </a:p>
        </p:txBody>
      </p:sp>
      <p:sp>
        <p:nvSpPr>
          <p:cNvPr id="3" name="コンテンツ プレースホルダー 2"/>
          <p:cNvSpPr>
            <a:spLocks noGrp="1"/>
          </p:cNvSpPr>
          <p:nvPr>
            <p:ph idx="4294967295"/>
          </p:nvPr>
        </p:nvSpPr>
        <p:spPr>
          <a:xfrm>
            <a:off x="0" y="2996952"/>
            <a:ext cx="7092280" cy="3629000"/>
          </a:xfrm>
        </p:spPr>
        <p:txBody>
          <a:bodyPr/>
          <a:lstStyle/>
          <a:p>
            <a:pPr marL="0" indent="0" algn="ctr">
              <a:buNone/>
            </a:pPr>
            <a:r>
              <a:rPr kumimoji="1" lang="ja-JP" altLang="en-US" dirty="0" smtClean="0"/>
              <a:t>　</a:t>
            </a:r>
            <a:endParaRPr kumimoji="1" lang="en-US" altLang="ja-JP" sz="2800" dirty="0" smtClean="0"/>
          </a:p>
          <a:p>
            <a:pPr marL="0" indent="0" algn="ctr">
              <a:buNone/>
            </a:pPr>
            <a:endParaRPr lang="en-US" altLang="ja-JP" dirty="0"/>
          </a:p>
          <a:p>
            <a:pPr marL="0" indent="0">
              <a:buNone/>
            </a:pPr>
            <a:r>
              <a:rPr kumimoji="1" lang="ja-JP" altLang="en-US" dirty="0" smtClean="0"/>
              <a:t>　　</a:t>
            </a:r>
            <a:r>
              <a:rPr kumimoji="1" lang="ja-JP" altLang="en-US" sz="4000" dirty="0" smtClean="0"/>
              <a:t>ともに　楽しく食べ　</a:t>
            </a:r>
            <a:endParaRPr kumimoji="1" lang="en-US" altLang="ja-JP" sz="4000" dirty="0" smtClean="0"/>
          </a:p>
          <a:p>
            <a:pPr marL="0" indent="0">
              <a:buNone/>
            </a:pPr>
            <a:r>
              <a:rPr lang="ja-JP" altLang="en-US" sz="4000" dirty="0" smtClean="0"/>
              <a:t>　　　ともに　やさしくふれあい</a:t>
            </a:r>
            <a:endParaRPr lang="en-US" altLang="ja-JP" sz="4000" dirty="0"/>
          </a:p>
          <a:p>
            <a:pPr marL="0" indent="0">
              <a:buNone/>
            </a:pPr>
            <a:r>
              <a:rPr lang="ja-JP" altLang="en-US" sz="4000" dirty="0" smtClean="0"/>
              <a:t>　　　　ともに　豊かにひろがる</a:t>
            </a:r>
            <a:endParaRPr kumimoji="1" lang="ja-JP" altLang="en-US" sz="4000" dirty="0"/>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67629" y="1268760"/>
            <a:ext cx="3454966" cy="3413010"/>
          </a:xfrm>
          <a:prstGeom prst="rect">
            <a:avLst/>
          </a:prstGeom>
        </p:spPr>
      </p:pic>
    </p:spTree>
    <p:extLst>
      <p:ext uri="{BB962C8B-B14F-4D97-AF65-F5344CB8AC3E}">
        <p14:creationId xmlns:p14="http://schemas.microsoft.com/office/powerpoint/2010/main" val="97547226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4000"/>
                                        <p:tgtEl>
                                          <p:spTgt spid="2"/>
                                        </p:tgtEl>
                                      </p:cBhvr>
                                    </p:animEffect>
                                    <p:anim calcmode="lin" valueType="num">
                                      <p:cBhvr>
                                        <p:cTn id="8" dur="4000" fill="hold"/>
                                        <p:tgtEl>
                                          <p:spTgt spid="2"/>
                                        </p:tgtEl>
                                        <p:attrNameLst>
                                          <p:attrName>ppt_w</p:attrName>
                                        </p:attrNameLst>
                                      </p:cBhvr>
                                      <p:tavLst>
                                        <p:tav tm="0" fmla="#ppt_w*sin(2.5*pi*$)">
                                          <p:val>
                                            <p:fltVal val="0"/>
                                          </p:val>
                                        </p:tav>
                                        <p:tav tm="100000">
                                          <p:val>
                                            <p:fltVal val="1"/>
                                          </p:val>
                                        </p:tav>
                                      </p:tavLst>
                                    </p:anim>
                                    <p:anim calcmode="lin" valueType="num">
                                      <p:cBhvr>
                                        <p:cTn id="9" dur="400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4000"/>
                            </p:stCondLst>
                            <p:childTnLst>
                              <p:par>
                                <p:cTn id="11" presetID="6" presetClass="entr" presetSubtype="16"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childTnLst>
                          </p:cTn>
                        </p:par>
                        <p:par>
                          <p:cTn id="14" fill="hold">
                            <p:stCondLst>
                              <p:cond delay="6000"/>
                            </p:stCondLst>
                            <p:childTnLst>
                              <p:par>
                                <p:cTn id="15" presetID="42" presetClass="entr" presetSubtype="0" fill="hold"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10"/>
                                        <p:tgtEl>
                                          <p:spTgt spid="3">
                                            <p:txEl>
                                              <p:pRg st="0" end="0"/>
                                            </p:txEl>
                                          </p:spTgt>
                                        </p:tgtEl>
                                      </p:cBhvr>
                                    </p:animEffect>
                                    <p:anim calcmode="lin" valueType="num">
                                      <p:cBhvr>
                                        <p:cTn id="18" dur="1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9" dur="1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20" fill="hold">
                            <p:stCondLst>
                              <p:cond delay="6010"/>
                            </p:stCondLst>
                            <p:childTnLst>
                              <p:par>
                                <p:cTn id="21" presetID="42" presetClass="entr" presetSubtype="0" fill="hold" nodeType="afterEffect">
                                  <p:stCondLst>
                                    <p:cond delay="25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2000"/>
                                        <p:tgtEl>
                                          <p:spTgt spid="3">
                                            <p:txEl>
                                              <p:pRg st="2" end="2"/>
                                            </p:txEl>
                                          </p:spTgt>
                                        </p:tgtEl>
                                      </p:cBhvr>
                                    </p:animEffect>
                                    <p:anim calcmode="lin" valueType="num">
                                      <p:cBhvr>
                                        <p:cTn id="24"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2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6" fill="hold">
                            <p:stCondLst>
                              <p:cond delay="8260"/>
                            </p:stCondLst>
                            <p:childTnLst>
                              <p:par>
                                <p:cTn id="27" presetID="42" presetClass="entr" presetSubtype="0" fill="hold" nodeType="afterEffect">
                                  <p:stCondLst>
                                    <p:cond delay="100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2000"/>
                                        <p:tgtEl>
                                          <p:spTgt spid="3">
                                            <p:txEl>
                                              <p:pRg st="3" end="3"/>
                                            </p:txEl>
                                          </p:spTgt>
                                        </p:tgtEl>
                                      </p:cBhvr>
                                    </p:animEffect>
                                    <p:anim calcmode="lin" valueType="num">
                                      <p:cBhvr>
                                        <p:cTn id="30"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1" dur="2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32" fill="hold">
                            <p:stCondLst>
                              <p:cond delay="11260"/>
                            </p:stCondLst>
                            <p:childTnLst>
                              <p:par>
                                <p:cTn id="33" presetID="42" presetClass="entr" presetSubtype="0" fill="hold" nodeType="afterEffect">
                                  <p:stCondLst>
                                    <p:cond delay="100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2000"/>
                                        <p:tgtEl>
                                          <p:spTgt spid="3">
                                            <p:txEl>
                                              <p:pRg st="4" end="4"/>
                                            </p:txEl>
                                          </p:spTgt>
                                        </p:tgtEl>
                                      </p:cBhvr>
                                    </p:animEffect>
                                    <p:anim calcmode="lin" valueType="num">
                                      <p:cBhvr>
                                        <p:cTn id="36"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2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1026" name="Picture 2" descr="C:\Users\owner\Desktop\介助.jpg"/>
          <p:cNvPicPr>
            <a:picLocks noChangeAspect="1" noChangeArrowheads="1"/>
          </p:cNvPicPr>
          <p:nvPr/>
        </p:nvPicPr>
        <p:blipFill>
          <a:blip r:embed="rId3" cstate="print"/>
          <a:srcRect/>
          <a:stretch>
            <a:fillRect/>
          </a:stretch>
        </p:blipFill>
        <p:spPr bwMode="auto">
          <a:xfrm>
            <a:off x="3203848" y="-26610"/>
            <a:ext cx="5328592" cy="5342926"/>
          </a:xfrm>
          <a:prstGeom prst="rect">
            <a:avLst/>
          </a:prstGeom>
          <a:noFill/>
        </p:spPr>
      </p:pic>
      <p:sp>
        <p:nvSpPr>
          <p:cNvPr id="2" name="タイトル 1"/>
          <p:cNvSpPr>
            <a:spLocks noGrp="1"/>
          </p:cNvSpPr>
          <p:nvPr>
            <p:ph type="title"/>
          </p:nvPr>
        </p:nvSpPr>
        <p:spPr>
          <a:xfrm>
            <a:off x="17616" y="3933056"/>
            <a:ext cx="8856984" cy="3384376"/>
          </a:xfrm>
        </p:spPr>
        <p:txBody>
          <a:bodyPr>
            <a:noAutofit/>
          </a:bodyPr>
          <a:lstStyle/>
          <a:p>
            <a:r>
              <a:rPr kumimoji="1" lang="ja-JP" altLang="en-US" sz="5400" dirty="0" smtClean="0"/>
              <a:t>　</a:t>
            </a:r>
            <a:r>
              <a:rPr kumimoji="1" lang="en-US" altLang="ja-JP" sz="5400" dirty="0" smtClean="0"/>
              <a:t/>
            </a:r>
            <a:br>
              <a:rPr kumimoji="1" lang="en-US" altLang="ja-JP" sz="5400" dirty="0" smtClean="0"/>
            </a:br>
            <a:r>
              <a:rPr lang="ja-JP" altLang="en-US" sz="2000" dirty="0" smtClean="0"/>
              <a:t>平成２４年１２月１６日（日）　　９時３０分開始（受付９時）～１２時</a:t>
            </a:r>
            <a:r>
              <a:rPr lang="en-US" altLang="ja-JP" sz="2000" dirty="0" smtClean="0"/>
              <a:t/>
            </a:r>
            <a:br>
              <a:rPr lang="en-US" altLang="ja-JP" sz="2000" dirty="0" smtClean="0"/>
            </a:br>
            <a:r>
              <a:rPr lang="ja-JP" altLang="en-US" sz="2000" dirty="0" smtClean="0"/>
              <a:t>会場　　</a:t>
            </a:r>
            <a:r>
              <a:rPr lang="ja-JP" altLang="en-US" sz="2000" dirty="0"/>
              <a:t>ウィル</a:t>
            </a:r>
            <a:r>
              <a:rPr lang="ja-JP" altLang="en-US" sz="2000" dirty="0" smtClean="0"/>
              <a:t>愛知（愛知県女性総合センター）大会議室　・参加費　３０００円</a:t>
            </a:r>
            <a:r>
              <a:rPr lang="en-US" altLang="ja-JP" sz="2000" dirty="0" smtClean="0"/>
              <a:t/>
            </a:r>
            <a:br>
              <a:rPr lang="en-US" altLang="ja-JP" sz="2000" dirty="0" smtClean="0"/>
            </a:br>
            <a:r>
              <a:rPr lang="ja-JP" altLang="en-US" sz="2000" dirty="0" smtClean="0"/>
              <a:t>主催　　特定非営利活動法人</a:t>
            </a:r>
            <a:r>
              <a:rPr lang="ja-JP" altLang="en-US" sz="2000" dirty="0" smtClean="0">
                <a:latin typeface="AR勘亭流H" pitchFamily="49" charset="-128"/>
                <a:ea typeface="AR勘亭流H" pitchFamily="49" charset="-128"/>
              </a:rPr>
              <a:t>　</a:t>
            </a:r>
            <a:r>
              <a:rPr lang="ja-JP" altLang="en-US" sz="2000" dirty="0" smtClean="0">
                <a:latin typeface="+mj-ea"/>
              </a:rPr>
              <a:t>ひろがり</a:t>
            </a:r>
            <a:r>
              <a:rPr lang="ja-JP" altLang="en-US" sz="2000" dirty="0" smtClean="0">
                <a:latin typeface="AR勘亭流H" pitchFamily="49" charset="-128"/>
                <a:ea typeface="AR勘亭流H" pitchFamily="49" charset="-128"/>
              </a:rPr>
              <a:t>　</a:t>
            </a:r>
            <a:r>
              <a:rPr lang="ja-JP" altLang="en-US" sz="2000" dirty="0" smtClean="0">
                <a:latin typeface="+mn-ea"/>
                <a:ea typeface="+mn-ea"/>
              </a:rPr>
              <a:t>（連絡先　</a:t>
            </a:r>
            <a:r>
              <a:rPr lang="en-US" altLang="ja-JP" sz="2000" dirty="0" smtClean="0">
                <a:latin typeface="+mn-ea"/>
                <a:ea typeface="+mn-ea"/>
              </a:rPr>
              <a:t>080-4223-1680)</a:t>
            </a:r>
            <a:r>
              <a:rPr lang="en-US" altLang="ja-JP" sz="2000" dirty="0" smtClean="0">
                <a:latin typeface="AR勘亭流H" pitchFamily="49" charset="-128"/>
                <a:ea typeface="AR勘亭流H" pitchFamily="49" charset="-128"/>
              </a:rPr>
              <a:t/>
            </a:r>
            <a:br>
              <a:rPr lang="en-US" altLang="ja-JP" sz="2000" dirty="0" smtClean="0">
                <a:latin typeface="AR勘亭流H" pitchFamily="49" charset="-128"/>
                <a:ea typeface="AR勘亭流H" pitchFamily="49" charset="-128"/>
              </a:rPr>
            </a:br>
            <a:r>
              <a:rPr lang="ja-JP" altLang="en-US" sz="2000" dirty="0" smtClean="0">
                <a:latin typeface="+mn-ea"/>
                <a:ea typeface="+mn-ea"/>
              </a:rPr>
              <a:t> </a:t>
            </a:r>
            <a:r>
              <a:rPr lang="ja-JP" altLang="en-US" sz="1600" dirty="0" smtClean="0">
                <a:latin typeface="+mn-ea"/>
                <a:ea typeface="+mn-ea"/>
              </a:rPr>
              <a:t>日本における摂食指導の土台を築き、精力的に活動されている向井美恵先生の生のお話をお聞きください。当日は、映像による障害児への指導やひろがりの活動の紹介もする予定です。</a:t>
            </a:r>
            <a:r>
              <a:rPr lang="en-US" altLang="ja-JP" sz="1600" dirty="0" smtClean="0"/>
              <a:t/>
            </a:r>
            <a:br>
              <a:rPr lang="en-US" altLang="ja-JP" sz="1600" dirty="0" smtClean="0"/>
            </a:br>
            <a:r>
              <a:rPr lang="ja-JP" altLang="en-US" sz="2000" dirty="0" smtClean="0"/>
              <a:t>　</a:t>
            </a:r>
            <a:r>
              <a:rPr lang="ja-JP" altLang="en-US" sz="5400" dirty="0" smtClean="0"/>
              <a:t>　　　　　　</a:t>
            </a:r>
            <a:endParaRPr kumimoji="1" lang="ja-JP" altLang="en-US" sz="3600" dirty="0"/>
          </a:p>
        </p:txBody>
      </p:sp>
      <p:sp>
        <p:nvSpPr>
          <p:cNvPr id="7" name="テキスト プレースホルダ 6"/>
          <p:cNvSpPr>
            <a:spLocks noGrp="1"/>
          </p:cNvSpPr>
          <p:nvPr>
            <p:ph type="body" idx="1"/>
          </p:nvPr>
        </p:nvSpPr>
        <p:spPr>
          <a:xfrm>
            <a:off x="1115616" y="4293096"/>
            <a:ext cx="6480720" cy="504055"/>
          </a:xfrm>
        </p:spPr>
        <p:txBody>
          <a:bodyPr>
            <a:normAutofit fontScale="62500" lnSpcReduction="20000"/>
          </a:bodyPr>
          <a:lstStyle/>
          <a:p>
            <a:r>
              <a:rPr lang="ja-JP" altLang="en-US" sz="4000" dirty="0" smtClean="0">
                <a:solidFill>
                  <a:srgbClr val="00B0F0"/>
                </a:solidFill>
              </a:rPr>
              <a:t>特定非営利活動法人　</a:t>
            </a:r>
            <a:r>
              <a:rPr lang="ja-JP" altLang="en-US" sz="4000" dirty="0" smtClean="0">
                <a:solidFill>
                  <a:srgbClr val="00B0F0"/>
                </a:solidFill>
                <a:latin typeface="AR勘亭流H" pitchFamily="49" charset="-128"/>
                <a:ea typeface="AR勘亭流H" pitchFamily="49" charset="-128"/>
              </a:rPr>
              <a:t>ひろがり</a:t>
            </a:r>
            <a:r>
              <a:rPr lang="ja-JP" altLang="en-US" sz="4000" dirty="0" smtClean="0">
                <a:solidFill>
                  <a:srgbClr val="00B0F0"/>
                </a:solidFill>
              </a:rPr>
              <a:t>　記念講演会</a:t>
            </a:r>
            <a:endParaRPr kumimoji="1" lang="ja-JP" altLang="en-US" sz="4000" dirty="0">
              <a:solidFill>
                <a:srgbClr val="00B0F0"/>
              </a:solidFill>
            </a:endParaRPr>
          </a:p>
        </p:txBody>
      </p:sp>
      <p:sp>
        <p:nvSpPr>
          <p:cNvPr id="5" name="テキスト プレースホルダ 6"/>
          <p:cNvSpPr txBox="1">
            <a:spLocks/>
          </p:cNvSpPr>
          <p:nvPr/>
        </p:nvSpPr>
        <p:spPr>
          <a:xfrm>
            <a:off x="0" y="2420888"/>
            <a:ext cx="7990657" cy="852115"/>
          </a:xfrm>
          <a:prstGeom prst="rect">
            <a:avLst/>
          </a:prstGeom>
        </p:spPr>
        <p:txBody>
          <a:bodyPr vert="horz" lIns="91440" tIns="45720" rIns="91440" bIns="45720" rtlCol="0" anchor="b">
            <a:normAutofit/>
          </a:bodyPr>
          <a:lstStyle/>
          <a:p>
            <a:pPr>
              <a:spcBef>
                <a:spcPct val="20000"/>
              </a:spcBef>
              <a:buFont typeface="Arial" pitchFamily="34" charset="0"/>
              <a:buNone/>
              <a:defRPr/>
            </a:pPr>
            <a:r>
              <a:rPr lang="ja-JP" altLang="en-US" sz="4000" dirty="0" smtClean="0">
                <a:solidFill>
                  <a:srgbClr val="FF0000"/>
                </a:solidFill>
              </a:rPr>
              <a:t>向井美惠</a:t>
            </a:r>
            <a:r>
              <a:rPr lang="ja-JP" altLang="en-US" sz="4000" dirty="0" smtClean="0">
                <a:solidFill>
                  <a:srgbClr val="FFC000"/>
                </a:solidFill>
              </a:rPr>
              <a:t>特別講演会</a:t>
            </a:r>
            <a:endParaRPr lang="ja-JP" altLang="en-US" sz="4000" dirty="0">
              <a:solidFill>
                <a:srgbClr val="FFC000"/>
              </a:solidFill>
            </a:endParaRPr>
          </a:p>
        </p:txBody>
      </p:sp>
      <p:sp>
        <p:nvSpPr>
          <p:cNvPr id="3" name="テキスト ボックス 2"/>
          <p:cNvSpPr txBox="1"/>
          <p:nvPr/>
        </p:nvSpPr>
        <p:spPr>
          <a:xfrm>
            <a:off x="251520" y="0"/>
            <a:ext cx="3168352" cy="646331"/>
          </a:xfrm>
          <a:prstGeom prst="rect">
            <a:avLst/>
          </a:prstGeom>
          <a:noFill/>
        </p:spPr>
        <p:txBody>
          <a:bodyPr wrap="square" rtlCol="0">
            <a:spAutoFit/>
          </a:bodyPr>
          <a:lstStyle/>
          <a:p>
            <a:r>
              <a:rPr lang="ja-JP" altLang="en-US" sz="3600" dirty="0" smtClean="0"/>
              <a:t>６．　講演会</a:t>
            </a:r>
            <a:endParaRPr lang="ja-JP" altLang="en-US" sz="3600" dirty="0"/>
          </a:p>
        </p:txBody>
      </p:sp>
      <p:sp>
        <p:nvSpPr>
          <p:cNvPr id="4" name="テキスト ボックス 3"/>
          <p:cNvSpPr txBox="1"/>
          <p:nvPr/>
        </p:nvSpPr>
        <p:spPr>
          <a:xfrm>
            <a:off x="179512" y="3273003"/>
            <a:ext cx="8424936" cy="1200329"/>
          </a:xfrm>
          <a:prstGeom prst="rect">
            <a:avLst/>
          </a:prstGeom>
          <a:noFill/>
        </p:spPr>
        <p:txBody>
          <a:bodyPr wrap="square" rtlCol="0">
            <a:spAutoFit/>
          </a:bodyPr>
          <a:lstStyle/>
          <a:p>
            <a:r>
              <a:rPr lang="ja-JP" altLang="en-US" sz="5400" b="1" cap="all" dirty="0">
                <a:solidFill>
                  <a:prstClr val="black"/>
                </a:solidFill>
              </a:rPr>
              <a:t>「食べる力を育てるために」</a:t>
            </a:r>
            <a:r>
              <a:rPr lang="en-US" altLang="ja-JP" sz="5400" b="1" cap="all" dirty="0">
                <a:solidFill>
                  <a:prstClr val="black"/>
                </a:solidFill>
              </a:rPr>
              <a:t/>
            </a:r>
            <a:br>
              <a:rPr lang="en-US" altLang="ja-JP" sz="5400" b="1" cap="all" dirty="0">
                <a:solidFill>
                  <a:prstClr val="black"/>
                </a:solidFill>
              </a:rPr>
            </a:br>
            <a:endParaRPr lang="ja-JP" altLang="en-US" dirty="0">
              <a:solidFill>
                <a:prstClr val="black"/>
              </a:solidFill>
            </a:endParaRPr>
          </a:p>
        </p:txBody>
      </p:sp>
      <p:sp>
        <p:nvSpPr>
          <p:cNvPr id="9" name="テキスト ボックス 8"/>
          <p:cNvSpPr txBox="1"/>
          <p:nvPr/>
        </p:nvSpPr>
        <p:spPr>
          <a:xfrm>
            <a:off x="395536" y="764704"/>
            <a:ext cx="3168352" cy="523220"/>
          </a:xfrm>
          <a:prstGeom prst="rect">
            <a:avLst/>
          </a:prstGeom>
          <a:noFill/>
        </p:spPr>
        <p:txBody>
          <a:bodyPr wrap="square" rtlCol="0">
            <a:spAutoFit/>
          </a:bodyPr>
          <a:lstStyle/>
          <a:p>
            <a:r>
              <a:rPr lang="ja-JP" altLang="en-US" sz="2800" dirty="0" smtClean="0">
                <a:solidFill>
                  <a:srgbClr val="66FF33"/>
                </a:solidFill>
              </a:rPr>
              <a:t>講演会のお知らせ</a:t>
            </a:r>
            <a:endParaRPr lang="ja-JP" altLang="en-US" sz="2800" dirty="0">
              <a:solidFill>
                <a:srgbClr val="66FF33"/>
              </a:solidFill>
            </a:endParaRPr>
          </a:p>
        </p:txBody>
      </p:sp>
    </p:spTree>
    <p:extLst>
      <p:ext uri="{BB962C8B-B14F-4D97-AF65-F5344CB8AC3E}">
        <p14:creationId xmlns:p14="http://schemas.microsoft.com/office/powerpoint/2010/main" val="210890950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2000"/>
                                        <p:tgtEl>
                                          <p:spTgt spid="3"/>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circle(in)">
                                      <p:cBhvr>
                                        <p:cTn id="11" dur="2000"/>
                                        <p:tgtEl>
                                          <p:spTgt spid="1026"/>
                                        </p:tgtEl>
                                      </p:cBhvr>
                                    </p:animEffect>
                                  </p:childTnLst>
                                </p:cTn>
                              </p:par>
                              <p:par>
                                <p:cTn id="12" presetID="16" presetClass="entr" presetSubtype="2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2000"/>
                                        <p:tgtEl>
                                          <p:spTgt spid="9"/>
                                        </p:tgtEl>
                                      </p:cBhvr>
                                    </p:animEffect>
                                  </p:childTnLst>
                                </p:cTn>
                              </p:par>
                            </p:childTnLst>
                          </p:cTn>
                        </p:par>
                        <p:par>
                          <p:cTn id="15" fill="hold">
                            <p:stCondLst>
                              <p:cond delay="4000"/>
                            </p:stCondLst>
                            <p:childTnLst>
                              <p:par>
                                <p:cTn id="16" presetID="16" presetClass="entr" presetSubtype="21" fill="hold" grpId="0" nodeType="after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barn(inVertical)">
                                      <p:cBhvr>
                                        <p:cTn id="18" dur="1500"/>
                                        <p:tgtEl>
                                          <p:spTgt spid="7">
                                            <p:txEl>
                                              <p:pRg st="0" end="0"/>
                                            </p:txEl>
                                          </p:spTgt>
                                        </p:tgtEl>
                                      </p:cBhvr>
                                    </p:animEffect>
                                  </p:childTnLst>
                                </p:cTn>
                              </p:par>
                            </p:childTnLst>
                          </p:cTn>
                        </p:par>
                        <p:par>
                          <p:cTn id="19" fill="hold">
                            <p:stCondLst>
                              <p:cond delay="5500"/>
                            </p:stCondLst>
                            <p:childTnLst>
                              <p:par>
                                <p:cTn id="20" presetID="42" presetClass="entr" presetSubtype="0" fill="hold" nodeType="afterEffect">
                                  <p:stCondLst>
                                    <p:cond delay="100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fade">
                                      <p:cBhvr>
                                        <p:cTn id="22" dur="2500"/>
                                        <p:tgtEl>
                                          <p:spTgt spid="5">
                                            <p:txEl>
                                              <p:pRg st="0" end="0"/>
                                            </p:txEl>
                                          </p:spTgt>
                                        </p:tgtEl>
                                      </p:cBhvr>
                                    </p:animEffect>
                                    <p:anim calcmode="lin" valueType="num">
                                      <p:cBhvr>
                                        <p:cTn id="23" dur="25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4" dur="25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9000"/>
                            </p:stCondLst>
                            <p:childTnLst>
                              <p:par>
                                <p:cTn id="26" presetID="42" presetClass="entr" presetSubtype="0" fill="hold" grpId="0" nodeType="afterEffect">
                                  <p:stCondLst>
                                    <p:cond delay="150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2500"/>
                                        <p:tgtEl>
                                          <p:spTgt spid="4"/>
                                        </p:tgtEl>
                                      </p:cBhvr>
                                    </p:animEffect>
                                    <p:anim calcmode="lin" valueType="num">
                                      <p:cBhvr>
                                        <p:cTn id="29" dur="2500" fill="hold"/>
                                        <p:tgtEl>
                                          <p:spTgt spid="4"/>
                                        </p:tgtEl>
                                        <p:attrNameLst>
                                          <p:attrName>ppt_x</p:attrName>
                                        </p:attrNameLst>
                                      </p:cBhvr>
                                      <p:tavLst>
                                        <p:tav tm="0">
                                          <p:val>
                                            <p:strVal val="#ppt_x"/>
                                          </p:val>
                                        </p:tav>
                                        <p:tav tm="100000">
                                          <p:val>
                                            <p:strVal val="#ppt_x"/>
                                          </p:val>
                                        </p:tav>
                                      </p:tavLst>
                                    </p:anim>
                                    <p:anim calcmode="lin" valueType="num">
                                      <p:cBhvr>
                                        <p:cTn id="30" dur="2500" fill="hold"/>
                                        <p:tgtEl>
                                          <p:spTgt spid="4"/>
                                        </p:tgtEl>
                                        <p:attrNameLst>
                                          <p:attrName>ppt_y</p:attrName>
                                        </p:attrNameLst>
                                      </p:cBhvr>
                                      <p:tavLst>
                                        <p:tav tm="0">
                                          <p:val>
                                            <p:strVal val="#ppt_y+.1"/>
                                          </p:val>
                                        </p:tav>
                                        <p:tav tm="100000">
                                          <p:val>
                                            <p:strVal val="#ppt_y"/>
                                          </p:val>
                                        </p:tav>
                                      </p:tavLst>
                                    </p:anim>
                                  </p:childTnLst>
                                </p:cTn>
                              </p:par>
                            </p:childTnLst>
                          </p:cTn>
                        </p:par>
                        <p:par>
                          <p:cTn id="31" fill="hold">
                            <p:stCondLst>
                              <p:cond delay="13000"/>
                            </p:stCondLst>
                            <p:childTnLst>
                              <p:par>
                                <p:cTn id="32" presetID="55" presetClass="entr" presetSubtype="0" fill="hold" grpId="0" nodeType="afterEffect">
                                  <p:stCondLst>
                                    <p:cond delay="1500"/>
                                  </p:stCondLst>
                                  <p:childTnLst>
                                    <p:set>
                                      <p:cBhvr>
                                        <p:cTn id="33" dur="1" fill="hold">
                                          <p:stCondLst>
                                            <p:cond delay="0"/>
                                          </p:stCondLst>
                                        </p:cTn>
                                        <p:tgtEl>
                                          <p:spTgt spid="2"/>
                                        </p:tgtEl>
                                        <p:attrNameLst>
                                          <p:attrName>style.visibility</p:attrName>
                                        </p:attrNameLst>
                                      </p:cBhvr>
                                      <p:to>
                                        <p:strVal val="visible"/>
                                      </p:to>
                                    </p:set>
                                    <p:anim calcmode="lin" valueType="num">
                                      <p:cBhvr>
                                        <p:cTn id="34" dur="3000" fill="hold"/>
                                        <p:tgtEl>
                                          <p:spTgt spid="2"/>
                                        </p:tgtEl>
                                        <p:attrNameLst>
                                          <p:attrName>ppt_w</p:attrName>
                                        </p:attrNameLst>
                                      </p:cBhvr>
                                      <p:tavLst>
                                        <p:tav tm="0">
                                          <p:val>
                                            <p:strVal val="#ppt_w*0.70"/>
                                          </p:val>
                                        </p:tav>
                                        <p:tav tm="100000">
                                          <p:val>
                                            <p:strVal val="#ppt_w"/>
                                          </p:val>
                                        </p:tav>
                                      </p:tavLst>
                                    </p:anim>
                                    <p:anim calcmode="lin" valueType="num">
                                      <p:cBhvr>
                                        <p:cTn id="35" dur="3000" fill="hold"/>
                                        <p:tgtEl>
                                          <p:spTgt spid="2"/>
                                        </p:tgtEl>
                                        <p:attrNameLst>
                                          <p:attrName>ppt_h</p:attrName>
                                        </p:attrNameLst>
                                      </p:cBhvr>
                                      <p:tavLst>
                                        <p:tav tm="0">
                                          <p:val>
                                            <p:strVal val="#ppt_h"/>
                                          </p:val>
                                        </p:tav>
                                        <p:tav tm="100000">
                                          <p:val>
                                            <p:strVal val="#ppt_h"/>
                                          </p:val>
                                        </p:tav>
                                      </p:tavLst>
                                    </p:anim>
                                    <p:animEffect transition="in" filter="fade">
                                      <p:cBhvr>
                                        <p:cTn id="36"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build="p"/>
      <p:bldP spid="3" grpId="0"/>
      <p:bldP spid="4"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476672"/>
            <a:ext cx="5770984" cy="724942"/>
          </a:xfrm>
        </p:spPr>
        <p:txBody>
          <a:bodyPr/>
          <a:lstStyle/>
          <a:p>
            <a:r>
              <a:rPr kumimoji="1" lang="ja-JP" altLang="en-US" dirty="0" smtClean="0"/>
              <a:t>特定非営利活動法人 ひろがり</a:t>
            </a:r>
            <a:endParaRPr kumimoji="1" lang="ja-JP" altLang="en-US" dirty="0"/>
          </a:p>
        </p:txBody>
      </p:sp>
      <p:sp>
        <p:nvSpPr>
          <p:cNvPr id="3" name="コンテンツ プレースホルダー 2"/>
          <p:cNvSpPr>
            <a:spLocks noGrp="1"/>
          </p:cNvSpPr>
          <p:nvPr>
            <p:ph sz="quarter" idx="1"/>
          </p:nvPr>
        </p:nvSpPr>
        <p:spPr/>
        <p:txBody>
          <a:bodyPr/>
          <a:lstStyle/>
          <a:p>
            <a:pPr marL="0" indent="0">
              <a:buNone/>
            </a:pPr>
            <a:r>
              <a:rPr lang="ja-JP" altLang="en-US" sz="3200" dirty="0" smtClean="0"/>
              <a:t>７　研究事業</a:t>
            </a:r>
            <a:endParaRPr lang="en-US" altLang="ja-JP" dirty="0" smtClean="0"/>
          </a:p>
          <a:p>
            <a:pPr marL="0" indent="0">
              <a:buNone/>
            </a:pPr>
            <a:endParaRPr lang="en-US" altLang="ja-JP" dirty="0"/>
          </a:p>
          <a:p>
            <a:pPr marL="0" indent="0">
              <a:buNone/>
            </a:pPr>
            <a:endParaRPr lang="en-US" altLang="ja-JP" dirty="0" smtClean="0"/>
          </a:p>
          <a:p>
            <a:pPr marL="0" indent="0">
              <a:buNone/>
            </a:pPr>
            <a:endParaRPr lang="en-US" altLang="ja-JP" dirty="0"/>
          </a:p>
          <a:p>
            <a:pPr marL="0" indent="0">
              <a:buNone/>
            </a:pPr>
            <a:endParaRPr lang="en-US" altLang="ja-JP" dirty="0" smtClean="0"/>
          </a:p>
          <a:p>
            <a:pPr marL="0" indent="0">
              <a:buNone/>
            </a:pPr>
            <a:endParaRPr lang="en-US" altLang="ja-JP" dirty="0"/>
          </a:p>
          <a:p>
            <a:pPr marL="0" indent="0">
              <a:buNone/>
            </a:pPr>
            <a:endParaRPr lang="en-US" altLang="ja-JP" dirty="0" smtClean="0"/>
          </a:p>
          <a:p>
            <a:pPr marL="0" indent="0">
              <a:buNone/>
            </a:pPr>
            <a:r>
              <a:rPr lang="ja-JP" altLang="en-US" sz="2800" dirty="0" smtClean="0"/>
              <a:t>８　子育て相談</a:t>
            </a:r>
            <a:endParaRPr lang="en-US" altLang="ja-JP" sz="2800" dirty="0" smtClean="0"/>
          </a:p>
          <a:p>
            <a:pPr marL="0" indent="0">
              <a:buNone/>
            </a:pPr>
            <a:r>
              <a:rPr lang="ja-JP" altLang="en-US" dirty="0"/>
              <a:t>　</a:t>
            </a:r>
            <a:r>
              <a:rPr lang="ja-JP" altLang="en-US" dirty="0" smtClean="0"/>
              <a:t>　　　随時、</a:t>
            </a:r>
            <a:r>
              <a:rPr lang="ja-JP" altLang="en-US" dirty="0" err="1" smtClean="0"/>
              <a:t>障がい</a:t>
            </a:r>
            <a:r>
              <a:rPr lang="ja-JP" altLang="en-US" dirty="0" smtClean="0"/>
              <a:t>児の子育て相談、障がい者の生活相</a:t>
            </a:r>
            <a:endParaRPr lang="en-US" altLang="ja-JP" dirty="0" smtClean="0"/>
          </a:p>
          <a:p>
            <a:pPr marL="0" indent="0">
              <a:buNone/>
            </a:pPr>
            <a:r>
              <a:rPr lang="ja-JP" altLang="en-US" dirty="0"/>
              <a:t>　</a:t>
            </a:r>
            <a:r>
              <a:rPr lang="ja-JP" altLang="en-US" dirty="0" smtClean="0"/>
              <a:t>　　　談などに取り組んでいます。</a:t>
            </a:r>
            <a:endParaRPr lang="en-US" altLang="ja-JP" dirty="0" smtClean="0"/>
          </a:p>
          <a:p>
            <a:pPr marL="0" indent="0">
              <a:buNone/>
            </a:pPr>
            <a:endParaRPr kumimoji="1" lang="ja-JP" altLang="en-US" dirty="0"/>
          </a:p>
        </p:txBody>
      </p:sp>
      <p:sp>
        <p:nvSpPr>
          <p:cNvPr id="4" name="テキスト ボックス 3"/>
          <p:cNvSpPr txBox="1"/>
          <p:nvPr/>
        </p:nvSpPr>
        <p:spPr>
          <a:xfrm>
            <a:off x="1043608" y="2060848"/>
            <a:ext cx="7344816" cy="2677656"/>
          </a:xfrm>
          <a:prstGeom prst="rect">
            <a:avLst/>
          </a:prstGeom>
          <a:noFill/>
        </p:spPr>
        <p:txBody>
          <a:bodyPr wrap="square" rtlCol="0">
            <a:spAutoFit/>
          </a:bodyPr>
          <a:lstStyle/>
          <a:p>
            <a:r>
              <a:rPr kumimoji="1" lang="ja-JP" altLang="en-US" sz="2400" dirty="0" smtClean="0"/>
              <a:t>　これまでも、</a:t>
            </a:r>
            <a:r>
              <a:rPr kumimoji="1" lang="ja-JP" altLang="en-US" sz="2400" dirty="0" err="1" smtClean="0"/>
              <a:t>障がい</a:t>
            </a:r>
            <a:r>
              <a:rPr kumimoji="1" lang="ja-JP" altLang="en-US" sz="2400" dirty="0" smtClean="0"/>
              <a:t>児の子育て、</a:t>
            </a:r>
            <a:r>
              <a:rPr kumimoji="1" lang="ja-JP" altLang="en-US" sz="2400" dirty="0" err="1" smtClean="0"/>
              <a:t>障がい</a:t>
            </a:r>
            <a:r>
              <a:rPr kumimoji="1" lang="ja-JP" altLang="en-US" sz="2400" dirty="0" smtClean="0"/>
              <a:t>者の豊かな</a:t>
            </a:r>
            <a:endParaRPr kumimoji="1" lang="en-US" altLang="ja-JP" sz="2400" dirty="0" smtClean="0"/>
          </a:p>
          <a:p>
            <a:r>
              <a:rPr lang="ja-JP" altLang="en-US" sz="2400" dirty="0" smtClean="0"/>
              <a:t>　</a:t>
            </a:r>
            <a:r>
              <a:rPr kumimoji="1" lang="ja-JP" altLang="en-US" sz="2400" dirty="0" smtClean="0"/>
              <a:t>生活の基盤づくりのためのさまざまな実践的活動を</a:t>
            </a:r>
            <a:endParaRPr kumimoji="1" lang="en-US" altLang="ja-JP" sz="2400" dirty="0" smtClean="0"/>
          </a:p>
          <a:p>
            <a:r>
              <a:rPr lang="ja-JP" altLang="en-US" sz="2400" dirty="0" smtClean="0"/>
              <a:t>　</a:t>
            </a:r>
            <a:r>
              <a:rPr kumimoji="1" lang="ja-JP" altLang="en-US" sz="2400" dirty="0" smtClean="0"/>
              <a:t>積み重ねてきました。</a:t>
            </a:r>
            <a:endParaRPr kumimoji="1" lang="en-US" altLang="ja-JP" sz="2400" dirty="0" smtClean="0"/>
          </a:p>
          <a:p>
            <a:r>
              <a:rPr lang="ja-JP" altLang="en-US" sz="2400" dirty="0" smtClean="0"/>
              <a:t>　その</a:t>
            </a:r>
            <a:r>
              <a:rPr lang="ja-JP" altLang="en-US" sz="2400" dirty="0"/>
              <a:t>実践を</a:t>
            </a:r>
            <a:r>
              <a:rPr lang="ja-JP" altLang="en-US" sz="2400" dirty="0" smtClean="0"/>
              <a:t>通して</a:t>
            </a:r>
            <a:endParaRPr lang="en-US" altLang="ja-JP" sz="2400" dirty="0" smtClean="0"/>
          </a:p>
          <a:p>
            <a:r>
              <a:rPr lang="ja-JP" altLang="en-US" sz="2400" dirty="0" smtClean="0"/>
              <a:t>　よりよい子育ての考え方と進め方について</a:t>
            </a:r>
            <a:endParaRPr lang="en-US" altLang="ja-JP" sz="2400" dirty="0"/>
          </a:p>
          <a:p>
            <a:r>
              <a:rPr kumimoji="1" lang="ja-JP" altLang="en-US" sz="2400" dirty="0" smtClean="0"/>
              <a:t>　研究</a:t>
            </a:r>
            <a:r>
              <a:rPr kumimoji="1" lang="ja-JP" altLang="en-US" sz="2400" dirty="0"/>
              <a:t>活動を</a:t>
            </a:r>
            <a:r>
              <a:rPr kumimoji="1" lang="ja-JP" altLang="en-US" sz="2400" dirty="0" smtClean="0"/>
              <a:t>深め、まとめ、発表していきたいと</a:t>
            </a:r>
            <a:endParaRPr kumimoji="1" lang="en-US" altLang="ja-JP" sz="2400" dirty="0" smtClean="0"/>
          </a:p>
          <a:p>
            <a:r>
              <a:rPr kumimoji="1" lang="ja-JP" altLang="en-US" sz="2400" dirty="0" smtClean="0"/>
              <a:t>　取り組んでいます。</a:t>
            </a:r>
            <a:endParaRPr kumimoji="1" lang="ja-JP" altLang="en-US" sz="2400" dirty="0"/>
          </a:p>
        </p:txBody>
      </p:sp>
    </p:spTree>
    <p:extLst>
      <p:ext uri="{BB962C8B-B14F-4D97-AF65-F5344CB8AC3E}">
        <p14:creationId xmlns:p14="http://schemas.microsoft.com/office/powerpoint/2010/main" val="89119029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2500"/>
                                        <p:tgtEl>
                                          <p:spTgt spid="3">
                                            <p:txEl>
                                              <p:pRg st="0" end="0"/>
                                            </p:txEl>
                                          </p:spTgt>
                                        </p:tgtEl>
                                      </p:cBhvr>
                                    </p:animEffect>
                                  </p:childTnLst>
                                </p:cTn>
                              </p:par>
                            </p:childTnLst>
                          </p:cTn>
                        </p:par>
                        <p:par>
                          <p:cTn id="8" fill="hold">
                            <p:stCondLst>
                              <p:cond delay="2500"/>
                            </p:stCondLst>
                            <p:childTnLst>
                              <p:par>
                                <p:cTn id="9" presetID="22" presetClass="entr" presetSubtype="4" fill="hold" nodeType="afterEffect">
                                  <p:stCondLst>
                                    <p:cond delay="50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wipe(down)">
                                      <p:cBhvr>
                                        <p:cTn id="11" dur="2500"/>
                                        <p:tgtEl>
                                          <p:spTgt spid="4">
                                            <p:txEl>
                                              <p:pRg st="0" end="0"/>
                                            </p:txEl>
                                          </p:spTgt>
                                        </p:tgtEl>
                                      </p:cBhvr>
                                    </p:animEffect>
                                  </p:childTnLst>
                                </p:cTn>
                              </p:par>
                            </p:childTnLst>
                          </p:cTn>
                        </p:par>
                        <p:par>
                          <p:cTn id="12" fill="hold">
                            <p:stCondLst>
                              <p:cond delay="5500"/>
                            </p:stCondLst>
                            <p:childTnLst>
                              <p:par>
                                <p:cTn id="13" presetID="22" presetClass="entr" presetSubtype="4" fill="hold" nodeType="after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wipe(down)">
                                      <p:cBhvr>
                                        <p:cTn id="15" dur="2500"/>
                                        <p:tgtEl>
                                          <p:spTgt spid="4">
                                            <p:txEl>
                                              <p:pRg st="1" end="1"/>
                                            </p:txEl>
                                          </p:spTgt>
                                        </p:tgtEl>
                                      </p:cBhvr>
                                    </p:animEffect>
                                  </p:childTnLst>
                                </p:cTn>
                              </p:par>
                            </p:childTnLst>
                          </p:cTn>
                        </p:par>
                        <p:par>
                          <p:cTn id="16" fill="hold">
                            <p:stCondLst>
                              <p:cond delay="8000"/>
                            </p:stCondLst>
                            <p:childTnLst>
                              <p:par>
                                <p:cTn id="17" presetID="22" presetClass="entr" presetSubtype="4" fill="hold" nodeType="after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wipe(down)">
                                      <p:cBhvr>
                                        <p:cTn id="19" dur="2500"/>
                                        <p:tgtEl>
                                          <p:spTgt spid="4">
                                            <p:txEl>
                                              <p:pRg st="2" end="2"/>
                                            </p:txEl>
                                          </p:spTgt>
                                        </p:tgtEl>
                                      </p:cBhvr>
                                    </p:animEffect>
                                  </p:childTnLst>
                                </p:cTn>
                              </p:par>
                            </p:childTnLst>
                          </p:cTn>
                        </p:par>
                        <p:par>
                          <p:cTn id="20" fill="hold">
                            <p:stCondLst>
                              <p:cond delay="10500"/>
                            </p:stCondLst>
                            <p:childTnLst>
                              <p:par>
                                <p:cTn id="21" presetID="22" presetClass="entr" presetSubtype="4" fill="hold" nodeType="after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Effect transition="in" filter="wipe(down)">
                                      <p:cBhvr>
                                        <p:cTn id="23" dur="2500"/>
                                        <p:tgtEl>
                                          <p:spTgt spid="4">
                                            <p:txEl>
                                              <p:pRg st="3" end="3"/>
                                            </p:txEl>
                                          </p:spTgt>
                                        </p:tgtEl>
                                      </p:cBhvr>
                                    </p:animEffect>
                                  </p:childTnLst>
                                </p:cTn>
                              </p:par>
                            </p:childTnLst>
                          </p:cTn>
                        </p:par>
                        <p:par>
                          <p:cTn id="24" fill="hold">
                            <p:stCondLst>
                              <p:cond delay="13000"/>
                            </p:stCondLst>
                            <p:childTnLst>
                              <p:par>
                                <p:cTn id="25" presetID="22" presetClass="entr" presetSubtype="4" fill="hold" nodeType="after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down)">
                                      <p:cBhvr>
                                        <p:cTn id="27" dur="2500"/>
                                        <p:tgtEl>
                                          <p:spTgt spid="4">
                                            <p:txEl>
                                              <p:pRg st="4" end="4"/>
                                            </p:txEl>
                                          </p:spTgt>
                                        </p:tgtEl>
                                      </p:cBhvr>
                                    </p:animEffect>
                                  </p:childTnLst>
                                </p:cTn>
                              </p:par>
                            </p:childTnLst>
                          </p:cTn>
                        </p:par>
                        <p:par>
                          <p:cTn id="28" fill="hold">
                            <p:stCondLst>
                              <p:cond delay="15500"/>
                            </p:stCondLst>
                            <p:childTnLst>
                              <p:par>
                                <p:cTn id="29" presetID="22" presetClass="entr" presetSubtype="4" fill="hold" nodeType="after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Effect transition="in" filter="wipe(down)">
                                      <p:cBhvr>
                                        <p:cTn id="31" dur="2500"/>
                                        <p:tgtEl>
                                          <p:spTgt spid="4">
                                            <p:txEl>
                                              <p:pRg st="5" end="5"/>
                                            </p:txEl>
                                          </p:spTgt>
                                        </p:tgtEl>
                                      </p:cBhvr>
                                    </p:animEffect>
                                  </p:childTnLst>
                                </p:cTn>
                              </p:par>
                            </p:childTnLst>
                          </p:cTn>
                        </p:par>
                        <p:par>
                          <p:cTn id="32" fill="hold">
                            <p:stCondLst>
                              <p:cond delay="18000"/>
                            </p:stCondLst>
                            <p:childTnLst>
                              <p:par>
                                <p:cTn id="33" presetID="22" presetClass="entr" presetSubtype="4" fill="hold" nodeType="after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animEffect transition="in" filter="wipe(down)">
                                      <p:cBhvr>
                                        <p:cTn id="35" dur="2500"/>
                                        <p:tgtEl>
                                          <p:spTgt spid="4">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barn(inVertical)">
                                      <p:cBhvr>
                                        <p:cTn id="40" dur="2500"/>
                                        <p:tgtEl>
                                          <p:spTgt spid="3">
                                            <p:txEl>
                                              <p:pRg st="7" end="7"/>
                                            </p:txEl>
                                          </p:spTgt>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Effect transition="in" filter="fade">
                                      <p:cBhvr>
                                        <p:cTn id="44" dur="2000"/>
                                        <p:tgtEl>
                                          <p:spTgt spid="3">
                                            <p:txEl>
                                              <p:pRg st="8" end="8"/>
                                            </p:txEl>
                                          </p:spTgt>
                                        </p:tgtEl>
                                      </p:cBhvr>
                                    </p:animEffect>
                                    <p:anim calcmode="lin" valueType="num">
                                      <p:cBhvr>
                                        <p:cTn id="45" dur="2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6" dur="2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42" presetClass="entr" presetSubtype="0" fill="hold" nodeType="afterEffect">
                                  <p:stCondLst>
                                    <p:cond delay="0"/>
                                  </p:stCondLst>
                                  <p:childTnLst>
                                    <p:set>
                                      <p:cBhvr>
                                        <p:cTn id="49" dur="1" fill="hold">
                                          <p:stCondLst>
                                            <p:cond delay="0"/>
                                          </p:stCondLst>
                                        </p:cTn>
                                        <p:tgtEl>
                                          <p:spTgt spid="3">
                                            <p:txEl>
                                              <p:pRg st="9" end="9"/>
                                            </p:txEl>
                                          </p:spTgt>
                                        </p:tgtEl>
                                        <p:attrNameLst>
                                          <p:attrName>style.visibility</p:attrName>
                                        </p:attrNameLst>
                                      </p:cBhvr>
                                      <p:to>
                                        <p:strVal val="visible"/>
                                      </p:to>
                                    </p:set>
                                    <p:animEffect transition="in" filter="fade">
                                      <p:cBhvr>
                                        <p:cTn id="50" dur="2000"/>
                                        <p:tgtEl>
                                          <p:spTgt spid="3">
                                            <p:txEl>
                                              <p:pRg st="9" end="9"/>
                                            </p:txEl>
                                          </p:spTgt>
                                        </p:tgtEl>
                                      </p:cBhvr>
                                    </p:animEffect>
                                    <p:anim calcmode="lin" valueType="num">
                                      <p:cBhvr>
                                        <p:cTn id="51" dur="2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2" dur="2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sz="quarter" idx="1"/>
          </p:nvPr>
        </p:nvSpPr>
        <p:spPr>
          <a:xfrm>
            <a:off x="395536" y="1124744"/>
            <a:ext cx="7827640" cy="5256584"/>
          </a:xfrm>
          <a:solidFill>
            <a:schemeClr val="bg1"/>
          </a:solidFill>
        </p:spPr>
        <p:txBody>
          <a:bodyPr/>
          <a:lstStyle/>
          <a:p>
            <a:pPr marL="0" indent="0">
              <a:buNone/>
            </a:pPr>
            <a:r>
              <a:rPr kumimoji="1" lang="ja-JP" altLang="en-US" sz="3600" dirty="0" smtClean="0"/>
              <a:t>活動のベースとなる考え方と進め方</a:t>
            </a:r>
            <a:endParaRPr kumimoji="1" lang="en-US" altLang="ja-JP" sz="3600" dirty="0" smtClean="0"/>
          </a:p>
          <a:p>
            <a:pPr marL="0" indent="0">
              <a:buNone/>
            </a:pPr>
            <a:endParaRPr lang="en-US" altLang="ja-JP" sz="1600" dirty="0" smtClean="0"/>
          </a:p>
          <a:p>
            <a:pPr marL="0" indent="0">
              <a:buNone/>
            </a:pPr>
            <a:endParaRPr lang="en-US" altLang="ja-JP" sz="1600" dirty="0"/>
          </a:p>
          <a:p>
            <a:pPr marL="0" indent="0">
              <a:buNone/>
            </a:pPr>
            <a:r>
              <a:rPr kumimoji="1" lang="ja-JP" altLang="en-US" dirty="0" smtClean="0"/>
              <a:t>　　　　　</a:t>
            </a:r>
            <a:endParaRPr kumimoji="1" lang="en-US" altLang="ja-JP" dirty="0" smtClean="0"/>
          </a:p>
          <a:p>
            <a:pPr marL="0" indent="0">
              <a:buNone/>
            </a:pPr>
            <a:r>
              <a:rPr lang="ja-JP" altLang="en-US" dirty="0" smtClean="0"/>
              <a:t>　　　　　</a:t>
            </a:r>
            <a:r>
              <a:rPr kumimoji="1" lang="ja-JP" altLang="en-US" dirty="0" smtClean="0"/>
              <a:t>ともに楽しく食べ</a:t>
            </a:r>
            <a:endParaRPr kumimoji="1" lang="en-US" altLang="ja-JP" dirty="0" smtClean="0"/>
          </a:p>
          <a:p>
            <a:pPr marL="0" indent="0">
              <a:buNone/>
            </a:pPr>
            <a:endParaRPr kumimoji="1" lang="en-US" altLang="ja-JP" sz="800" dirty="0" smtClean="0"/>
          </a:p>
          <a:p>
            <a:pPr marL="0" indent="0">
              <a:buNone/>
            </a:pPr>
            <a:r>
              <a:rPr lang="ja-JP" altLang="en-US" dirty="0"/>
              <a:t>　</a:t>
            </a:r>
            <a:r>
              <a:rPr lang="ja-JP" altLang="en-US" dirty="0" smtClean="0"/>
              <a:t>　　　　　　ともにやさしくふれあい</a:t>
            </a:r>
            <a:endParaRPr lang="en-US" altLang="ja-JP" dirty="0" smtClean="0"/>
          </a:p>
          <a:p>
            <a:pPr marL="0" indent="0">
              <a:buNone/>
            </a:pPr>
            <a:endParaRPr lang="en-US" altLang="ja-JP" sz="800" dirty="0" smtClean="0"/>
          </a:p>
          <a:p>
            <a:pPr marL="0" indent="0">
              <a:buNone/>
            </a:pPr>
            <a:r>
              <a:rPr kumimoji="1" lang="ja-JP" altLang="en-US" dirty="0"/>
              <a:t>　</a:t>
            </a:r>
            <a:r>
              <a:rPr kumimoji="1" lang="ja-JP" altLang="en-US" dirty="0" smtClean="0"/>
              <a:t>　　　　　　　　ともに豊かにひろがる</a:t>
            </a:r>
            <a:endParaRPr kumimoji="1" lang="ja-JP" altLang="en-US" dirty="0"/>
          </a:p>
        </p:txBody>
      </p:sp>
      <p:sp>
        <p:nvSpPr>
          <p:cNvPr id="4" name="雲 3"/>
          <p:cNvSpPr/>
          <p:nvPr/>
        </p:nvSpPr>
        <p:spPr>
          <a:xfrm>
            <a:off x="4211960" y="1772816"/>
            <a:ext cx="3600400" cy="1584176"/>
          </a:xfrm>
          <a:prstGeom prst="cloud">
            <a:avLst/>
          </a:prstGeom>
          <a:solidFill>
            <a:schemeClr val="bg1"/>
          </a:solidFill>
          <a:ln>
            <a:solidFill>
              <a:srgbClr val="66FF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摂食指導</a:t>
            </a:r>
            <a:endParaRPr kumimoji="1" lang="en-US" altLang="ja-JP" dirty="0" smtClean="0">
              <a:solidFill>
                <a:schemeClr val="tx1"/>
              </a:solidFill>
            </a:endParaRPr>
          </a:p>
          <a:p>
            <a:pPr algn="ctr"/>
            <a:r>
              <a:rPr lang="ja-JP" altLang="en-US" dirty="0" smtClean="0">
                <a:solidFill>
                  <a:schemeClr val="tx1"/>
                </a:solidFill>
              </a:rPr>
              <a:t>楽しくおいしく安全な食事支援</a:t>
            </a:r>
            <a:endParaRPr kumimoji="1" lang="ja-JP" altLang="en-US" dirty="0">
              <a:solidFill>
                <a:schemeClr val="tx1"/>
              </a:solidFill>
            </a:endParaRPr>
          </a:p>
        </p:txBody>
      </p:sp>
      <p:sp>
        <p:nvSpPr>
          <p:cNvPr id="5" name="雲形吹き出し 4"/>
          <p:cNvSpPr/>
          <p:nvPr/>
        </p:nvSpPr>
        <p:spPr>
          <a:xfrm>
            <a:off x="251520" y="4509120"/>
            <a:ext cx="2695630" cy="1728192"/>
          </a:xfrm>
          <a:prstGeom prst="cloudCallout">
            <a:avLst>
              <a:gd name="adj1" fmla="val 14956"/>
              <a:gd name="adj2" fmla="val -84586"/>
            </a:avLst>
          </a:prstGeom>
          <a:solidFill>
            <a:schemeClr val="bg1"/>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ふれあい体操</a:t>
            </a:r>
            <a:endParaRPr kumimoji="1" lang="en-US" altLang="ja-JP" dirty="0" smtClean="0">
              <a:solidFill>
                <a:schemeClr val="tx1"/>
              </a:solidFill>
            </a:endParaRPr>
          </a:p>
          <a:p>
            <a:pPr algn="ctr"/>
            <a:r>
              <a:rPr lang="ja-JP" altLang="en-US" dirty="0">
                <a:solidFill>
                  <a:schemeClr val="tx1"/>
                </a:solidFill>
              </a:rPr>
              <a:t>ふれあいダンスなど</a:t>
            </a:r>
            <a:endParaRPr kumimoji="1" lang="ja-JP" altLang="en-US" dirty="0">
              <a:solidFill>
                <a:schemeClr val="tx1"/>
              </a:solidFill>
            </a:endParaRPr>
          </a:p>
        </p:txBody>
      </p:sp>
      <p:sp>
        <p:nvSpPr>
          <p:cNvPr id="6" name="雲形吹き出し 5"/>
          <p:cNvSpPr/>
          <p:nvPr/>
        </p:nvSpPr>
        <p:spPr>
          <a:xfrm>
            <a:off x="4067944" y="4941168"/>
            <a:ext cx="3816424" cy="1260410"/>
          </a:xfrm>
          <a:prstGeom prst="cloudCallout">
            <a:avLst>
              <a:gd name="adj1" fmla="val -30566"/>
              <a:gd name="adj2" fmla="val -76765"/>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静的弛緩誘導法の活用</a:t>
            </a:r>
            <a:endParaRPr kumimoji="1" lang="ja-JP" altLang="en-US" dirty="0">
              <a:solidFill>
                <a:schemeClr val="tx1"/>
              </a:solidFill>
            </a:endParaRPr>
          </a:p>
        </p:txBody>
      </p:sp>
      <p:sp>
        <p:nvSpPr>
          <p:cNvPr id="7" name="タイトル 1"/>
          <p:cNvSpPr>
            <a:spLocks noGrp="1"/>
          </p:cNvSpPr>
          <p:nvPr>
            <p:ph type="title"/>
          </p:nvPr>
        </p:nvSpPr>
        <p:spPr>
          <a:xfrm>
            <a:off x="304456" y="332656"/>
            <a:ext cx="5635695" cy="796950"/>
          </a:xfrm>
        </p:spPr>
        <p:txBody>
          <a:bodyPr/>
          <a:lstStyle/>
          <a:p>
            <a:r>
              <a:rPr lang="ja-JP" altLang="en-US" dirty="0"/>
              <a:t>特定非営利活動</a:t>
            </a:r>
            <a:r>
              <a:rPr lang="ja-JP" altLang="en-US" dirty="0" smtClean="0"/>
              <a:t>法人 ひろがり</a:t>
            </a:r>
            <a:endParaRPr kumimoji="1" lang="ja-JP" altLang="en-US" dirty="0"/>
          </a:p>
        </p:txBody>
      </p:sp>
    </p:spTree>
    <p:extLst>
      <p:ext uri="{BB962C8B-B14F-4D97-AF65-F5344CB8AC3E}">
        <p14:creationId xmlns:p14="http://schemas.microsoft.com/office/powerpoint/2010/main" val="256754281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2000"/>
                                        <p:tgtEl>
                                          <p:spTgt spid="3">
                                            <p:txEl>
                                              <p:pRg st="0" end="0"/>
                                            </p:txEl>
                                          </p:spTgt>
                                        </p:tgtEl>
                                      </p:cBhvr>
                                    </p:animEffect>
                                  </p:childTnLst>
                                </p:cTn>
                              </p:par>
                            </p:childTnLst>
                          </p:cTn>
                        </p:par>
                        <p:par>
                          <p:cTn id="8" fill="hold">
                            <p:stCondLst>
                              <p:cond delay="2000"/>
                            </p:stCondLst>
                            <p:childTnLst>
                              <p:par>
                                <p:cTn id="9" presetID="37" presetClass="entr" presetSubtype="0" fill="hold" nodeType="afterEffect">
                                  <p:stCondLst>
                                    <p:cond delay="50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fade">
                                      <p:cBhvr>
                                        <p:cTn id="11" dur="2500"/>
                                        <p:tgtEl>
                                          <p:spTgt spid="3">
                                            <p:txEl>
                                              <p:pRg st="3" end="3"/>
                                            </p:txEl>
                                          </p:spTgt>
                                        </p:tgtEl>
                                      </p:cBhvr>
                                    </p:animEffect>
                                    <p:anim calcmode="lin" valueType="num">
                                      <p:cBhvr>
                                        <p:cTn id="12" dur="2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3" dur="225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14" dur="250" accel="100000" fill="hold">
                                          <p:stCondLst>
                                            <p:cond delay="225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par>
                          <p:cTn id="15" fill="hold">
                            <p:stCondLst>
                              <p:cond delay="5000"/>
                            </p:stCondLst>
                            <p:childTnLst>
                              <p:par>
                                <p:cTn id="16" presetID="37" presetClass="entr" presetSubtype="0" fill="hold" nodeType="afterEffect">
                                  <p:stCondLst>
                                    <p:cond delay="50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2500"/>
                                        <p:tgtEl>
                                          <p:spTgt spid="3">
                                            <p:txEl>
                                              <p:pRg st="4" end="4"/>
                                            </p:txEl>
                                          </p:spTgt>
                                        </p:tgtEl>
                                      </p:cBhvr>
                                    </p:animEffect>
                                    <p:anim calcmode="lin" valueType="num">
                                      <p:cBhvr>
                                        <p:cTn id="19" dur="2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0" dur="225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21" dur="250" accel="100000" fill="hold">
                                          <p:stCondLst>
                                            <p:cond delay="2250"/>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par>
                          <p:cTn id="22" fill="hold">
                            <p:stCondLst>
                              <p:cond delay="8000"/>
                            </p:stCondLst>
                            <p:childTnLst>
                              <p:par>
                                <p:cTn id="23" presetID="25" presetClass="entr" presetSubtype="0" fill="hold" grpId="0" nodeType="afterEffect">
                                  <p:stCondLst>
                                    <p:cond delay="1500"/>
                                  </p:stCondLst>
                                  <p:childTnLst>
                                    <p:set>
                                      <p:cBhvr>
                                        <p:cTn id="24" dur="1" fill="hold">
                                          <p:stCondLst>
                                            <p:cond delay="0"/>
                                          </p:stCondLst>
                                        </p:cTn>
                                        <p:tgtEl>
                                          <p:spTgt spid="4"/>
                                        </p:tgtEl>
                                        <p:attrNameLst>
                                          <p:attrName>style.visibility</p:attrName>
                                        </p:attrNameLst>
                                      </p:cBhvr>
                                      <p:to>
                                        <p:strVal val="visible"/>
                                      </p:to>
                                    </p:set>
                                    <p:anim calcmode="lin" valueType="num">
                                      <p:cBhvr>
                                        <p:cTn id="25" dur="10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26" dur="10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27" dur="1000" accel="50000" fill="hold">
                                          <p:stCondLst>
                                            <p:cond delay="1000"/>
                                          </p:stCondLst>
                                        </p:cTn>
                                        <p:tgtEl>
                                          <p:spTgt spid="4"/>
                                        </p:tgtEl>
                                        <p:attrNameLst>
                                          <p:attrName>ppt_w</p:attrName>
                                        </p:attrNameLst>
                                      </p:cBhvr>
                                      <p:tavLst>
                                        <p:tav tm="0">
                                          <p:val>
                                            <p:strVal val="#ppt_w*.05"/>
                                          </p:val>
                                        </p:tav>
                                        <p:tav tm="100000">
                                          <p:val>
                                            <p:strVal val="#ppt_w"/>
                                          </p:val>
                                        </p:tav>
                                      </p:tavLst>
                                    </p:anim>
                                    <p:anim calcmode="lin" valueType="num">
                                      <p:cBhvr>
                                        <p:cTn id="28" dur="2000" fill="hold"/>
                                        <p:tgtEl>
                                          <p:spTgt spid="4"/>
                                        </p:tgtEl>
                                        <p:attrNameLst>
                                          <p:attrName>ppt_h</p:attrName>
                                        </p:attrNameLst>
                                      </p:cBhvr>
                                      <p:tavLst>
                                        <p:tav tm="0">
                                          <p:val>
                                            <p:strVal val="#ppt_h"/>
                                          </p:val>
                                        </p:tav>
                                        <p:tav tm="100000">
                                          <p:val>
                                            <p:strVal val="#ppt_h"/>
                                          </p:val>
                                        </p:tav>
                                      </p:tavLst>
                                    </p:anim>
                                    <p:anim calcmode="lin" valueType="num">
                                      <p:cBhvr>
                                        <p:cTn id="29" dur="10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0" dur="10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1" dur="1000" accel="50000" fill="hold">
                                          <p:stCondLst>
                                            <p:cond delay="1000"/>
                                          </p:stCondLst>
                                        </p:cTn>
                                        <p:tgtEl>
                                          <p:spTgt spid="4"/>
                                        </p:tgtEl>
                                        <p:attrNameLst>
                                          <p:attrName>ppt_y</p:attrName>
                                        </p:attrNameLst>
                                      </p:cBhvr>
                                      <p:tavLst>
                                        <p:tav tm="0">
                                          <p:val>
                                            <p:strVal val="#ppt_y+.1"/>
                                          </p:val>
                                        </p:tav>
                                        <p:tav tm="100000">
                                          <p:val>
                                            <p:strVal val="#ppt_y"/>
                                          </p:val>
                                        </p:tav>
                                      </p:tavLst>
                                    </p:anim>
                                    <p:animEffect transition="in" filter="fade">
                                      <p:cBhvr>
                                        <p:cTn id="32" dur="2000" decel="50000">
                                          <p:stCondLst>
                                            <p:cond delay="0"/>
                                          </p:stCondLst>
                                        </p:cTn>
                                        <p:tgtEl>
                                          <p:spTgt spid="4"/>
                                        </p:tgtEl>
                                      </p:cBhvr>
                                    </p:animEffect>
                                  </p:childTnLst>
                                </p:cTn>
                              </p:par>
                            </p:childTnLst>
                          </p:cTn>
                        </p:par>
                        <p:par>
                          <p:cTn id="33" fill="hold">
                            <p:stCondLst>
                              <p:cond delay="11500"/>
                            </p:stCondLst>
                            <p:childTnLst>
                              <p:par>
                                <p:cTn id="34" presetID="37" presetClass="entr" presetSubtype="0" fill="hold" nodeType="afterEffect">
                                  <p:stCondLst>
                                    <p:cond delay="200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2500"/>
                                        <p:tgtEl>
                                          <p:spTgt spid="3">
                                            <p:txEl>
                                              <p:pRg st="6" end="6"/>
                                            </p:txEl>
                                          </p:spTgt>
                                        </p:tgtEl>
                                      </p:cBhvr>
                                    </p:animEffect>
                                    <p:anim calcmode="lin" valueType="num">
                                      <p:cBhvr>
                                        <p:cTn id="37" dur="2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8" dur="2250" decel="100000" fill="hold"/>
                                        <p:tgtEl>
                                          <p:spTgt spid="3">
                                            <p:txEl>
                                              <p:pRg st="6" end="6"/>
                                            </p:txEl>
                                          </p:spTgt>
                                        </p:tgtEl>
                                        <p:attrNameLst>
                                          <p:attrName>ppt_y</p:attrName>
                                        </p:attrNameLst>
                                      </p:cBhvr>
                                      <p:tavLst>
                                        <p:tav tm="0">
                                          <p:val>
                                            <p:strVal val="#ppt_y+1"/>
                                          </p:val>
                                        </p:tav>
                                        <p:tav tm="100000">
                                          <p:val>
                                            <p:strVal val="#ppt_y-.03"/>
                                          </p:val>
                                        </p:tav>
                                      </p:tavLst>
                                    </p:anim>
                                    <p:anim calcmode="lin" valueType="num">
                                      <p:cBhvr>
                                        <p:cTn id="39" dur="250" accel="100000" fill="hold">
                                          <p:stCondLst>
                                            <p:cond delay="2250"/>
                                          </p:stCondLst>
                                        </p:cTn>
                                        <p:tgtEl>
                                          <p:spTgt spid="3">
                                            <p:txEl>
                                              <p:pRg st="6" end="6"/>
                                            </p:txEl>
                                          </p:spTgt>
                                        </p:tgtEl>
                                        <p:attrNameLst>
                                          <p:attrName>ppt_y</p:attrName>
                                        </p:attrNameLst>
                                      </p:cBhvr>
                                      <p:tavLst>
                                        <p:tav tm="0">
                                          <p:val>
                                            <p:strVal val="#ppt_y-.03"/>
                                          </p:val>
                                        </p:tav>
                                        <p:tav tm="100000">
                                          <p:val>
                                            <p:strVal val="#ppt_y"/>
                                          </p:val>
                                        </p:tav>
                                      </p:tavLst>
                                    </p:anim>
                                  </p:childTnLst>
                                </p:cTn>
                              </p:par>
                            </p:childTnLst>
                          </p:cTn>
                        </p:par>
                        <p:par>
                          <p:cTn id="40" fill="hold">
                            <p:stCondLst>
                              <p:cond delay="16000"/>
                            </p:stCondLst>
                            <p:childTnLst>
                              <p:par>
                                <p:cTn id="41" presetID="25" presetClass="entr" presetSubtype="0" fill="hold" grpId="0" nodeType="afterEffect">
                                  <p:stCondLst>
                                    <p:cond delay="1500"/>
                                  </p:stCondLst>
                                  <p:childTnLst>
                                    <p:set>
                                      <p:cBhvr>
                                        <p:cTn id="42" dur="1" fill="hold">
                                          <p:stCondLst>
                                            <p:cond delay="0"/>
                                          </p:stCondLst>
                                        </p:cTn>
                                        <p:tgtEl>
                                          <p:spTgt spid="5"/>
                                        </p:tgtEl>
                                        <p:attrNameLst>
                                          <p:attrName>style.visibility</p:attrName>
                                        </p:attrNameLst>
                                      </p:cBhvr>
                                      <p:to>
                                        <p:strVal val="visible"/>
                                      </p:to>
                                    </p:set>
                                    <p:anim calcmode="lin" valueType="num">
                                      <p:cBhvr>
                                        <p:cTn id="43" dur="10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4" dur="10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5" dur="1000" accel="50000" fill="hold">
                                          <p:stCondLst>
                                            <p:cond delay="1000"/>
                                          </p:stCondLst>
                                        </p:cTn>
                                        <p:tgtEl>
                                          <p:spTgt spid="5"/>
                                        </p:tgtEl>
                                        <p:attrNameLst>
                                          <p:attrName>ppt_w</p:attrName>
                                        </p:attrNameLst>
                                      </p:cBhvr>
                                      <p:tavLst>
                                        <p:tav tm="0">
                                          <p:val>
                                            <p:strVal val="#ppt_w*.05"/>
                                          </p:val>
                                        </p:tav>
                                        <p:tav tm="100000">
                                          <p:val>
                                            <p:strVal val="#ppt_w"/>
                                          </p:val>
                                        </p:tav>
                                      </p:tavLst>
                                    </p:anim>
                                    <p:anim calcmode="lin" valueType="num">
                                      <p:cBhvr>
                                        <p:cTn id="46" dur="2000" fill="hold"/>
                                        <p:tgtEl>
                                          <p:spTgt spid="5"/>
                                        </p:tgtEl>
                                        <p:attrNameLst>
                                          <p:attrName>ppt_h</p:attrName>
                                        </p:attrNameLst>
                                      </p:cBhvr>
                                      <p:tavLst>
                                        <p:tav tm="0">
                                          <p:val>
                                            <p:strVal val="#ppt_h"/>
                                          </p:val>
                                        </p:tav>
                                        <p:tav tm="100000">
                                          <p:val>
                                            <p:strVal val="#ppt_h"/>
                                          </p:val>
                                        </p:tav>
                                      </p:tavLst>
                                    </p:anim>
                                    <p:anim calcmode="lin" valueType="num">
                                      <p:cBhvr>
                                        <p:cTn id="47" dur="10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8" dur="10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49" dur="1000" accel="50000" fill="hold">
                                          <p:stCondLst>
                                            <p:cond delay="1000"/>
                                          </p:stCondLst>
                                        </p:cTn>
                                        <p:tgtEl>
                                          <p:spTgt spid="5"/>
                                        </p:tgtEl>
                                        <p:attrNameLst>
                                          <p:attrName>ppt_y</p:attrName>
                                        </p:attrNameLst>
                                      </p:cBhvr>
                                      <p:tavLst>
                                        <p:tav tm="0">
                                          <p:val>
                                            <p:strVal val="#ppt_y+.1"/>
                                          </p:val>
                                        </p:tav>
                                        <p:tav tm="100000">
                                          <p:val>
                                            <p:strVal val="#ppt_y"/>
                                          </p:val>
                                        </p:tav>
                                      </p:tavLst>
                                    </p:anim>
                                    <p:animEffect transition="in" filter="fade">
                                      <p:cBhvr>
                                        <p:cTn id="50" dur="2000" decel="50000">
                                          <p:stCondLst>
                                            <p:cond delay="0"/>
                                          </p:stCondLst>
                                        </p:cTn>
                                        <p:tgtEl>
                                          <p:spTgt spid="5"/>
                                        </p:tgtEl>
                                      </p:cBhvr>
                                    </p:animEffect>
                                  </p:childTnLst>
                                </p:cTn>
                              </p:par>
                            </p:childTnLst>
                          </p:cTn>
                        </p:par>
                        <p:par>
                          <p:cTn id="51" fill="hold">
                            <p:stCondLst>
                              <p:cond delay="19500"/>
                            </p:stCondLst>
                            <p:childTnLst>
                              <p:par>
                                <p:cTn id="52" presetID="37" presetClass="entr" presetSubtype="0" fill="hold" nodeType="afterEffect">
                                  <p:stCondLst>
                                    <p:cond delay="2000"/>
                                  </p:stCondLst>
                                  <p:childTnLst>
                                    <p:set>
                                      <p:cBhvr>
                                        <p:cTn id="53" dur="1" fill="hold">
                                          <p:stCondLst>
                                            <p:cond delay="0"/>
                                          </p:stCondLst>
                                        </p:cTn>
                                        <p:tgtEl>
                                          <p:spTgt spid="3">
                                            <p:txEl>
                                              <p:pRg st="8" end="8"/>
                                            </p:txEl>
                                          </p:spTgt>
                                        </p:tgtEl>
                                        <p:attrNameLst>
                                          <p:attrName>style.visibility</p:attrName>
                                        </p:attrNameLst>
                                      </p:cBhvr>
                                      <p:to>
                                        <p:strVal val="visible"/>
                                      </p:to>
                                    </p:set>
                                    <p:animEffect transition="in" filter="fade">
                                      <p:cBhvr>
                                        <p:cTn id="54" dur="2500"/>
                                        <p:tgtEl>
                                          <p:spTgt spid="3">
                                            <p:txEl>
                                              <p:pRg st="8" end="8"/>
                                            </p:txEl>
                                          </p:spTgt>
                                        </p:tgtEl>
                                      </p:cBhvr>
                                    </p:animEffect>
                                    <p:anim calcmode="lin" valueType="num">
                                      <p:cBhvr>
                                        <p:cTn id="55" dur="25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6" dur="2250" decel="100000" fill="hold"/>
                                        <p:tgtEl>
                                          <p:spTgt spid="3">
                                            <p:txEl>
                                              <p:pRg st="8" end="8"/>
                                            </p:txEl>
                                          </p:spTgt>
                                        </p:tgtEl>
                                        <p:attrNameLst>
                                          <p:attrName>ppt_y</p:attrName>
                                        </p:attrNameLst>
                                      </p:cBhvr>
                                      <p:tavLst>
                                        <p:tav tm="0">
                                          <p:val>
                                            <p:strVal val="#ppt_y+1"/>
                                          </p:val>
                                        </p:tav>
                                        <p:tav tm="100000">
                                          <p:val>
                                            <p:strVal val="#ppt_y-.03"/>
                                          </p:val>
                                        </p:tav>
                                      </p:tavLst>
                                    </p:anim>
                                    <p:anim calcmode="lin" valueType="num">
                                      <p:cBhvr>
                                        <p:cTn id="57" dur="250" accel="100000" fill="hold">
                                          <p:stCondLst>
                                            <p:cond delay="2250"/>
                                          </p:stCondLst>
                                        </p:cTn>
                                        <p:tgtEl>
                                          <p:spTgt spid="3">
                                            <p:txEl>
                                              <p:pRg st="8" end="8"/>
                                            </p:txEl>
                                          </p:spTgt>
                                        </p:tgtEl>
                                        <p:attrNameLst>
                                          <p:attrName>ppt_y</p:attrName>
                                        </p:attrNameLst>
                                      </p:cBhvr>
                                      <p:tavLst>
                                        <p:tav tm="0">
                                          <p:val>
                                            <p:strVal val="#ppt_y-.03"/>
                                          </p:val>
                                        </p:tav>
                                        <p:tav tm="100000">
                                          <p:val>
                                            <p:strVal val="#ppt_y"/>
                                          </p:val>
                                        </p:tav>
                                      </p:tavLst>
                                    </p:anim>
                                  </p:childTnLst>
                                </p:cTn>
                              </p:par>
                            </p:childTnLst>
                          </p:cTn>
                        </p:par>
                        <p:par>
                          <p:cTn id="58" fill="hold">
                            <p:stCondLst>
                              <p:cond delay="24000"/>
                            </p:stCondLst>
                            <p:childTnLst>
                              <p:par>
                                <p:cTn id="59" presetID="25" presetClass="entr" presetSubtype="0" fill="hold" grpId="0" nodeType="afterEffect">
                                  <p:stCondLst>
                                    <p:cond delay="1500"/>
                                  </p:stCondLst>
                                  <p:childTnLst>
                                    <p:set>
                                      <p:cBhvr>
                                        <p:cTn id="60" dur="1" fill="hold">
                                          <p:stCondLst>
                                            <p:cond delay="0"/>
                                          </p:stCondLst>
                                        </p:cTn>
                                        <p:tgtEl>
                                          <p:spTgt spid="6"/>
                                        </p:tgtEl>
                                        <p:attrNameLst>
                                          <p:attrName>style.visibility</p:attrName>
                                        </p:attrNameLst>
                                      </p:cBhvr>
                                      <p:to>
                                        <p:strVal val="visible"/>
                                      </p:to>
                                    </p:set>
                                    <p:anim calcmode="lin" valueType="num">
                                      <p:cBhvr>
                                        <p:cTn id="61" dur="10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62" dur="10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63" dur="1000" accel="50000" fill="hold">
                                          <p:stCondLst>
                                            <p:cond delay="1000"/>
                                          </p:stCondLst>
                                        </p:cTn>
                                        <p:tgtEl>
                                          <p:spTgt spid="6"/>
                                        </p:tgtEl>
                                        <p:attrNameLst>
                                          <p:attrName>ppt_w</p:attrName>
                                        </p:attrNameLst>
                                      </p:cBhvr>
                                      <p:tavLst>
                                        <p:tav tm="0">
                                          <p:val>
                                            <p:strVal val="#ppt_w*.05"/>
                                          </p:val>
                                        </p:tav>
                                        <p:tav tm="100000">
                                          <p:val>
                                            <p:strVal val="#ppt_w"/>
                                          </p:val>
                                        </p:tav>
                                      </p:tavLst>
                                    </p:anim>
                                    <p:anim calcmode="lin" valueType="num">
                                      <p:cBhvr>
                                        <p:cTn id="64" dur="2000" fill="hold"/>
                                        <p:tgtEl>
                                          <p:spTgt spid="6"/>
                                        </p:tgtEl>
                                        <p:attrNameLst>
                                          <p:attrName>ppt_h</p:attrName>
                                        </p:attrNameLst>
                                      </p:cBhvr>
                                      <p:tavLst>
                                        <p:tav tm="0">
                                          <p:val>
                                            <p:strVal val="#ppt_h"/>
                                          </p:val>
                                        </p:tav>
                                        <p:tav tm="100000">
                                          <p:val>
                                            <p:strVal val="#ppt_h"/>
                                          </p:val>
                                        </p:tav>
                                      </p:tavLst>
                                    </p:anim>
                                    <p:anim calcmode="lin" valueType="num">
                                      <p:cBhvr>
                                        <p:cTn id="65" dur="10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66" dur="10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67" dur="1000" accel="50000" fill="hold">
                                          <p:stCondLst>
                                            <p:cond delay="1000"/>
                                          </p:stCondLst>
                                        </p:cTn>
                                        <p:tgtEl>
                                          <p:spTgt spid="6"/>
                                        </p:tgtEl>
                                        <p:attrNameLst>
                                          <p:attrName>ppt_y</p:attrName>
                                        </p:attrNameLst>
                                      </p:cBhvr>
                                      <p:tavLst>
                                        <p:tav tm="0">
                                          <p:val>
                                            <p:strVal val="#ppt_y+.1"/>
                                          </p:val>
                                        </p:tav>
                                        <p:tav tm="100000">
                                          <p:val>
                                            <p:strVal val="#ppt_y"/>
                                          </p:val>
                                        </p:tav>
                                      </p:tavLst>
                                    </p:anim>
                                    <p:animEffect transition="in" filter="fade">
                                      <p:cBhvr>
                                        <p:cTn id="68" dur="2000" decel="50000">
                                          <p:stCondLst>
                                            <p:cond delay="0"/>
                                          </p:stCondLst>
                                        </p:cTn>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特定非営利活動法人 ひろがり</a:t>
            </a:r>
            <a:endParaRPr kumimoji="1" lang="ja-JP" altLang="en-US" dirty="0"/>
          </a:p>
        </p:txBody>
      </p:sp>
      <p:sp>
        <p:nvSpPr>
          <p:cNvPr id="3" name="コンテンツ プレースホルダー 2"/>
          <p:cNvSpPr>
            <a:spLocks noGrp="1"/>
          </p:cNvSpPr>
          <p:nvPr>
            <p:ph sz="quarter" idx="1"/>
          </p:nvPr>
        </p:nvSpPr>
        <p:spPr/>
        <p:txBody>
          <a:bodyPr/>
          <a:lstStyle/>
          <a:p>
            <a:pPr marL="0" indent="0">
              <a:buNone/>
            </a:pPr>
            <a:r>
              <a:rPr kumimoji="1" lang="ja-JP" altLang="en-US" dirty="0" smtClean="0"/>
              <a:t>これまでの歩み①</a:t>
            </a:r>
            <a:endParaRPr kumimoji="1" lang="ja-JP" altLang="en-US" dirty="0"/>
          </a:p>
        </p:txBody>
      </p:sp>
      <p:sp>
        <p:nvSpPr>
          <p:cNvPr id="5" name="テキスト ボックス 4"/>
          <p:cNvSpPr txBox="1"/>
          <p:nvPr/>
        </p:nvSpPr>
        <p:spPr>
          <a:xfrm>
            <a:off x="539552" y="2276872"/>
            <a:ext cx="7776864" cy="4247317"/>
          </a:xfrm>
          <a:prstGeom prst="rect">
            <a:avLst/>
          </a:prstGeom>
          <a:noFill/>
        </p:spPr>
        <p:txBody>
          <a:bodyPr wrap="square" rtlCol="0">
            <a:spAutoFit/>
          </a:bodyPr>
          <a:lstStyle/>
          <a:p>
            <a:r>
              <a:rPr lang="ja-JP" altLang="ja-JP" dirty="0"/>
              <a:t>平成２０年　１１月　３日　　・親子ふれあい勉強会「ぶらんこ」２０周年記念会</a:t>
            </a:r>
          </a:p>
          <a:p>
            <a:r>
              <a:rPr lang="ja-JP" altLang="en-US" dirty="0" smtClean="0"/>
              <a:t>　　　　　　　　　　　　　　　　　</a:t>
            </a:r>
            <a:r>
              <a:rPr lang="ja-JP" altLang="ja-JP" dirty="0" smtClean="0"/>
              <a:t>講演</a:t>
            </a:r>
            <a:r>
              <a:rPr lang="ja-JP" altLang="ja-JP" dirty="0"/>
              <a:t>　「夢に向かって」　村林雅子</a:t>
            </a:r>
          </a:p>
          <a:p>
            <a:r>
              <a:rPr lang="ja-JP" altLang="ja-JP" dirty="0"/>
              <a:t>三重県志摩市に、とてもいい家があり、静的弛緩の研修、研究などに使えそうなので見に来てほしいと、丹羽に話があった。</a:t>
            </a:r>
          </a:p>
          <a:p>
            <a:r>
              <a:rPr lang="ja-JP" altLang="ja-JP" dirty="0"/>
              <a:t>　　　　　　</a:t>
            </a:r>
            <a:r>
              <a:rPr lang="ja-JP" altLang="en-US" dirty="0" smtClean="0"/>
              <a:t>　</a:t>
            </a:r>
            <a:r>
              <a:rPr lang="ja-JP" altLang="ja-JP" dirty="0" smtClean="0"/>
              <a:t>１２月</a:t>
            </a:r>
            <a:r>
              <a:rPr lang="ja-JP" altLang="ja-JP" dirty="0"/>
              <a:t>　　　　　　　丹羽、野々目、和田が見学した。</a:t>
            </a:r>
          </a:p>
          <a:p>
            <a:r>
              <a:rPr lang="ja-JP" altLang="ja-JP" dirty="0"/>
              <a:t>平成２１年　</a:t>
            </a:r>
          </a:p>
          <a:p>
            <a:r>
              <a:rPr lang="ja-JP" altLang="en-US" dirty="0" smtClean="0"/>
              <a:t>　　　　　　　</a:t>
            </a:r>
            <a:r>
              <a:rPr lang="ja-JP" altLang="ja-JP" dirty="0" smtClean="0"/>
              <a:t>２月</a:t>
            </a:r>
            <a:r>
              <a:rPr lang="ja-JP" altLang="ja-JP" dirty="0"/>
              <a:t>１１日　　　・宮川ほとりで、物件を購入し、静的弛緩をベース</a:t>
            </a:r>
            <a:r>
              <a:rPr lang="ja-JP" altLang="ja-JP" dirty="0" smtClean="0"/>
              <a:t>に</a:t>
            </a:r>
            <a:endParaRPr lang="en-US" altLang="ja-JP" dirty="0" smtClean="0"/>
          </a:p>
          <a:p>
            <a:r>
              <a:rPr lang="ja-JP" altLang="en-US" dirty="0"/>
              <a:t>　</a:t>
            </a:r>
            <a:r>
              <a:rPr lang="ja-JP" altLang="en-US" dirty="0" smtClean="0"/>
              <a:t>　　　　　　　　　　　　　　　</a:t>
            </a:r>
            <a:r>
              <a:rPr lang="ja-JP" altLang="ja-JP" dirty="0" smtClean="0"/>
              <a:t>した</a:t>
            </a:r>
            <a:r>
              <a:rPr lang="ja-JP" altLang="ja-JP" dirty="0"/>
              <a:t>活動拠点（宿泊施設、研修施設など）として、</a:t>
            </a:r>
            <a:r>
              <a:rPr lang="ja-JP" altLang="ja-JP" dirty="0" smtClean="0"/>
              <a:t>また</a:t>
            </a:r>
            <a:endParaRPr lang="en-US" altLang="ja-JP" dirty="0" smtClean="0"/>
          </a:p>
          <a:p>
            <a:r>
              <a:rPr lang="ja-JP" altLang="en-US" dirty="0"/>
              <a:t>　</a:t>
            </a:r>
            <a:r>
              <a:rPr lang="ja-JP" altLang="en-US" dirty="0" smtClean="0"/>
              <a:t>　　　　　　　　　　　　　　　</a:t>
            </a:r>
            <a:r>
              <a:rPr lang="ja-JP" altLang="ja-JP" dirty="0" smtClean="0"/>
              <a:t>地域</a:t>
            </a:r>
            <a:r>
              <a:rPr lang="ja-JP" altLang="ja-JP" dirty="0"/>
              <a:t>の障害児（者）の活動拠点としていくことを決めた。</a:t>
            </a:r>
          </a:p>
          <a:p>
            <a:r>
              <a:rPr lang="ja-JP" altLang="ja-JP" dirty="0"/>
              <a:t>　　　　　　　３月２７日　　　・鵜方の家購入契約完了</a:t>
            </a:r>
          </a:p>
          <a:p>
            <a:r>
              <a:rPr lang="ja-JP" altLang="en-US" dirty="0" smtClean="0"/>
              <a:t>　　　　　　　　　　　　　　　　</a:t>
            </a:r>
            <a:r>
              <a:rPr lang="ja-JP" altLang="ja-JP" dirty="0" smtClean="0"/>
              <a:t>・</a:t>
            </a:r>
            <a:r>
              <a:rPr lang="ja-JP" altLang="ja-JP" dirty="0"/>
              <a:t>第１回ふくろう「広がりの家」準備会開催</a:t>
            </a:r>
          </a:p>
          <a:p>
            <a:r>
              <a:rPr lang="ja-JP" altLang="ja-JP" dirty="0"/>
              <a:t>○親子学習会</a:t>
            </a:r>
            <a:r>
              <a:rPr lang="ja-JP" altLang="ja-JP" dirty="0" err="1"/>
              <a:t>ふわっ</a:t>
            </a:r>
            <a:r>
              <a:rPr lang="ja-JP" altLang="ja-JP" dirty="0"/>
              <a:t>と（度会養護）</a:t>
            </a:r>
          </a:p>
          <a:p>
            <a:r>
              <a:rPr lang="ja-JP" altLang="ja-JP" dirty="0"/>
              <a:t>　　　　　　　４月　　・登記完了　・家の整備、準備　・第２回　設立準備会</a:t>
            </a:r>
          </a:p>
          <a:p>
            <a:r>
              <a:rPr lang="ja-JP" altLang="ja-JP" dirty="0"/>
              <a:t>　　</a:t>
            </a:r>
            <a:r>
              <a:rPr lang="ja-JP" altLang="en-US" dirty="0" smtClean="0"/>
              <a:t>　　　　</a:t>
            </a:r>
            <a:r>
              <a:rPr lang="ja-JP" altLang="ja-JP" dirty="0"/>
              <a:t>　４月２６日　　　○親子学習会</a:t>
            </a:r>
            <a:r>
              <a:rPr lang="ja-JP" altLang="ja-JP" dirty="0" err="1"/>
              <a:t>ふわっと</a:t>
            </a:r>
            <a:r>
              <a:rPr lang="ja-JP" altLang="ja-JP" dirty="0"/>
              <a:t>メンバー「広がりの家」見学</a:t>
            </a:r>
          </a:p>
          <a:p>
            <a:r>
              <a:rPr lang="ja-JP" altLang="ja-JP" dirty="0"/>
              <a:t>　　　</a:t>
            </a:r>
            <a:endParaRPr kumimoji="1" lang="ja-JP" altLang="en-US" dirty="0"/>
          </a:p>
        </p:txBody>
      </p:sp>
    </p:spTree>
    <p:extLst>
      <p:ext uri="{BB962C8B-B14F-4D97-AF65-F5344CB8AC3E}">
        <p14:creationId xmlns:p14="http://schemas.microsoft.com/office/powerpoint/2010/main" val="168969004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1500"/>
                                        <p:tgtEl>
                                          <p:spTgt spid="3">
                                            <p:txEl>
                                              <p:pRg st="0" end="0"/>
                                            </p:txEl>
                                          </p:spTgt>
                                        </p:tgtEl>
                                      </p:cBhvr>
                                    </p:animEffect>
                                  </p:childTnLst>
                                </p:cTn>
                              </p:par>
                            </p:childTnLst>
                          </p:cTn>
                        </p:par>
                        <p:par>
                          <p:cTn id="8" fill="hold">
                            <p:stCondLst>
                              <p:cond delay="1500"/>
                            </p:stCondLst>
                            <p:childTnLst>
                              <p:par>
                                <p:cTn id="9" presetID="42" presetClass="entr" presetSubtype="0" fill="hold"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1000"/>
                                        <p:tgtEl>
                                          <p:spTgt spid="5">
                                            <p:txEl>
                                              <p:pRg st="0" end="0"/>
                                            </p:txEl>
                                          </p:spTgt>
                                        </p:tgtEl>
                                      </p:cBhvr>
                                    </p:animEffect>
                                    <p:anim calcmode="lin" valueType="num">
                                      <p:cBhvr>
                                        <p:cTn id="12"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2500"/>
                            </p:stCondLst>
                            <p:childTnLst>
                              <p:par>
                                <p:cTn id="15" presetID="42" presetClass="entr" presetSubtype="0" fill="hold" nodeType="after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1000"/>
                                        <p:tgtEl>
                                          <p:spTgt spid="5">
                                            <p:txEl>
                                              <p:pRg st="1" end="1"/>
                                            </p:txEl>
                                          </p:spTgt>
                                        </p:tgtEl>
                                      </p:cBhvr>
                                    </p:animEffect>
                                    <p:anim calcmode="lin" valueType="num">
                                      <p:cBhvr>
                                        <p:cTn id="1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par>
                          <p:cTn id="20" fill="hold">
                            <p:stCondLst>
                              <p:cond delay="3500"/>
                            </p:stCondLst>
                            <p:childTnLst>
                              <p:par>
                                <p:cTn id="21" presetID="42" presetClass="entr" presetSubtype="0" fill="hold" nodeType="after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Effect transition="in" filter="fade">
                                      <p:cBhvr>
                                        <p:cTn id="23" dur="1000"/>
                                        <p:tgtEl>
                                          <p:spTgt spid="5">
                                            <p:txEl>
                                              <p:pRg st="2" end="2"/>
                                            </p:txEl>
                                          </p:spTgt>
                                        </p:tgtEl>
                                      </p:cBhvr>
                                    </p:animEffect>
                                    <p:anim calcmode="lin" valueType="num">
                                      <p:cBhvr>
                                        <p:cTn id="24"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par>
                          <p:cTn id="26" fill="hold">
                            <p:stCondLst>
                              <p:cond delay="4500"/>
                            </p:stCondLst>
                            <p:childTnLst>
                              <p:par>
                                <p:cTn id="27" presetID="42" presetClass="entr" presetSubtype="0" fill="hold" nodeType="afterEffect">
                                  <p:stCondLst>
                                    <p:cond delay="0"/>
                                  </p:stCondLst>
                                  <p:childTnLst>
                                    <p:set>
                                      <p:cBhvr>
                                        <p:cTn id="28" dur="1" fill="hold">
                                          <p:stCondLst>
                                            <p:cond delay="0"/>
                                          </p:stCondLst>
                                        </p:cTn>
                                        <p:tgtEl>
                                          <p:spTgt spid="5">
                                            <p:txEl>
                                              <p:pRg st="3" end="3"/>
                                            </p:txEl>
                                          </p:spTgt>
                                        </p:tgtEl>
                                        <p:attrNameLst>
                                          <p:attrName>style.visibility</p:attrName>
                                        </p:attrNameLst>
                                      </p:cBhvr>
                                      <p:to>
                                        <p:strVal val="visible"/>
                                      </p:to>
                                    </p:set>
                                    <p:animEffect transition="in" filter="fade">
                                      <p:cBhvr>
                                        <p:cTn id="29" dur="1000"/>
                                        <p:tgtEl>
                                          <p:spTgt spid="5">
                                            <p:txEl>
                                              <p:pRg st="3" end="3"/>
                                            </p:txEl>
                                          </p:spTgt>
                                        </p:tgtEl>
                                      </p:cBhvr>
                                    </p:animEffect>
                                    <p:anim calcmode="lin" valueType="num">
                                      <p:cBhvr>
                                        <p:cTn id="30"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par>
                          <p:cTn id="32" fill="hold">
                            <p:stCondLst>
                              <p:cond delay="5500"/>
                            </p:stCondLst>
                            <p:childTnLst>
                              <p:par>
                                <p:cTn id="33" presetID="14" presetClass="entr" presetSubtype="10" fill="hold" nodeType="after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randombar(horizontal)">
                                      <p:cBhvr>
                                        <p:cTn id="35" dur="1000"/>
                                        <p:tgtEl>
                                          <p:spTgt spid="5">
                                            <p:txEl>
                                              <p:pRg st="4" end="4"/>
                                            </p:txEl>
                                          </p:spTgt>
                                        </p:tgtEl>
                                      </p:cBhvr>
                                    </p:animEffect>
                                  </p:childTnLst>
                                </p:cTn>
                              </p:par>
                            </p:childTnLst>
                          </p:cTn>
                        </p:par>
                        <p:par>
                          <p:cTn id="36" fill="hold">
                            <p:stCondLst>
                              <p:cond delay="6500"/>
                            </p:stCondLst>
                            <p:childTnLst>
                              <p:par>
                                <p:cTn id="37" presetID="42" presetClass="entr" presetSubtype="0" fill="hold" nodeType="afterEffect">
                                  <p:stCondLst>
                                    <p:cond delay="0"/>
                                  </p:stCondLst>
                                  <p:childTnLst>
                                    <p:set>
                                      <p:cBhvr>
                                        <p:cTn id="38" dur="1" fill="hold">
                                          <p:stCondLst>
                                            <p:cond delay="0"/>
                                          </p:stCondLst>
                                        </p:cTn>
                                        <p:tgtEl>
                                          <p:spTgt spid="5">
                                            <p:txEl>
                                              <p:pRg st="5" end="5"/>
                                            </p:txEl>
                                          </p:spTgt>
                                        </p:tgtEl>
                                        <p:attrNameLst>
                                          <p:attrName>style.visibility</p:attrName>
                                        </p:attrNameLst>
                                      </p:cBhvr>
                                      <p:to>
                                        <p:strVal val="visible"/>
                                      </p:to>
                                    </p:set>
                                    <p:animEffect transition="in" filter="fade">
                                      <p:cBhvr>
                                        <p:cTn id="39" dur="1000"/>
                                        <p:tgtEl>
                                          <p:spTgt spid="5">
                                            <p:txEl>
                                              <p:pRg st="5" end="5"/>
                                            </p:txEl>
                                          </p:spTgt>
                                        </p:tgtEl>
                                      </p:cBhvr>
                                    </p:animEffect>
                                    <p:anim calcmode="lin" valueType="num">
                                      <p:cBhvr>
                                        <p:cTn id="40"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7500"/>
                            </p:stCondLst>
                            <p:childTnLst>
                              <p:par>
                                <p:cTn id="43" presetID="42" presetClass="entr" presetSubtype="0" fill="hold" nodeType="afterEffect">
                                  <p:stCondLst>
                                    <p:cond delay="0"/>
                                  </p:stCondLst>
                                  <p:childTnLst>
                                    <p:set>
                                      <p:cBhvr>
                                        <p:cTn id="44" dur="1" fill="hold">
                                          <p:stCondLst>
                                            <p:cond delay="0"/>
                                          </p:stCondLst>
                                        </p:cTn>
                                        <p:tgtEl>
                                          <p:spTgt spid="5">
                                            <p:txEl>
                                              <p:pRg st="6" end="6"/>
                                            </p:txEl>
                                          </p:spTgt>
                                        </p:tgtEl>
                                        <p:attrNameLst>
                                          <p:attrName>style.visibility</p:attrName>
                                        </p:attrNameLst>
                                      </p:cBhvr>
                                      <p:to>
                                        <p:strVal val="visible"/>
                                      </p:to>
                                    </p:set>
                                    <p:animEffect transition="in" filter="fade">
                                      <p:cBhvr>
                                        <p:cTn id="45" dur="1000"/>
                                        <p:tgtEl>
                                          <p:spTgt spid="5">
                                            <p:txEl>
                                              <p:pRg st="6" end="6"/>
                                            </p:txEl>
                                          </p:spTgt>
                                        </p:tgtEl>
                                      </p:cBhvr>
                                    </p:animEffect>
                                    <p:anim calcmode="lin" valueType="num">
                                      <p:cBhvr>
                                        <p:cTn id="46"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7"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42" presetClass="entr" presetSubtype="0" fill="hold" nodeType="afterEffect">
                                  <p:stCondLst>
                                    <p:cond delay="0"/>
                                  </p:stCondLst>
                                  <p:childTnLst>
                                    <p:set>
                                      <p:cBhvr>
                                        <p:cTn id="50" dur="1" fill="hold">
                                          <p:stCondLst>
                                            <p:cond delay="0"/>
                                          </p:stCondLst>
                                        </p:cTn>
                                        <p:tgtEl>
                                          <p:spTgt spid="5">
                                            <p:txEl>
                                              <p:pRg st="7" end="7"/>
                                            </p:txEl>
                                          </p:spTgt>
                                        </p:tgtEl>
                                        <p:attrNameLst>
                                          <p:attrName>style.visibility</p:attrName>
                                        </p:attrNameLst>
                                      </p:cBhvr>
                                      <p:to>
                                        <p:strVal val="visible"/>
                                      </p:to>
                                    </p:set>
                                    <p:animEffect transition="in" filter="fade">
                                      <p:cBhvr>
                                        <p:cTn id="51" dur="1000"/>
                                        <p:tgtEl>
                                          <p:spTgt spid="5">
                                            <p:txEl>
                                              <p:pRg st="7" end="7"/>
                                            </p:txEl>
                                          </p:spTgt>
                                        </p:tgtEl>
                                      </p:cBhvr>
                                    </p:animEffect>
                                    <p:anim calcmode="lin" valueType="num">
                                      <p:cBhvr>
                                        <p:cTn id="52"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53"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par>
                          <p:cTn id="54" fill="hold">
                            <p:stCondLst>
                              <p:cond delay="9500"/>
                            </p:stCondLst>
                            <p:childTnLst>
                              <p:par>
                                <p:cTn id="55" presetID="42" presetClass="entr" presetSubtype="0" fill="hold" nodeType="afterEffect">
                                  <p:stCondLst>
                                    <p:cond delay="0"/>
                                  </p:stCondLst>
                                  <p:childTnLst>
                                    <p:set>
                                      <p:cBhvr>
                                        <p:cTn id="56" dur="1" fill="hold">
                                          <p:stCondLst>
                                            <p:cond delay="0"/>
                                          </p:stCondLst>
                                        </p:cTn>
                                        <p:tgtEl>
                                          <p:spTgt spid="5">
                                            <p:txEl>
                                              <p:pRg st="8" end="8"/>
                                            </p:txEl>
                                          </p:spTgt>
                                        </p:tgtEl>
                                        <p:attrNameLst>
                                          <p:attrName>style.visibility</p:attrName>
                                        </p:attrNameLst>
                                      </p:cBhvr>
                                      <p:to>
                                        <p:strVal val="visible"/>
                                      </p:to>
                                    </p:set>
                                    <p:animEffect transition="in" filter="fade">
                                      <p:cBhvr>
                                        <p:cTn id="57" dur="1000"/>
                                        <p:tgtEl>
                                          <p:spTgt spid="5">
                                            <p:txEl>
                                              <p:pRg st="8" end="8"/>
                                            </p:txEl>
                                          </p:spTgt>
                                        </p:tgtEl>
                                      </p:cBhvr>
                                    </p:animEffect>
                                    <p:anim calcmode="lin" valueType="num">
                                      <p:cBhvr>
                                        <p:cTn id="58"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59" dur="1000" fill="hold"/>
                                        <p:tgtEl>
                                          <p:spTgt spid="5">
                                            <p:txEl>
                                              <p:pRg st="8" end="8"/>
                                            </p:txEl>
                                          </p:spTgt>
                                        </p:tgtEl>
                                        <p:attrNameLst>
                                          <p:attrName>ppt_y</p:attrName>
                                        </p:attrNameLst>
                                      </p:cBhvr>
                                      <p:tavLst>
                                        <p:tav tm="0">
                                          <p:val>
                                            <p:strVal val="#ppt_y+.1"/>
                                          </p:val>
                                        </p:tav>
                                        <p:tav tm="100000">
                                          <p:val>
                                            <p:strVal val="#ppt_y"/>
                                          </p:val>
                                        </p:tav>
                                      </p:tavLst>
                                    </p:anim>
                                  </p:childTnLst>
                                </p:cTn>
                              </p:par>
                            </p:childTnLst>
                          </p:cTn>
                        </p:par>
                        <p:par>
                          <p:cTn id="60" fill="hold">
                            <p:stCondLst>
                              <p:cond delay="10500"/>
                            </p:stCondLst>
                            <p:childTnLst>
                              <p:par>
                                <p:cTn id="61" presetID="42" presetClass="entr" presetSubtype="0" fill="hold" nodeType="afterEffect">
                                  <p:stCondLst>
                                    <p:cond delay="0"/>
                                  </p:stCondLst>
                                  <p:childTnLst>
                                    <p:set>
                                      <p:cBhvr>
                                        <p:cTn id="62" dur="1" fill="hold">
                                          <p:stCondLst>
                                            <p:cond delay="0"/>
                                          </p:stCondLst>
                                        </p:cTn>
                                        <p:tgtEl>
                                          <p:spTgt spid="5">
                                            <p:txEl>
                                              <p:pRg st="9" end="9"/>
                                            </p:txEl>
                                          </p:spTgt>
                                        </p:tgtEl>
                                        <p:attrNameLst>
                                          <p:attrName>style.visibility</p:attrName>
                                        </p:attrNameLst>
                                      </p:cBhvr>
                                      <p:to>
                                        <p:strVal val="visible"/>
                                      </p:to>
                                    </p:set>
                                    <p:animEffect transition="in" filter="fade">
                                      <p:cBhvr>
                                        <p:cTn id="63" dur="1000"/>
                                        <p:tgtEl>
                                          <p:spTgt spid="5">
                                            <p:txEl>
                                              <p:pRg st="9" end="9"/>
                                            </p:txEl>
                                          </p:spTgt>
                                        </p:tgtEl>
                                      </p:cBhvr>
                                    </p:animEffect>
                                    <p:anim calcmode="lin" valueType="num">
                                      <p:cBhvr>
                                        <p:cTn id="64" dur="1000" fill="hold"/>
                                        <p:tgtEl>
                                          <p:spTgt spid="5">
                                            <p:txEl>
                                              <p:pRg st="9" end="9"/>
                                            </p:txEl>
                                          </p:spTgt>
                                        </p:tgtEl>
                                        <p:attrNameLst>
                                          <p:attrName>ppt_x</p:attrName>
                                        </p:attrNameLst>
                                      </p:cBhvr>
                                      <p:tavLst>
                                        <p:tav tm="0">
                                          <p:val>
                                            <p:strVal val="#ppt_x"/>
                                          </p:val>
                                        </p:tav>
                                        <p:tav tm="100000">
                                          <p:val>
                                            <p:strVal val="#ppt_x"/>
                                          </p:val>
                                        </p:tav>
                                      </p:tavLst>
                                    </p:anim>
                                    <p:anim calcmode="lin" valueType="num">
                                      <p:cBhvr>
                                        <p:cTn id="65" dur="1000" fill="hold"/>
                                        <p:tgtEl>
                                          <p:spTgt spid="5">
                                            <p:txEl>
                                              <p:pRg st="9" end="9"/>
                                            </p:txEl>
                                          </p:spTgt>
                                        </p:tgtEl>
                                        <p:attrNameLst>
                                          <p:attrName>ppt_y</p:attrName>
                                        </p:attrNameLst>
                                      </p:cBhvr>
                                      <p:tavLst>
                                        <p:tav tm="0">
                                          <p:val>
                                            <p:strVal val="#ppt_y+.1"/>
                                          </p:val>
                                        </p:tav>
                                        <p:tav tm="100000">
                                          <p:val>
                                            <p:strVal val="#ppt_y"/>
                                          </p:val>
                                        </p:tav>
                                      </p:tavLst>
                                    </p:anim>
                                  </p:childTnLst>
                                </p:cTn>
                              </p:par>
                            </p:childTnLst>
                          </p:cTn>
                        </p:par>
                        <p:par>
                          <p:cTn id="66" fill="hold">
                            <p:stCondLst>
                              <p:cond delay="11500"/>
                            </p:stCondLst>
                            <p:childTnLst>
                              <p:par>
                                <p:cTn id="67" presetID="42" presetClass="entr" presetSubtype="0" fill="hold" nodeType="afterEffect">
                                  <p:stCondLst>
                                    <p:cond delay="0"/>
                                  </p:stCondLst>
                                  <p:childTnLst>
                                    <p:set>
                                      <p:cBhvr>
                                        <p:cTn id="68" dur="1" fill="hold">
                                          <p:stCondLst>
                                            <p:cond delay="0"/>
                                          </p:stCondLst>
                                        </p:cTn>
                                        <p:tgtEl>
                                          <p:spTgt spid="5">
                                            <p:txEl>
                                              <p:pRg st="10" end="10"/>
                                            </p:txEl>
                                          </p:spTgt>
                                        </p:tgtEl>
                                        <p:attrNameLst>
                                          <p:attrName>style.visibility</p:attrName>
                                        </p:attrNameLst>
                                      </p:cBhvr>
                                      <p:to>
                                        <p:strVal val="visible"/>
                                      </p:to>
                                    </p:set>
                                    <p:animEffect transition="in" filter="fade">
                                      <p:cBhvr>
                                        <p:cTn id="69" dur="1000"/>
                                        <p:tgtEl>
                                          <p:spTgt spid="5">
                                            <p:txEl>
                                              <p:pRg st="10" end="10"/>
                                            </p:txEl>
                                          </p:spTgt>
                                        </p:tgtEl>
                                      </p:cBhvr>
                                    </p:animEffect>
                                    <p:anim calcmode="lin" valueType="num">
                                      <p:cBhvr>
                                        <p:cTn id="70" dur="1000" fill="hold"/>
                                        <p:tgtEl>
                                          <p:spTgt spid="5">
                                            <p:txEl>
                                              <p:pRg st="10" end="10"/>
                                            </p:txEl>
                                          </p:spTgt>
                                        </p:tgtEl>
                                        <p:attrNameLst>
                                          <p:attrName>ppt_x</p:attrName>
                                        </p:attrNameLst>
                                      </p:cBhvr>
                                      <p:tavLst>
                                        <p:tav tm="0">
                                          <p:val>
                                            <p:strVal val="#ppt_x"/>
                                          </p:val>
                                        </p:tav>
                                        <p:tav tm="100000">
                                          <p:val>
                                            <p:strVal val="#ppt_x"/>
                                          </p:val>
                                        </p:tav>
                                      </p:tavLst>
                                    </p:anim>
                                    <p:anim calcmode="lin" valueType="num">
                                      <p:cBhvr>
                                        <p:cTn id="71" dur="1000" fill="hold"/>
                                        <p:tgtEl>
                                          <p:spTgt spid="5">
                                            <p:txEl>
                                              <p:pRg st="10" end="10"/>
                                            </p:txEl>
                                          </p:spTgt>
                                        </p:tgtEl>
                                        <p:attrNameLst>
                                          <p:attrName>ppt_y</p:attrName>
                                        </p:attrNameLst>
                                      </p:cBhvr>
                                      <p:tavLst>
                                        <p:tav tm="0">
                                          <p:val>
                                            <p:strVal val="#ppt_y+.1"/>
                                          </p:val>
                                        </p:tav>
                                        <p:tav tm="100000">
                                          <p:val>
                                            <p:strVal val="#ppt_y"/>
                                          </p:val>
                                        </p:tav>
                                      </p:tavLst>
                                    </p:anim>
                                  </p:childTnLst>
                                </p:cTn>
                              </p:par>
                            </p:childTnLst>
                          </p:cTn>
                        </p:par>
                        <p:par>
                          <p:cTn id="72" fill="hold">
                            <p:stCondLst>
                              <p:cond delay="12500"/>
                            </p:stCondLst>
                            <p:childTnLst>
                              <p:par>
                                <p:cTn id="73" presetID="42" presetClass="entr" presetSubtype="0" fill="hold" nodeType="afterEffect">
                                  <p:stCondLst>
                                    <p:cond delay="0"/>
                                  </p:stCondLst>
                                  <p:childTnLst>
                                    <p:set>
                                      <p:cBhvr>
                                        <p:cTn id="74" dur="1" fill="hold">
                                          <p:stCondLst>
                                            <p:cond delay="0"/>
                                          </p:stCondLst>
                                        </p:cTn>
                                        <p:tgtEl>
                                          <p:spTgt spid="5">
                                            <p:txEl>
                                              <p:pRg st="11" end="11"/>
                                            </p:txEl>
                                          </p:spTgt>
                                        </p:tgtEl>
                                        <p:attrNameLst>
                                          <p:attrName>style.visibility</p:attrName>
                                        </p:attrNameLst>
                                      </p:cBhvr>
                                      <p:to>
                                        <p:strVal val="visible"/>
                                      </p:to>
                                    </p:set>
                                    <p:animEffect transition="in" filter="fade">
                                      <p:cBhvr>
                                        <p:cTn id="75" dur="1000"/>
                                        <p:tgtEl>
                                          <p:spTgt spid="5">
                                            <p:txEl>
                                              <p:pRg st="11" end="11"/>
                                            </p:txEl>
                                          </p:spTgt>
                                        </p:tgtEl>
                                      </p:cBhvr>
                                    </p:animEffect>
                                    <p:anim calcmode="lin" valueType="num">
                                      <p:cBhvr>
                                        <p:cTn id="76" dur="1000" fill="hold"/>
                                        <p:tgtEl>
                                          <p:spTgt spid="5">
                                            <p:txEl>
                                              <p:pRg st="11" end="11"/>
                                            </p:txEl>
                                          </p:spTgt>
                                        </p:tgtEl>
                                        <p:attrNameLst>
                                          <p:attrName>ppt_x</p:attrName>
                                        </p:attrNameLst>
                                      </p:cBhvr>
                                      <p:tavLst>
                                        <p:tav tm="0">
                                          <p:val>
                                            <p:strVal val="#ppt_x"/>
                                          </p:val>
                                        </p:tav>
                                        <p:tav tm="100000">
                                          <p:val>
                                            <p:strVal val="#ppt_x"/>
                                          </p:val>
                                        </p:tav>
                                      </p:tavLst>
                                    </p:anim>
                                    <p:anim calcmode="lin" valueType="num">
                                      <p:cBhvr>
                                        <p:cTn id="77" dur="1000" fill="hold"/>
                                        <p:tgtEl>
                                          <p:spTgt spid="5">
                                            <p:txEl>
                                              <p:pRg st="11" end="11"/>
                                            </p:txEl>
                                          </p:spTgt>
                                        </p:tgtEl>
                                        <p:attrNameLst>
                                          <p:attrName>ppt_y</p:attrName>
                                        </p:attrNameLst>
                                      </p:cBhvr>
                                      <p:tavLst>
                                        <p:tav tm="0">
                                          <p:val>
                                            <p:strVal val="#ppt_y+.1"/>
                                          </p:val>
                                        </p:tav>
                                        <p:tav tm="100000">
                                          <p:val>
                                            <p:strVal val="#ppt_y"/>
                                          </p:val>
                                        </p:tav>
                                      </p:tavLst>
                                    </p:anim>
                                  </p:childTnLst>
                                </p:cTn>
                              </p:par>
                            </p:childTnLst>
                          </p:cTn>
                        </p:par>
                        <p:par>
                          <p:cTn id="78" fill="hold">
                            <p:stCondLst>
                              <p:cond delay="13500"/>
                            </p:stCondLst>
                            <p:childTnLst>
                              <p:par>
                                <p:cTn id="79" presetID="42" presetClass="entr" presetSubtype="0" fill="hold" nodeType="afterEffect">
                                  <p:stCondLst>
                                    <p:cond delay="0"/>
                                  </p:stCondLst>
                                  <p:childTnLst>
                                    <p:set>
                                      <p:cBhvr>
                                        <p:cTn id="80" dur="1" fill="hold">
                                          <p:stCondLst>
                                            <p:cond delay="0"/>
                                          </p:stCondLst>
                                        </p:cTn>
                                        <p:tgtEl>
                                          <p:spTgt spid="5">
                                            <p:txEl>
                                              <p:pRg st="12" end="12"/>
                                            </p:txEl>
                                          </p:spTgt>
                                        </p:tgtEl>
                                        <p:attrNameLst>
                                          <p:attrName>style.visibility</p:attrName>
                                        </p:attrNameLst>
                                      </p:cBhvr>
                                      <p:to>
                                        <p:strVal val="visible"/>
                                      </p:to>
                                    </p:set>
                                    <p:animEffect transition="in" filter="fade">
                                      <p:cBhvr>
                                        <p:cTn id="81" dur="1000"/>
                                        <p:tgtEl>
                                          <p:spTgt spid="5">
                                            <p:txEl>
                                              <p:pRg st="12" end="12"/>
                                            </p:txEl>
                                          </p:spTgt>
                                        </p:tgtEl>
                                      </p:cBhvr>
                                    </p:animEffect>
                                    <p:anim calcmode="lin" valueType="num">
                                      <p:cBhvr>
                                        <p:cTn id="82" dur="1000" fill="hold"/>
                                        <p:tgtEl>
                                          <p:spTgt spid="5">
                                            <p:txEl>
                                              <p:pRg st="12" end="12"/>
                                            </p:txEl>
                                          </p:spTgt>
                                        </p:tgtEl>
                                        <p:attrNameLst>
                                          <p:attrName>ppt_x</p:attrName>
                                        </p:attrNameLst>
                                      </p:cBhvr>
                                      <p:tavLst>
                                        <p:tav tm="0">
                                          <p:val>
                                            <p:strVal val="#ppt_x"/>
                                          </p:val>
                                        </p:tav>
                                        <p:tav tm="100000">
                                          <p:val>
                                            <p:strVal val="#ppt_x"/>
                                          </p:val>
                                        </p:tav>
                                      </p:tavLst>
                                    </p:anim>
                                    <p:anim calcmode="lin" valueType="num">
                                      <p:cBhvr>
                                        <p:cTn id="83" dur="1000" fill="hold"/>
                                        <p:tgtEl>
                                          <p:spTgt spid="5">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7467600" cy="490066"/>
          </a:xfrm>
        </p:spPr>
        <p:txBody>
          <a:bodyPr>
            <a:normAutofit fontScale="90000"/>
          </a:bodyPr>
          <a:lstStyle/>
          <a:p>
            <a:r>
              <a:rPr kumimoji="1" lang="ja-JP" altLang="en-US" dirty="0" smtClean="0"/>
              <a:t>これまでの歩み②</a:t>
            </a:r>
            <a:endParaRPr kumimoji="1" lang="ja-JP" altLang="en-US" dirty="0"/>
          </a:p>
        </p:txBody>
      </p:sp>
      <p:sp>
        <p:nvSpPr>
          <p:cNvPr id="3" name="コンテンツ プレースホルダー 2"/>
          <p:cNvSpPr>
            <a:spLocks noGrp="1"/>
          </p:cNvSpPr>
          <p:nvPr>
            <p:ph sz="quarter" idx="1"/>
          </p:nvPr>
        </p:nvSpPr>
        <p:spPr>
          <a:xfrm>
            <a:off x="457200" y="908720"/>
            <a:ext cx="8147248" cy="5565232"/>
          </a:xfrm>
        </p:spPr>
        <p:txBody>
          <a:bodyPr>
            <a:noAutofit/>
          </a:bodyPr>
          <a:lstStyle/>
          <a:p>
            <a:pPr marL="0" indent="0">
              <a:buNone/>
            </a:pPr>
            <a:r>
              <a:rPr lang="ja-JP" altLang="en-US" sz="1800" dirty="0" smtClean="0"/>
              <a:t>　　　</a:t>
            </a:r>
            <a:r>
              <a:rPr lang="ja-JP" altLang="ja-JP" sz="1800" dirty="0" smtClean="0"/>
              <a:t>５月</a:t>
            </a:r>
            <a:r>
              <a:rPr lang="ja-JP" altLang="ja-JP" sz="1800" dirty="0"/>
              <a:t>　　３．４日○ふくろうの里　４名宿泊による生活研修会</a:t>
            </a:r>
          </a:p>
          <a:p>
            <a:pPr marL="0" indent="0">
              <a:buNone/>
            </a:pPr>
            <a:r>
              <a:rPr lang="ja-JP" altLang="en-US" sz="1800" dirty="0" smtClean="0"/>
              <a:t>　　　</a:t>
            </a:r>
            <a:r>
              <a:rPr lang="ja-JP" altLang="ja-JP" sz="1800" dirty="0" smtClean="0"/>
              <a:t>５月</a:t>
            </a:r>
            <a:r>
              <a:rPr lang="ja-JP" altLang="ja-JP" sz="1800" dirty="0"/>
              <a:t>　　５．６日○名古屋「ぶらんこの会」親子２組お試し宿泊研修会</a:t>
            </a:r>
          </a:p>
          <a:p>
            <a:pPr marL="0" indent="0">
              <a:buNone/>
            </a:pPr>
            <a:r>
              <a:rPr lang="ja-JP" altLang="en-US" sz="1800" dirty="0" smtClean="0"/>
              <a:t>　　　</a:t>
            </a:r>
            <a:r>
              <a:rPr lang="ja-JP" altLang="ja-JP" sz="1800" dirty="0" smtClean="0"/>
              <a:t>５月</a:t>
            </a:r>
            <a:r>
              <a:rPr lang="ja-JP" altLang="ja-JP" sz="1800" dirty="0"/>
              <a:t>１６．１７日◎第１回「食べる力を育てる研修会」開催　講師　野村、村林</a:t>
            </a:r>
          </a:p>
          <a:p>
            <a:pPr marL="0" indent="0">
              <a:buNone/>
            </a:pPr>
            <a:r>
              <a:rPr lang="ja-JP" altLang="ja-JP" sz="1800" dirty="0"/>
              <a:t>　　　　　　　　　　　　　　ユマニテク歯科医療専門学校にて</a:t>
            </a:r>
          </a:p>
          <a:p>
            <a:pPr marL="0" indent="0">
              <a:buNone/>
            </a:pPr>
            <a:r>
              <a:rPr lang="ja-JP" altLang="ja-JP" sz="1800" dirty="0"/>
              <a:t>　　　　　　　　　　　　・第３回　設立準備会</a:t>
            </a:r>
          </a:p>
          <a:p>
            <a:pPr marL="0" indent="0">
              <a:buNone/>
            </a:pPr>
            <a:r>
              <a:rPr lang="ja-JP" altLang="ja-JP" sz="1800" dirty="0"/>
              <a:t>　　　６月　　　　　　　・家の整備</a:t>
            </a:r>
          </a:p>
          <a:p>
            <a:pPr marL="0" indent="0">
              <a:buNone/>
            </a:pPr>
            <a:r>
              <a:rPr lang="ja-JP" altLang="ja-JP" sz="1800" dirty="0"/>
              <a:t>　　　７月１９．２０日◎第１回「元気！ふれあい！こころとからだの研修会」開催</a:t>
            </a:r>
          </a:p>
          <a:p>
            <a:pPr marL="0" indent="0">
              <a:buNone/>
            </a:pPr>
            <a:r>
              <a:rPr lang="en-US" altLang="ja-JP" sz="1800" dirty="0"/>
              <a:t>	</a:t>
            </a:r>
            <a:r>
              <a:rPr lang="ja-JP" altLang="ja-JP" sz="1800" dirty="0"/>
              <a:t>磯部生涯学習センターにて　講師　村林、丹羽</a:t>
            </a:r>
          </a:p>
          <a:p>
            <a:pPr marL="0" indent="0">
              <a:buNone/>
            </a:pPr>
            <a:r>
              <a:rPr lang="ja-JP" altLang="ja-JP" sz="1800" dirty="0"/>
              <a:t>　　　　　　　　　　　奈良から１０名ほど宿泊研修</a:t>
            </a:r>
          </a:p>
          <a:p>
            <a:pPr marL="0" indent="0">
              <a:buNone/>
            </a:pPr>
            <a:r>
              <a:rPr lang="ja-JP" altLang="ja-JP" sz="1800" dirty="0"/>
              <a:t>　　　　　　　　○「広がりの家」で日中活動開始（火曜日）</a:t>
            </a:r>
          </a:p>
          <a:p>
            <a:pPr marL="0" indent="0">
              <a:buNone/>
            </a:pPr>
            <a:r>
              <a:rPr lang="ja-JP" altLang="ja-JP" sz="1800" dirty="0"/>
              <a:t>　</a:t>
            </a:r>
            <a:r>
              <a:rPr lang="ja-JP" altLang="en-US" sz="1800" dirty="0" smtClean="0"/>
              <a:t>　　</a:t>
            </a:r>
            <a:r>
              <a:rPr lang="ja-JP" altLang="ja-JP" sz="1800" dirty="0" smtClean="0"/>
              <a:t>８月</a:t>
            </a:r>
            <a:r>
              <a:rPr lang="ja-JP" altLang="ja-JP" sz="1800" dirty="0"/>
              <a:t>　　１．２日◎三重静的弛緩誘導法集中研修会（共催）</a:t>
            </a:r>
          </a:p>
          <a:p>
            <a:pPr marL="0" indent="0">
              <a:buNone/>
            </a:pPr>
            <a:r>
              <a:rPr lang="ja-JP" altLang="ja-JP" sz="1800" dirty="0"/>
              <a:t>　　　　　　　　　　　玉城健康福祉会館にて　講師　丹羽</a:t>
            </a:r>
          </a:p>
          <a:p>
            <a:pPr marL="0" indent="0">
              <a:buNone/>
            </a:pPr>
            <a:r>
              <a:rPr lang="ja-JP" altLang="ja-JP" sz="1800" dirty="0"/>
              <a:t>　　　　　　　　　　・第４回　設立</a:t>
            </a:r>
            <a:r>
              <a:rPr lang="ja-JP" altLang="ja-JP" sz="1800" dirty="0" smtClean="0"/>
              <a:t>準備会</a:t>
            </a:r>
            <a:endParaRPr lang="ja-JP" altLang="ja-JP" sz="1800" dirty="0"/>
          </a:p>
          <a:p>
            <a:pPr marL="0" indent="0">
              <a:buNone/>
            </a:pPr>
            <a:r>
              <a:rPr lang="ja-JP" altLang="ja-JP" sz="1800" dirty="0"/>
              <a:t>　　　　　　　７日○高松の親子学習会より宿泊研修（第１陣７名）</a:t>
            </a:r>
          </a:p>
          <a:p>
            <a:pPr marL="0" indent="0">
              <a:buNone/>
            </a:pPr>
            <a:r>
              <a:rPr lang="ja-JP" altLang="ja-JP" sz="1800" dirty="0"/>
              <a:t>　　　</a:t>
            </a:r>
            <a:endParaRPr kumimoji="1" lang="ja-JP" altLang="en-US" sz="1800" dirty="0"/>
          </a:p>
        </p:txBody>
      </p:sp>
    </p:spTree>
    <p:extLst>
      <p:ext uri="{BB962C8B-B14F-4D97-AF65-F5344CB8AC3E}">
        <p14:creationId xmlns:p14="http://schemas.microsoft.com/office/powerpoint/2010/main" val="280218253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1000"/>
                                        <p:tgtEl>
                                          <p:spTgt spid="3">
                                            <p:txEl>
                                              <p:pRg st="5" end="5"/>
                                            </p:txEl>
                                          </p:spTgt>
                                        </p:tgtEl>
                                      </p:cBhvr>
                                    </p:animEffect>
                                    <p:anim calcmode="lin" valueType="num">
                                      <p:cBhvr>
                                        <p:cTn id="3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nodeType="after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1000"/>
                                        <p:tgtEl>
                                          <p:spTgt spid="3">
                                            <p:txEl>
                                              <p:pRg st="6" end="6"/>
                                            </p:txEl>
                                          </p:spTgt>
                                        </p:tgtEl>
                                      </p:cBhvr>
                                    </p:animEffect>
                                    <p:anim calcmode="lin" valueType="num">
                                      <p:cBhvr>
                                        <p:cTn id="4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46" fill="hold">
                            <p:stCondLst>
                              <p:cond delay="7000"/>
                            </p:stCondLst>
                            <p:childTnLst>
                              <p:par>
                                <p:cTn id="47" presetID="42" presetClass="entr" presetSubtype="0" fill="hold" nodeType="after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par>
                          <p:cTn id="52" fill="hold">
                            <p:stCondLst>
                              <p:cond delay="8000"/>
                            </p:stCondLst>
                            <p:childTnLst>
                              <p:par>
                                <p:cTn id="53" presetID="42" presetClass="entr" presetSubtype="0" fill="hold" nodeType="after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Effect transition="in" filter="fade">
                                      <p:cBhvr>
                                        <p:cTn id="55" dur="1000"/>
                                        <p:tgtEl>
                                          <p:spTgt spid="3">
                                            <p:txEl>
                                              <p:pRg st="8" end="8"/>
                                            </p:txEl>
                                          </p:spTgt>
                                        </p:tgtEl>
                                      </p:cBhvr>
                                    </p:animEffect>
                                    <p:anim calcmode="lin" valueType="num">
                                      <p:cBhvr>
                                        <p:cTn id="5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7"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par>
                          <p:cTn id="58" fill="hold">
                            <p:stCondLst>
                              <p:cond delay="9000"/>
                            </p:stCondLst>
                            <p:childTnLst>
                              <p:par>
                                <p:cTn id="59" presetID="42" presetClass="entr" presetSubtype="0" fill="hold" nodeType="after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Effect transition="in" filter="fade">
                                      <p:cBhvr>
                                        <p:cTn id="61" dur="1000"/>
                                        <p:tgtEl>
                                          <p:spTgt spid="3">
                                            <p:txEl>
                                              <p:pRg st="9" end="9"/>
                                            </p:txEl>
                                          </p:spTgt>
                                        </p:tgtEl>
                                      </p:cBhvr>
                                    </p:animEffect>
                                    <p:anim calcmode="lin" valueType="num">
                                      <p:cBhvr>
                                        <p:cTn id="62"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3"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par>
                          <p:cTn id="64" fill="hold">
                            <p:stCondLst>
                              <p:cond delay="10000"/>
                            </p:stCondLst>
                            <p:childTnLst>
                              <p:par>
                                <p:cTn id="65" presetID="42" presetClass="entr" presetSubtype="0" fill="hold" nodeType="after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Effect transition="in" filter="fade">
                                      <p:cBhvr>
                                        <p:cTn id="67" dur="1000"/>
                                        <p:tgtEl>
                                          <p:spTgt spid="3">
                                            <p:txEl>
                                              <p:pRg st="10" end="10"/>
                                            </p:txEl>
                                          </p:spTgt>
                                        </p:tgtEl>
                                      </p:cBhvr>
                                    </p:animEffect>
                                    <p:anim calcmode="lin" valueType="num">
                                      <p:cBhvr>
                                        <p:cTn id="68"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9"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par>
                          <p:cTn id="70" fill="hold">
                            <p:stCondLst>
                              <p:cond delay="11000"/>
                            </p:stCondLst>
                            <p:childTnLst>
                              <p:par>
                                <p:cTn id="71" presetID="42" presetClass="entr" presetSubtype="0" fill="hold" nodeType="afterEffect">
                                  <p:stCondLst>
                                    <p:cond delay="0"/>
                                  </p:stCondLst>
                                  <p:childTnLst>
                                    <p:set>
                                      <p:cBhvr>
                                        <p:cTn id="72" dur="1" fill="hold">
                                          <p:stCondLst>
                                            <p:cond delay="0"/>
                                          </p:stCondLst>
                                        </p:cTn>
                                        <p:tgtEl>
                                          <p:spTgt spid="3">
                                            <p:txEl>
                                              <p:pRg st="11" end="11"/>
                                            </p:txEl>
                                          </p:spTgt>
                                        </p:tgtEl>
                                        <p:attrNameLst>
                                          <p:attrName>style.visibility</p:attrName>
                                        </p:attrNameLst>
                                      </p:cBhvr>
                                      <p:to>
                                        <p:strVal val="visible"/>
                                      </p:to>
                                    </p:set>
                                    <p:animEffect transition="in" filter="fade">
                                      <p:cBhvr>
                                        <p:cTn id="73" dur="1000"/>
                                        <p:tgtEl>
                                          <p:spTgt spid="3">
                                            <p:txEl>
                                              <p:pRg st="11" end="11"/>
                                            </p:txEl>
                                          </p:spTgt>
                                        </p:tgtEl>
                                      </p:cBhvr>
                                    </p:animEffect>
                                    <p:anim calcmode="lin" valueType="num">
                                      <p:cBhvr>
                                        <p:cTn id="74"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75"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par>
                          <p:cTn id="76" fill="hold">
                            <p:stCondLst>
                              <p:cond delay="12000"/>
                            </p:stCondLst>
                            <p:childTnLst>
                              <p:par>
                                <p:cTn id="77" presetID="42" presetClass="entr" presetSubtype="0" fill="hold" nodeType="afterEffect">
                                  <p:stCondLst>
                                    <p:cond delay="0"/>
                                  </p:stCondLst>
                                  <p:childTnLst>
                                    <p:set>
                                      <p:cBhvr>
                                        <p:cTn id="78" dur="1" fill="hold">
                                          <p:stCondLst>
                                            <p:cond delay="0"/>
                                          </p:stCondLst>
                                        </p:cTn>
                                        <p:tgtEl>
                                          <p:spTgt spid="3">
                                            <p:txEl>
                                              <p:pRg st="12" end="12"/>
                                            </p:txEl>
                                          </p:spTgt>
                                        </p:tgtEl>
                                        <p:attrNameLst>
                                          <p:attrName>style.visibility</p:attrName>
                                        </p:attrNameLst>
                                      </p:cBhvr>
                                      <p:to>
                                        <p:strVal val="visible"/>
                                      </p:to>
                                    </p:set>
                                    <p:animEffect transition="in" filter="fade">
                                      <p:cBhvr>
                                        <p:cTn id="79" dur="1000"/>
                                        <p:tgtEl>
                                          <p:spTgt spid="3">
                                            <p:txEl>
                                              <p:pRg st="12" end="12"/>
                                            </p:txEl>
                                          </p:spTgt>
                                        </p:tgtEl>
                                      </p:cBhvr>
                                    </p:animEffect>
                                    <p:anim calcmode="lin" valueType="num">
                                      <p:cBhvr>
                                        <p:cTn id="80"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81"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par>
                          <p:cTn id="82" fill="hold">
                            <p:stCondLst>
                              <p:cond delay="13000"/>
                            </p:stCondLst>
                            <p:childTnLst>
                              <p:par>
                                <p:cTn id="83" presetID="42" presetClass="entr" presetSubtype="0" fill="hold" nodeType="afterEffect">
                                  <p:stCondLst>
                                    <p:cond delay="0"/>
                                  </p:stCondLst>
                                  <p:childTnLst>
                                    <p:set>
                                      <p:cBhvr>
                                        <p:cTn id="84" dur="1" fill="hold">
                                          <p:stCondLst>
                                            <p:cond delay="0"/>
                                          </p:stCondLst>
                                        </p:cTn>
                                        <p:tgtEl>
                                          <p:spTgt spid="3">
                                            <p:txEl>
                                              <p:pRg st="13" end="13"/>
                                            </p:txEl>
                                          </p:spTgt>
                                        </p:tgtEl>
                                        <p:attrNameLst>
                                          <p:attrName>style.visibility</p:attrName>
                                        </p:attrNameLst>
                                      </p:cBhvr>
                                      <p:to>
                                        <p:strVal val="visible"/>
                                      </p:to>
                                    </p:set>
                                    <p:animEffect transition="in" filter="fade">
                                      <p:cBhvr>
                                        <p:cTn id="85" dur="1000"/>
                                        <p:tgtEl>
                                          <p:spTgt spid="3">
                                            <p:txEl>
                                              <p:pRg st="13" end="13"/>
                                            </p:txEl>
                                          </p:spTgt>
                                        </p:tgtEl>
                                      </p:cBhvr>
                                    </p:animEffect>
                                    <p:anim calcmode="lin" valueType="num">
                                      <p:cBhvr>
                                        <p:cTn id="86"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87" dur="1000" fill="hold"/>
                                        <p:tgtEl>
                                          <p:spTgt spid="3">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7467600" cy="490066"/>
          </a:xfrm>
        </p:spPr>
        <p:txBody>
          <a:bodyPr>
            <a:normAutofit fontScale="90000"/>
          </a:bodyPr>
          <a:lstStyle/>
          <a:p>
            <a:r>
              <a:rPr kumimoji="1" lang="ja-JP" altLang="en-US" dirty="0" smtClean="0"/>
              <a:t>これまでの歩み③</a:t>
            </a:r>
            <a:endParaRPr kumimoji="1" lang="ja-JP" altLang="en-US" dirty="0"/>
          </a:p>
        </p:txBody>
      </p:sp>
      <p:sp>
        <p:nvSpPr>
          <p:cNvPr id="3" name="コンテンツ プレースホルダー 2"/>
          <p:cNvSpPr>
            <a:spLocks noGrp="1"/>
          </p:cNvSpPr>
          <p:nvPr>
            <p:ph sz="quarter" idx="1"/>
          </p:nvPr>
        </p:nvSpPr>
        <p:spPr>
          <a:xfrm>
            <a:off x="457200" y="764704"/>
            <a:ext cx="8003232" cy="5709248"/>
          </a:xfrm>
        </p:spPr>
        <p:txBody>
          <a:bodyPr>
            <a:normAutofit fontScale="70000" lnSpcReduction="20000"/>
          </a:bodyPr>
          <a:lstStyle/>
          <a:p>
            <a:pPr marL="0" indent="0">
              <a:buNone/>
            </a:pPr>
            <a:r>
              <a:rPr lang="ja-JP" altLang="en-US" dirty="0" smtClean="0"/>
              <a:t>　　</a:t>
            </a:r>
            <a:r>
              <a:rPr lang="ja-JP" altLang="en-US" sz="2600" dirty="0" smtClean="0"/>
              <a:t>　</a:t>
            </a:r>
            <a:r>
              <a:rPr lang="en-US" altLang="ja-JP" sz="2600" dirty="0" smtClean="0"/>
              <a:t>8</a:t>
            </a:r>
            <a:r>
              <a:rPr lang="ja-JP" altLang="en-US" sz="2600" dirty="0" smtClean="0"/>
              <a:t>月</a:t>
            </a:r>
            <a:r>
              <a:rPr lang="ja-JP" altLang="ja-JP" sz="2600" dirty="0" smtClean="0"/>
              <a:t>１６．１７日</a:t>
            </a:r>
            <a:r>
              <a:rPr lang="ja-JP" altLang="ja-JP" sz="2600" dirty="0"/>
              <a:t>○名古屋の親子学習会（くすくすの会</a:t>
            </a:r>
            <a:r>
              <a:rPr lang="ja-JP" altLang="ja-JP" sz="2600" dirty="0" smtClean="0"/>
              <a:t>１組</a:t>
            </a:r>
            <a:endParaRPr lang="en-US" altLang="ja-JP" sz="2600" dirty="0" smtClean="0"/>
          </a:p>
          <a:p>
            <a:pPr marL="0" indent="0">
              <a:buNone/>
            </a:pPr>
            <a:r>
              <a:rPr lang="ja-JP" altLang="en-US" sz="2600" dirty="0"/>
              <a:t>　</a:t>
            </a:r>
            <a:r>
              <a:rPr lang="ja-JP" altLang="en-US" sz="2600" dirty="0" smtClean="0"/>
              <a:t>　　　　　　　　　　　　　　　　　　　　　　　　　　</a:t>
            </a:r>
            <a:r>
              <a:rPr lang="ja-JP" altLang="ja-JP" sz="2600" dirty="0" smtClean="0"/>
              <a:t>ふわふわ</a:t>
            </a:r>
            <a:r>
              <a:rPr lang="ja-JP" altLang="en-US" sz="2600" dirty="0" smtClean="0"/>
              <a:t>　</a:t>
            </a:r>
            <a:r>
              <a:rPr lang="ja-JP" altLang="ja-JP" sz="2600" dirty="0" smtClean="0"/>
              <a:t>の</a:t>
            </a:r>
            <a:r>
              <a:rPr lang="ja-JP" altLang="ja-JP" sz="2600" dirty="0"/>
              <a:t>会１組）　　　　　　</a:t>
            </a:r>
          </a:p>
          <a:p>
            <a:pPr marL="0" indent="0">
              <a:buNone/>
            </a:pPr>
            <a:r>
              <a:rPr lang="ja-JP" altLang="ja-JP" sz="2600" dirty="0"/>
              <a:t>　　　　　　　　　　　名古屋養護学校教員７名合同宿泊研修会</a:t>
            </a:r>
          </a:p>
          <a:p>
            <a:pPr marL="0" indent="0">
              <a:buNone/>
            </a:pPr>
            <a:r>
              <a:rPr lang="ja-JP" altLang="ja-JP" sz="2600" dirty="0"/>
              <a:t>　　　</a:t>
            </a:r>
            <a:r>
              <a:rPr lang="en-US" altLang="ja-JP" sz="2600" dirty="0" smtClean="0"/>
              <a:t>8</a:t>
            </a:r>
            <a:r>
              <a:rPr lang="ja-JP" altLang="en-US" sz="2600" dirty="0" smtClean="0"/>
              <a:t>月</a:t>
            </a:r>
            <a:r>
              <a:rPr lang="ja-JP" altLang="ja-JP" sz="2600" dirty="0" smtClean="0"/>
              <a:t>１８．１９日</a:t>
            </a:r>
            <a:r>
              <a:rPr lang="ja-JP" altLang="ja-JP" sz="2600" dirty="0"/>
              <a:t>○高松の親子学習会より宿泊研修（第２陣８名）</a:t>
            </a:r>
          </a:p>
          <a:p>
            <a:pPr marL="0" indent="0">
              <a:buNone/>
            </a:pPr>
            <a:r>
              <a:rPr lang="ja-JP" altLang="ja-JP" sz="2600" dirty="0"/>
              <a:t>　</a:t>
            </a:r>
            <a:r>
              <a:rPr lang="ja-JP" altLang="en-US" sz="2600" dirty="0" smtClean="0"/>
              <a:t>　　</a:t>
            </a:r>
            <a:r>
              <a:rPr lang="ja-JP" altLang="ja-JP" sz="2600" dirty="0" smtClean="0"/>
              <a:t>８月</a:t>
            </a:r>
            <a:r>
              <a:rPr lang="ja-JP" altLang="ja-JP" sz="2600" dirty="0"/>
              <a:t>３０日　　　・第５回　設立準備会開催</a:t>
            </a:r>
          </a:p>
          <a:p>
            <a:pPr marL="0" indent="0">
              <a:buNone/>
            </a:pPr>
            <a:r>
              <a:rPr lang="ja-JP" altLang="ja-JP" sz="2600" dirty="0"/>
              <a:t>　</a:t>
            </a:r>
            <a:r>
              <a:rPr lang="ja-JP" altLang="en-US" sz="2600" dirty="0" smtClean="0"/>
              <a:t>　　</a:t>
            </a:r>
            <a:r>
              <a:rPr lang="ja-JP" altLang="ja-JP" sz="2600" dirty="0" smtClean="0"/>
              <a:t>９月</a:t>
            </a:r>
            <a:r>
              <a:rPr lang="ja-JP" altLang="ja-JP" sz="2600" dirty="0"/>
              <a:t>１９．２０日◎第２回「食べる力を育てる」研修会</a:t>
            </a:r>
          </a:p>
          <a:p>
            <a:pPr marL="0" indent="0">
              <a:buNone/>
            </a:pPr>
            <a:r>
              <a:rPr lang="ja-JP" altLang="ja-JP" sz="2600" dirty="0"/>
              <a:t>　　　　　　　　　　　　知多市勤労文化会館にて　野村、村林、丹羽</a:t>
            </a:r>
          </a:p>
          <a:p>
            <a:pPr marL="0" indent="0">
              <a:buNone/>
            </a:pPr>
            <a:r>
              <a:rPr lang="ja-JP" altLang="en-US" sz="2600" dirty="0" smtClean="0"/>
              <a:t>　　　</a:t>
            </a:r>
            <a:r>
              <a:rPr lang="ja-JP" altLang="ja-JP" sz="2600" dirty="0" smtClean="0"/>
              <a:t>１０月</a:t>
            </a:r>
            <a:r>
              <a:rPr lang="ja-JP" altLang="ja-JP" sz="2600" dirty="0"/>
              <a:t>３１日～１１月</a:t>
            </a:r>
            <a:r>
              <a:rPr lang="ja-JP" altLang="ja-JP" sz="2600" dirty="0" smtClean="0"/>
              <a:t>１日</a:t>
            </a:r>
            <a:endParaRPr lang="en-US" altLang="ja-JP" sz="2600" dirty="0" smtClean="0"/>
          </a:p>
          <a:p>
            <a:pPr marL="0" indent="0">
              <a:buNone/>
            </a:pPr>
            <a:r>
              <a:rPr lang="ja-JP" altLang="en-US" sz="2600" dirty="0"/>
              <a:t>　</a:t>
            </a:r>
            <a:r>
              <a:rPr lang="ja-JP" altLang="en-US" sz="2600" dirty="0" smtClean="0"/>
              <a:t>　　　　　　　　　　</a:t>
            </a:r>
            <a:r>
              <a:rPr lang="ja-JP" altLang="ja-JP" sz="2600" dirty="0" smtClean="0"/>
              <a:t>わくわく</a:t>
            </a:r>
            <a:r>
              <a:rPr lang="ja-JP" altLang="ja-JP" sz="2600" dirty="0"/>
              <a:t>プロジェクト№１．「ドリームカーで走ろう」</a:t>
            </a:r>
          </a:p>
          <a:p>
            <a:pPr marL="0" indent="0">
              <a:buNone/>
            </a:pPr>
            <a:r>
              <a:rPr lang="ja-JP" altLang="ja-JP" sz="2600" dirty="0"/>
              <a:t>　　　　　　　　　○名古屋ぶらんこの会より２組親子宿泊研修会（１１名）</a:t>
            </a:r>
          </a:p>
          <a:p>
            <a:pPr marL="0" indent="0">
              <a:buNone/>
            </a:pPr>
            <a:r>
              <a:rPr lang="ja-JP" altLang="ja-JP" sz="2600" dirty="0"/>
              <a:t>　　　　　　　　　港養護教員２名合同研修会</a:t>
            </a:r>
          </a:p>
          <a:p>
            <a:pPr marL="0" indent="0">
              <a:buNone/>
            </a:pPr>
            <a:r>
              <a:rPr lang="ja-JP" altLang="ja-JP" sz="2600" dirty="0"/>
              <a:t>　　　　　　　　　・第６回設立準備会開催</a:t>
            </a:r>
          </a:p>
          <a:p>
            <a:pPr marL="0" indent="0">
              <a:buNone/>
            </a:pPr>
            <a:r>
              <a:rPr lang="ja-JP" altLang="en-US" sz="2600" dirty="0" smtClean="0"/>
              <a:t>　　　</a:t>
            </a:r>
            <a:r>
              <a:rPr lang="ja-JP" altLang="ja-JP" sz="2600" dirty="0" smtClean="0"/>
              <a:t>１１月</a:t>
            </a:r>
            <a:r>
              <a:rPr lang="ja-JP" altLang="ja-JP" sz="2600" dirty="0"/>
              <a:t>２２日～２３日　</a:t>
            </a:r>
            <a:endParaRPr lang="en-US" altLang="ja-JP" sz="2600" dirty="0" smtClean="0"/>
          </a:p>
          <a:p>
            <a:pPr marL="0" indent="0">
              <a:buNone/>
            </a:pPr>
            <a:r>
              <a:rPr lang="ja-JP" altLang="en-US" sz="2600" dirty="0"/>
              <a:t>　</a:t>
            </a:r>
            <a:r>
              <a:rPr lang="ja-JP" altLang="en-US" sz="2600" dirty="0" smtClean="0"/>
              <a:t>　　　　　　　　　</a:t>
            </a:r>
            <a:r>
              <a:rPr lang="ja-JP" altLang="ja-JP" sz="2600" dirty="0" smtClean="0"/>
              <a:t>わくわく</a:t>
            </a:r>
            <a:r>
              <a:rPr lang="ja-JP" altLang="ja-JP" sz="2600" dirty="0"/>
              <a:t>プロジェクト№２．「志摩の秋　ゆったり！まったり過ごそう」</a:t>
            </a:r>
          </a:p>
          <a:p>
            <a:pPr marL="0" indent="0">
              <a:buNone/>
            </a:pPr>
            <a:r>
              <a:rPr lang="ja-JP" altLang="ja-JP" sz="2600" dirty="0"/>
              <a:t>　　　　　　　　　○名古屋ぶらんこの会より４組親子宿泊研修（１５名）</a:t>
            </a:r>
          </a:p>
          <a:p>
            <a:pPr marL="0" indent="0">
              <a:buNone/>
            </a:pPr>
            <a:r>
              <a:rPr lang="ja-JP" altLang="en-US" sz="2600" dirty="0" smtClean="0"/>
              <a:t>　　　</a:t>
            </a:r>
            <a:r>
              <a:rPr lang="ja-JP" altLang="ja-JP" sz="2600" dirty="0" smtClean="0"/>
              <a:t>１２月</a:t>
            </a:r>
            <a:r>
              <a:rPr lang="ja-JP" altLang="ja-JP" sz="2600" dirty="0"/>
              <a:t>１９．２０日◎第３回「食べる力を育てる」研修会予定</a:t>
            </a:r>
          </a:p>
          <a:p>
            <a:pPr marL="0" indent="0">
              <a:buNone/>
            </a:pPr>
            <a:r>
              <a:rPr lang="ja-JP" altLang="ja-JP" sz="2600" dirty="0"/>
              <a:t>　　　　　　　　　ユマニテク歯科医療専門学校にて　野村、村林、丹羽</a:t>
            </a:r>
          </a:p>
          <a:p>
            <a:pPr marL="0" indent="0">
              <a:buNone/>
            </a:pPr>
            <a:r>
              <a:rPr lang="ja-JP" altLang="en-US" sz="2600" dirty="0" smtClean="0"/>
              <a:t>　　　</a:t>
            </a:r>
            <a:r>
              <a:rPr lang="ja-JP" altLang="ja-JP" sz="2600" dirty="0" smtClean="0"/>
              <a:t>１２月</a:t>
            </a:r>
            <a:r>
              <a:rPr lang="ja-JP" altLang="ja-JP" sz="2600" dirty="0"/>
              <a:t>２７日　　　・１年の反省会（第７回設立準備会・忘年会）</a:t>
            </a:r>
            <a:endParaRPr lang="ja-JP" altLang="en-US" sz="2600" dirty="0"/>
          </a:p>
          <a:p>
            <a:pPr marL="0" indent="0">
              <a:buNone/>
            </a:pPr>
            <a:endParaRPr kumimoji="1" lang="ja-JP" altLang="en-US" dirty="0"/>
          </a:p>
        </p:txBody>
      </p:sp>
    </p:spTree>
    <p:extLst>
      <p:ext uri="{BB962C8B-B14F-4D97-AF65-F5344CB8AC3E}">
        <p14:creationId xmlns:p14="http://schemas.microsoft.com/office/powerpoint/2010/main" val="113082024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1000"/>
                                        <p:tgtEl>
                                          <p:spTgt spid="3">
                                            <p:txEl>
                                              <p:pRg st="5" end="5"/>
                                            </p:txEl>
                                          </p:spTgt>
                                        </p:tgtEl>
                                      </p:cBhvr>
                                    </p:animEffect>
                                    <p:anim calcmode="lin" valueType="num">
                                      <p:cBhvr>
                                        <p:cTn id="3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nodeType="after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1000"/>
                                        <p:tgtEl>
                                          <p:spTgt spid="3">
                                            <p:txEl>
                                              <p:pRg st="6" end="6"/>
                                            </p:txEl>
                                          </p:spTgt>
                                        </p:tgtEl>
                                      </p:cBhvr>
                                    </p:animEffect>
                                    <p:anim calcmode="lin" valueType="num">
                                      <p:cBhvr>
                                        <p:cTn id="4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46" fill="hold">
                            <p:stCondLst>
                              <p:cond delay="7000"/>
                            </p:stCondLst>
                            <p:childTnLst>
                              <p:par>
                                <p:cTn id="47" presetID="42" presetClass="entr" presetSubtype="0" fill="hold" nodeType="after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par>
                          <p:cTn id="52" fill="hold">
                            <p:stCondLst>
                              <p:cond delay="8000"/>
                            </p:stCondLst>
                            <p:childTnLst>
                              <p:par>
                                <p:cTn id="53" presetID="42" presetClass="entr" presetSubtype="0" fill="hold" nodeType="after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Effect transition="in" filter="fade">
                                      <p:cBhvr>
                                        <p:cTn id="55" dur="1000"/>
                                        <p:tgtEl>
                                          <p:spTgt spid="3">
                                            <p:txEl>
                                              <p:pRg st="8" end="8"/>
                                            </p:txEl>
                                          </p:spTgt>
                                        </p:tgtEl>
                                      </p:cBhvr>
                                    </p:animEffect>
                                    <p:anim calcmode="lin" valueType="num">
                                      <p:cBhvr>
                                        <p:cTn id="5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7"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par>
                          <p:cTn id="58" fill="hold">
                            <p:stCondLst>
                              <p:cond delay="9000"/>
                            </p:stCondLst>
                            <p:childTnLst>
                              <p:par>
                                <p:cTn id="59" presetID="42" presetClass="entr" presetSubtype="0" fill="hold" nodeType="after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Effect transition="in" filter="fade">
                                      <p:cBhvr>
                                        <p:cTn id="61" dur="1000"/>
                                        <p:tgtEl>
                                          <p:spTgt spid="3">
                                            <p:txEl>
                                              <p:pRg st="9" end="9"/>
                                            </p:txEl>
                                          </p:spTgt>
                                        </p:tgtEl>
                                      </p:cBhvr>
                                    </p:animEffect>
                                    <p:anim calcmode="lin" valueType="num">
                                      <p:cBhvr>
                                        <p:cTn id="62"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3"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par>
                          <p:cTn id="64" fill="hold">
                            <p:stCondLst>
                              <p:cond delay="10000"/>
                            </p:stCondLst>
                            <p:childTnLst>
                              <p:par>
                                <p:cTn id="65" presetID="42" presetClass="entr" presetSubtype="0" fill="hold" nodeType="after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Effect transition="in" filter="fade">
                                      <p:cBhvr>
                                        <p:cTn id="67" dur="1000"/>
                                        <p:tgtEl>
                                          <p:spTgt spid="3">
                                            <p:txEl>
                                              <p:pRg st="10" end="10"/>
                                            </p:txEl>
                                          </p:spTgt>
                                        </p:tgtEl>
                                      </p:cBhvr>
                                    </p:animEffect>
                                    <p:anim calcmode="lin" valueType="num">
                                      <p:cBhvr>
                                        <p:cTn id="68"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9"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par>
                          <p:cTn id="70" fill="hold">
                            <p:stCondLst>
                              <p:cond delay="11000"/>
                            </p:stCondLst>
                            <p:childTnLst>
                              <p:par>
                                <p:cTn id="71" presetID="42" presetClass="entr" presetSubtype="0" fill="hold" nodeType="afterEffect">
                                  <p:stCondLst>
                                    <p:cond delay="0"/>
                                  </p:stCondLst>
                                  <p:childTnLst>
                                    <p:set>
                                      <p:cBhvr>
                                        <p:cTn id="72" dur="1" fill="hold">
                                          <p:stCondLst>
                                            <p:cond delay="0"/>
                                          </p:stCondLst>
                                        </p:cTn>
                                        <p:tgtEl>
                                          <p:spTgt spid="3">
                                            <p:txEl>
                                              <p:pRg st="11" end="11"/>
                                            </p:txEl>
                                          </p:spTgt>
                                        </p:tgtEl>
                                        <p:attrNameLst>
                                          <p:attrName>style.visibility</p:attrName>
                                        </p:attrNameLst>
                                      </p:cBhvr>
                                      <p:to>
                                        <p:strVal val="visible"/>
                                      </p:to>
                                    </p:set>
                                    <p:animEffect transition="in" filter="fade">
                                      <p:cBhvr>
                                        <p:cTn id="73" dur="1000"/>
                                        <p:tgtEl>
                                          <p:spTgt spid="3">
                                            <p:txEl>
                                              <p:pRg st="11" end="11"/>
                                            </p:txEl>
                                          </p:spTgt>
                                        </p:tgtEl>
                                      </p:cBhvr>
                                    </p:animEffect>
                                    <p:anim calcmode="lin" valueType="num">
                                      <p:cBhvr>
                                        <p:cTn id="74"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75"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par>
                          <p:cTn id="76" fill="hold">
                            <p:stCondLst>
                              <p:cond delay="12000"/>
                            </p:stCondLst>
                            <p:childTnLst>
                              <p:par>
                                <p:cTn id="77" presetID="42" presetClass="entr" presetSubtype="0" fill="hold" nodeType="afterEffect">
                                  <p:stCondLst>
                                    <p:cond delay="0"/>
                                  </p:stCondLst>
                                  <p:childTnLst>
                                    <p:set>
                                      <p:cBhvr>
                                        <p:cTn id="78" dur="1" fill="hold">
                                          <p:stCondLst>
                                            <p:cond delay="0"/>
                                          </p:stCondLst>
                                        </p:cTn>
                                        <p:tgtEl>
                                          <p:spTgt spid="3">
                                            <p:txEl>
                                              <p:pRg st="12" end="12"/>
                                            </p:txEl>
                                          </p:spTgt>
                                        </p:tgtEl>
                                        <p:attrNameLst>
                                          <p:attrName>style.visibility</p:attrName>
                                        </p:attrNameLst>
                                      </p:cBhvr>
                                      <p:to>
                                        <p:strVal val="visible"/>
                                      </p:to>
                                    </p:set>
                                    <p:animEffect transition="in" filter="fade">
                                      <p:cBhvr>
                                        <p:cTn id="79" dur="1000"/>
                                        <p:tgtEl>
                                          <p:spTgt spid="3">
                                            <p:txEl>
                                              <p:pRg st="12" end="12"/>
                                            </p:txEl>
                                          </p:spTgt>
                                        </p:tgtEl>
                                      </p:cBhvr>
                                    </p:animEffect>
                                    <p:anim calcmode="lin" valueType="num">
                                      <p:cBhvr>
                                        <p:cTn id="80"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81"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par>
                          <p:cTn id="82" fill="hold">
                            <p:stCondLst>
                              <p:cond delay="13000"/>
                            </p:stCondLst>
                            <p:childTnLst>
                              <p:par>
                                <p:cTn id="83" presetID="42" presetClass="entr" presetSubtype="0" fill="hold" nodeType="afterEffect">
                                  <p:stCondLst>
                                    <p:cond delay="0"/>
                                  </p:stCondLst>
                                  <p:childTnLst>
                                    <p:set>
                                      <p:cBhvr>
                                        <p:cTn id="84" dur="1" fill="hold">
                                          <p:stCondLst>
                                            <p:cond delay="0"/>
                                          </p:stCondLst>
                                        </p:cTn>
                                        <p:tgtEl>
                                          <p:spTgt spid="3">
                                            <p:txEl>
                                              <p:pRg st="13" end="13"/>
                                            </p:txEl>
                                          </p:spTgt>
                                        </p:tgtEl>
                                        <p:attrNameLst>
                                          <p:attrName>style.visibility</p:attrName>
                                        </p:attrNameLst>
                                      </p:cBhvr>
                                      <p:to>
                                        <p:strVal val="visible"/>
                                      </p:to>
                                    </p:set>
                                    <p:animEffect transition="in" filter="fade">
                                      <p:cBhvr>
                                        <p:cTn id="85" dur="1000"/>
                                        <p:tgtEl>
                                          <p:spTgt spid="3">
                                            <p:txEl>
                                              <p:pRg st="13" end="13"/>
                                            </p:txEl>
                                          </p:spTgt>
                                        </p:tgtEl>
                                      </p:cBhvr>
                                    </p:animEffect>
                                    <p:anim calcmode="lin" valueType="num">
                                      <p:cBhvr>
                                        <p:cTn id="86"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87" dur="1000" fill="hold"/>
                                        <p:tgtEl>
                                          <p:spTgt spid="3">
                                            <p:txEl>
                                              <p:pRg st="13" end="13"/>
                                            </p:txEl>
                                          </p:spTgt>
                                        </p:tgtEl>
                                        <p:attrNameLst>
                                          <p:attrName>ppt_y</p:attrName>
                                        </p:attrNameLst>
                                      </p:cBhvr>
                                      <p:tavLst>
                                        <p:tav tm="0">
                                          <p:val>
                                            <p:strVal val="#ppt_y+.1"/>
                                          </p:val>
                                        </p:tav>
                                        <p:tav tm="100000">
                                          <p:val>
                                            <p:strVal val="#ppt_y"/>
                                          </p:val>
                                        </p:tav>
                                      </p:tavLst>
                                    </p:anim>
                                  </p:childTnLst>
                                </p:cTn>
                              </p:par>
                            </p:childTnLst>
                          </p:cTn>
                        </p:par>
                        <p:par>
                          <p:cTn id="88" fill="hold">
                            <p:stCondLst>
                              <p:cond delay="14000"/>
                            </p:stCondLst>
                            <p:childTnLst>
                              <p:par>
                                <p:cTn id="89" presetID="42" presetClass="entr" presetSubtype="0" fill="hold" nodeType="afterEffect">
                                  <p:stCondLst>
                                    <p:cond delay="0"/>
                                  </p:stCondLst>
                                  <p:childTnLst>
                                    <p:set>
                                      <p:cBhvr>
                                        <p:cTn id="90" dur="1" fill="hold">
                                          <p:stCondLst>
                                            <p:cond delay="0"/>
                                          </p:stCondLst>
                                        </p:cTn>
                                        <p:tgtEl>
                                          <p:spTgt spid="3">
                                            <p:txEl>
                                              <p:pRg st="14" end="14"/>
                                            </p:txEl>
                                          </p:spTgt>
                                        </p:tgtEl>
                                        <p:attrNameLst>
                                          <p:attrName>style.visibility</p:attrName>
                                        </p:attrNameLst>
                                      </p:cBhvr>
                                      <p:to>
                                        <p:strVal val="visible"/>
                                      </p:to>
                                    </p:set>
                                    <p:animEffect transition="in" filter="fade">
                                      <p:cBhvr>
                                        <p:cTn id="91" dur="1000"/>
                                        <p:tgtEl>
                                          <p:spTgt spid="3">
                                            <p:txEl>
                                              <p:pRg st="14" end="14"/>
                                            </p:txEl>
                                          </p:spTgt>
                                        </p:tgtEl>
                                      </p:cBhvr>
                                    </p:animEffect>
                                    <p:anim calcmode="lin" valueType="num">
                                      <p:cBhvr>
                                        <p:cTn id="92" dur="1000" fill="hold"/>
                                        <p:tgtEl>
                                          <p:spTgt spid="3">
                                            <p:txEl>
                                              <p:pRg st="14" end="14"/>
                                            </p:txEl>
                                          </p:spTgt>
                                        </p:tgtEl>
                                        <p:attrNameLst>
                                          <p:attrName>ppt_x</p:attrName>
                                        </p:attrNameLst>
                                      </p:cBhvr>
                                      <p:tavLst>
                                        <p:tav tm="0">
                                          <p:val>
                                            <p:strVal val="#ppt_x"/>
                                          </p:val>
                                        </p:tav>
                                        <p:tav tm="100000">
                                          <p:val>
                                            <p:strVal val="#ppt_x"/>
                                          </p:val>
                                        </p:tav>
                                      </p:tavLst>
                                    </p:anim>
                                    <p:anim calcmode="lin" valueType="num">
                                      <p:cBhvr>
                                        <p:cTn id="93" dur="1000" fill="hold"/>
                                        <p:tgtEl>
                                          <p:spTgt spid="3">
                                            <p:txEl>
                                              <p:pRg st="14" end="14"/>
                                            </p:txEl>
                                          </p:spTgt>
                                        </p:tgtEl>
                                        <p:attrNameLst>
                                          <p:attrName>ppt_y</p:attrName>
                                        </p:attrNameLst>
                                      </p:cBhvr>
                                      <p:tavLst>
                                        <p:tav tm="0">
                                          <p:val>
                                            <p:strVal val="#ppt_y+.1"/>
                                          </p:val>
                                        </p:tav>
                                        <p:tav tm="100000">
                                          <p:val>
                                            <p:strVal val="#ppt_y"/>
                                          </p:val>
                                        </p:tav>
                                      </p:tavLst>
                                    </p:anim>
                                  </p:childTnLst>
                                </p:cTn>
                              </p:par>
                            </p:childTnLst>
                          </p:cTn>
                        </p:par>
                        <p:par>
                          <p:cTn id="94" fill="hold">
                            <p:stCondLst>
                              <p:cond delay="15000"/>
                            </p:stCondLst>
                            <p:childTnLst>
                              <p:par>
                                <p:cTn id="95" presetID="42" presetClass="entr" presetSubtype="0" fill="hold" nodeType="afterEffect">
                                  <p:stCondLst>
                                    <p:cond delay="0"/>
                                  </p:stCondLst>
                                  <p:childTnLst>
                                    <p:set>
                                      <p:cBhvr>
                                        <p:cTn id="96" dur="1" fill="hold">
                                          <p:stCondLst>
                                            <p:cond delay="0"/>
                                          </p:stCondLst>
                                        </p:cTn>
                                        <p:tgtEl>
                                          <p:spTgt spid="3">
                                            <p:txEl>
                                              <p:pRg st="15" end="15"/>
                                            </p:txEl>
                                          </p:spTgt>
                                        </p:tgtEl>
                                        <p:attrNameLst>
                                          <p:attrName>style.visibility</p:attrName>
                                        </p:attrNameLst>
                                      </p:cBhvr>
                                      <p:to>
                                        <p:strVal val="visible"/>
                                      </p:to>
                                    </p:set>
                                    <p:animEffect transition="in" filter="fade">
                                      <p:cBhvr>
                                        <p:cTn id="97" dur="1000"/>
                                        <p:tgtEl>
                                          <p:spTgt spid="3">
                                            <p:txEl>
                                              <p:pRg st="15" end="15"/>
                                            </p:txEl>
                                          </p:spTgt>
                                        </p:tgtEl>
                                      </p:cBhvr>
                                    </p:animEffect>
                                    <p:anim calcmode="lin" valueType="num">
                                      <p:cBhvr>
                                        <p:cTn id="98" dur="1000" fill="hold"/>
                                        <p:tgtEl>
                                          <p:spTgt spid="3">
                                            <p:txEl>
                                              <p:pRg st="15" end="15"/>
                                            </p:txEl>
                                          </p:spTgt>
                                        </p:tgtEl>
                                        <p:attrNameLst>
                                          <p:attrName>ppt_x</p:attrName>
                                        </p:attrNameLst>
                                      </p:cBhvr>
                                      <p:tavLst>
                                        <p:tav tm="0">
                                          <p:val>
                                            <p:strVal val="#ppt_x"/>
                                          </p:val>
                                        </p:tav>
                                        <p:tav tm="100000">
                                          <p:val>
                                            <p:strVal val="#ppt_x"/>
                                          </p:val>
                                        </p:tav>
                                      </p:tavLst>
                                    </p:anim>
                                    <p:anim calcmode="lin" valueType="num">
                                      <p:cBhvr>
                                        <p:cTn id="99" dur="1000" fill="hold"/>
                                        <p:tgtEl>
                                          <p:spTgt spid="3">
                                            <p:txEl>
                                              <p:pRg st="15" end="15"/>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6000"/>
                            </p:stCondLst>
                            <p:childTnLst>
                              <p:par>
                                <p:cTn id="101" presetID="42" presetClass="entr" presetSubtype="0" fill="hold" nodeType="afterEffect">
                                  <p:stCondLst>
                                    <p:cond delay="0"/>
                                  </p:stCondLst>
                                  <p:childTnLst>
                                    <p:set>
                                      <p:cBhvr>
                                        <p:cTn id="102" dur="1" fill="hold">
                                          <p:stCondLst>
                                            <p:cond delay="0"/>
                                          </p:stCondLst>
                                        </p:cTn>
                                        <p:tgtEl>
                                          <p:spTgt spid="3">
                                            <p:txEl>
                                              <p:pRg st="16" end="16"/>
                                            </p:txEl>
                                          </p:spTgt>
                                        </p:tgtEl>
                                        <p:attrNameLst>
                                          <p:attrName>style.visibility</p:attrName>
                                        </p:attrNameLst>
                                      </p:cBhvr>
                                      <p:to>
                                        <p:strVal val="visible"/>
                                      </p:to>
                                    </p:set>
                                    <p:animEffect transition="in" filter="fade">
                                      <p:cBhvr>
                                        <p:cTn id="103" dur="1000"/>
                                        <p:tgtEl>
                                          <p:spTgt spid="3">
                                            <p:txEl>
                                              <p:pRg st="16" end="16"/>
                                            </p:txEl>
                                          </p:spTgt>
                                        </p:tgtEl>
                                      </p:cBhvr>
                                    </p:animEffect>
                                    <p:anim calcmode="lin" valueType="num">
                                      <p:cBhvr>
                                        <p:cTn id="104" dur="1000" fill="hold"/>
                                        <p:tgtEl>
                                          <p:spTgt spid="3">
                                            <p:txEl>
                                              <p:pRg st="16" end="16"/>
                                            </p:txEl>
                                          </p:spTgt>
                                        </p:tgtEl>
                                        <p:attrNameLst>
                                          <p:attrName>ppt_x</p:attrName>
                                        </p:attrNameLst>
                                      </p:cBhvr>
                                      <p:tavLst>
                                        <p:tav tm="0">
                                          <p:val>
                                            <p:strVal val="#ppt_x"/>
                                          </p:val>
                                        </p:tav>
                                        <p:tav tm="100000">
                                          <p:val>
                                            <p:strVal val="#ppt_x"/>
                                          </p:val>
                                        </p:tav>
                                      </p:tavLst>
                                    </p:anim>
                                    <p:anim calcmode="lin" valueType="num">
                                      <p:cBhvr>
                                        <p:cTn id="105" dur="1000" fill="hold"/>
                                        <p:tgtEl>
                                          <p:spTgt spid="3">
                                            <p:txEl>
                                              <p:pRg st="16" end="16"/>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7000"/>
                            </p:stCondLst>
                            <p:childTnLst>
                              <p:par>
                                <p:cTn id="107" presetID="42" presetClass="entr" presetSubtype="0" fill="hold" nodeType="afterEffect">
                                  <p:stCondLst>
                                    <p:cond delay="0"/>
                                  </p:stCondLst>
                                  <p:childTnLst>
                                    <p:set>
                                      <p:cBhvr>
                                        <p:cTn id="108" dur="1" fill="hold">
                                          <p:stCondLst>
                                            <p:cond delay="0"/>
                                          </p:stCondLst>
                                        </p:cTn>
                                        <p:tgtEl>
                                          <p:spTgt spid="3">
                                            <p:txEl>
                                              <p:pRg st="17" end="17"/>
                                            </p:txEl>
                                          </p:spTgt>
                                        </p:tgtEl>
                                        <p:attrNameLst>
                                          <p:attrName>style.visibility</p:attrName>
                                        </p:attrNameLst>
                                      </p:cBhvr>
                                      <p:to>
                                        <p:strVal val="visible"/>
                                      </p:to>
                                    </p:set>
                                    <p:animEffect transition="in" filter="fade">
                                      <p:cBhvr>
                                        <p:cTn id="109" dur="1000"/>
                                        <p:tgtEl>
                                          <p:spTgt spid="3">
                                            <p:txEl>
                                              <p:pRg st="17" end="17"/>
                                            </p:txEl>
                                          </p:spTgt>
                                        </p:tgtEl>
                                      </p:cBhvr>
                                    </p:animEffect>
                                    <p:anim calcmode="lin" valueType="num">
                                      <p:cBhvr>
                                        <p:cTn id="110" dur="1000" fill="hold"/>
                                        <p:tgtEl>
                                          <p:spTgt spid="3">
                                            <p:txEl>
                                              <p:pRg st="17" end="17"/>
                                            </p:txEl>
                                          </p:spTgt>
                                        </p:tgtEl>
                                        <p:attrNameLst>
                                          <p:attrName>ppt_x</p:attrName>
                                        </p:attrNameLst>
                                      </p:cBhvr>
                                      <p:tavLst>
                                        <p:tav tm="0">
                                          <p:val>
                                            <p:strVal val="#ppt_x"/>
                                          </p:val>
                                        </p:tav>
                                        <p:tav tm="100000">
                                          <p:val>
                                            <p:strVal val="#ppt_x"/>
                                          </p:val>
                                        </p:tav>
                                      </p:tavLst>
                                    </p:anim>
                                    <p:anim calcmode="lin" valueType="num">
                                      <p:cBhvr>
                                        <p:cTn id="111" dur="1000" fill="hold"/>
                                        <p:tgtEl>
                                          <p:spTgt spid="3">
                                            <p:txEl>
                                              <p:pRg st="17" end="1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縦書きテキスト プレースホルダー 2"/>
          <p:cNvSpPr>
            <a:spLocks noGrp="1"/>
          </p:cNvSpPr>
          <p:nvPr>
            <p:ph type="body" orient="vert" idx="1"/>
          </p:nvPr>
        </p:nvSpPr>
        <p:spPr>
          <a:xfrm>
            <a:off x="611560" y="1700808"/>
            <a:ext cx="7776864" cy="4680520"/>
          </a:xfrm>
        </p:spPr>
        <p:txBody>
          <a:bodyPr vert="horz">
            <a:normAutofit fontScale="25000" lnSpcReduction="20000"/>
          </a:bodyPr>
          <a:lstStyle/>
          <a:p>
            <a:pPr marL="0" indent="0">
              <a:buNone/>
            </a:pPr>
            <a:endParaRPr kumimoji="1" lang="en-US" altLang="ja-JP" sz="900" dirty="0" smtClean="0"/>
          </a:p>
          <a:p>
            <a:pPr marL="0" indent="0">
              <a:buNone/>
            </a:pPr>
            <a:r>
              <a:rPr kumimoji="1" lang="ja-JP" altLang="en-US" sz="9600" dirty="0" smtClean="0"/>
              <a:t>１　</a:t>
            </a:r>
            <a:r>
              <a:rPr kumimoji="1" lang="ja-JP" altLang="en-US" sz="9600" dirty="0" err="1" smtClean="0"/>
              <a:t>障がい</a:t>
            </a:r>
            <a:r>
              <a:rPr kumimoji="1" lang="ja-JP" altLang="en-US" sz="9600" dirty="0" smtClean="0"/>
              <a:t>児、特に重い障がいのある子どもの、子育て</a:t>
            </a:r>
            <a:endParaRPr kumimoji="1" lang="en-US" altLang="ja-JP" sz="9600" dirty="0" smtClean="0"/>
          </a:p>
          <a:p>
            <a:pPr marL="0" indent="0">
              <a:buNone/>
            </a:pPr>
            <a:r>
              <a:rPr lang="ja-JP" altLang="en-US" sz="9600" dirty="0"/>
              <a:t>　</a:t>
            </a:r>
            <a:r>
              <a:rPr lang="ja-JP" altLang="en-US" sz="9600" dirty="0" smtClean="0"/>
              <a:t>　</a:t>
            </a:r>
            <a:r>
              <a:rPr kumimoji="1" lang="ja-JP" altLang="en-US" sz="9600" dirty="0" smtClean="0"/>
              <a:t>の基盤を培うための支援を、子ども、親、関係者と</a:t>
            </a:r>
            <a:endParaRPr kumimoji="1" lang="en-US" altLang="ja-JP" sz="9600" dirty="0" smtClean="0"/>
          </a:p>
          <a:p>
            <a:pPr marL="0" indent="0">
              <a:buNone/>
            </a:pPr>
            <a:r>
              <a:rPr lang="ja-JP" altLang="en-US" sz="9600" dirty="0"/>
              <a:t>　</a:t>
            </a:r>
            <a:r>
              <a:rPr lang="ja-JP" altLang="en-US" sz="9600" dirty="0" smtClean="0"/>
              <a:t>　</a:t>
            </a:r>
            <a:r>
              <a:rPr kumimoji="1" lang="ja-JP" altLang="en-US" sz="9600" dirty="0" smtClean="0"/>
              <a:t>協力しながら行います。</a:t>
            </a:r>
            <a:endParaRPr kumimoji="1" lang="en-US" altLang="ja-JP" sz="9600" dirty="0" smtClean="0"/>
          </a:p>
          <a:p>
            <a:pPr marL="0" indent="0">
              <a:buNone/>
            </a:pPr>
            <a:endParaRPr kumimoji="1" lang="en-US" altLang="ja-JP" sz="9600" dirty="0" smtClean="0"/>
          </a:p>
          <a:p>
            <a:pPr marL="0" indent="0">
              <a:buNone/>
            </a:pPr>
            <a:r>
              <a:rPr lang="ja-JP" altLang="en-US" sz="9600" dirty="0" smtClean="0"/>
              <a:t>２　</a:t>
            </a:r>
            <a:r>
              <a:rPr lang="ja-JP" altLang="en-US" sz="9600" dirty="0" err="1" smtClean="0"/>
              <a:t>障がい</a:t>
            </a:r>
            <a:r>
              <a:rPr lang="ja-JP" altLang="en-US" sz="9600" dirty="0" smtClean="0"/>
              <a:t>者、特に重い障がいのある方の、生活を豊か</a:t>
            </a:r>
            <a:endParaRPr lang="en-US" altLang="ja-JP" sz="9600" dirty="0" smtClean="0"/>
          </a:p>
          <a:p>
            <a:pPr marL="0" indent="0">
              <a:buNone/>
            </a:pPr>
            <a:r>
              <a:rPr lang="ja-JP" altLang="en-US" sz="9600" dirty="0"/>
              <a:t>　</a:t>
            </a:r>
            <a:r>
              <a:rPr lang="ja-JP" altLang="en-US" sz="9600" dirty="0" smtClean="0"/>
              <a:t>　にするための基盤を整えるための支援を、他の支援</a:t>
            </a:r>
            <a:endParaRPr lang="en-US" altLang="ja-JP" sz="9600" dirty="0" smtClean="0"/>
          </a:p>
          <a:p>
            <a:pPr marL="0" indent="0">
              <a:buNone/>
            </a:pPr>
            <a:r>
              <a:rPr lang="ja-JP" altLang="en-US" sz="9600" dirty="0"/>
              <a:t>　</a:t>
            </a:r>
            <a:r>
              <a:rPr lang="ja-JP" altLang="en-US" sz="9600" dirty="0" smtClean="0"/>
              <a:t>　者と協力しながら行います。</a:t>
            </a:r>
            <a:endParaRPr lang="en-US" altLang="ja-JP" sz="9600" dirty="0" smtClean="0"/>
          </a:p>
          <a:p>
            <a:pPr marL="0" indent="0">
              <a:buNone/>
            </a:pPr>
            <a:endParaRPr lang="en-US" altLang="ja-JP" sz="9600" dirty="0" smtClean="0"/>
          </a:p>
          <a:p>
            <a:pPr marL="0" indent="0">
              <a:buNone/>
            </a:pPr>
            <a:r>
              <a:rPr kumimoji="1" lang="ja-JP" altLang="en-US" sz="9600" dirty="0" smtClean="0"/>
              <a:t>　＊１，２とも、</a:t>
            </a:r>
            <a:r>
              <a:rPr lang="ja-JP" altLang="en-US" sz="9600" dirty="0" smtClean="0"/>
              <a:t>特に「食べること」「ふれあうこと」を重視し</a:t>
            </a:r>
            <a:endParaRPr lang="en-US" altLang="ja-JP" sz="9600" dirty="0" smtClean="0"/>
          </a:p>
          <a:p>
            <a:pPr marL="0" indent="0">
              <a:buNone/>
            </a:pPr>
            <a:r>
              <a:rPr lang="ja-JP" altLang="en-US" sz="9600" dirty="0"/>
              <a:t>　</a:t>
            </a:r>
            <a:r>
              <a:rPr lang="ja-JP" altLang="en-US" sz="9600" dirty="0" smtClean="0"/>
              <a:t>　人間としてお互いにひろがり、成長していくことを</a:t>
            </a:r>
            <a:endParaRPr lang="en-US" altLang="ja-JP" sz="9600" dirty="0" smtClean="0"/>
          </a:p>
          <a:p>
            <a:pPr marL="0" indent="0">
              <a:buNone/>
            </a:pPr>
            <a:r>
              <a:rPr lang="ja-JP" altLang="en-US" sz="9600" dirty="0"/>
              <a:t>　</a:t>
            </a:r>
            <a:r>
              <a:rPr lang="ja-JP" altLang="en-US" sz="9600" dirty="0" smtClean="0"/>
              <a:t>　願って活動</a:t>
            </a:r>
            <a:r>
              <a:rPr lang="ja-JP" altLang="en-US" sz="9600" dirty="0"/>
              <a:t>していきます</a:t>
            </a:r>
            <a:r>
              <a:rPr lang="ja-JP" altLang="en-US" sz="9600" dirty="0" smtClean="0"/>
              <a:t>。</a:t>
            </a:r>
            <a:endParaRPr lang="en-US" altLang="ja-JP" sz="9600" dirty="0" smtClean="0"/>
          </a:p>
          <a:p>
            <a:pPr marL="0" indent="0">
              <a:buNone/>
            </a:pPr>
            <a:r>
              <a:rPr kumimoji="1" lang="ja-JP" altLang="en-US" sz="9600" dirty="0" smtClean="0"/>
              <a:t>　</a:t>
            </a:r>
            <a:endParaRPr kumimoji="1" lang="ja-JP" altLang="en-US" sz="9600" dirty="0"/>
          </a:p>
        </p:txBody>
      </p:sp>
      <p:sp>
        <p:nvSpPr>
          <p:cNvPr id="5" name="タイトル 1"/>
          <p:cNvSpPr>
            <a:spLocks noGrp="1"/>
          </p:cNvSpPr>
          <p:nvPr>
            <p:ph type="title"/>
          </p:nvPr>
        </p:nvSpPr>
        <p:spPr>
          <a:xfrm>
            <a:off x="467544" y="548680"/>
            <a:ext cx="7859216" cy="1143000"/>
          </a:xfrm>
        </p:spPr>
        <p:txBody>
          <a:bodyPr>
            <a:normAutofit fontScale="90000"/>
          </a:bodyPr>
          <a:lstStyle/>
          <a:p>
            <a:pPr algn="ctr"/>
            <a:r>
              <a:rPr lang="en-US" altLang="ja-JP" dirty="0" smtClean="0">
                <a:solidFill>
                  <a:schemeClr val="tx1"/>
                </a:solidFill>
              </a:rPr>
              <a:t/>
            </a:r>
            <a:br>
              <a:rPr lang="en-US" altLang="ja-JP" dirty="0" smtClean="0">
                <a:solidFill>
                  <a:schemeClr val="tx1"/>
                </a:solidFill>
              </a:rPr>
            </a:br>
            <a:r>
              <a:rPr lang="ja-JP" altLang="en-US" dirty="0" smtClean="0">
                <a:solidFill>
                  <a:schemeClr val="tx1"/>
                </a:solidFill>
              </a:rPr>
              <a:t>　</a:t>
            </a:r>
            <a:r>
              <a:rPr lang="en-US" altLang="ja-JP" dirty="0" smtClean="0">
                <a:solidFill>
                  <a:schemeClr val="tx1"/>
                </a:solidFill>
              </a:rPr>
              <a:t/>
            </a:r>
            <a:br>
              <a:rPr lang="en-US" altLang="ja-JP" dirty="0" smtClean="0">
                <a:solidFill>
                  <a:schemeClr val="tx1"/>
                </a:solidFill>
              </a:rPr>
            </a:br>
            <a:r>
              <a:rPr lang="en-US" altLang="ja-JP" dirty="0" smtClean="0">
                <a:solidFill>
                  <a:schemeClr val="tx1"/>
                </a:solidFill>
              </a:rPr>
              <a:t/>
            </a:r>
            <a:br>
              <a:rPr lang="en-US" altLang="ja-JP" dirty="0" smtClean="0">
                <a:solidFill>
                  <a:schemeClr val="tx1"/>
                </a:solidFill>
              </a:rPr>
            </a:br>
            <a:r>
              <a:rPr lang="en-US" altLang="ja-JP" dirty="0" smtClean="0">
                <a:solidFill>
                  <a:schemeClr val="tx1"/>
                </a:solidFill>
              </a:rPr>
              <a:t/>
            </a:r>
            <a:br>
              <a:rPr lang="en-US" altLang="ja-JP" dirty="0" smtClean="0">
                <a:solidFill>
                  <a:schemeClr val="tx1"/>
                </a:solidFill>
              </a:rPr>
            </a:br>
            <a:r>
              <a:rPr lang="en-US" altLang="ja-JP" dirty="0" smtClean="0">
                <a:solidFill>
                  <a:schemeClr val="tx1"/>
                </a:solidFill>
              </a:rPr>
              <a:t/>
            </a:r>
            <a:br>
              <a:rPr lang="en-US" altLang="ja-JP" dirty="0" smtClean="0">
                <a:solidFill>
                  <a:schemeClr val="tx1"/>
                </a:solidFill>
              </a:rPr>
            </a:br>
            <a:r>
              <a:rPr lang="ja-JP" altLang="en-US" sz="4400" dirty="0" smtClean="0">
                <a:solidFill>
                  <a:schemeClr val="tx1"/>
                </a:solidFill>
              </a:rPr>
              <a:t>「特定非営利活動法人 ひろがり」の</a:t>
            </a:r>
            <a:r>
              <a:rPr lang="en-US" altLang="ja-JP" sz="4400" dirty="0" smtClean="0">
                <a:solidFill>
                  <a:schemeClr val="tx1"/>
                </a:solidFill>
              </a:rPr>
              <a:t/>
            </a:r>
            <a:br>
              <a:rPr lang="en-US" altLang="ja-JP" sz="4400" dirty="0" smtClean="0">
                <a:solidFill>
                  <a:schemeClr val="tx1"/>
                </a:solidFill>
              </a:rPr>
            </a:br>
            <a:r>
              <a:rPr lang="ja-JP" altLang="en-US" sz="4400" dirty="0" smtClean="0">
                <a:solidFill>
                  <a:schemeClr val="tx1"/>
                </a:solidFill>
              </a:rPr>
              <a:t>めざすこと　　　　　</a:t>
            </a:r>
            <a:r>
              <a:rPr lang="ja-JP" altLang="en-US" sz="4400" dirty="0" smtClean="0"/>
              <a:t>　</a:t>
            </a:r>
            <a:endParaRPr kumimoji="1" lang="ja-JP" altLang="en-US" sz="4400" dirty="0"/>
          </a:p>
        </p:txBody>
      </p:sp>
    </p:spTree>
    <p:extLst>
      <p:ext uri="{BB962C8B-B14F-4D97-AF65-F5344CB8AC3E}">
        <p14:creationId xmlns:p14="http://schemas.microsoft.com/office/powerpoint/2010/main" val="219279128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2500"/>
                                  </p:iterate>
                                  <p:childTnLst>
                                    <p:set>
                                      <p:cBhvr>
                                        <p:cTn id="6" dur="1" fill="hold">
                                          <p:stCondLst>
                                            <p:cond delay="0"/>
                                          </p:stCondLst>
                                        </p:cTn>
                                        <p:tgtEl>
                                          <p:spTgt spid="5"/>
                                        </p:tgtEl>
                                        <p:attrNameLst>
                                          <p:attrName>style.visibility</p:attrName>
                                        </p:attrNameLst>
                                      </p:cBhvr>
                                      <p:to>
                                        <p:strVal val="visible"/>
                                      </p:to>
                                    </p:set>
                                    <p:anim calcmode="lin" valueType="num">
                                      <p:cBhvr>
                                        <p:cTn id="7" dur="1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1500" fill="hold"/>
                                        <p:tgtEl>
                                          <p:spTgt spid="5"/>
                                        </p:tgtEl>
                                        <p:attrNameLst>
                                          <p:attrName>ppt_y</p:attrName>
                                        </p:attrNameLst>
                                      </p:cBhvr>
                                      <p:tavLst>
                                        <p:tav tm="0">
                                          <p:val>
                                            <p:strVal val="#ppt_y"/>
                                          </p:val>
                                        </p:tav>
                                        <p:tav tm="100000">
                                          <p:val>
                                            <p:strVal val="#ppt_y"/>
                                          </p:val>
                                        </p:tav>
                                      </p:tavLst>
                                    </p:anim>
                                    <p:anim calcmode="lin" valueType="num">
                                      <p:cBhvr>
                                        <p:cTn id="9" dur="1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1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500" tmFilter="0,0; .5, 1; 1, 1"/>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2000"/>
                                        <p:tgtEl>
                                          <p:spTgt spid="3">
                                            <p:txEl>
                                              <p:pRg st="1" end="1"/>
                                            </p:txEl>
                                          </p:spTgt>
                                        </p:tgtEl>
                                      </p:cBhvr>
                                    </p:animEffect>
                                    <p:anim calcmode="lin" valueType="num">
                                      <p:cBhvr>
                                        <p:cTn id="17"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8" dur="2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2000"/>
                                        <p:tgtEl>
                                          <p:spTgt spid="3">
                                            <p:txEl>
                                              <p:pRg st="2" end="2"/>
                                            </p:txEl>
                                          </p:spTgt>
                                        </p:tgtEl>
                                      </p:cBhvr>
                                    </p:animEffect>
                                    <p:anim calcmode="lin" valueType="num">
                                      <p:cBhvr>
                                        <p:cTn id="24"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2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fade">
                                      <p:cBhvr>
                                        <p:cTn id="30" dur="2000"/>
                                        <p:tgtEl>
                                          <p:spTgt spid="3">
                                            <p:txEl>
                                              <p:pRg st="3" end="3"/>
                                            </p:txEl>
                                          </p:spTgt>
                                        </p:tgtEl>
                                      </p:cBhvr>
                                    </p:animEffect>
                                    <p:anim calcmode="lin" valueType="num">
                                      <p:cBhvr>
                                        <p:cTn id="31"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2" dur="2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2000"/>
                                        <p:tgtEl>
                                          <p:spTgt spid="3">
                                            <p:txEl>
                                              <p:pRg st="5" end="5"/>
                                            </p:txEl>
                                          </p:spTgt>
                                        </p:tgtEl>
                                      </p:cBhvr>
                                    </p:animEffect>
                                    <p:anim calcmode="lin" valueType="num">
                                      <p:cBhvr>
                                        <p:cTn id="38"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9" dur="2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Effect transition="in" filter="fade">
                                      <p:cBhvr>
                                        <p:cTn id="44" dur="2000"/>
                                        <p:tgtEl>
                                          <p:spTgt spid="3">
                                            <p:txEl>
                                              <p:pRg st="6" end="6"/>
                                            </p:txEl>
                                          </p:spTgt>
                                        </p:tgtEl>
                                      </p:cBhvr>
                                    </p:animEffect>
                                    <p:anim calcmode="lin" valueType="num">
                                      <p:cBhvr>
                                        <p:cTn id="45" dur="2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6" dur="2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3">
                                            <p:txEl>
                                              <p:pRg st="7" end="7"/>
                                            </p:txEl>
                                          </p:spTgt>
                                        </p:tgtEl>
                                        <p:attrNameLst>
                                          <p:attrName>style.visibility</p:attrName>
                                        </p:attrNameLst>
                                      </p:cBhvr>
                                      <p:to>
                                        <p:strVal val="visible"/>
                                      </p:to>
                                    </p:set>
                                    <p:animEffect transition="in" filter="fade">
                                      <p:cBhvr>
                                        <p:cTn id="51" dur="2000"/>
                                        <p:tgtEl>
                                          <p:spTgt spid="3">
                                            <p:txEl>
                                              <p:pRg st="7" end="7"/>
                                            </p:txEl>
                                          </p:spTgt>
                                        </p:tgtEl>
                                      </p:cBhvr>
                                    </p:animEffect>
                                    <p:anim calcmode="lin" valueType="num">
                                      <p:cBhvr>
                                        <p:cTn id="52" dur="2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3" dur="2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par>
                          <p:cTn id="54" fill="hold">
                            <p:stCondLst>
                              <p:cond delay="2000"/>
                            </p:stCondLst>
                            <p:childTnLst>
                              <p:par>
                                <p:cTn id="55" presetID="16" presetClass="entr" presetSubtype="21" fill="hold" nodeType="afterEffect">
                                  <p:stCondLst>
                                    <p:cond delay="2000"/>
                                  </p:stCondLst>
                                  <p:childTnLst>
                                    <p:set>
                                      <p:cBhvr>
                                        <p:cTn id="56" dur="1" fill="hold">
                                          <p:stCondLst>
                                            <p:cond delay="0"/>
                                          </p:stCondLst>
                                        </p:cTn>
                                        <p:tgtEl>
                                          <p:spTgt spid="3">
                                            <p:txEl>
                                              <p:pRg st="9" end="9"/>
                                            </p:txEl>
                                          </p:spTgt>
                                        </p:tgtEl>
                                        <p:attrNameLst>
                                          <p:attrName>style.visibility</p:attrName>
                                        </p:attrNameLst>
                                      </p:cBhvr>
                                      <p:to>
                                        <p:strVal val="visible"/>
                                      </p:to>
                                    </p:set>
                                    <p:animEffect transition="in" filter="barn(inVertical)">
                                      <p:cBhvr>
                                        <p:cTn id="57" dur="2000"/>
                                        <p:tgtEl>
                                          <p:spTgt spid="3">
                                            <p:txEl>
                                              <p:pRg st="9" end="9"/>
                                            </p:txEl>
                                          </p:spTgt>
                                        </p:tgtEl>
                                      </p:cBhvr>
                                    </p:animEffect>
                                  </p:childTnLst>
                                </p:cTn>
                              </p:par>
                            </p:childTnLst>
                          </p:cTn>
                        </p:par>
                        <p:par>
                          <p:cTn id="58" fill="hold">
                            <p:stCondLst>
                              <p:cond delay="6000"/>
                            </p:stCondLst>
                            <p:childTnLst>
                              <p:par>
                                <p:cTn id="59" presetID="16" presetClass="entr" presetSubtype="21" fill="hold" nodeType="afterEffect">
                                  <p:stCondLst>
                                    <p:cond delay="2000"/>
                                  </p:stCondLst>
                                  <p:childTnLst>
                                    <p:set>
                                      <p:cBhvr>
                                        <p:cTn id="60" dur="1" fill="hold">
                                          <p:stCondLst>
                                            <p:cond delay="0"/>
                                          </p:stCondLst>
                                        </p:cTn>
                                        <p:tgtEl>
                                          <p:spTgt spid="3">
                                            <p:txEl>
                                              <p:pRg st="10" end="10"/>
                                            </p:txEl>
                                          </p:spTgt>
                                        </p:tgtEl>
                                        <p:attrNameLst>
                                          <p:attrName>style.visibility</p:attrName>
                                        </p:attrNameLst>
                                      </p:cBhvr>
                                      <p:to>
                                        <p:strVal val="visible"/>
                                      </p:to>
                                    </p:set>
                                    <p:animEffect transition="in" filter="barn(inVertical)">
                                      <p:cBhvr>
                                        <p:cTn id="61" dur="2000"/>
                                        <p:tgtEl>
                                          <p:spTgt spid="3">
                                            <p:txEl>
                                              <p:pRg st="10" end="10"/>
                                            </p:txEl>
                                          </p:spTgt>
                                        </p:tgtEl>
                                      </p:cBhvr>
                                    </p:animEffect>
                                  </p:childTnLst>
                                </p:cTn>
                              </p:par>
                            </p:childTnLst>
                          </p:cTn>
                        </p:par>
                        <p:par>
                          <p:cTn id="62" fill="hold">
                            <p:stCondLst>
                              <p:cond delay="10000"/>
                            </p:stCondLst>
                            <p:childTnLst>
                              <p:par>
                                <p:cTn id="63" presetID="16" presetClass="entr" presetSubtype="21" fill="hold" nodeType="afterEffect">
                                  <p:stCondLst>
                                    <p:cond delay="2000"/>
                                  </p:stCondLst>
                                  <p:childTnLst>
                                    <p:set>
                                      <p:cBhvr>
                                        <p:cTn id="64" dur="1" fill="hold">
                                          <p:stCondLst>
                                            <p:cond delay="0"/>
                                          </p:stCondLst>
                                        </p:cTn>
                                        <p:tgtEl>
                                          <p:spTgt spid="3">
                                            <p:txEl>
                                              <p:pRg st="11" end="11"/>
                                            </p:txEl>
                                          </p:spTgt>
                                        </p:tgtEl>
                                        <p:attrNameLst>
                                          <p:attrName>style.visibility</p:attrName>
                                        </p:attrNameLst>
                                      </p:cBhvr>
                                      <p:to>
                                        <p:strVal val="visible"/>
                                      </p:to>
                                    </p:set>
                                    <p:animEffect transition="in" filter="barn(inVertical)">
                                      <p:cBhvr>
                                        <p:cTn id="65" dur="20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7467600" cy="562074"/>
          </a:xfrm>
        </p:spPr>
        <p:txBody>
          <a:bodyPr/>
          <a:lstStyle/>
          <a:p>
            <a:r>
              <a:rPr kumimoji="1" lang="ja-JP" altLang="en-US" dirty="0" smtClean="0"/>
              <a:t>これまでの歩み④</a:t>
            </a:r>
            <a:endParaRPr kumimoji="1" lang="ja-JP" altLang="en-US" dirty="0"/>
          </a:p>
        </p:txBody>
      </p:sp>
      <p:sp>
        <p:nvSpPr>
          <p:cNvPr id="4" name="コンテンツ プレースホルダー 3"/>
          <p:cNvSpPr>
            <a:spLocks noGrp="1"/>
          </p:cNvSpPr>
          <p:nvPr>
            <p:ph sz="quarter" idx="1"/>
          </p:nvPr>
        </p:nvSpPr>
        <p:spPr>
          <a:xfrm>
            <a:off x="457200" y="1124744"/>
            <a:ext cx="8075240" cy="5544616"/>
          </a:xfrm>
        </p:spPr>
        <p:txBody>
          <a:bodyPr>
            <a:normAutofit fontScale="85000" lnSpcReduction="10000"/>
          </a:bodyPr>
          <a:lstStyle/>
          <a:p>
            <a:pPr marL="0" indent="0">
              <a:buNone/>
            </a:pPr>
            <a:r>
              <a:rPr lang="ja-JP" altLang="ja-JP" dirty="0" smtClean="0"/>
              <a:t>・</a:t>
            </a:r>
            <a:r>
              <a:rPr lang="ja-JP" altLang="ja-JP" dirty="0"/>
              <a:t>平成２２年　３月２７～２８日　　　第３回「わくわくプロジェクト」</a:t>
            </a:r>
          </a:p>
          <a:p>
            <a:pPr marL="0" indent="0">
              <a:buNone/>
            </a:pPr>
            <a:r>
              <a:rPr lang="ja-JP" altLang="ja-JP" dirty="0"/>
              <a:t>・平成２２年　５月　２～　４日　　　第４回「わくわくプロジェクト」</a:t>
            </a:r>
          </a:p>
          <a:p>
            <a:pPr marL="0" indent="0">
              <a:buNone/>
            </a:pPr>
            <a:r>
              <a:rPr lang="ja-JP" altLang="ja-JP" dirty="0"/>
              <a:t>・平成２２年　５月１５～１６日　　　第４回「食べる力を育てる研修会」</a:t>
            </a:r>
          </a:p>
          <a:p>
            <a:pPr marL="0" indent="0">
              <a:buNone/>
            </a:pPr>
            <a:r>
              <a:rPr lang="ja-JP" altLang="ja-JP" dirty="0"/>
              <a:t>・平成２２年　６月１２～１３日　　　第５回「わくわくプロジェクト」</a:t>
            </a:r>
          </a:p>
          <a:p>
            <a:pPr marL="0" indent="0">
              <a:buNone/>
            </a:pPr>
            <a:r>
              <a:rPr lang="ja-JP" altLang="ja-JP" dirty="0"/>
              <a:t>・平成２２年　７月１８～１９日　　　第１回「</a:t>
            </a:r>
            <a:r>
              <a:rPr lang="ja-JP" altLang="ja-JP" dirty="0" err="1"/>
              <a:t>重度障がい</a:t>
            </a:r>
            <a:r>
              <a:rPr lang="ja-JP" altLang="ja-JP" dirty="0"/>
              <a:t>児のかかわり方の基本研修会」（岐阜）</a:t>
            </a:r>
          </a:p>
          <a:p>
            <a:pPr marL="0" indent="0">
              <a:buNone/>
            </a:pPr>
            <a:r>
              <a:rPr lang="ja-JP" altLang="ja-JP" dirty="0"/>
              <a:t>・平成２２年　７月２４～２５日　　　第６回「わくわくプロジェクト」</a:t>
            </a:r>
          </a:p>
          <a:p>
            <a:pPr marL="0" indent="0">
              <a:buNone/>
            </a:pPr>
            <a:r>
              <a:rPr lang="ja-JP" altLang="ja-JP" dirty="0"/>
              <a:t>・平成２２年　８月　１日　　　　　　第２回「元気！ふれあい！こころとからだの研修会」（奈良）</a:t>
            </a:r>
          </a:p>
          <a:p>
            <a:pPr marL="0" indent="0">
              <a:buNone/>
            </a:pPr>
            <a:r>
              <a:rPr lang="ja-JP" altLang="ja-JP" dirty="0"/>
              <a:t>・平成２２年　８月１７～１８日　　　第７回「わくわくプロジェクト」</a:t>
            </a:r>
          </a:p>
          <a:p>
            <a:pPr marL="0" indent="0">
              <a:buNone/>
            </a:pPr>
            <a:r>
              <a:rPr lang="ja-JP" altLang="ja-JP" dirty="0"/>
              <a:t>・平成２２年　８月２１～２２日　　　第１回「摂食研修会」（三重）</a:t>
            </a:r>
          </a:p>
          <a:p>
            <a:pPr marL="0" indent="0">
              <a:buNone/>
            </a:pPr>
            <a:r>
              <a:rPr lang="ja-JP" altLang="ja-JP" dirty="0"/>
              <a:t>・平成２２年　９月１９～２０日　　　第５回「食べる力を育てる研修会」</a:t>
            </a:r>
          </a:p>
          <a:p>
            <a:pPr marL="0" indent="0">
              <a:buNone/>
            </a:pPr>
            <a:r>
              <a:rPr lang="ja-JP" altLang="ja-JP" dirty="0"/>
              <a:t>・平成２２年１０月３１日　　　　　　委託事業「子育て創生事業」（名古屋）</a:t>
            </a:r>
          </a:p>
          <a:p>
            <a:pPr marL="0" indent="0">
              <a:buNone/>
            </a:pPr>
            <a:r>
              <a:rPr lang="ja-JP" altLang="ja-JP" dirty="0"/>
              <a:t>・平成２２年１２月　４～　５日　　　第６回「食べる力を育てる研修会」</a:t>
            </a:r>
          </a:p>
          <a:p>
            <a:pPr marL="0" indent="0">
              <a:buNone/>
            </a:pPr>
            <a:r>
              <a:rPr lang="ja-JP" altLang="ja-JP" dirty="0"/>
              <a:t>・平成２３年　１月　９日　　　　　　第１２回設立準備会</a:t>
            </a:r>
          </a:p>
          <a:p>
            <a:pPr marL="0" indent="0">
              <a:buNone/>
            </a:pPr>
            <a:r>
              <a:rPr lang="ja-JP" altLang="ja-JP" dirty="0"/>
              <a:t>・平成２３年　３月２７日　　　　　　設立</a:t>
            </a:r>
            <a:r>
              <a:rPr lang="ja-JP" altLang="ja-JP" dirty="0" smtClean="0"/>
              <a:t>総会</a:t>
            </a:r>
            <a:endParaRPr lang="ja-JP" altLang="ja-JP" dirty="0"/>
          </a:p>
        </p:txBody>
      </p:sp>
    </p:spTree>
    <p:extLst>
      <p:ext uri="{BB962C8B-B14F-4D97-AF65-F5344CB8AC3E}">
        <p14:creationId xmlns:p14="http://schemas.microsoft.com/office/powerpoint/2010/main" val="362055971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fade">
                                      <p:cBhvr>
                                        <p:cTn id="13" dur="1000"/>
                                        <p:tgtEl>
                                          <p:spTgt spid="4">
                                            <p:txEl>
                                              <p:pRg st="1" end="1"/>
                                            </p:txEl>
                                          </p:spTgt>
                                        </p:tgtEl>
                                      </p:cBhvr>
                                    </p:animEffect>
                                    <p:anim calcmode="lin" valueType="num">
                                      <p:cBhvr>
                                        <p:cTn id="14"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1000"/>
                                        <p:tgtEl>
                                          <p:spTgt spid="4">
                                            <p:txEl>
                                              <p:pRg st="2" end="2"/>
                                            </p:txEl>
                                          </p:spTgt>
                                        </p:tgtEl>
                                      </p:cBhvr>
                                    </p:animEffect>
                                    <p:anim calcmode="lin" valueType="num">
                                      <p:cBhvr>
                                        <p:cTn id="20"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Effect transition="in" filter="fade">
                                      <p:cBhvr>
                                        <p:cTn id="25" dur="1000"/>
                                        <p:tgtEl>
                                          <p:spTgt spid="4">
                                            <p:txEl>
                                              <p:pRg st="3" end="3"/>
                                            </p:txEl>
                                          </p:spTgt>
                                        </p:tgtEl>
                                      </p:cBhvr>
                                    </p:animEffect>
                                    <p:anim calcmode="lin" valueType="num">
                                      <p:cBhvr>
                                        <p:cTn id="26"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Effect transition="in" filter="fade">
                                      <p:cBhvr>
                                        <p:cTn id="31" dur="1000"/>
                                        <p:tgtEl>
                                          <p:spTgt spid="4">
                                            <p:txEl>
                                              <p:pRg st="4" end="4"/>
                                            </p:txEl>
                                          </p:spTgt>
                                        </p:tgtEl>
                                      </p:cBhvr>
                                    </p:animEffect>
                                    <p:anim calcmode="lin" valueType="num">
                                      <p:cBhvr>
                                        <p:cTn id="3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nodeType="after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Effect transition="in" filter="fade">
                                      <p:cBhvr>
                                        <p:cTn id="37" dur="1000"/>
                                        <p:tgtEl>
                                          <p:spTgt spid="4">
                                            <p:txEl>
                                              <p:pRg st="5" end="5"/>
                                            </p:txEl>
                                          </p:spTgt>
                                        </p:tgtEl>
                                      </p:cBhvr>
                                    </p:animEffect>
                                    <p:anim calcmode="lin" valueType="num">
                                      <p:cBhvr>
                                        <p:cTn id="38"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nodeType="after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Effect transition="in" filter="fade">
                                      <p:cBhvr>
                                        <p:cTn id="43" dur="1000"/>
                                        <p:tgtEl>
                                          <p:spTgt spid="4">
                                            <p:txEl>
                                              <p:pRg st="6" end="6"/>
                                            </p:txEl>
                                          </p:spTgt>
                                        </p:tgtEl>
                                      </p:cBhvr>
                                    </p:animEffect>
                                    <p:anim calcmode="lin" valueType="num">
                                      <p:cBhvr>
                                        <p:cTn id="44"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par>
                          <p:cTn id="46" fill="hold">
                            <p:stCondLst>
                              <p:cond delay="7000"/>
                            </p:stCondLst>
                            <p:childTnLst>
                              <p:par>
                                <p:cTn id="47" presetID="42" presetClass="entr" presetSubtype="0" fill="hold" nodeType="after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Effect transition="in" filter="fade">
                                      <p:cBhvr>
                                        <p:cTn id="49" dur="1000"/>
                                        <p:tgtEl>
                                          <p:spTgt spid="4">
                                            <p:txEl>
                                              <p:pRg st="7" end="7"/>
                                            </p:txEl>
                                          </p:spTgt>
                                        </p:tgtEl>
                                      </p:cBhvr>
                                    </p:animEffect>
                                    <p:anim calcmode="lin" valueType="num">
                                      <p:cBhvr>
                                        <p:cTn id="50"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par>
                          <p:cTn id="52" fill="hold">
                            <p:stCondLst>
                              <p:cond delay="8000"/>
                            </p:stCondLst>
                            <p:childTnLst>
                              <p:par>
                                <p:cTn id="53" presetID="42" presetClass="entr" presetSubtype="0" fill="hold" nodeType="afterEffect">
                                  <p:stCondLst>
                                    <p:cond delay="0"/>
                                  </p:stCondLst>
                                  <p:childTnLst>
                                    <p:set>
                                      <p:cBhvr>
                                        <p:cTn id="54" dur="1" fill="hold">
                                          <p:stCondLst>
                                            <p:cond delay="0"/>
                                          </p:stCondLst>
                                        </p:cTn>
                                        <p:tgtEl>
                                          <p:spTgt spid="4">
                                            <p:txEl>
                                              <p:pRg st="8" end="8"/>
                                            </p:txEl>
                                          </p:spTgt>
                                        </p:tgtEl>
                                        <p:attrNameLst>
                                          <p:attrName>style.visibility</p:attrName>
                                        </p:attrNameLst>
                                      </p:cBhvr>
                                      <p:to>
                                        <p:strVal val="visible"/>
                                      </p:to>
                                    </p:set>
                                    <p:animEffect transition="in" filter="fade">
                                      <p:cBhvr>
                                        <p:cTn id="55" dur="1000"/>
                                        <p:tgtEl>
                                          <p:spTgt spid="4">
                                            <p:txEl>
                                              <p:pRg st="8" end="8"/>
                                            </p:txEl>
                                          </p:spTgt>
                                        </p:tgtEl>
                                      </p:cBhvr>
                                    </p:animEffect>
                                    <p:anim calcmode="lin" valueType="num">
                                      <p:cBhvr>
                                        <p:cTn id="56"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57"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par>
                          <p:cTn id="58" fill="hold">
                            <p:stCondLst>
                              <p:cond delay="9000"/>
                            </p:stCondLst>
                            <p:childTnLst>
                              <p:par>
                                <p:cTn id="59" presetID="42" presetClass="entr" presetSubtype="0" fill="hold" nodeType="afterEffect">
                                  <p:stCondLst>
                                    <p:cond delay="0"/>
                                  </p:stCondLst>
                                  <p:childTnLst>
                                    <p:set>
                                      <p:cBhvr>
                                        <p:cTn id="60" dur="1" fill="hold">
                                          <p:stCondLst>
                                            <p:cond delay="0"/>
                                          </p:stCondLst>
                                        </p:cTn>
                                        <p:tgtEl>
                                          <p:spTgt spid="4">
                                            <p:txEl>
                                              <p:pRg st="9" end="9"/>
                                            </p:txEl>
                                          </p:spTgt>
                                        </p:tgtEl>
                                        <p:attrNameLst>
                                          <p:attrName>style.visibility</p:attrName>
                                        </p:attrNameLst>
                                      </p:cBhvr>
                                      <p:to>
                                        <p:strVal val="visible"/>
                                      </p:to>
                                    </p:set>
                                    <p:animEffect transition="in" filter="fade">
                                      <p:cBhvr>
                                        <p:cTn id="61" dur="1000"/>
                                        <p:tgtEl>
                                          <p:spTgt spid="4">
                                            <p:txEl>
                                              <p:pRg st="9" end="9"/>
                                            </p:txEl>
                                          </p:spTgt>
                                        </p:tgtEl>
                                      </p:cBhvr>
                                    </p:animEffect>
                                    <p:anim calcmode="lin" valueType="num">
                                      <p:cBhvr>
                                        <p:cTn id="62"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63" dur="1000" fill="hold"/>
                                        <p:tgtEl>
                                          <p:spTgt spid="4">
                                            <p:txEl>
                                              <p:pRg st="9" end="9"/>
                                            </p:txEl>
                                          </p:spTgt>
                                        </p:tgtEl>
                                        <p:attrNameLst>
                                          <p:attrName>ppt_y</p:attrName>
                                        </p:attrNameLst>
                                      </p:cBhvr>
                                      <p:tavLst>
                                        <p:tav tm="0">
                                          <p:val>
                                            <p:strVal val="#ppt_y+.1"/>
                                          </p:val>
                                        </p:tav>
                                        <p:tav tm="100000">
                                          <p:val>
                                            <p:strVal val="#ppt_y"/>
                                          </p:val>
                                        </p:tav>
                                      </p:tavLst>
                                    </p:anim>
                                  </p:childTnLst>
                                </p:cTn>
                              </p:par>
                            </p:childTnLst>
                          </p:cTn>
                        </p:par>
                        <p:par>
                          <p:cTn id="64" fill="hold">
                            <p:stCondLst>
                              <p:cond delay="10000"/>
                            </p:stCondLst>
                            <p:childTnLst>
                              <p:par>
                                <p:cTn id="65" presetID="42" presetClass="entr" presetSubtype="0" fill="hold" nodeType="afterEffect">
                                  <p:stCondLst>
                                    <p:cond delay="0"/>
                                  </p:stCondLst>
                                  <p:childTnLst>
                                    <p:set>
                                      <p:cBhvr>
                                        <p:cTn id="66" dur="1" fill="hold">
                                          <p:stCondLst>
                                            <p:cond delay="0"/>
                                          </p:stCondLst>
                                        </p:cTn>
                                        <p:tgtEl>
                                          <p:spTgt spid="4">
                                            <p:txEl>
                                              <p:pRg st="10" end="10"/>
                                            </p:txEl>
                                          </p:spTgt>
                                        </p:tgtEl>
                                        <p:attrNameLst>
                                          <p:attrName>style.visibility</p:attrName>
                                        </p:attrNameLst>
                                      </p:cBhvr>
                                      <p:to>
                                        <p:strVal val="visible"/>
                                      </p:to>
                                    </p:set>
                                    <p:animEffect transition="in" filter="fade">
                                      <p:cBhvr>
                                        <p:cTn id="67" dur="1000"/>
                                        <p:tgtEl>
                                          <p:spTgt spid="4">
                                            <p:txEl>
                                              <p:pRg st="10" end="10"/>
                                            </p:txEl>
                                          </p:spTgt>
                                        </p:tgtEl>
                                      </p:cBhvr>
                                    </p:animEffect>
                                    <p:anim calcmode="lin" valueType="num">
                                      <p:cBhvr>
                                        <p:cTn id="68" dur="1000" fill="hold"/>
                                        <p:tgtEl>
                                          <p:spTgt spid="4">
                                            <p:txEl>
                                              <p:pRg st="10" end="10"/>
                                            </p:txEl>
                                          </p:spTgt>
                                        </p:tgtEl>
                                        <p:attrNameLst>
                                          <p:attrName>ppt_x</p:attrName>
                                        </p:attrNameLst>
                                      </p:cBhvr>
                                      <p:tavLst>
                                        <p:tav tm="0">
                                          <p:val>
                                            <p:strVal val="#ppt_x"/>
                                          </p:val>
                                        </p:tav>
                                        <p:tav tm="100000">
                                          <p:val>
                                            <p:strVal val="#ppt_x"/>
                                          </p:val>
                                        </p:tav>
                                      </p:tavLst>
                                    </p:anim>
                                    <p:anim calcmode="lin" valueType="num">
                                      <p:cBhvr>
                                        <p:cTn id="69" dur="1000" fill="hold"/>
                                        <p:tgtEl>
                                          <p:spTgt spid="4">
                                            <p:txEl>
                                              <p:pRg st="10" end="10"/>
                                            </p:txEl>
                                          </p:spTgt>
                                        </p:tgtEl>
                                        <p:attrNameLst>
                                          <p:attrName>ppt_y</p:attrName>
                                        </p:attrNameLst>
                                      </p:cBhvr>
                                      <p:tavLst>
                                        <p:tav tm="0">
                                          <p:val>
                                            <p:strVal val="#ppt_y+.1"/>
                                          </p:val>
                                        </p:tav>
                                        <p:tav tm="100000">
                                          <p:val>
                                            <p:strVal val="#ppt_y"/>
                                          </p:val>
                                        </p:tav>
                                      </p:tavLst>
                                    </p:anim>
                                  </p:childTnLst>
                                </p:cTn>
                              </p:par>
                            </p:childTnLst>
                          </p:cTn>
                        </p:par>
                        <p:par>
                          <p:cTn id="70" fill="hold">
                            <p:stCondLst>
                              <p:cond delay="11000"/>
                            </p:stCondLst>
                            <p:childTnLst>
                              <p:par>
                                <p:cTn id="71" presetID="42" presetClass="entr" presetSubtype="0" fill="hold" nodeType="afterEffect">
                                  <p:stCondLst>
                                    <p:cond delay="0"/>
                                  </p:stCondLst>
                                  <p:childTnLst>
                                    <p:set>
                                      <p:cBhvr>
                                        <p:cTn id="72" dur="1" fill="hold">
                                          <p:stCondLst>
                                            <p:cond delay="0"/>
                                          </p:stCondLst>
                                        </p:cTn>
                                        <p:tgtEl>
                                          <p:spTgt spid="4">
                                            <p:txEl>
                                              <p:pRg st="11" end="11"/>
                                            </p:txEl>
                                          </p:spTgt>
                                        </p:tgtEl>
                                        <p:attrNameLst>
                                          <p:attrName>style.visibility</p:attrName>
                                        </p:attrNameLst>
                                      </p:cBhvr>
                                      <p:to>
                                        <p:strVal val="visible"/>
                                      </p:to>
                                    </p:set>
                                    <p:animEffect transition="in" filter="fade">
                                      <p:cBhvr>
                                        <p:cTn id="73" dur="1000"/>
                                        <p:tgtEl>
                                          <p:spTgt spid="4">
                                            <p:txEl>
                                              <p:pRg st="11" end="11"/>
                                            </p:txEl>
                                          </p:spTgt>
                                        </p:tgtEl>
                                      </p:cBhvr>
                                    </p:animEffect>
                                    <p:anim calcmode="lin" valueType="num">
                                      <p:cBhvr>
                                        <p:cTn id="74" dur="1000" fill="hold"/>
                                        <p:tgtEl>
                                          <p:spTgt spid="4">
                                            <p:txEl>
                                              <p:pRg st="11" end="11"/>
                                            </p:txEl>
                                          </p:spTgt>
                                        </p:tgtEl>
                                        <p:attrNameLst>
                                          <p:attrName>ppt_x</p:attrName>
                                        </p:attrNameLst>
                                      </p:cBhvr>
                                      <p:tavLst>
                                        <p:tav tm="0">
                                          <p:val>
                                            <p:strVal val="#ppt_x"/>
                                          </p:val>
                                        </p:tav>
                                        <p:tav tm="100000">
                                          <p:val>
                                            <p:strVal val="#ppt_x"/>
                                          </p:val>
                                        </p:tav>
                                      </p:tavLst>
                                    </p:anim>
                                    <p:anim calcmode="lin" valueType="num">
                                      <p:cBhvr>
                                        <p:cTn id="75" dur="1000" fill="hold"/>
                                        <p:tgtEl>
                                          <p:spTgt spid="4">
                                            <p:txEl>
                                              <p:pRg st="11" end="11"/>
                                            </p:txEl>
                                          </p:spTgt>
                                        </p:tgtEl>
                                        <p:attrNameLst>
                                          <p:attrName>ppt_y</p:attrName>
                                        </p:attrNameLst>
                                      </p:cBhvr>
                                      <p:tavLst>
                                        <p:tav tm="0">
                                          <p:val>
                                            <p:strVal val="#ppt_y+.1"/>
                                          </p:val>
                                        </p:tav>
                                        <p:tav tm="100000">
                                          <p:val>
                                            <p:strVal val="#ppt_y"/>
                                          </p:val>
                                        </p:tav>
                                      </p:tavLst>
                                    </p:anim>
                                  </p:childTnLst>
                                </p:cTn>
                              </p:par>
                            </p:childTnLst>
                          </p:cTn>
                        </p:par>
                        <p:par>
                          <p:cTn id="76" fill="hold">
                            <p:stCondLst>
                              <p:cond delay="12000"/>
                            </p:stCondLst>
                            <p:childTnLst>
                              <p:par>
                                <p:cTn id="77" presetID="42" presetClass="entr" presetSubtype="0" fill="hold" nodeType="afterEffect">
                                  <p:stCondLst>
                                    <p:cond delay="0"/>
                                  </p:stCondLst>
                                  <p:childTnLst>
                                    <p:set>
                                      <p:cBhvr>
                                        <p:cTn id="78" dur="1" fill="hold">
                                          <p:stCondLst>
                                            <p:cond delay="0"/>
                                          </p:stCondLst>
                                        </p:cTn>
                                        <p:tgtEl>
                                          <p:spTgt spid="4">
                                            <p:txEl>
                                              <p:pRg st="12" end="12"/>
                                            </p:txEl>
                                          </p:spTgt>
                                        </p:tgtEl>
                                        <p:attrNameLst>
                                          <p:attrName>style.visibility</p:attrName>
                                        </p:attrNameLst>
                                      </p:cBhvr>
                                      <p:to>
                                        <p:strVal val="visible"/>
                                      </p:to>
                                    </p:set>
                                    <p:animEffect transition="in" filter="fade">
                                      <p:cBhvr>
                                        <p:cTn id="79" dur="1000"/>
                                        <p:tgtEl>
                                          <p:spTgt spid="4">
                                            <p:txEl>
                                              <p:pRg st="12" end="12"/>
                                            </p:txEl>
                                          </p:spTgt>
                                        </p:tgtEl>
                                      </p:cBhvr>
                                    </p:animEffect>
                                    <p:anim calcmode="lin" valueType="num">
                                      <p:cBhvr>
                                        <p:cTn id="80" dur="1000" fill="hold"/>
                                        <p:tgtEl>
                                          <p:spTgt spid="4">
                                            <p:txEl>
                                              <p:pRg st="12" end="12"/>
                                            </p:txEl>
                                          </p:spTgt>
                                        </p:tgtEl>
                                        <p:attrNameLst>
                                          <p:attrName>ppt_x</p:attrName>
                                        </p:attrNameLst>
                                      </p:cBhvr>
                                      <p:tavLst>
                                        <p:tav tm="0">
                                          <p:val>
                                            <p:strVal val="#ppt_x"/>
                                          </p:val>
                                        </p:tav>
                                        <p:tav tm="100000">
                                          <p:val>
                                            <p:strVal val="#ppt_x"/>
                                          </p:val>
                                        </p:tav>
                                      </p:tavLst>
                                    </p:anim>
                                    <p:anim calcmode="lin" valueType="num">
                                      <p:cBhvr>
                                        <p:cTn id="81" dur="1000" fill="hold"/>
                                        <p:tgtEl>
                                          <p:spTgt spid="4">
                                            <p:txEl>
                                              <p:pRg st="12" end="12"/>
                                            </p:txEl>
                                          </p:spTgt>
                                        </p:tgtEl>
                                        <p:attrNameLst>
                                          <p:attrName>ppt_y</p:attrName>
                                        </p:attrNameLst>
                                      </p:cBhvr>
                                      <p:tavLst>
                                        <p:tav tm="0">
                                          <p:val>
                                            <p:strVal val="#ppt_y+.1"/>
                                          </p:val>
                                        </p:tav>
                                        <p:tav tm="100000">
                                          <p:val>
                                            <p:strVal val="#ppt_y"/>
                                          </p:val>
                                        </p:tav>
                                      </p:tavLst>
                                    </p:anim>
                                  </p:childTnLst>
                                </p:cTn>
                              </p:par>
                            </p:childTnLst>
                          </p:cTn>
                        </p:par>
                        <p:par>
                          <p:cTn id="82" fill="hold">
                            <p:stCondLst>
                              <p:cond delay="13000"/>
                            </p:stCondLst>
                            <p:childTnLst>
                              <p:par>
                                <p:cTn id="83" presetID="42" presetClass="entr" presetSubtype="0" fill="hold" nodeType="afterEffect">
                                  <p:stCondLst>
                                    <p:cond delay="0"/>
                                  </p:stCondLst>
                                  <p:childTnLst>
                                    <p:set>
                                      <p:cBhvr>
                                        <p:cTn id="84" dur="1" fill="hold">
                                          <p:stCondLst>
                                            <p:cond delay="0"/>
                                          </p:stCondLst>
                                        </p:cTn>
                                        <p:tgtEl>
                                          <p:spTgt spid="4">
                                            <p:txEl>
                                              <p:pRg st="13" end="13"/>
                                            </p:txEl>
                                          </p:spTgt>
                                        </p:tgtEl>
                                        <p:attrNameLst>
                                          <p:attrName>style.visibility</p:attrName>
                                        </p:attrNameLst>
                                      </p:cBhvr>
                                      <p:to>
                                        <p:strVal val="visible"/>
                                      </p:to>
                                    </p:set>
                                    <p:animEffect transition="in" filter="fade">
                                      <p:cBhvr>
                                        <p:cTn id="85" dur="1000"/>
                                        <p:tgtEl>
                                          <p:spTgt spid="4">
                                            <p:txEl>
                                              <p:pRg st="13" end="13"/>
                                            </p:txEl>
                                          </p:spTgt>
                                        </p:tgtEl>
                                      </p:cBhvr>
                                    </p:animEffect>
                                    <p:anim calcmode="lin" valueType="num">
                                      <p:cBhvr>
                                        <p:cTn id="86" dur="1000" fill="hold"/>
                                        <p:tgtEl>
                                          <p:spTgt spid="4">
                                            <p:txEl>
                                              <p:pRg st="13" end="13"/>
                                            </p:txEl>
                                          </p:spTgt>
                                        </p:tgtEl>
                                        <p:attrNameLst>
                                          <p:attrName>ppt_x</p:attrName>
                                        </p:attrNameLst>
                                      </p:cBhvr>
                                      <p:tavLst>
                                        <p:tav tm="0">
                                          <p:val>
                                            <p:strVal val="#ppt_x"/>
                                          </p:val>
                                        </p:tav>
                                        <p:tav tm="100000">
                                          <p:val>
                                            <p:strVal val="#ppt_x"/>
                                          </p:val>
                                        </p:tav>
                                      </p:tavLst>
                                    </p:anim>
                                    <p:anim calcmode="lin" valueType="num">
                                      <p:cBhvr>
                                        <p:cTn id="87" dur="1000" fill="hold"/>
                                        <p:tgtEl>
                                          <p:spTgt spid="4">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260648"/>
            <a:ext cx="7467600" cy="576064"/>
          </a:xfrm>
        </p:spPr>
        <p:txBody>
          <a:bodyPr/>
          <a:lstStyle/>
          <a:p>
            <a:r>
              <a:rPr kumimoji="1" lang="ja-JP" altLang="en-US" dirty="0" smtClean="0"/>
              <a:t>これまでの歩み⑤</a:t>
            </a:r>
            <a:endParaRPr kumimoji="1" lang="ja-JP" altLang="en-US" dirty="0"/>
          </a:p>
        </p:txBody>
      </p:sp>
      <p:sp>
        <p:nvSpPr>
          <p:cNvPr id="3" name="コンテンツ プレースホルダー 2"/>
          <p:cNvSpPr>
            <a:spLocks noGrp="1"/>
          </p:cNvSpPr>
          <p:nvPr>
            <p:ph sz="quarter" idx="1"/>
          </p:nvPr>
        </p:nvSpPr>
        <p:spPr>
          <a:xfrm>
            <a:off x="539552" y="908720"/>
            <a:ext cx="7467600" cy="792088"/>
          </a:xfrm>
        </p:spPr>
        <p:txBody>
          <a:bodyPr vert="eaVert"/>
          <a:lstStyle/>
          <a:p>
            <a:pPr marL="0" indent="0">
              <a:buNone/>
            </a:pPr>
            <a:endParaRPr kumimoji="1" lang="en-US" altLang="ja-JP" dirty="0" smtClean="0"/>
          </a:p>
          <a:p>
            <a:pPr marL="0" indent="0">
              <a:buNone/>
            </a:pPr>
            <a:endParaRPr lang="en-US" altLang="ja-JP" dirty="0"/>
          </a:p>
          <a:p>
            <a:pPr marL="0" indent="0">
              <a:buNone/>
            </a:pPr>
            <a:endParaRPr kumimoji="1" lang="en-US" altLang="ja-JP" dirty="0" smtClean="0"/>
          </a:p>
          <a:p>
            <a:pPr marL="0" indent="0">
              <a:buNone/>
            </a:pPr>
            <a:endParaRPr lang="en-US" altLang="ja-JP" dirty="0"/>
          </a:p>
          <a:p>
            <a:pPr marL="0" indent="0">
              <a:buNone/>
            </a:pPr>
            <a:endParaRPr kumimoji="1" lang="en-US" altLang="ja-JP" dirty="0" smtClean="0"/>
          </a:p>
          <a:p>
            <a:pPr marL="0" indent="0">
              <a:buNone/>
            </a:pPr>
            <a:endParaRPr lang="en-US" altLang="ja-JP" dirty="0"/>
          </a:p>
          <a:p>
            <a:pPr marL="0" indent="0">
              <a:buNone/>
            </a:pPr>
            <a:endParaRPr kumimoji="1" lang="en-US" altLang="ja-JP" dirty="0" smtClean="0"/>
          </a:p>
          <a:p>
            <a:pPr marL="0" indent="0">
              <a:buNone/>
            </a:pPr>
            <a:endParaRPr lang="en-US" altLang="ja-JP" dirty="0"/>
          </a:p>
          <a:p>
            <a:pPr marL="0" indent="0">
              <a:buNone/>
            </a:pPr>
            <a:r>
              <a:rPr kumimoji="1" lang="ja-JP" altLang="en-US" dirty="0" smtClean="0"/>
              <a:t>・・・・</a:t>
            </a:r>
            <a:endParaRPr kumimoji="1" lang="en-US" altLang="ja-JP" dirty="0" smtClean="0"/>
          </a:p>
          <a:p>
            <a:pPr marL="0" indent="0">
              <a:buNone/>
            </a:pPr>
            <a:endParaRPr kumimoji="1" lang="ja-JP" altLang="en-US" dirty="0"/>
          </a:p>
        </p:txBody>
      </p:sp>
      <p:sp>
        <p:nvSpPr>
          <p:cNvPr id="4" name="テキスト ボックス 3"/>
          <p:cNvSpPr txBox="1"/>
          <p:nvPr/>
        </p:nvSpPr>
        <p:spPr>
          <a:xfrm>
            <a:off x="539552" y="1484784"/>
            <a:ext cx="7992888" cy="461665"/>
          </a:xfrm>
          <a:prstGeom prst="rect">
            <a:avLst/>
          </a:prstGeom>
          <a:noFill/>
        </p:spPr>
        <p:txBody>
          <a:bodyPr wrap="square" rtlCol="0">
            <a:spAutoFit/>
          </a:bodyPr>
          <a:lstStyle/>
          <a:p>
            <a:r>
              <a:rPr lang="ja-JP" altLang="en-US" sz="2400" dirty="0">
                <a:solidFill>
                  <a:srgbClr val="FF0000"/>
                </a:solidFill>
              </a:rPr>
              <a:t>平成</a:t>
            </a:r>
            <a:r>
              <a:rPr lang="en-US" altLang="ja-JP" sz="2400" dirty="0" smtClean="0">
                <a:solidFill>
                  <a:srgbClr val="FF0000"/>
                </a:solidFill>
              </a:rPr>
              <a:t>23</a:t>
            </a:r>
            <a:r>
              <a:rPr lang="ja-JP" altLang="en-US" sz="2400" dirty="0" smtClean="0">
                <a:solidFill>
                  <a:srgbClr val="FF0000"/>
                </a:solidFill>
              </a:rPr>
              <a:t>年 </a:t>
            </a:r>
            <a:r>
              <a:rPr lang="en-US" altLang="ja-JP" sz="2400" dirty="0" smtClean="0">
                <a:solidFill>
                  <a:srgbClr val="FF0000"/>
                </a:solidFill>
              </a:rPr>
              <a:t>8</a:t>
            </a:r>
            <a:r>
              <a:rPr lang="ja-JP" altLang="en-US" sz="2400" dirty="0" smtClean="0">
                <a:solidFill>
                  <a:srgbClr val="FF0000"/>
                </a:solidFill>
              </a:rPr>
              <a:t>月</a:t>
            </a:r>
            <a:r>
              <a:rPr lang="en-US" altLang="ja-JP" sz="2400" dirty="0" smtClean="0">
                <a:solidFill>
                  <a:srgbClr val="FF0000"/>
                </a:solidFill>
              </a:rPr>
              <a:t>29</a:t>
            </a:r>
            <a:r>
              <a:rPr lang="ja-JP" altLang="en-US" sz="2400" dirty="0" smtClean="0">
                <a:solidFill>
                  <a:srgbClr val="FF0000"/>
                </a:solidFill>
              </a:rPr>
              <a:t>日　「特定非営利活動法人 ひろがり」　認可</a:t>
            </a:r>
            <a:endParaRPr lang="en-US" altLang="ja-JP" sz="2400" dirty="0" smtClean="0">
              <a:solidFill>
                <a:srgbClr val="FF0000"/>
              </a:solidFill>
            </a:endParaRPr>
          </a:p>
        </p:txBody>
      </p:sp>
      <p:sp>
        <p:nvSpPr>
          <p:cNvPr id="5" name="コンテンツ プレースホルダー 2"/>
          <p:cNvSpPr txBox="1">
            <a:spLocks/>
          </p:cNvSpPr>
          <p:nvPr/>
        </p:nvSpPr>
        <p:spPr>
          <a:xfrm>
            <a:off x="539552" y="2060848"/>
            <a:ext cx="7467600" cy="936104"/>
          </a:xfrm>
          <a:prstGeom prst="rect">
            <a:avLst/>
          </a:prstGeom>
        </p:spPr>
        <p:txBody>
          <a:bodyPr vert="eaVert">
            <a:normAutofit/>
          </a:bodyPr>
          <a:lstStyle>
            <a:lvl1pPr marL="274320" indent="-274320" algn="l" rtl="0" eaLnBrk="1" latinLnBrk="0" hangingPunct="1">
              <a:spcBef>
                <a:spcPts val="600"/>
              </a:spcBef>
              <a:buClr>
                <a:schemeClr val="accent1"/>
              </a:buClr>
              <a:buSzPct val="70000"/>
              <a:buFont typeface="Wingdings"/>
              <a:buChar char=""/>
              <a:defRPr kumimoji="1"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1"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1"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1"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1"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1"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1"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1"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1" sz="1400" kern="1200" baseline="0">
                <a:solidFill>
                  <a:schemeClr val="tx2"/>
                </a:solidFill>
                <a:latin typeface="+mn-lt"/>
                <a:ea typeface="+mn-ea"/>
                <a:cs typeface="+mn-cs"/>
              </a:defRPr>
            </a:lvl9pPr>
          </a:lstStyle>
          <a:p>
            <a:pPr marL="0" indent="0">
              <a:buFont typeface="Wingdings"/>
              <a:buNone/>
            </a:pPr>
            <a:endParaRPr lang="en-US" altLang="ja-JP" dirty="0" smtClean="0"/>
          </a:p>
          <a:p>
            <a:pPr marL="0" indent="0">
              <a:buFont typeface="Wingdings"/>
              <a:buNone/>
            </a:pPr>
            <a:endParaRPr lang="en-US" altLang="ja-JP" dirty="0" smtClean="0"/>
          </a:p>
          <a:p>
            <a:pPr marL="0" indent="0">
              <a:buFont typeface="Wingdings"/>
              <a:buNone/>
            </a:pPr>
            <a:endParaRPr lang="en-US" altLang="ja-JP" dirty="0" smtClean="0"/>
          </a:p>
          <a:p>
            <a:pPr marL="0" indent="0">
              <a:buFont typeface="Wingdings"/>
              <a:buNone/>
            </a:pPr>
            <a:endParaRPr lang="en-US" altLang="ja-JP" dirty="0" smtClean="0"/>
          </a:p>
          <a:p>
            <a:pPr marL="0" indent="0">
              <a:buFont typeface="Wingdings"/>
              <a:buNone/>
            </a:pPr>
            <a:endParaRPr lang="en-US" altLang="ja-JP" dirty="0" smtClean="0"/>
          </a:p>
          <a:p>
            <a:pPr marL="0" indent="0">
              <a:buFont typeface="Wingdings"/>
              <a:buNone/>
            </a:pPr>
            <a:endParaRPr lang="en-US" altLang="ja-JP" dirty="0" smtClean="0"/>
          </a:p>
          <a:p>
            <a:pPr marL="0" indent="0">
              <a:buFont typeface="Wingdings"/>
              <a:buNone/>
            </a:pPr>
            <a:endParaRPr lang="en-US" altLang="ja-JP" dirty="0" smtClean="0"/>
          </a:p>
          <a:p>
            <a:pPr marL="0" indent="0">
              <a:buFont typeface="Wingdings"/>
              <a:buNone/>
            </a:pPr>
            <a:endParaRPr lang="en-US" altLang="ja-JP" dirty="0" smtClean="0"/>
          </a:p>
          <a:p>
            <a:pPr marL="0" indent="0">
              <a:buFont typeface="Wingdings"/>
              <a:buNone/>
            </a:pPr>
            <a:r>
              <a:rPr lang="ja-JP" altLang="en-US" dirty="0" smtClean="0"/>
              <a:t>・・・・・</a:t>
            </a:r>
            <a:endParaRPr lang="en-US" altLang="ja-JP" dirty="0" smtClean="0"/>
          </a:p>
          <a:p>
            <a:pPr marL="0" indent="0">
              <a:buFont typeface="Wingdings"/>
              <a:buNone/>
            </a:pPr>
            <a:endParaRPr lang="ja-JP" altLang="en-US" dirty="0"/>
          </a:p>
        </p:txBody>
      </p:sp>
      <p:sp>
        <p:nvSpPr>
          <p:cNvPr id="7" name="テキスト ボックス 6"/>
          <p:cNvSpPr txBox="1"/>
          <p:nvPr/>
        </p:nvSpPr>
        <p:spPr>
          <a:xfrm>
            <a:off x="395536" y="2996952"/>
            <a:ext cx="7992888" cy="369332"/>
          </a:xfrm>
          <a:prstGeom prst="rect">
            <a:avLst/>
          </a:prstGeom>
          <a:noFill/>
        </p:spPr>
        <p:txBody>
          <a:bodyPr wrap="square" rtlCol="0">
            <a:spAutoFit/>
          </a:bodyPr>
          <a:lstStyle/>
          <a:p>
            <a:r>
              <a:rPr kumimoji="1" lang="ja-JP" altLang="en-US" dirty="0" smtClean="0"/>
              <a:t>平成</a:t>
            </a:r>
            <a:r>
              <a:rPr kumimoji="1" lang="en-US" altLang="ja-JP" dirty="0" smtClean="0"/>
              <a:t>24</a:t>
            </a:r>
            <a:r>
              <a:rPr kumimoji="1" lang="ja-JP" altLang="en-US" dirty="0" smtClean="0"/>
              <a:t>年 </a:t>
            </a:r>
            <a:r>
              <a:rPr kumimoji="1" lang="en-US" altLang="ja-JP" dirty="0" smtClean="0"/>
              <a:t>2</a:t>
            </a:r>
            <a:r>
              <a:rPr kumimoji="1" lang="ja-JP" altLang="en-US" dirty="0" smtClean="0"/>
              <a:t>月</a:t>
            </a:r>
            <a:r>
              <a:rPr lang="en-US" altLang="ja-JP" dirty="0"/>
              <a:t>5</a:t>
            </a:r>
            <a:r>
              <a:rPr kumimoji="1" lang="ja-JP" altLang="en-US" dirty="0" smtClean="0"/>
              <a:t>日　こころとからだにやさしい介護食づくり</a:t>
            </a:r>
            <a:endParaRPr kumimoji="1" lang="ja-JP" altLang="en-US" dirty="0"/>
          </a:p>
        </p:txBody>
      </p:sp>
      <p:sp>
        <p:nvSpPr>
          <p:cNvPr id="8" name="コンテンツ プレースホルダー 2"/>
          <p:cNvSpPr txBox="1">
            <a:spLocks/>
          </p:cNvSpPr>
          <p:nvPr/>
        </p:nvSpPr>
        <p:spPr>
          <a:xfrm>
            <a:off x="539552" y="3356992"/>
            <a:ext cx="7467600" cy="792088"/>
          </a:xfrm>
          <a:prstGeom prst="rect">
            <a:avLst/>
          </a:prstGeom>
        </p:spPr>
        <p:txBody>
          <a:bodyPr vert="eaVert">
            <a:normAutofit/>
          </a:bodyPr>
          <a:lstStyle>
            <a:lvl1pPr marL="274320" indent="-274320" algn="l" rtl="0" eaLnBrk="1" latinLnBrk="0" hangingPunct="1">
              <a:spcBef>
                <a:spcPts val="600"/>
              </a:spcBef>
              <a:buClr>
                <a:schemeClr val="accent1"/>
              </a:buClr>
              <a:buSzPct val="70000"/>
              <a:buFont typeface="Wingdings"/>
              <a:buChar char=""/>
              <a:defRPr kumimoji="1"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1"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1"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1"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1"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1"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1"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1"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1" sz="1400" kern="1200" baseline="0">
                <a:solidFill>
                  <a:schemeClr val="tx2"/>
                </a:solidFill>
                <a:latin typeface="+mn-lt"/>
                <a:ea typeface="+mn-ea"/>
                <a:cs typeface="+mn-cs"/>
              </a:defRPr>
            </a:lvl9pPr>
          </a:lstStyle>
          <a:p>
            <a:pPr marL="0" indent="0">
              <a:buFont typeface="Wingdings"/>
              <a:buNone/>
            </a:pPr>
            <a:endParaRPr lang="en-US" altLang="ja-JP" dirty="0" smtClean="0"/>
          </a:p>
          <a:p>
            <a:pPr marL="0" indent="0">
              <a:buFont typeface="Wingdings"/>
              <a:buNone/>
            </a:pPr>
            <a:endParaRPr lang="en-US" altLang="ja-JP" dirty="0" smtClean="0"/>
          </a:p>
          <a:p>
            <a:pPr marL="0" indent="0">
              <a:buFont typeface="Wingdings"/>
              <a:buNone/>
            </a:pPr>
            <a:endParaRPr lang="en-US" altLang="ja-JP" dirty="0" smtClean="0"/>
          </a:p>
          <a:p>
            <a:pPr marL="0" indent="0">
              <a:buFont typeface="Wingdings"/>
              <a:buNone/>
            </a:pPr>
            <a:endParaRPr lang="en-US" altLang="ja-JP" dirty="0" smtClean="0"/>
          </a:p>
          <a:p>
            <a:pPr marL="0" indent="0">
              <a:buFont typeface="Wingdings"/>
              <a:buNone/>
            </a:pPr>
            <a:endParaRPr lang="en-US" altLang="ja-JP" dirty="0" smtClean="0"/>
          </a:p>
          <a:p>
            <a:pPr marL="0" indent="0">
              <a:buFont typeface="Wingdings"/>
              <a:buNone/>
            </a:pPr>
            <a:endParaRPr lang="en-US" altLang="ja-JP" dirty="0" smtClean="0"/>
          </a:p>
          <a:p>
            <a:pPr marL="0" indent="0">
              <a:buFont typeface="Wingdings"/>
              <a:buNone/>
            </a:pPr>
            <a:endParaRPr lang="en-US" altLang="ja-JP" dirty="0" smtClean="0"/>
          </a:p>
          <a:p>
            <a:pPr marL="0" indent="0">
              <a:buFont typeface="Wingdings"/>
              <a:buNone/>
            </a:pPr>
            <a:endParaRPr lang="en-US" altLang="ja-JP" dirty="0" smtClean="0"/>
          </a:p>
          <a:p>
            <a:pPr marL="0" indent="0">
              <a:buFont typeface="Wingdings"/>
              <a:buNone/>
            </a:pPr>
            <a:r>
              <a:rPr lang="ja-JP" altLang="en-US" dirty="0" smtClean="0"/>
              <a:t>・・・・</a:t>
            </a:r>
            <a:endParaRPr lang="en-US" altLang="ja-JP" dirty="0" smtClean="0"/>
          </a:p>
          <a:p>
            <a:pPr marL="0" indent="0">
              <a:buFont typeface="Wingdings"/>
              <a:buNone/>
            </a:pPr>
            <a:endParaRPr lang="ja-JP" altLang="en-US" dirty="0"/>
          </a:p>
        </p:txBody>
      </p:sp>
      <p:sp>
        <p:nvSpPr>
          <p:cNvPr id="9" name="テキスト ボックス 8"/>
          <p:cNvSpPr txBox="1"/>
          <p:nvPr/>
        </p:nvSpPr>
        <p:spPr>
          <a:xfrm>
            <a:off x="539552" y="4149080"/>
            <a:ext cx="7632848" cy="461665"/>
          </a:xfrm>
          <a:prstGeom prst="rect">
            <a:avLst/>
          </a:prstGeom>
          <a:noFill/>
        </p:spPr>
        <p:txBody>
          <a:bodyPr wrap="square" rtlCol="0">
            <a:spAutoFit/>
          </a:bodyPr>
          <a:lstStyle/>
          <a:p>
            <a:r>
              <a:rPr kumimoji="1" lang="ja-JP" altLang="en-US" sz="2400" dirty="0" smtClean="0">
                <a:solidFill>
                  <a:srgbClr val="FF0000"/>
                </a:solidFill>
              </a:rPr>
              <a:t>平成</a:t>
            </a:r>
            <a:r>
              <a:rPr kumimoji="1" lang="en-US" altLang="ja-JP" sz="2400" dirty="0" smtClean="0">
                <a:solidFill>
                  <a:srgbClr val="FF0000"/>
                </a:solidFill>
              </a:rPr>
              <a:t>24</a:t>
            </a:r>
            <a:r>
              <a:rPr kumimoji="1" lang="ja-JP" altLang="en-US" sz="2400" dirty="0" smtClean="0">
                <a:solidFill>
                  <a:srgbClr val="FF0000"/>
                </a:solidFill>
              </a:rPr>
              <a:t>年 </a:t>
            </a:r>
            <a:r>
              <a:rPr kumimoji="1" lang="en-US" altLang="ja-JP" sz="2400" dirty="0" smtClean="0">
                <a:solidFill>
                  <a:srgbClr val="FF0000"/>
                </a:solidFill>
              </a:rPr>
              <a:t>10</a:t>
            </a:r>
            <a:r>
              <a:rPr kumimoji="1" lang="ja-JP" altLang="en-US" sz="2400" dirty="0" smtClean="0">
                <a:solidFill>
                  <a:srgbClr val="FF0000"/>
                </a:solidFill>
              </a:rPr>
              <a:t>月　</a:t>
            </a:r>
            <a:r>
              <a:rPr kumimoji="1" lang="en-US" altLang="ja-JP" sz="2400" dirty="0" smtClean="0">
                <a:solidFill>
                  <a:srgbClr val="FF0000"/>
                </a:solidFill>
              </a:rPr>
              <a:t>8</a:t>
            </a:r>
            <a:r>
              <a:rPr kumimoji="1" lang="ja-JP" altLang="en-US" sz="2400" dirty="0" smtClean="0">
                <a:solidFill>
                  <a:srgbClr val="FF0000"/>
                </a:solidFill>
              </a:rPr>
              <a:t>日　</a:t>
            </a:r>
            <a:r>
              <a:rPr lang="ja-JP" altLang="en-US" sz="2400" dirty="0">
                <a:solidFill>
                  <a:srgbClr val="FF0000"/>
                </a:solidFill>
              </a:rPr>
              <a:t>「</a:t>
            </a:r>
            <a:r>
              <a:rPr kumimoji="1" lang="ja-JP" altLang="en-US" sz="2400" dirty="0" smtClean="0">
                <a:solidFill>
                  <a:srgbClr val="FF0000"/>
                </a:solidFill>
              </a:rPr>
              <a:t>子育ち デイ ひろがり」　オープン</a:t>
            </a:r>
            <a:endParaRPr kumimoji="1" lang="ja-JP" altLang="en-US" sz="2400" dirty="0">
              <a:solidFill>
                <a:srgbClr val="FF0000"/>
              </a:solidFill>
            </a:endParaRPr>
          </a:p>
        </p:txBody>
      </p:sp>
      <p:sp>
        <p:nvSpPr>
          <p:cNvPr id="10" name="雲 9"/>
          <p:cNvSpPr/>
          <p:nvPr/>
        </p:nvSpPr>
        <p:spPr>
          <a:xfrm>
            <a:off x="4860032" y="332656"/>
            <a:ext cx="3456384" cy="1224136"/>
          </a:xfrm>
          <a:prstGeom prst="cloud">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わくわくプロジェクト</a:t>
            </a:r>
            <a:endParaRPr kumimoji="1" lang="en-US" altLang="ja-JP" dirty="0" smtClean="0">
              <a:solidFill>
                <a:schemeClr val="tx1"/>
              </a:solidFill>
            </a:endParaRPr>
          </a:p>
          <a:p>
            <a:pPr algn="ctr"/>
            <a:r>
              <a:rPr lang="ja-JP" altLang="en-US" dirty="0" smtClean="0">
                <a:solidFill>
                  <a:schemeClr val="tx1"/>
                </a:solidFill>
              </a:rPr>
              <a:t>（宿泊・生活研修）</a:t>
            </a:r>
            <a:endParaRPr kumimoji="1" lang="ja-JP" altLang="en-US" dirty="0">
              <a:solidFill>
                <a:schemeClr val="tx1"/>
              </a:solidFill>
            </a:endParaRPr>
          </a:p>
        </p:txBody>
      </p:sp>
      <p:sp>
        <p:nvSpPr>
          <p:cNvPr id="11" name="雲 10"/>
          <p:cNvSpPr/>
          <p:nvPr/>
        </p:nvSpPr>
        <p:spPr>
          <a:xfrm>
            <a:off x="395536" y="2060848"/>
            <a:ext cx="3606670" cy="842392"/>
          </a:xfrm>
          <a:prstGeom prst="cloud">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食べる力を育てる</a:t>
            </a:r>
            <a:endParaRPr kumimoji="1" lang="en-US" altLang="ja-JP" dirty="0" smtClean="0">
              <a:solidFill>
                <a:schemeClr val="tx1"/>
              </a:solidFill>
            </a:endParaRPr>
          </a:p>
          <a:p>
            <a:pPr algn="ctr"/>
            <a:r>
              <a:rPr kumimoji="1" lang="ja-JP" altLang="en-US" dirty="0" smtClean="0">
                <a:solidFill>
                  <a:schemeClr val="tx1"/>
                </a:solidFill>
              </a:rPr>
              <a:t>研修会</a:t>
            </a:r>
            <a:endParaRPr kumimoji="1" lang="ja-JP" altLang="en-US" dirty="0">
              <a:solidFill>
                <a:schemeClr val="tx1"/>
              </a:solidFill>
            </a:endParaRPr>
          </a:p>
        </p:txBody>
      </p:sp>
      <p:sp>
        <p:nvSpPr>
          <p:cNvPr id="12" name="雲 11"/>
          <p:cNvSpPr/>
          <p:nvPr/>
        </p:nvSpPr>
        <p:spPr>
          <a:xfrm>
            <a:off x="4546724" y="3356993"/>
            <a:ext cx="4057724" cy="792087"/>
          </a:xfrm>
          <a:prstGeom prst="cloud">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ふれあい体操研修会など</a:t>
            </a:r>
            <a:endParaRPr kumimoji="1" lang="ja-JP" altLang="en-US" dirty="0">
              <a:solidFill>
                <a:schemeClr val="tx1"/>
              </a:solidFill>
            </a:endParaRPr>
          </a:p>
        </p:txBody>
      </p:sp>
      <p:sp>
        <p:nvSpPr>
          <p:cNvPr id="6" name="上カーブ リボン 5"/>
          <p:cNvSpPr/>
          <p:nvPr/>
        </p:nvSpPr>
        <p:spPr>
          <a:xfrm>
            <a:off x="575048" y="5661248"/>
            <a:ext cx="8568952" cy="864096"/>
          </a:xfrm>
          <a:prstGeom prst="ellipseRibbon2">
            <a:avLst>
              <a:gd name="adj1" fmla="val 25000"/>
              <a:gd name="adj2" fmla="val 100000"/>
              <a:gd name="adj3" fmla="val 12500"/>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これからも</a:t>
            </a:r>
            <a:r>
              <a:rPr lang="ja-JP" altLang="en-US" dirty="0" smtClean="0">
                <a:solidFill>
                  <a:schemeClr val="tx1"/>
                </a:solidFill>
              </a:rPr>
              <a:t>基盤を培い、育て、整えるための</a:t>
            </a:r>
            <a:r>
              <a:rPr kumimoji="1" lang="ja-JP" altLang="en-US" dirty="0" smtClean="0">
                <a:solidFill>
                  <a:schemeClr val="tx1"/>
                </a:solidFill>
              </a:rPr>
              <a:t>活動をしていきます！</a:t>
            </a:r>
            <a:endParaRPr kumimoji="1" lang="ja-JP" altLang="en-US" dirty="0">
              <a:solidFill>
                <a:schemeClr val="tx1"/>
              </a:solidFill>
            </a:endParaRPr>
          </a:p>
        </p:txBody>
      </p:sp>
      <p:sp>
        <p:nvSpPr>
          <p:cNvPr id="13" name="雲 12"/>
          <p:cNvSpPr/>
          <p:nvPr/>
        </p:nvSpPr>
        <p:spPr>
          <a:xfrm>
            <a:off x="4572000" y="2060848"/>
            <a:ext cx="4248472" cy="1071870"/>
          </a:xfrm>
          <a:prstGeom prst="cloud">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いろいろ活動をしています</a:t>
            </a:r>
            <a:endParaRPr kumimoji="1" lang="ja-JP" altLang="en-US" dirty="0">
              <a:solidFill>
                <a:schemeClr val="tx1"/>
              </a:solidFill>
            </a:endParaRPr>
          </a:p>
        </p:txBody>
      </p:sp>
      <p:sp>
        <p:nvSpPr>
          <p:cNvPr id="14" name="テキスト ボックス 13"/>
          <p:cNvSpPr txBox="1"/>
          <p:nvPr/>
        </p:nvSpPr>
        <p:spPr>
          <a:xfrm>
            <a:off x="539552" y="4725144"/>
            <a:ext cx="7776864" cy="830997"/>
          </a:xfrm>
          <a:prstGeom prst="rect">
            <a:avLst/>
          </a:prstGeom>
          <a:noFill/>
        </p:spPr>
        <p:txBody>
          <a:bodyPr wrap="square" rtlCol="0">
            <a:spAutoFit/>
          </a:bodyPr>
          <a:lstStyle/>
          <a:p>
            <a:r>
              <a:rPr kumimoji="1" lang="ja-JP" altLang="en-US" sz="2400" dirty="0" smtClean="0">
                <a:solidFill>
                  <a:srgbClr val="FF0000"/>
                </a:solidFill>
              </a:rPr>
              <a:t>平成</a:t>
            </a:r>
            <a:r>
              <a:rPr kumimoji="1" lang="en-US" altLang="ja-JP" sz="2400" dirty="0" smtClean="0">
                <a:solidFill>
                  <a:srgbClr val="FF0000"/>
                </a:solidFill>
              </a:rPr>
              <a:t>24</a:t>
            </a:r>
            <a:r>
              <a:rPr kumimoji="1" lang="ja-JP" altLang="en-US" sz="2400" dirty="0" smtClean="0">
                <a:solidFill>
                  <a:srgbClr val="FF0000"/>
                </a:solidFill>
              </a:rPr>
              <a:t>年 </a:t>
            </a:r>
            <a:r>
              <a:rPr kumimoji="1" lang="en-US" altLang="ja-JP" sz="2400" dirty="0" smtClean="0">
                <a:solidFill>
                  <a:srgbClr val="FF0000"/>
                </a:solidFill>
              </a:rPr>
              <a:t>1</a:t>
            </a:r>
            <a:r>
              <a:rPr kumimoji="1" lang="ja-JP" altLang="en-US" sz="2400" dirty="0" smtClean="0">
                <a:solidFill>
                  <a:srgbClr val="FF0000"/>
                </a:solidFill>
              </a:rPr>
              <a:t>２月</a:t>
            </a:r>
            <a:r>
              <a:rPr lang="ja-JP" altLang="en-US" sz="2400" dirty="0" smtClean="0">
                <a:solidFill>
                  <a:srgbClr val="FF0000"/>
                </a:solidFill>
              </a:rPr>
              <a:t>１６</a:t>
            </a:r>
            <a:r>
              <a:rPr kumimoji="1" lang="ja-JP" altLang="en-US" sz="2400" dirty="0" smtClean="0">
                <a:solidFill>
                  <a:srgbClr val="FF0000"/>
                </a:solidFill>
              </a:rPr>
              <a:t>日　「食べる力を育てるために」</a:t>
            </a:r>
            <a:endParaRPr kumimoji="1" lang="en-US" altLang="ja-JP" sz="2400" dirty="0" smtClean="0">
              <a:solidFill>
                <a:srgbClr val="FF0000"/>
              </a:solidFill>
            </a:endParaRPr>
          </a:p>
          <a:p>
            <a:r>
              <a:rPr lang="ja-JP" altLang="en-US" sz="2400" dirty="0" smtClean="0">
                <a:solidFill>
                  <a:srgbClr val="FF0000"/>
                </a:solidFill>
              </a:rPr>
              <a:t>　　　　　　　　　　　　　　　向井美惠先生　講演会</a:t>
            </a:r>
            <a:endParaRPr kumimoji="1" lang="ja-JP" altLang="en-US" sz="2400" dirty="0">
              <a:solidFill>
                <a:srgbClr val="FF0000"/>
              </a:solidFill>
            </a:endParaRPr>
          </a:p>
        </p:txBody>
      </p:sp>
    </p:spTree>
    <p:extLst>
      <p:ext uri="{BB962C8B-B14F-4D97-AF65-F5344CB8AC3E}">
        <p14:creationId xmlns:p14="http://schemas.microsoft.com/office/powerpoint/2010/main" val="392355955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Effect transition="in" filter="randombar(horizontal)">
                                      <p:cBhvr>
                                        <p:cTn id="7" dur="500"/>
                                        <p:tgtEl>
                                          <p:spTgt spid="3">
                                            <p:txEl>
                                              <p:pRg st="8" end="8"/>
                                            </p:txEl>
                                          </p:spTgt>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heel(1)">
                                      <p:cBhvr>
                                        <p:cTn id="11" dur="2000"/>
                                        <p:tgtEl>
                                          <p:spTgt spid="10"/>
                                        </p:tgtEl>
                                      </p:cBhvr>
                                    </p:animEffect>
                                  </p:childTnLst>
                                </p:cTn>
                              </p:par>
                            </p:childTnLst>
                          </p:cTn>
                        </p:par>
                        <p:par>
                          <p:cTn id="12" fill="hold">
                            <p:stCondLst>
                              <p:cond delay="2500"/>
                            </p:stCondLst>
                            <p:childTnLst>
                              <p:par>
                                <p:cTn id="13" presetID="42"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000"/>
                                        <p:tgtEl>
                                          <p:spTgt spid="4"/>
                                        </p:tgtEl>
                                      </p:cBhvr>
                                    </p:animEffect>
                                    <p:anim calcmode="lin" valueType="num">
                                      <p:cBhvr>
                                        <p:cTn id="16" dur="2000" fill="hold"/>
                                        <p:tgtEl>
                                          <p:spTgt spid="4"/>
                                        </p:tgtEl>
                                        <p:attrNameLst>
                                          <p:attrName>ppt_x</p:attrName>
                                        </p:attrNameLst>
                                      </p:cBhvr>
                                      <p:tavLst>
                                        <p:tav tm="0">
                                          <p:val>
                                            <p:strVal val="#ppt_x"/>
                                          </p:val>
                                        </p:tav>
                                        <p:tav tm="100000">
                                          <p:val>
                                            <p:strVal val="#ppt_x"/>
                                          </p:val>
                                        </p:tav>
                                      </p:tavLst>
                                    </p:anim>
                                    <p:anim calcmode="lin" valueType="num">
                                      <p:cBhvr>
                                        <p:cTn id="17" dur="2000" fill="hold"/>
                                        <p:tgtEl>
                                          <p:spTgt spid="4"/>
                                        </p:tgtEl>
                                        <p:attrNameLst>
                                          <p:attrName>ppt_y</p:attrName>
                                        </p:attrNameLst>
                                      </p:cBhvr>
                                      <p:tavLst>
                                        <p:tav tm="0">
                                          <p:val>
                                            <p:strVal val="#ppt_y+.1"/>
                                          </p:val>
                                        </p:tav>
                                        <p:tav tm="100000">
                                          <p:val>
                                            <p:strVal val="#ppt_y"/>
                                          </p:val>
                                        </p:tav>
                                      </p:tavLst>
                                    </p:anim>
                                  </p:childTnLst>
                                </p:cTn>
                              </p:par>
                            </p:childTnLst>
                          </p:cTn>
                        </p:par>
                        <p:par>
                          <p:cTn id="18" fill="hold">
                            <p:stCondLst>
                              <p:cond delay="4500"/>
                            </p:stCondLst>
                            <p:childTnLst>
                              <p:par>
                                <p:cTn id="19" presetID="14" presetClass="entr" presetSubtype="10"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randombar(horizontal)">
                                      <p:cBhvr>
                                        <p:cTn id="21" dur="500"/>
                                        <p:tgtEl>
                                          <p:spTgt spid="5"/>
                                        </p:tgtEl>
                                      </p:cBhvr>
                                    </p:animEffect>
                                  </p:childTnLst>
                                </p:cTn>
                              </p:par>
                            </p:childTnLst>
                          </p:cTn>
                        </p:par>
                        <p:par>
                          <p:cTn id="22" fill="hold">
                            <p:stCondLst>
                              <p:cond delay="5000"/>
                            </p:stCondLst>
                            <p:childTnLst>
                              <p:par>
                                <p:cTn id="23" presetID="21" presetClass="entr" presetSubtype="1"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heel(1)">
                                      <p:cBhvr>
                                        <p:cTn id="25" dur="2000"/>
                                        <p:tgtEl>
                                          <p:spTgt spid="11"/>
                                        </p:tgtEl>
                                      </p:cBhvr>
                                    </p:animEffect>
                                  </p:childTnLst>
                                </p:cTn>
                              </p:par>
                            </p:childTnLst>
                          </p:cTn>
                        </p:par>
                        <p:par>
                          <p:cTn id="26" fill="hold">
                            <p:stCondLst>
                              <p:cond delay="7000"/>
                            </p:stCondLst>
                            <p:childTnLst>
                              <p:par>
                                <p:cTn id="27" presetID="42" presetClass="entr" presetSubtype="0"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2000"/>
                                        <p:tgtEl>
                                          <p:spTgt spid="7"/>
                                        </p:tgtEl>
                                      </p:cBhvr>
                                    </p:animEffect>
                                    <p:anim calcmode="lin" valueType="num">
                                      <p:cBhvr>
                                        <p:cTn id="30" dur="2000" fill="hold"/>
                                        <p:tgtEl>
                                          <p:spTgt spid="7"/>
                                        </p:tgtEl>
                                        <p:attrNameLst>
                                          <p:attrName>ppt_x</p:attrName>
                                        </p:attrNameLst>
                                      </p:cBhvr>
                                      <p:tavLst>
                                        <p:tav tm="0">
                                          <p:val>
                                            <p:strVal val="#ppt_x"/>
                                          </p:val>
                                        </p:tav>
                                        <p:tav tm="100000">
                                          <p:val>
                                            <p:strVal val="#ppt_x"/>
                                          </p:val>
                                        </p:tav>
                                      </p:tavLst>
                                    </p:anim>
                                    <p:anim calcmode="lin" valueType="num">
                                      <p:cBhvr>
                                        <p:cTn id="31" dur="2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9000"/>
                            </p:stCondLst>
                            <p:childTnLst>
                              <p:par>
                                <p:cTn id="33" presetID="14" presetClass="entr" presetSubtype="1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randombar(horizontal)">
                                      <p:cBhvr>
                                        <p:cTn id="35" dur="500"/>
                                        <p:tgtEl>
                                          <p:spTgt spid="8"/>
                                        </p:tgtEl>
                                      </p:cBhvr>
                                    </p:animEffect>
                                  </p:childTnLst>
                                </p:cTn>
                              </p:par>
                            </p:childTnLst>
                          </p:cTn>
                        </p:par>
                        <p:par>
                          <p:cTn id="36" fill="hold">
                            <p:stCondLst>
                              <p:cond delay="9500"/>
                            </p:stCondLst>
                            <p:childTnLst>
                              <p:par>
                                <p:cTn id="37" presetID="21" presetClass="entr" presetSubtype="1"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heel(1)">
                                      <p:cBhvr>
                                        <p:cTn id="39" dur="2000"/>
                                        <p:tgtEl>
                                          <p:spTgt spid="12"/>
                                        </p:tgtEl>
                                      </p:cBhvr>
                                    </p:animEffect>
                                  </p:childTnLst>
                                </p:cTn>
                              </p:par>
                            </p:childTnLst>
                          </p:cTn>
                        </p:par>
                        <p:par>
                          <p:cTn id="40" fill="hold">
                            <p:stCondLst>
                              <p:cond delay="11500"/>
                            </p:stCondLst>
                            <p:childTnLst>
                              <p:par>
                                <p:cTn id="41" presetID="1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1500" fill="hold"/>
                                        <p:tgtEl>
                                          <p:spTgt spid="13"/>
                                        </p:tgtEl>
                                        <p:attrNameLst>
                                          <p:attrName>ppt_w</p:attrName>
                                        </p:attrNameLst>
                                      </p:cBhvr>
                                      <p:tavLst>
                                        <p:tav tm="0">
                                          <p:val>
                                            <p:fltVal val="0"/>
                                          </p:val>
                                        </p:tav>
                                        <p:tav tm="100000">
                                          <p:val>
                                            <p:strVal val="#ppt_w"/>
                                          </p:val>
                                        </p:tav>
                                      </p:tavLst>
                                    </p:anim>
                                    <p:anim calcmode="lin" valueType="num">
                                      <p:cBhvr>
                                        <p:cTn id="44" dur="1500" fill="hold"/>
                                        <p:tgtEl>
                                          <p:spTgt spid="13"/>
                                        </p:tgtEl>
                                        <p:attrNameLst>
                                          <p:attrName>ppt_h</p:attrName>
                                        </p:attrNameLst>
                                      </p:cBhvr>
                                      <p:tavLst>
                                        <p:tav tm="0">
                                          <p:val>
                                            <p:fltVal val="0"/>
                                          </p:val>
                                        </p:tav>
                                        <p:tav tm="100000">
                                          <p:val>
                                            <p:strVal val="#ppt_h"/>
                                          </p:val>
                                        </p:tav>
                                      </p:tavLst>
                                    </p:anim>
                                    <p:anim calcmode="lin" valueType="num">
                                      <p:cBhvr>
                                        <p:cTn id="45" dur="1500" fill="hold"/>
                                        <p:tgtEl>
                                          <p:spTgt spid="13"/>
                                        </p:tgtEl>
                                        <p:attrNameLst>
                                          <p:attrName>ppt_x</p:attrName>
                                        </p:attrNameLst>
                                      </p:cBhvr>
                                      <p:tavLst>
                                        <p:tav tm="0" fmla="#ppt_x+(cos(-2*pi*(1-$))*-#ppt_x-sin(-2*pi*(1-$))*(1-#ppt_y))*(1-$)">
                                          <p:val>
                                            <p:fltVal val="0"/>
                                          </p:val>
                                        </p:tav>
                                        <p:tav tm="100000">
                                          <p:val>
                                            <p:fltVal val="1"/>
                                          </p:val>
                                        </p:tav>
                                      </p:tavLst>
                                    </p:anim>
                                    <p:anim calcmode="lin" valueType="num">
                                      <p:cBhvr>
                                        <p:cTn id="46" dur="1500" fill="hold"/>
                                        <p:tgtEl>
                                          <p:spTgt spid="13"/>
                                        </p:tgtEl>
                                        <p:attrNameLst>
                                          <p:attrName>ppt_y</p:attrName>
                                        </p:attrNameLst>
                                      </p:cBhvr>
                                      <p:tavLst>
                                        <p:tav tm="0" fmla="#ppt_y+(sin(-2*pi*(1-$))*-#ppt_x+cos(-2*pi*(1-$))*(1-#ppt_y))*(1-$)">
                                          <p:val>
                                            <p:fltVal val="0"/>
                                          </p:val>
                                        </p:tav>
                                        <p:tav tm="100000">
                                          <p:val>
                                            <p:fltVal val="1"/>
                                          </p:val>
                                        </p:tav>
                                      </p:tavLst>
                                    </p:anim>
                                  </p:childTnLst>
                                </p:cTn>
                              </p:par>
                            </p:childTnLst>
                          </p:cTn>
                        </p:par>
                        <p:par>
                          <p:cTn id="47" fill="hold">
                            <p:stCondLst>
                              <p:cond delay="13000"/>
                            </p:stCondLst>
                            <p:childTnLst>
                              <p:par>
                                <p:cTn id="48" presetID="53" presetClass="entr" presetSubtype="16" fill="hold" grpId="0" nodeType="afterEffect">
                                  <p:stCondLst>
                                    <p:cond delay="1000"/>
                                  </p:stCondLst>
                                  <p:childTnLst>
                                    <p:set>
                                      <p:cBhvr>
                                        <p:cTn id="49" dur="1" fill="hold">
                                          <p:stCondLst>
                                            <p:cond delay="0"/>
                                          </p:stCondLst>
                                        </p:cTn>
                                        <p:tgtEl>
                                          <p:spTgt spid="9"/>
                                        </p:tgtEl>
                                        <p:attrNameLst>
                                          <p:attrName>style.visibility</p:attrName>
                                        </p:attrNameLst>
                                      </p:cBhvr>
                                      <p:to>
                                        <p:strVal val="visible"/>
                                      </p:to>
                                    </p:set>
                                    <p:anim calcmode="lin" valueType="num">
                                      <p:cBhvr>
                                        <p:cTn id="50" dur="2500" fill="hold"/>
                                        <p:tgtEl>
                                          <p:spTgt spid="9"/>
                                        </p:tgtEl>
                                        <p:attrNameLst>
                                          <p:attrName>ppt_w</p:attrName>
                                        </p:attrNameLst>
                                      </p:cBhvr>
                                      <p:tavLst>
                                        <p:tav tm="0">
                                          <p:val>
                                            <p:fltVal val="0"/>
                                          </p:val>
                                        </p:tav>
                                        <p:tav tm="100000">
                                          <p:val>
                                            <p:strVal val="#ppt_w"/>
                                          </p:val>
                                        </p:tav>
                                      </p:tavLst>
                                    </p:anim>
                                    <p:anim calcmode="lin" valueType="num">
                                      <p:cBhvr>
                                        <p:cTn id="51" dur="2500" fill="hold"/>
                                        <p:tgtEl>
                                          <p:spTgt spid="9"/>
                                        </p:tgtEl>
                                        <p:attrNameLst>
                                          <p:attrName>ppt_h</p:attrName>
                                        </p:attrNameLst>
                                      </p:cBhvr>
                                      <p:tavLst>
                                        <p:tav tm="0">
                                          <p:val>
                                            <p:fltVal val="0"/>
                                          </p:val>
                                        </p:tav>
                                        <p:tav tm="100000">
                                          <p:val>
                                            <p:strVal val="#ppt_h"/>
                                          </p:val>
                                        </p:tav>
                                      </p:tavLst>
                                    </p:anim>
                                    <p:animEffect transition="in" filter="fade">
                                      <p:cBhvr>
                                        <p:cTn id="52" dur="2500"/>
                                        <p:tgtEl>
                                          <p:spTgt spid="9"/>
                                        </p:tgtEl>
                                      </p:cBhvr>
                                    </p:animEffect>
                                  </p:childTnLst>
                                </p:cTn>
                              </p:par>
                            </p:childTnLst>
                          </p:cTn>
                        </p:par>
                        <p:par>
                          <p:cTn id="53" fill="hold">
                            <p:stCondLst>
                              <p:cond delay="16500"/>
                            </p:stCondLst>
                            <p:childTnLst>
                              <p:par>
                                <p:cTn id="54" presetID="53" presetClass="entr" presetSubtype="16" fill="hold" grpId="0" nodeType="afterEffect">
                                  <p:stCondLst>
                                    <p:cond delay="1500"/>
                                  </p:stCondLst>
                                  <p:childTnLst>
                                    <p:set>
                                      <p:cBhvr>
                                        <p:cTn id="55" dur="1" fill="hold">
                                          <p:stCondLst>
                                            <p:cond delay="0"/>
                                          </p:stCondLst>
                                        </p:cTn>
                                        <p:tgtEl>
                                          <p:spTgt spid="14"/>
                                        </p:tgtEl>
                                        <p:attrNameLst>
                                          <p:attrName>style.visibility</p:attrName>
                                        </p:attrNameLst>
                                      </p:cBhvr>
                                      <p:to>
                                        <p:strVal val="visible"/>
                                      </p:to>
                                    </p:set>
                                    <p:anim calcmode="lin" valueType="num">
                                      <p:cBhvr>
                                        <p:cTn id="56" dur="2500" fill="hold"/>
                                        <p:tgtEl>
                                          <p:spTgt spid="14"/>
                                        </p:tgtEl>
                                        <p:attrNameLst>
                                          <p:attrName>ppt_w</p:attrName>
                                        </p:attrNameLst>
                                      </p:cBhvr>
                                      <p:tavLst>
                                        <p:tav tm="0">
                                          <p:val>
                                            <p:fltVal val="0"/>
                                          </p:val>
                                        </p:tav>
                                        <p:tav tm="100000">
                                          <p:val>
                                            <p:strVal val="#ppt_w"/>
                                          </p:val>
                                        </p:tav>
                                      </p:tavLst>
                                    </p:anim>
                                    <p:anim calcmode="lin" valueType="num">
                                      <p:cBhvr>
                                        <p:cTn id="57" dur="2500" fill="hold"/>
                                        <p:tgtEl>
                                          <p:spTgt spid="14"/>
                                        </p:tgtEl>
                                        <p:attrNameLst>
                                          <p:attrName>ppt_h</p:attrName>
                                        </p:attrNameLst>
                                      </p:cBhvr>
                                      <p:tavLst>
                                        <p:tav tm="0">
                                          <p:val>
                                            <p:fltVal val="0"/>
                                          </p:val>
                                        </p:tav>
                                        <p:tav tm="100000">
                                          <p:val>
                                            <p:strVal val="#ppt_h"/>
                                          </p:val>
                                        </p:tav>
                                      </p:tavLst>
                                    </p:anim>
                                    <p:animEffect transition="in" filter="fade">
                                      <p:cBhvr>
                                        <p:cTn id="58" dur="2500"/>
                                        <p:tgtEl>
                                          <p:spTgt spid="14"/>
                                        </p:tgtEl>
                                      </p:cBhvr>
                                    </p:animEffect>
                                  </p:childTnLst>
                                </p:cTn>
                              </p:par>
                            </p:childTnLst>
                          </p:cTn>
                        </p:par>
                        <p:par>
                          <p:cTn id="59" fill="hold">
                            <p:stCondLst>
                              <p:cond delay="20500"/>
                            </p:stCondLst>
                            <p:childTnLst>
                              <p:par>
                                <p:cTn id="60" presetID="31" presetClass="entr" presetSubtype="0" fill="hold" grpId="0" nodeType="afterEffect">
                                  <p:stCondLst>
                                    <p:cond delay="2000"/>
                                  </p:stCondLst>
                                  <p:childTnLst>
                                    <p:set>
                                      <p:cBhvr>
                                        <p:cTn id="61" dur="1" fill="hold">
                                          <p:stCondLst>
                                            <p:cond delay="0"/>
                                          </p:stCondLst>
                                        </p:cTn>
                                        <p:tgtEl>
                                          <p:spTgt spid="6"/>
                                        </p:tgtEl>
                                        <p:attrNameLst>
                                          <p:attrName>style.visibility</p:attrName>
                                        </p:attrNameLst>
                                      </p:cBhvr>
                                      <p:to>
                                        <p:strVal val="visible"/>
                                      </p:to>
                                    </p:set>
                                    <p:anim calcmode="lin" valueType="num">
                                      <p:cBhvr>
                                        <p:cTn id="62" dur="2000" fill="hold"/>
                                        <p:tgtEl>
                                          <p:spTgt spid="6"/>
                                        </p:tgtEl>
                                        <p:attrNameLst>
                                          <p:attrName>ppt_w</p:attrName>
                                        </p:attrNameLst>
                                      </p:cBhvr>
                                      <p:tavLst>
                                        <p:tav tm="0">
                                          <p:val>
                                            <p:fltVal val="0"/>
                                          </p:val>
                                        </p:tav>
                                        <p:tav tm="100000">
                                          <p:val>
                                            <p:strVal val="#ppt_w"/>
                                          </p:val>
                                        </p:tav>
                                      </p:tavLst>
                                    </p:anim>
                                    <p:anim calcmode="lin" valueType="num">
                                      <p:cBhvr>
                                        <p:cTn id="63" dur="2000" fill="hold"/>
                                        <p:tgtEl>
                                          <p:spTgt spid="6"/>
                                        </p:tgtEl>
                                        <p:attrNameLst>
                                          <p:attrName>ppt_h</p:attrName>
                                        </p:attrNameLst>
                                      </p:cBhvr>
                                      <p:tavLst>
                                        <p:tav tm="0">
                                          <p:val>
                                            <p:fltVal val="0"/>
                                          </p:val>
                                        </p:tav>
                                        <p:tav tm="100000">
                                          <p:val>
                                            <p:strVal val="#ppt_h"/>
                                          </p:val>
                                        </p:tav>
                                      </p:tavLst>
                                    </p:anim>
                                    <p:anim calcmode="lin" valueType="num">
                                      <p:cBhvr>
                                        <p:cTn id="64" dur="2000" fill="hold"/>
                                        <p:tgtEl>
                                          <p:spTgt spid="6"/>
                                        </p:tgtEl>
                                        <p:attrNameLst>
                                          <p:attrName>style.rotation</p:attrName>
                                        </p:attrNameLst>
                                      </p:cBhvr>
                                      <p:tavLst>
                                        <p:tav tm="0">
                                          <p:val>
                                            <p:fltVal val="90"/>
                                          </p:val>
                                        </p:tav>
                                        <p:tav tm="100000">
                                          <p:val>
                                            <p:fltVal val="0"/>
                                          </p:val>
                                        </p:tav>
                                      </p:tavLst>
                                    </p:anim>
                                    <p:animEffect transition="in" filter="fade">
                                      <p:cBhvr>
                                        <p:cTn id="6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7" grpId="0"/>
      <p:bldP spid="8" grpId="0"/>
      <p:bldP spid="9" grpId="0"/>
      <p:bldP spid="10" grpId="0" animBg="1"/>
      <p:bldP spid="11" grpId="0" animBg="1"/>
      <p:bldP spid="12" grpId="0" animBg="1"/>
      <p:bldP spid="6" grpId="0" animBg="1"/>
      <p:bldP spid="13" grpId="0" animBg="1"/>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sz="quarter" idx="1"/>
          </p:nvPr>
        </p:nvSpPr>
        <p:spPr>
          <a:xfrm>
            <a:off x="457200" y="476672"/>
            <a:ext cx="8229600" cy="6120680"/>
          </a:xfrm>
        </p:spPr>
        <p:txBody>
          <a:bodyPr>
            <a:normAutofit fontScale="70000" lnSpcReduction="20000"/>
          </a:bodyPr>
          <a:lstStyle/>
          <a:p>
            <a:pPr marL="0" indent="0">
              <a:buNone/>
            </a:pPr>
            <a:r>
              <a:rPr kumimoji="1" lang="ja-JP" altLang="en-US" sz="4000" b="1" dirty="0" smtClean="0"/>
              <a:t>入会案内</a:t>
            </a:r>
            <a:r>
              <a:rPr lang="ja-JP" altLang="en-US" sz="4000" b="1" dirty="0"/>
              <a:t>・</a:t>
            </a:r>
            <a:r>
              <a:rPr kumimoji="1" lang="ja-JP" altLang="en-US" sz="4000" b="1" dirty="0" smtClean="0"/>
              <a:t>寄付のお願い</a:t>
            </a:r>
            <a:endParaRPr kumimoji="1" lang="en-US" altLang="ja-JP" sz="4000" b="1" dirty="0" smtClean="0"/>
          </a:p>
          <a:p>
            <a:pPr marL="0" indent="0">
              <a:buNone/>
            </a:pPr>
            <a:endParaRPr lang="en-US" altLang="ja-JP" dirty="0"/>
          </a:p>
          <a:p>
            <a:pPr marL="0" indent="0">
              <a:buNone/>
            </a:pPr>
            <a:r>
              <a:rPr kumimoji="1" lang="ja-JP" altLang="en-US" dirty="0" smtClean="0"/>
              <a:t>　　</a:t>
            </a:r>
            <a:r>
              <a:rPr lang="ja-JP" altLang="en-US" sz="3400" dirty="0" smtClean="0"/>
              <a:t>　</a:t>
            </a:r>
            <a:r>
              <a:rPr lang="ja-JP" altLang="en-US" sz="3400" b="1" dirty="0" smtClean="0"/>
              <a:t>「ひろがり」は、</a:t>
            </a:r>
            <a:endParaRPr lang="en-US" altLang="ja-JP" sz="3400" b="1" dirty="0" smtClean="0"/>
          </a:p>
          <a:p>
            <a:pPr marL="0" indent="0">
              <a:buNone/>
            </a:pPr>
            <a:r>
              <a:rPr lang="ja-JP" altLang="en-US" sz="3400" b="1" dirty="0" smtClean="0"/>
              <a:t>　　　</a:t>
            </a:r>
            <a:r>
              <a:rPr lang="ja-JP" altLang="en-US" sz="3400" b="1" dirty="0" err="1" smtClean="0"/>
              <a:t>障がい</a:t>
            </a:r>
            <a:r>
              <a:rPr lang="ja-JP" altLang="en-US" sz="3400" b="1" dirty="0" smtClean="0"/>
              <a:t>児、特に重い障がいのある子どもの、子育ての基盤</a:t>
            </a:r>
            <a:endParaRPr lang="en-US" altLang="ja-JP" sz="3400" b="1" dirty="0" smtClean="0"/>
          </a:p>
          <a:p>
            <a:pPr marL="0" indent="0">
              <a:buNone/>
            </a:pPr>
            <a:r>
              <a:rPr lang="ja-JP" altLang="en-US" sz="3400" b="1" dirty="0" smtClean="0"/>
              <a:t>　　　を培うための支援、</a:t>
            </a:r>
            <a:endParaRPr lang="en-US" altLang="ja-JP" sz="3400" b="1" dirty="0" smtClean="0"/>
          </a:p>
          <a:p>
            <a:pPr marL="0" indent="0">
              <a:buNone/>
            </a:pPr>
            <a:r>
              <a:rPr lang="ja-JP" altLang="en-US" sz="3400" b="1" dirty="0" smtClean="0"/>
              <a:t>　　　</a:t>
            </a:r>
            <a:r>
              <a:rPr lang="ja-JP" altLang="en-US" sz="3400" b="1" dirty="0" err="1" smtClean="0"/>
              <a:t>障がい</a:t>
            </a:r>
            <a:r>
              <a:rPr lang="ja-JP" altLang="en-US" sz="3400" b="1" dirty="0" smtClean="0"/>
              <a:t>者の生活を豊かにするための基盤を整えるための</a:t>
            </a:r>
            <a:endParaRPr lang="en-US" altLang="ja-JP" sz="3400" b="1" dirty="0" smtClean="0"/>
          </a:p>
          <a:p>
            <a:pPr marL="0" indent="0">
              <a:buNone/>
            </a:pPr>
            <a:r>
              <a:rPr lang="ja-JP" altLang="en-US" sz="3400" b="1" dirty="0" smtClean="0"/>
              <a:t>　　　支援を、</a:t>
            </a:r>
            <a:endParaRPr lang="en-US" altLang="ja-JP" sz="3400" b="1" dirty="0" smtClean="0"/>
          </a:p>
          <a:p>
            <a:pPr marL="0" indent="0">
              <a:buNone/>
            </a:pPr>
            <a:r>
              <a:rPr lang="ja-JP" altLang="en-US" sz="3400" b="1" dirty="0" smtClean="0"/>
              <a:t>　　　本人、親、関係者と協力しながら行っています。</a:t>
            </a:r>
            <a:endParaRPr kumimoji="1" lang="en-US" altLang="ja-JP" sz="3400" b="1" dirty="0" smtClean="0"/>
          </a:p>
          <a:p>
            <a:pPr marL="0" indent="0">
              <a:buNone/>
            </a:pPr>
            <a:r>
              <a:rPr lang="ja-JP" altLang="en-US" sz="3400" b="1" dirty="0" smtClean="0"/>
              <a:t>　　　「ひろがり」の活動に</a:t>
            </a:r>
            <a:endParaRPr lang="en-US" altLang="ja-JP" sz="3400" b="1" dirty="0" smtClean="0"/>
          </a:p>
          <a:p>
            <a:pPr marL="0" indent="0">
              <a:buNone/>
            </a:pPr>
            <a:r>
              <a:rPr kumimoji="1" lang="ja-JP" altLang="en-US" sz="3400" b="1" dirty="0" smtClean="0"/>
              <a:t>　　　あなたも</a:t>
            </a:r>
            <a:r>
              <a:rPr lang="ja-JP" altLang="en-US" sz="3400" b="1" dirty="0"/>
              <a:t>参加し</a:t>
            </a:r>
            <a:r>
              <a:rPr kumimoji="1" lang="ja-JP" altLang="en-US" sz="3400" b="1" dirty="0" smtClean="0"/>
              <a:t>、ともに</a:t>
            </a:r>
            <a:r>
              <a:rPr lang="ja-JP" altLang="en-US" sz="3400" b="1" dirty="0" smtClean="0"/>
              <a:t>活動してみません</a:t>
            </a:r>
            <a:r>
              <a:rPr kumimoji="1" lang="ja-JP" altLang="en-US" sz="3400" b="1" dirty="0" smtClean="0"/>
              <a:t>か！</a:t>
            </a:r>
            <a:endParaRPr kumimoji="1" lang="en-US" altLang="ja-JP" sz="3400" b="1" dirty="0" smtClean="0"/>
          </a:p>
          <a:p>
            <a:pPr marL="0" indent="0">
              <a:buNone/>
            </a:pPr>
            <a:r>
              <a:rPr lang="ja-JP" altLang="en-US" sz="3400" b="1" dirty="0" smtClean="0"/>
              <a:t>　　　また、ご協力・ご支援していただける方を募集しています。</a:t>
            </a:r>
            <a:endParaRPr lang="en-US" altLang="ja-JP" sz="3400" b="1" dirty="0" smtClean="0"/>
          </a:p>
          <a:p>
            <a:pPr marL="0" indent="0">
              <a:buNone/>
            </a:pPr>
            <a:endParaRPr kumimoji="1" lang="en-US" altLang="ja-JP" sz="3400" b="1" dirty="0"/>
          </a:p>
          <a:p>
            <a:pPr marL="0" indent="0">
              <a:buNone/>
            </a:pPr>
            <a:r>
              <a:rPr lang="ja-JP" altLang="en-US" sz="3400" b="1" dirty="0" smtClean="0"/>
              <a:t>　　　　入会・寄付の案内をご覧いただき</a:t>
            </a:r>
            <a:endParaRPr lang="en-US" altLang="ja-JP" sz="3400" b="1" dirty="0" smtClean="0"/>
          </a:p>
          <a:p>
            <a:pPr marL="0" indent="0">
              <a:buNone/>
            </a:pPr>
            <a:r>
              <a:rPr kumimoji="1" lang="ja-JP" altLang="en-US" sz="3400" b="1" dirty="0" smtClean="0"/>
              <a:t>　　　　近く</a:t>
            </a:r>
            <a:r>
              <a:rPr kumimoji="1" lang="ja-JP" altLang="en-US" sz="3400" b="1" dirty="0"/>
              <a:t>のスタッフ</a:t>
            </a:r>
            <a:r>
              <a:rPr kumimoji="1" lang="ja-JP" altLang="en-US" sz="3400" b="1" dirty="0" smtClean="0"/>
              <a:t>までお気軽に声をかけてください。</a:t>
            </a:r>
            <a:endParaRPr lang="en-US" altLang="ja-JP" sz="3400" b="1" dirty="0" smtClean="0"/>
          </a:p>
          <a:p>
            <a:pPr marL="0" indent="0">
              <a:buNone/>
            </a:pPr>
            <a:r>
              <a:rPr kumimoji="1" lang="ja-JP" altLang="en-US" sz="3400" b="1" dirty="0" smtClean="0"/>
              <a:t>　　　　　　　　　　　　　　　　　　　　　　　　　　お待ちしています！</a:t>
            </a:r>
            <a:endParaRPr kumimoji="1" lang="en-US" altLang="ja-JP" sz="3400" b="1" dirty="0" smtClean="0"/>
          </a:p>
          <a:p>
            <a:pPr marL="0" indent="0">
              <a:buNone/>
            </a:pPr>
            <a:endParaRPr kumimoji="1" lang="ja-JP" altLang="en-US" dirty="0"/>
          </a:p>
        </p:txBody>
      </p:sp>
    </p:spTree>
    <p:extLst>
      <p:ext uri="{BB962C8B-B14F-4D97-AF65-F5344CB8AC3E}">
        <p14:creationId xmlns:p14="http://schemas.microsoft.com/office/powerpoint/2010/main" val="180397074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2000"/>
                                        <p:tgtEl>
                                          <p:spTgt spid="3">
                                            <p:txEl>
                                              <p:pRg st="0" end="0"/>
                                            </p:txEl>
                                          </p:spTgt>
                                        </p:tgtEl>
                                      </p:cBhvr>
                                    </p:animEffect>
                                  </p:childTnLst>
                                </p:cTn>
                              </p:par>
                            </p:childTnLst>
                          </p:cTn>
                        </p:par>
                        <p:par>
                          <p:cTn id="8" fill="hold">
                            <p:stCondLst>
                              <p:cond delay="2000"/>
                            </p:stCondLst>
                            <p:childTnLst>
                              <p:par>
                                <p:cTn id="9" presetID="42" presetClass="entr" presetSubtype="0"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2000"/>
                                        <p:tgtEl>
                                          <p:spTgt spid="3">
                                            <p:txEl>
                                              <p:pRg st="2" end="2"/>
                                            </p:txEl>
                                          </p:spTgt>
                                        </p:tgtEl>
                                      </p:cBhvr>
                                    </p:animEffect>
                                    <p:anim calcmode="lin" valueType="num">
                                      <p:cBhvr>
                                        <p:cTn id="12"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3" dur="2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14" fill="hold">
                            <p:stCondLst>
                              <p:cond delay="4000"/>
                            </p:stCondLst>
                            <p:childTnLst>
                              <p:par>
                                <p:cTn id="15" presetID="42" presetClass="entr" presetSubtype="0" fill="hold" nodeType="after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tgtEl>
                                          <p:spTgt spid="3">
                                            <p:txEl>
                                              <p:pRg st="3" end="3"/>
                                            </p:txEl>
                                          </p:spTgt>
                                        </p:tgtEl>
                                      </p:cBhvr>
                                    </p:animEffect>
                                    <p:anim calcmode="lin" valueType="num">
                                      <p:cBhvr>
                                        <p:cTn id="18"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2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6000"/>
                            </p:stCondLst>
                            <p:childTnLst>
                              <p:par>
                                <p:cTn id="21" presetID="42" presetClass="entr" presetSubtype="0"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2000"/>
                                        <p:tgtEl>
                                          <p:spTgt spid="3">
                                            <p:txEl>
                                              <p:pRg st="4" end="4"/>
                                            </p:txEl>
                                          </p:spTgt>
                                        </p:tgtEl>
                                      </p:cBhvr>
                                    </p:animEffect>
                                    <p:anim calcmode="lin" valueType="num">
                                      <p:cBhvr>
                                        <p:cTn id="24"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5" dur="2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8000"/>
                            </p:stCondLst>
                            <p:childTnLst>
                              <p:par>
                                <p:cTn id="27" presetID="42" presetClass="entr" presetSubtype="0" fill="hold" nodeType="after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2000"/>
                                        <p:tgtEl>
                                          <p:spTgt spid="3">
                                            <p:txEl>
                                              <p:pRg st="5" end="5"/>
                                            </p:txEl>
                                          </p:spTgt>
                                        </p:tgtEl>
                                      </p:cBhvr>
                                    </p:animEffect>
                                    <p:anim calcmode="lin" valueType="num">
                                      <p:cBhvr>
                                        <p:cTn id="30"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1" dur="2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10000"/>
                            </p:stCondLst>
                            <p:childTnLst>
                              <p:par>
                                <p:cTn id="33" presetID="42" presetClass="entr" presetSubtype="0" fill="hold" nodeType="after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2000"/>
                                        <p:tgtEl>
                                          <p:spTgt spid="3">
                                            <p:txEl>
                                              <p:pRg st="6" end="6"/>
                                            </p:txEl>
                                          </p:spTgt>
                                        </p:tgtEl>
                                      </p:cBhvr>
                                    </p:animEffect>
                                    <p:anim calcmode="lin" valueType="num">
                                      <p:cBhvr>
                                        <p:cTn id="36" dur="2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7" dur="2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12000"/>
                            </p:stCondLst>
                            <p:childTnLst>
                              <p:par>
                                <p:cTn id="39" presetID="42" presetClass="entr" presetSubtype="0" fill="hold" nodeType="after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fade">
                                      <p:cBhvr>
                                        <p:cTn id="41" dur="2000"/>
                                        <p:tgtEl>
                                          <p:spTgt spid="3">
                                            <p:txEl>
                                              <p:pRg st="7" end="7"/>
                                            </p:txEl>
                                          </p:spTgt>
                                        </p:tgtEl>
                                      </p:cBhvr>
                                    </p:animEffect>
                                    <p:anim calcmode="lin" valueType="num">
                                      <p:cBhvr>
                                        <p:cTn id="42" dur="2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3" dur="2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par>
                          <p:cTn id="44" fill="hold">
                            <p:stCondLst>
                              <p:cond delay="14000"/>
                            </p:stCondLst>
                            <p:childTnLst>
                              <p:par>
                                <p:cTn id="45" presetID="42" presetClass="entr" presetSubtype="0" fill="hold" nodeType="afterEffect">
                                  <p:stCondLst>
                                    <p:cond delay="150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2000"/>
                                        <p:tgtEl>
                                          <p:spTgt spid="3">
                                            <p:txEl>
                                              <p:pRg st="8" end="8"/>
                                            </p:txEl>
                                          </p:spTgt>
                                        </p:tgtEl>
                                      </p:cBhvr>
                                    </p:animEffect>
                                    <p:anim calcmode="lin" valueType="num">
                                      <p:cBhvr>
                                        <p:cTn id="48" dur="2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9" dur="2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par>
                          <p:cTn id="50" fill="hold">
                            <p:stCondLst>
                              <p:cond delay="17500"/>
                            </p:stCondLst>
                            <p:childTnLst>
                              <p:par>
                                <p:cTn id="51" presetID="42" presetClass="entr" presetSubtype="0" fill="hold" nodeType="afterEffect">
                                  <p:stCondLst>
                                    <p:cond delay="0"/>
                                  </p:stCondLst>
                                  <p:childTnLst>
                                    <p:set>
                                      <p:cBhvr>
                                        <p:cTn id="52" dur="1" fill="hold">
                                          <p:stCondLst>
                                            <p:cond delay="0"/>
                                          </p:stCondLst>
                                        </p:cTn>
                                        <p:tgtEl>
                                          <p:spTgt spid="3">
                                            <p:txEl>
                                              <p:pRg st="9" end="9"/>
                                            </p:txEl>
                                          </p:spTgt>
                                        </p:tgtEl>
                                        <p:attrNameLst>
                                          <p:attrName>style.visibility</p:attrName>
                                        </p:attrNameLst>
                                      </p:cBhvr>
                                      <p:to>
                                        <p:strVal val="visible"/>
                                      </p:to>
                                    </p:set>
                                    <p:animEffect transition="in" filter="fade">
                                      <p:cBhvr>
                                        <p:cTn id="53" dur="2000"/>
                                        <p:tgtEl>
                                          <p:spTgt spid="3">
                                            <p:txEl>
                                              <p:pRg st="9" end="9"/>
                                            </p:txEl>
                                          </p:spTgt>
                                        </p:tgtEl>
                                      </p:cBhvr>
                                    </p:animEffect>
                                    <p:anim calcmode="lin" valueType="num">
                                      <p:cBhvr>
                                        <p:cTn id="54" dur="2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5" dur="2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par>
                          <p:cTn id="56" fill="hold">
                            <p:stCondLst>
                              <p:cond delay="19500"/>
                            </p:stCondLst>
                            <p:childTnLst>
                              <p:par>
                                <p:cTn id="57" presetID="42" presetClass="entr" presetSubtype="0" fill="hold" nodeType="afterEffect">
                                  <p:stCondLst>
                                    <p:cond delay="1000"/>
                                  </p:stCondLst>
                                  <p:childTnLst>
                                    <p:set>
                                      <p:cBhvr>
                                        <p:cTn id="58" dur="1" fill="hold">
                                          <p:stCondLst>
                                            <p:cond delay="0"/>
                                          </p:stCondLst>
                                        </p:cTn>
                                        <p:tgtEl>
                                          <p:spTgt spid="3">
                                            <p:txEl>
                                              <p:pRg st="10" end="10"/>
                                            </p:txEl>
                                          </p:spTgt>
                                        </p:tgtEl>
                                        <p:attrNameLst>
                                          <p:attrName>style.visibility</p:attrName>
                                        </p:attrNameLst>
                                      </p:cBhvr>
                                      <p:to>
                                        <p:strVal val="visible"/>
                                      </p:to>
                                    </p:set>
                                    <p:animEffect transition="in" filter="fade">
                                      <p:cBhvr>
                                        <p:cTn id="59" dur="2000"/>
                                        <p:tgtEl>
                                          <p:spTgt spid="3">
                                            <p:txEl>
                                              <p:pRg st="10" end="10"/>
                                            </p:txEl>
                                          </p:spTgt>
                                        </p:tgtEl>
                                      </p:cBhvr>
                                    </p:animEffect>
                                    <p:anim calcmode="lin" valueType="num">
                                      <p:cBhvr>
                                        <p:cTn id="60" dur="2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1" dur="2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par>
                          <p:cTn id="62" fill="hold">
                            <p:stCondLst>
                              <p:cond delay="22500"/>
                            </p:stCondLst>
                            <p:childTnLst>
                              <p:par>
                                <p:cTn id="63" presetID="42" presetClass="entr" presetSubtype="0" fill="hold" nodeType="afterEffect">
                                  <p:stCondLst>
                                    <p:cond delay="2500"/>
                                  </p:stCondLst>
                                  <p:childTnLst>
                                    <p:set>
                                      <p:cBhvr>
                                        <p:cTn id="64" dur="1" fill="hold">
                                          <p:stCondLst>
                                            <p:cond delay="0"/>
                                          </p:stCondLst>
                                        </p:cTn>
                                        <p:tgtEl>
                                          <p:spTgt spid="3">
                                            <p:txEl>
                                              <p:pRg st="12" end="12"/>
                                            </p:txEl>
                                          </p:spTgt>
                                        </p:tgtEl>
                                        <p:attrNameLst>
                                          <p:attrName>style.visibility</p:attrName>
                                        </p:attrNameLst>
                                      </p:cBhvr>
                                      <p:to>
                                        <p:strVal val="visible"/>
                                      </p:to>
                                    </p:set>
                                    <p:animEffect transition="in" filter="fade">
                                      <p:cBhvr>
                                        <p:cTn id="65" dur="2000"/>
                                        <p:tgtEl>
                                          <p:spTgt spid="3">
                                            <p:txEl>
                                              <p:pRg st="12" end="12"/>
                                            </p:txEl>
                                          </p:spTgt>
                                        </p:tgtEl>
                                      </p:cBhvr>
                                    </p:animEffect>
                                    <p:anim calcmode="lin" valueType="num">
                                      <p:cBhvr>
                                        <p:cTn id="66" dur="2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67" dur="2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par>
                          <p:cTn id="68" fill="hold">
                            <p:stCondLst>
                              <p:cond delay="27000"/>
                            </p:stCondLst>
                            <p:childTnLst>
                              <p:par>
                                <p:cTn id="69" presetID="42" presetClass="entr" presetSubtype="0" fill="hold" nodeType="afterEffect">
                                  <p:stCondLst>
                                    <p:cond delay="500"/>
                                  </p:stCondLst>
                                  <p:childTnLst>
                                    <p:set>
                                      <p:cBhvr>
                                        <p:cTn id="70" dur="1" fill="hold">
                                          <p:stCondLst>
                                            <p:cond delay="0"/>
                                          </p:stCondLst>
                                        </p:cTn>
                                        <p:tgtEl>
                                          <p:spTgt spid="3">
                                            <p:txEl>
                                              <p:pRg st="13" end="13"/>
                                            </p:txEl>
                                          </p:spTgt>
                                        </p:tgtEl>
                                        <p:attrNameLst>
                                          <p:attrName>style.visibility</p:attrName>
                                        </p:attrNameLst>
                                      </p:cBhvr>
                                      <p:to>
                                        <p:strVal val="visible"/>
                                      </p:to>
                                    </p:set>
                                    <p:animEffect transition="in" filter="fade">
                                      <p:cBhvr>
                                        <p:cTn id="71" dur="2000"/>
                                        <p:tgtEl>
                                          <p:spTgt spid="3">
                                            <p:txEl>
                                              <p:pRg st="13" end="13"/>
                                            </p:txEl>
                                          </p:spTgt>
                                        </p:tgtEl>
                                      </p:cBhvr>
                                    </p:animEffect>
                                    <p:anim calcmode="lin" valueType="num">
                                      <p:cBhvr>
                                        <p:cTn id="72" dur="2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73" dur="2000" fill="hold"/>
                                        <p:tgtEl>
                                          <p:spTgt spid="3">
                                            <p:txEl>
                                              <p:pRg st="13" end="13"/>
                                            </p:txEl>
                                          </p:spTgt>
                                        </p:tgtEl>
                                        <p:attrNameLst>
                                          <p:attrName>ppt_y</p:attrName>
                                        </p:attrNameLst>
                                      </p:cBhvr>
                                      <p:tavLst>
                                        <p:tav tm="0">
                                          <p:val>
                                            <p:strVal val="#ppt_y+.1"/>
                                          </p:val>
                                        </p:tav>
                                        <p:tav tm="100000">
                                          <p:val>
                                            <p:strVal val="#ppt_y"/>
                                          </p:val>
                                        </p:tav>
                                      </p:tavLst>
                                    </p:anim>
                                  </p:childTnLst>
                                </p:cTn>
                              </p:par>
                            </p:childTnLst>
                          </p:cTn>
                        </p:par>
                        <p:par>
                          <p:cTn id="74" fill="hold">
                            <p:stCondLst>
                              <p:cond delay="29500"/>
                            </p:stCondLst>
                            <p:childTnLst>
                              <p:par>
                                <p:cTn id="75" presetID="42" presetClass="entr" presetSubtype="0" fill="hold" nodeType="afterEffect">
                                  <p:stCondLst>
                                    <p:cond delay="500"/>
                                  </p:stCondLst>
                                  <p:childTnLst>
                                    <p:set>
                                      <p:cBhvr>
                                        <p:cTn id="76" dur="1" fill="hold">
                                          <p:stCondLst>
                                            <p:cond delay="0"/>
                                          </p:stCondLst>
                                        </p:cTn>
                                        <p:tgtEl>
                                          <p:spTgt spid="3">
                                            <p:txEl>
                                              <p:pRg st="14" end="14"/>
                                            </p:txEl>
                                          </p:spTgt>
                                        </p:tgtEl>
                                        <p:attrNameLst>
                                          <p:attrName>style.visibility</p:attrName>
                                        </p:attrNameLst>
                                      </p:cBhvr>
                                      <p:to>
                                        <p:strVal val="visible"/>
                                      </p:to>
                                    </p:set>
                                    <p:animEffect transition="in" filter="fade">
                                      <p:cBhvr>
                                        <p:cTn id="77" dur="2000"/>
                                        <p:tgtEl>
                                          <p:spTgt spid="3">
                                            <p:txEl>
                                              <p:pRg st="14" end="14"/>
                                            </p:txEl>
                                          </p:spTgt>
                                        </p:tgtEl>
                                      </p:cBhvr>
                                    </p:animEffect>
                                    <p:anim calcmode="lin" valueType="num">
                                      <p:cBhvr>
                                        <p:cTn id="78" dur="2000" fill="hold"/>
                                        <p:tgtEl>
                                          <p:spTgt spid="3">
                                            <p:txEl>
                                              <p:pRg st="14" end="14"/>
                                            </p:txEl>
                                          </p:spTgt>
                                        </p:tgtEl>
                                        <p:attrNameLst>
                                          <p:attrName>ppt_x</p:attrName>
                                        </p:attrNameLst>
                                      </p:cBhvr>
                                      <p:tavLst>
                                        <p:tav tm="0">
                                          <p:val>
                                            <p:strVal val="#ppt_x"/>
                                          </p:val>
                                        </p:tav>
                                        <p:tav tm="100000">
                                          <p:val>
                                            <p:strVal val="#ppt_x"/>
                                          </p:val>
                                        </p:tav>
                                      </p:tavLst>
                                    </p:anim>
                                    <p:anim calcmode="lin" valueType="num">
                                      <p:cBhvr>
                                        <p:cTn id="79" dur="2000" fill="hold"/>
                                        <p:tgtEl>
                                          <p:spTgt spid="3">
                                            <p:txEl>
                                              <p:pRg st="14" end="1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274638"/>
            <a:ext cx="8640960" cy="1642194"/>
          </a:xfrm>
        </p:spPr>
        <p:txBody>
          <a:bodyPr>
            <a:normAutofit fontScale="90000"/>
          </a:bodyPr>
          <a:lstStyle/>
          <a:p>
            <a:pPr algn="ctr"/>
            <a:r>
              <a:rPr lang="en-US" altLang="ja-JP" dirty="0" smtClean="0"/>
              <a:t/>
            </a:r>
            <a:br>
              <a:rPr lang="en-US" altLang="ja-JP" dirty="0" smtClean="0"/>
            </a:br>
            <a:r>
              <a:rPr lang="ja-JP" altLang="en-US" sz="4400" dirty="0" smtClean="0"/>
              <a:t>　</a:t>
            </a:r>
            <a:r>
              <a:rPr lang="ja-JP" altLang="en-US" sz="4400" dirty="0" smtClean="0">
                <a:solidFill>
                  <a:schemeClr val="tx1"/>
                </a:solidFill>
              </a:rPr>
              <a:t>「特定非営利活動法人 ひろがり」</a:t>
            </a:r>
            <a:r>
              <a:rPr lang="ja-JP" altLang="en-US" sz="4400" dirty="0">
                <a:solidFill>
                  <a:schemeClr val="tx1"/>
                </a:solidFill>
              </a:rPr>
              <a:t>　</a:t>
            </a:r>
            <a:r>
              <a:rPr lang="ja-JP" altLang="en-US" sz="4400" dirty="0" smtClean="0">
                <a:solidFill>
                  <a:schemeClr val="tx1"/>
                </a:solidFill>
              </a:rPr>
              <a:t>の　　　活動の紹介</a:t>
            </a:r>
            <a:endParaRPr kumimoji="1" lang="ja-JP" altLang="en-US" sz="4400" dirty="0">
              <a:solidFill>
                <a:schemeClr val="tx1"/>
              </a:solidFill>
            </a:endParaRPr>
          </a:p>
        </p:txBody>
      </p:sp>
      <p:sp>
        <p:nvSpPr>
          <p:cNvPr id="3" name="縦書きテキスト プレースホルダー 2"/>
          <p:cNvSpPr>
            <a:spLocks noGrp="1"/>
          </p:cNvSpPr>
          <p:nvPr>
            <p:ph type="body" orient="vert" idx="1"/>
          </p:nvPr>
        </p:nvSpPr>
        <p:spPr>
          <a:xfrm>
            <a:off x="457200" y="1916832"/>
            <a:ext cx="8229600" cy="4536504"/>
          </a:xfrm>
        </p:spPr>
        <p:txBody>
          <a:bodyPr vert="horz">
            <a:normAutofit/>
          </a:bodyPr>
          <a:lstStyle/>
          <a:p>
            <a:pPr marL="514350" lvl="0" indent="-514350">
              <a:buNone/>
            </a:pPr>
            <a:r>
              <a:rPr lang="en-US" altLang="ja-JP" sz="3200" dirty="0" smtClean="0"/>
              <a:t>1.</a:t>
            </a:r>
            <a:r>
              <a:rPr lang="ja-JP" altLang="en-US" sz="3200" dirty="0" smtClean="0">
                <a:solidFill>
                  <a:prstClr val="black"/>
                </a:solidFill>
              </a:rPr>
              <a:t>わくわくプロジェクト</a:t>
            </a:r>
            <a:endParaRPr lang="en-US" altLang="ja-JP" sz="3200" dirty="0" smtClean="0">
              <a:solidFill>
                <a:prstClr val="black"/>
              </a:solidFill>
            </a:endParaRPr>
          </a:p>
          <a:p>
            <a:pPr marL="514350" indent="-514350">
              <a:buNone/>
            </a:pPr>
            <a:r>
              <a:rPr lang="en-US" altLang="ja-JP" sz="3200" dirty="0" smtClean="0"/>
              <a:t>2.</a:t>
            </a:r>
            <a:r>
              <a:rPr lang="ja-JP" altLang="en-US" sz="3200" dirty="0" smtClean="0"/>
              <a:t>食べる力を育てる研修会</a:t>
            </a:r>
            <a:endParaRPr lang="en-US" altLang="ja-JP" sz="3200" dirty="0" smtClean="0"/>
          </a:p>
          <a:p>
            <a:pPr marL="514350" indent="-514350">
              <a:buNone/>
            </a:pPr>
            <a:r>
              <a:rPr lang="en-US" altLang="ja-JP" sz="3200" dirty="0" smtClean="0"/>
              <a:t>3.</a:t>
            </a:r>
            <a:r>
              <a:rPr lang="ja-JP" altLang="en-US" sz="3200" dirty="0" smtClean="0"/>
              <a:t>ふれあい体操研修会</a:t>
            </a:r>
            <a:endParaRPr lang="en-US" altLang="ja-JP" sz="3200" dirty="0" smtClean="0"/>
          </a:p>
          <a:p>
            <a:pPr marL="514350" indent="-514350">
              <a:buNone/>
            </a:pPr>
            <a:r>
              <a:rPr lang="en-US" altLang="ja-JP" sz="3200" dirty="0" smtClean="0"/>
              <a:t>4.</a:t>
            </a:r>
            <a:r>
              <a:rPr lang="ja-JP" altLang="en-US" sz="3200" dirty="0" smtClean="0"/>
              <a:t>こころとからだにやさしい介護食づくり</a:t>
            </a:r>
            <a:endParaRPr lang="en-US" altLang="ja-JP" sz="3200" dirty="0" smtClean="0"/>
          </a:p>
          <a:p>
            <a:pPr marL="514350" indent="-514350">
              <a:buNone/>
            </a:pPr>
            <a:r>
              <a:rPr lang="en-US" altLang="ja-JP" sz="3200" dirty="0" smtClean="0"/>
              <a:t>5.</a:t>
            </a:r>
            <a:r>
              <a:rPr lang="ja-JP" altLang="en-US" sz="3200" dirty="0" smtClean="0"/>
              <a:t>子</a:t>
            </a:r>
            <a:r>
              <a:rPr kumimoji="1" lang="ja-JP" altLang="en-US" sz="3200" dirty="0" smtClean="0"/>
              <a:t>育ち デイ ひろがり（児童デイサービス）</a:t>
            </a:r>
            <a:endParaRPr kumimoji="1" lang="en-US" altLang="ja-JP" sz="3200" dirty="0" smtClean="0"/>
          </a:p>
          <a:p>
            <a:pPr marL="514350" indent="-514350">
              <a:buNone/>
            </a:pPr>
            <a:r>
              <a:rPr kumimoji="1" lang="en-US" altLang="ja-JP" sz="3200" dirty="0" smtClean="0"/>
              <a:t>6.</a:t>
            </a:r>
            <a:r>
              <a:rPr kumimoji="1" lang="ja-JP" altLang="en-US" sz="3200" dirty="0" smtClean="0"/>
              <a:t>講演会</a:t>
            </a:r>
            <a:endParaRPr kumimoji="1" lang="en-US" altLang="ja-JP" sz="3200" dirty="0" smtClean="0"/>
          </a:p>
          <a:p>
            <a:pPr marL="514350" indent="-514350">
              <a:buNone/>
            </a:pPr>
            <a:r>
              <a:rPr lang="en-US" altLang="ja-JP" sz="3200" dirty="0" smtClean="0"/>
              <a:t>7.</a:t>
            </a:r>
            <a:r>
              <a:rPr lang="ja-JP" altLang="en-US" sz="3200" dirty="0" smtClean="0"/>
              <a:t>研究活動</a:t>
            </a:r>
            <a:endParaRPr lang="en-US" altLang="ja-JP" sz="3200" dirty="0" smtClean="0"/>
          </a:p>
          <a:p>
            <a:pPr marL="514350" indent="-514350">
              <a:buNone/>
            </a:pPr>
            <a:r>
              <a:rPr kumimoji="1" lang="en-US" altLang="ja-JP" sz="3200" dirty="0" smtClean="0"/>
              <a:t>8.</a:t>
            </a:r>
            <a:r>
              <a:rPr kumimoji="1" lang="ja-JP" altLang="en-US" sz="3200" dirty="0" smtClean="0"/>
              <a:t>子育て相談</a:t>
            </a:r>
            <a:endParaRPr kumimoji="1" lang="en-US" altLang="ja-JP" sz="3200" dirty="0" smtClean="0"/>
          </a:p>
          <a:p>
            <a:pPr marL="0" indent="0" algn="r">
              <a:buNone/>
            </a:pPr>
            <a:endParaRPr kumimoji="1" lang="ja-JP" altLang="en-US" dirty="0"/>
          </a:p>
        </p:txBody>
      </p:sp>
    </p:spTree>
    <p:extLst>
      <p:ext uri="{BB962C8B-B14F-4D97-AF65-F5344CB8AC3E}">
        <p14:creationId xmlns:p14="http://schemas.microsoft.com/office/powerpoint/2010/main" val="126168922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2500"/>
                                  </p:iterate>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1500" fill="hold"/>
                                        <p:tgtEl>
                                          <p:spTgt spid="2"/>
                                        </p:tgtEl>
                                        <p:attrNameLst>
                                          <p:attrName>ppt_y</p:attrName>
                                        </p:attrNameLst>
                                      </p:cBhvr>
                                      <p:tavLst>
                                        <p:tav tm="0">
                                          <p:val>
                                            <p:strVal val="#ppt_y"/>
                                          </p:val>
                                        </p:tav>
                                        <p:tav tm="100000">
                                          <p:val>
                                            <p:strVal val="#ppt_y"/>
                                          </p:val>
                                        </p:tav>
                                      </p:tavLst>
                                    </p:anim>
                                    <p:anim calcmode="lin" valueType="num">
                                      <p:cBhvr>
                                        <p:cTn id="9" dur="1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1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500" tmFilter="0,0; .5, 1; 1, 1"/>
                                        <p:tgtEl>
                                          <p:spTgt spid="2"/>
                                        </p:tgtEl>
                                      </p:cBhvr>
                                    </p:animEffect>
                                  </p:childTnLst>
                                </p:cTn>
                              </p:par>
                            </p:childTnLst>
                          </p:cTn>
                        </p:par>
                        <p:par>
                          <p:cTn id="12" fill="hold">
                            <p:stCondLst>
                              <p:cond delay="5250"/>
                            </p:stCondLst>
                            <p:childTnLst>
                              <p:par>
                                <p:cTn id="13" presetID="2" presetClass="entr" presetSubtype="4" fill="hold"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3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6" dur="3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7" fill="hold">
                            <p:stCondLst>
                              <p:cond delay="8250"/>
                            </p:stCondLst>
                            <p:childTnLst>
                              <p:par>
                                <p:cTn id="18" presetID="2" presetClass="entr" presetSubtype="4" fill="hold" nodeType="after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3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3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22" fill="hold">
                            <p:stCondLst>
                              <p:cond delay="11250"/>
                            </p:stCondLst>
                            <p:childTnLst>
                              <p:par>
                                <p:cTn id="23" presetID="2" presetClass="entr" presetSubtype="4" fill="hold"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3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3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27" fill="hold">
                            <p:stCondLst>
                              <p:cond delay="14250"/>
                            </p:stCondLst>
                            <p:childTnLst>
                              <p:par>
                                <p:cTn id="28" presetID="2" presetClass="entr" presetSubtype="4" fill="hold" nodeType="after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3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3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32" fill="hold">
                            <p:stCondLst>
                              <p:cond delay="17250"/>
                            </p:stCondLst>
                            <p:childTnLst>
                              <p:par>
                                <p:cTn id="33" presetID="2" presetClass="entr" presetSubtype="4" fill="hold" nodeType="after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additive="base">
                                        <p:cTn id="35" dur="3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6" dur="3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37" fill="hold">
                            <p:stCondLst>
                              <p:cond delay="20250"/>
                            </p:stCondLst>
                            <p:childTnLst>
                              <p:par>
                                <p:cTn id="38" presetID="2" presetClass="entr" presetSubtype="4" fill="hold" nodeType="afterEffect">
                                  <p:stCondLst>
                                    <p:cond delay="500"/>
                                  </p:stCondLst>
                                  <p:childTnLst>
                                    <p:set>
                                      <p:cBhvr>
                                        <p:cTn id="39" dur="1" fill="hold">
                                          <p:stCondLst>
                                            <p:cond delay="0"/>
                                          </p:stCondLst>
                                        </p:cTn>
                                        <p:tgtEl>
                                          <p:spTgt spid="3">
                                            <p:txEl>
                                              <p:pRg st="5" end="5"/>
                                            </p:txEl>
                                          </p:spTgt>
                                        </p:tgtEl>
                                        <p:attrNameLst>
                                          <p:attrName>style.visibility</p:attrName>
                                        </p:attrNameLst>
                                      </p:cBhvr>
                                      <p:to>
                                        <p:strVal val="visible"/>
                                      </p:to>
                                    </p:set>
                                    <p:anim calcmode="lin" valueType="num">
                                      <p:cBhvr additive="base">
                                        <p:cTn id="40" dur="3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1" dur="3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42" fill="hold">
                            <p:stCondLst>
                              <p:cond delay="23750"/>
                            </p:stCondLst>
                            <p:childTnLst>
                              <p:par>
                                <p:cTn id="43" presetID="2" presetClass="entr" presetSubtype="4" fill="hold" nodeType="afterEffect">
                                  <p:stCondLst>
                                    <p:cond delay="500"/>
                                  </p:stCondLst>
                                  <p:childTnLst>
                                    <p:set>
                                      <p:cBhvr>
                                        <p:cTn id="44" dur="1" fill="hold">
                                          <p:stCondLst>
                                            <p:cond delay="0"/>
                                          </p:stCondLst>
                                        </p:cTn>
                                        <p:tgtEl>
                                          <p:spTgt spid="3">
                                            <p:txEl>
                                              <p:pRg st="6" end="6"/>
                                            </p:txEl>
                                          </p:spTgt>
                                        </p:tgtEl>
                                        <p:attrNameLst>
                                          <p:attrName>style.visibility</p:attrName>
                                        </p:attrNameLst>
                                      </p:cBhvr>
                                      <p:to>
                                        <p:strVal val="visible"/>
                                      </p:to>
                                    </p:set>
                                    <p:anim calcmode="lin" valueType="num">
                                      <p:cBhvr additive="base">
                                        <p:cTn id="45" dur="3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6" dur="3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par>
                          <p:cTn id="47" fill="hold">
                            <p:stCondLst>
                              <p:cond delay="27250"/>
                            </p:stCondLst>
                            <p:childTnLst>
                              <p:par>
                                <p:cTn id="48" presetID="2" presetClass="entr" presetSubtype="4" fill="hold" nodeType="afterEffect">
                                  <p:stCondLst>
                                    <p:cond delay="500"/>
                                  </p:stCondLst>
                                  <p:childTnLst>
                                    <p:set>
                                      <p:cBhvr>
                                        <p:cTn id="49" dur="1" fill="hold">
                                          <p:stCondLst>
                                            <p:cond delay="0"/>
                                          </p:stCondLst>
                                        </p:cTn>
                                        <p:tgtEl>
                                          <p:spTgt spid="3">
                                            <p:txEl>
                                              <p:pRg st="7" end="7"/>
                                            </p:txEl>
                                          </p:spTgt>
                                        </p:tgtEl>
                                        <p:attrNameLst>
                                          <p:attrName>style.visibility</p:attrName>
                                        </p:attrNameLst>
                                      </p:cBhvr>
                                      <p:to>
                                        <p:strVal val="visible"/>
                                      </p:to>
                                    </p:set>
                                    <p:anim calcmode="lin" valueType="num">
                                      <p:cBhvr additive="base">
                                        <p:cTn id="50" dur="3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1" dur="30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4715" y="290222"/>
            <a:ext cx="5410944" cy="638944"/>
          </a:xfrm>
        </p:spPr>
        <p:txBody>
          <a:bodyPr/>
          <a:lstStyle/>
          <a:p>
            <a:endParaRPr kumimoji="1" lang="ja-JP" altLang="en-US" dirty="0"/>
          </a:p>
        </p:txBody>
      </p:sp>
      <p:sp>
        <p:nvSpPr>
          <p:cNvPr id="4" name="正方形/長方形 3"/>
          <p:cNvSpPr/>
          <p:nvPr/>
        </p:nvSpPr>
        <p:spPr>
          <a:xfrm>
            <a:off x="441389" y="476672"/>
            <a:ext cx="4489902" cy="1037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smtClean="0">
                <a:solidFill>
                  <a:schemeClr val="tx1"/>
                </a:solidFill>
              </a:rPr>
              <a:t>１　わくわくプロジェクト</a:t>
            </a:r>
            <a:endParaRPr lang="en-US" altLang="ja-JP" sz="3200" dirty="0" smtClean="0">
              <a:solidFill>
                <a:schemeClr val="tx1"/>
              </a:solidFill>
            </a:endParaRPr>
          </a:p>
          <a:p>
            <a:pPr algn="ctr"/>
            <a:endParaRPr kumimoji="1" lang="en-US" altLang="ja-JP" sz="2400" dirty="0" smtClean="0">
              <a:solidFill>
                <a:schemeClr val="tx1"/>
              </a:solidFill>
            </a:endParaRPr>
          </a:p>
        </p:txBody>
      </p:sp>
      <p:pic>
        <p:nvPicPr>
          <p:cNvPr id="6" name="図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8476" y="1754723"/>
            <a:ext cx="3053848" cy="2290386"/>
          </a:xfrm>
          <a:prstGeom prst="rect">
            <a:avLst/>
          </a:prstGeom>
        </p:spPr>
      </p:pic>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0152" y="259127"/>
            <a:ext cx="2627784" cy="1970838"/>
          </a:xfrm>
          <a:prstGeom prst="rect">
            <a:avLst/>
          </a:prstGeom>
        </p:spPr>
      </p:pic>
      <p:pic>
        <p:nvPicPr>
          <p:cNvPr id="8" name="図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9552" y="3165019"/>
            <a:ext cx="2699792" cy="2024844"/>
          </a:xfrm>
          <a:prstGeom prst="rect">
            <a:avLst/>
          </a:prstGeom>
        </p:spPr>
      </p:pic>
      <p:pic>
        <p:nvPicPr>
          <p:cNvPr id="9" name="図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60504" y="1296192"/>
            <a:ext cx="3707904" cy="2780928"/>
          </a:xfrm>
          <a:prstGeom prst="rect">
            <a:avLst/>
          </a:prstGeom>
        </p:spPr>
      </p:pic>
      <p:pic>
        <p:nvPicPr>
          <p:cNvPr id="5" name="図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67179" y="2060848"/>
            <a:ext cx="3957544" cy="2968157"/>
          </a:xfrm>
          <a:prstGeom prst="rect">
            <a:avLst/>
          </a:prstGeom>
        </p:spPr>
      </p:pic>
      <p:pic>
        <p:nvPicPr>
          <p:cNvPr id="11" name="図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7544" y="3789040"/>
            <a:ext cx="3927549" cy="2945662"/>
          </a:xfrm>
          <a:prstGeom prst="rect">
            <a:avLst/>
          </a:prstGeom>
        </p:spPr>
      </p:pic>
      <p:sp>
        <p:nvSpPr>
          <p:cNvPr id="12" name="テキスト ボックス 11"/>
          <p:cNvSpPr txBox="1"/>
          <p:nvPr/>
        </p:nvSpPr>
        <p:spPr>
          <a:xfrm>
            <a:off x="4499992" y="5185867"/>
            <a:ext cx="4536504" cy="1477328"/>
          </a:xfrm>
          <a:prstGeom prst="rect">
            <a:avLst/>
          </a:prstGeom>
          <a:noFill/>
        </p:spPr>
        <p:txBody>
          <a:bodyPr wrap="square" rtlCol="0">
            <a:spAutoFit/>
          </a:bodyPr>
          <a:lstStyle/>
          <a:p>
            <a:r>
              <a:rPr kumimoji="1" lang="ja-JP" altLang="en-US" dirty="0" smtClean="0"/>
              <a:t>三重県 志摩市 鵜方町にあるひろがりの家で</a:t>
            </a:r>
            <a:endParaRPr kumimoji="1" lang="en-US" altLang="ja-JP" dirty="0" smtClean="0"/>
          </a:p>
          <a:p>
            <a:r>
              <a:rPr lang="ja-JP" altLang="en-US" dirty="0"/>
              <a:t>宿泊の研修会</a:t>
            </a:r>
            <a:r>
              <a:rPr lang="ja-JP" altLang="en-US" dirty="0" smtClean="0"/>
              <a:t>をおこなっています。</a:t>
            </a:r>
            <a:endParaRPr lang="en-US" altLang="ja-JP" dirty="0" smtClean="0"/>
          </a:p>
          <a:p>
            <a:r>
              <a:rPr kumimoji="1" lang="ja-JP" altLang="en-US" dirty="0" smtClean="0"/>
              <a:t>生活を通して支援していくことを目的に</a:t>
            </a:r>
            <a:endParaRPr kumimoji="1" lang="en-US" altLang="ja-JP" dirty="0" smtClean="0"/>
          </a:p>
          <a:p>
            <a:r>
              <a:rPr lang="ja-JP" altLang="en-US" dirty="0"/>
              <a:t>おいしいものを</a:t>
            </a:r>
            <a:r>
              <a:rPr lang="ja-JP" altLang="en-US" dirty="0" smtClean="0"/>
              <a:t>食べながら</a:t>
            </a:r>
            <a:endParaRPr lang="en-US" altLang="ja-JP" dirty="0" smtClean="0"/>
          </a:p>
          <a:p>
            <a:r>
              <a:rPr lang="ja-JP" altLang="en-US" dirty="0" smtClean="0"/>
              <a:t>親子でゆっくり研修します。</a:t>
            </a:r>
            <a:endParaRPr kumimoji="1" lang="ja-JP" altLang="en-US" dirty="0"/>
          </a:p>
        </p:txBody>
      </p:sp>
    </p:spTree>
    <p:extLst>
      <p:ext uri="{BB962C8B-B14F-4D97-AF65-F5344CB8AC3E}">
        <p14:creationId xmlns:p14="http://schemas.microsoft.com/office/powerpoint/2010/main" val="356179774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1500"/>
                                        <p:tgtEl>
                                          <p:spTgt spid="4"/>
                                        </p:tgtEl>
                                      </p:cBhvr>
                                    </p:animEffect>
                                  </p:childTnLst>
                                </p:cTn>
                              </p:par>
                            </p:childTnLst>
                          </p:cTn>
                        </p:par>
                        <p:par>
                          <p:cTn id="8" fill="hold">
                            <p:stCondLst>
                              <p:cond delay="1500"/>
                            </p:stCondLst>
                            <p:childTnLst>
                              <p:par>
                                <p:cTn id="9" presetID="10" presetClass="entr" presetSubtype="0" fill="hold" nodeType="afterEffect">
                                  <p:stCondLst>
                                    <p:cond delay="100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3000"/>
                                        <p:tgtEl>
                                          <p:spTgt spid="6"/>
                                        </p:tgtEl>
                                      </p:cBhvr>
                                    </p:animEffect>
                                  </p:childTnLst>
                                </p:cTn>
                              </p:par>
                            </p:childTnLst>
                          </p:cTn>
                        </p:par>
                        <p:par>
                          <p:cTn id="12" fill="hold">
                            <p:stCondLst>
                              <p:cond delay="5500"/>
                            </p:stCondLst>
                            <p:childTnLst>
                              <p:par>
                                <p:cTn id="13" presetID="10" presetClass="entr" presetSubtype="0" fill="hold" nodeType="afterEffect">
                                  <p:stCondLst>
                                    <p:cond delay="100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3000"/>
                                        <p:tgtEl>
                                          <p:spTgt spid="8"/>
                                        </p:tgtEl>
                                      </p:cBhvr>
                                    </p:animEffect>
                                  </p:childTnLst>
                                </p:cTn>
                              </p:par>
                            </p:childTnLst>
                          </p:cTn>
                        </p:par>
                        <p:par>
                          <p:cTn id="16" fill="hold">
                            <p:stCondLst>
                              <p:cond delay="9500"/>
                            </p:stCondLst>
                            <p:childTnLst>
                              <p:par>
                                <p:cTn id="17" presetID="10" presetClass="entr" presetSubtype="0" fill="hold" nodeType="afterEffect">
                                  <p:stCondLst>
                                    <p:cond delay="100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3000"/>
                                        <p:tgtEl>
                                          <p:spTgt spid="7"/>
                                        </p:tgtEl>
                                      </p:cBhvr>
                                    </p:animEffect>
                                  </p:childTnLst>
                                </p:cTn>
                              </p:par>
                            </p:childTnLst>
                          </p:cTn>
                        </p:par>
                        <p:par>
                          <p:cTn id="20" fill="hold">
                            <p:stCondLst>
                              <p:cond delay="13500"/>
                            </p:stCondLst>
                            <p:childTnLst>
                              <p:par>
                                <p:cTn id="21" presetID="10" presetClass="entr" presetSubtype="0" fill="hold" nodeType="afterEffect">
                                  <p:stCondLst>
                                    <p:cond delay="100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3000"/>
                                        <p:tgtEl>
                                          <p:spTgt spid="9"/>
                                        </p:tgtEl>
                                      </p:cBhvr>
                                    </p:animEffect>
                                  </p:childTnLst>
                                </p:cTn>
                              </p:par>
                            </p:childTnLst>
                          </p:cTn>
                        </p:par>
                        <p:par>
                          <p:cTn id="24" fill="hold">
                            <p:stCondLst>
                              <p:cond delay="17500"/>
                            </p:stCondLst>
                            <p:childTnLst>
                              <p:par>
                                <p:cTn id="25" presetID="10" presetClass="entr" presetSubtype="0" fill="hold" nodeType="afterEffect">
                                  <p:stCondLst>
                                    <p:cond delay="100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3000"/>
                                        <p:tgtEl>
                                          <p:spTgt spid="5"/>
                                        </p:tgtEl>
                                      </p:cBhvr>
                                    </p:animEffect>
                                  </p:childTnLst>
                                </p:cTn>
                              </p:par>
                            </p:childTnLst>
                          </p:cTn>
                        </p:par>
                        <p:par>
                          <p:cTn id="28" fill="hold">
                            <p:stCondLst>
                              <p:cond delay="21500"/>
                            </p:stCondLst>
                            <p:childTnLst>
                              <p:par>
                                <p:cTn id="29" presetID="10" presetClass="entr" presetSubtype="0" fill="hold" nodeType="afterEffect">
                                  <p:stCondLst>
                                    <p:cond delay="100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3000"/>
                                        <p:tgtEl>
                                          <p:spTgt spid="11"/>
                                        </p:tgtEl>
                                      </p:cBhvr>
                                    </p:animEffect>
                                  </p:childTnLst>
                                </p:cTn>
                              </p:par>
                            </p:childTnLst>
                          </p:cTn>
                        </p:par>
                        <p:par>
                          <p:cTn id="32" fill="hold">
                            <p:stCondLst>
                              <p:cond delay="25500"/>
                            </p:stCondLst>
                            <p:childTnLst>
                              <p:par>
                                <p:cTn id="33" presetID="16" presetClass="entr" presetSubtype="21" fill="hold" grpId="0" nodeType="afterEffect">
                                  <p:stCondLst>
                                    <p:cond delay="500"/>
                                  </p:stCondLst>
                                  <p:childTnLst>
                                    <p:set>
                                      <p:cBhvr>
                                        <p:cTn id="34" dur="1" fill="hold">
                                          <p:stCondLst>
                                            <p:cond delay="0"/>
                                          </p:stCondLst>
                                        </p:cTn>
                                        <p:tgtEl>
                                          <p:spTgt spid="12"/>
                                        </p:tgtEl>
                                        <p:attrNameLst>
                                          <p:attrName>style.visibility</p:attrName>
                                        </p:attrNameLst>
                                      </p:cBhvr>
                                      <p:to>
                                        <p:strVal val="visible"/>
                                      </p:to>
                                    </p:set>
                                    <p:animEffect transition="in" filter="barn(inVertical)">
                                      <p:cBhvr>
                                        <p:cTn id="35" dur="3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4457" y="548680"/>
            <a:ext cx="5410944" cy="580926"/>
          </a:xfrm>
        </p:spPr>
        <p:txBody>
          <a:bodyPr/>
          <a:lstStyle/>
          <a:p>
            <a:endParaRPr kumimoji="1" lang="ja-JP" altLang="en-US" dirty="0"/>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6054" y="1602178"/>
            <a:ext cx="2699792" cy="2024844"/>
          </a:xfrm>
          <a:prstGeom prst="rect">
            <a:avLst/>
          </a:prstGeom>
        </p:spPr>
      </p:pic>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4644516"/>
            <a:ext cx="2699792" cy="2024844"/>
          </a:xfrm>
          <a:prstGeom prst="rect">
            <a:avLst/>
          </a:prstGeom>
        </p:spPr>
      </p:pic>
      <p:pic>
        <p:nvPicPr>
          <p:cNvPr id="7" name="図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92080" y="1302764"/>
            <a:ext cx="3275856" cy="2456892"/>
          </a:xfrm>
          <a:prstGeom prst="rect">
            <a:avLst/>
          </a:prstGeom>
        </p:spPr>
      </p:pic>
      <p:sp>
        <p:nvSpPr>
          <p:cNvPr id="8" name="正方形/長方形 7"/>
          <p:cNvSpPr/>
          <p:nvPr/>
        </p:nvSpPr>
        <p:spPr>
          <a:xfrm>
            <a:off x="3707904" y="4149080"/>
            <a:ext cx="5112568" cy="2520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smtClean="0">
                <a:solidFill>
                  <a:schemeClr val="tx1"/>
                </a:solidFill>
              </a:rPr>
              <a:t>２</a:t>
            </a:r>
            <a:r>
              <a:rPr kumimoji="1" lang="ja-JP" altLang="en-US" sz="2800" dirty="0" smtClean="0">
                <a:solidFill>
                  <a:schemeClr val="tx1"/>
                </a:solidFill>
              </a:rPr>
              <a:t>　食べる力を育てる　研修会</a:t>
            </a:r>
            <a:endParaRPr kumimoji="1" lang="en-US" altLang="ja-JP" sz="2800" dirty="0" smtClean="0">
              <a:solidFill>
                <a:schemeClr val="tx1"/>
              </a:solidFill>
            </a:endParaRPr>
          </a:p>
          <a:p>
            <a:pPr algn="ctr"/>
            <a:endParaRPr lang="en-US" altLang="ja-JP" sz="800" dirty="0" smtClean="0">
              <a:solidFill>
                <a:schemeClr val="tx1"/>
              </a:solidFill>
            </a:endParaRPr>
          </a:p>
          <a:p>
            <a:r>
              <a:rPr lang="ja-JP" altLang="en-US" sz="2000" dirty="0" smtClean="0">
                <a:solidFill>
                  <a:schemeClr val="tx1"/>
                </a:solidFill>
              </a:rPr>
              <a:t>年に</a:t>
            </a:r>
            <a:r>
              <a:rPr lang="en-US" altLang="ja-JP" sz="2000" dirty="0" smtClean="0">
                <a:solidFill>
                  <a:schemeClr val="tx1"/>
                </a:solidFill>
              </a:rPr>
              <a:t>3</a:t>
            </a:r>
            <a:r>
              <a:rPr lang="ja-JP" altLang="en-US" sz="2000" dirty="0" smtClean="0">
                <a:solidFill>
                  <a:schemeClr val="tx1"/>
                </a:solidFill>
              </a:rPr>
              <a:t>回、子育ての観点から、おいしくたのしく</a:t>
            </a:r>
            <a:endParaRPr lang="en-US" altLang="ja-JP" sz="2000" dirty="0" smtClean="0">
              <a:solidFill>
                <a:schemeClr val="tx1"/>
              </a:solidFill>
            </a:endParaRPr>
          </a:p>
          <a:p>
            <a:r>
              <a:rPr lang="ja-JP" altLang="en-US" sz="2000" dirty="0" smtClean="0">
                <a:solidFill>
                  <a:schemeClr val="tx1"/>
                </a:solidFill>
              </a:rPr>
              <a:t>安全に食事をすることができるように、さまざま</a:t>
            </a:r>
            <a:endParaRPr lang="en-US" altLang="ja-JP" sz="2000" dirty="0" smtClean="0">
              <a:solidFill>
                <a:schemeClr val="tx1"/>
              </a:solidFill>
            </a:endParaRPr>
          </a:p>
          <a:p>
            <a:r>
              <a:rPr lang="ja-JP" altLang="en-US" sz="2000" dirty="0" smtClean="0">
                <a:solidFill>
                  <a:schemeClr val="tx1"/>
                </a:solidFill>
              </a:rPr>
              <a:t>な分野の講師をお招きしておこなっています。</a:t>
            </a:r>
            <a:endParaRPr lang="en-US" altLang="ja-JP" sz="2000" dirty="0">
              <a:solidFill>
                <a:schemeClr val="tx1"/>
              </a:solidFill>
            </a:endParaRPr>
          </a:p>
          <a:p>
            <a:endParaRPr kumimoji="1" lang="en-US" altLang="ja-JP" dirty="0" smtClean="0">
              <a:solidFill>
                <a:schemeClr val="tx1"/>
              </a:solidFill>
            </a:endParaRPr>
          </a:p>
        </p:txBody>
      </p:sp>
      <p:pic>
        <p:nvPicPr>
          <p:cNvPr id="9" name="図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55776" y="1098122"/>
            <a:ext cx="3779912" cy="2834934"/>
          </a:xfrm>
          <a:prstGeom prst="rect">
            <a:avLst/>
          </a:prstGeom>
        </p:spPr>
      </p:pic>
      <p:pic>
        <p:nvPicPr>
          <p:cNvPr id="3" name="図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5536" y="2996952"/>
            <a:ext cx="3148654" cy="2361491"/>
          </a:xfrm>
          <a:prstGeom prst="rect">
            <a:avLst/>
          </a:prstGeom>
        </p:spPr>
      </p:pic>
    </p:spTree>
    <p:extLst>
      <p:ext uri="{BB962C8B-B14F-4D97-AF65-F5344CB8AC3E}">
        <p14:creationId xmlns:p14="http://schemas.microsoft.com/office/powerpoint/2010/main" val="165695851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1500"/>
                                        <p:tgtEl>
                                          <p:spTgt spid="8">
                                            <p:txEl>
                                              <p:pRg st="0" end="0"/>
                                            </p:txEl>
                                          </p:spTgt>
                                        </p:tgtEl>
                                      </p:cBhvr>
                                    </p:animEffect>
                                  </p:childTnLst>
                                </p:cTn>
                              </p:par>
                            </p:childTnLst>
                          </p:cTn>
                        </p:par>
                        <p:par>
                          <p:cTn id="8" fill="hold">
                            <p:stCondLst>
                              <p:cond delay="1500"/>
                            </p:stCondLst>
                            <p:childTnLst>
                              <p:par>
                                <p:cTn id="9" presetID="10" presetClass="entr" presetSubtype="0" fill="hold" nodeType="afterEffect">
                                  <p:stCondLst>
                                    <p:cond delay="100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3000"/>
                                        <p:tgtEl>
                                          <p:spTgt spid="4"/>
                                        </p:tgtEl>
                                      </p:cBhvr>
                                    </p:animEffect>
                                  </p:childTnLst>
                                </p:cTn>
                              </p:par>
                            </p:childTnLst>
                          </p:cTn>
                        </p:par>
                        <p:par>
                          <p:cTn id="12" fill="hold">
                            <p:stCondLst>
                              <p:cond delay="5500"/>
                            </p:stCondLst>
                            <p:childTnLst>
                              <p:par>
                                <p:cTn id="13" presetID="10" presetClass="entr" presetSubtype="0" fill="hold" nodeType="afterEffect">
                                  <p:stCondLst>
                                    <p:cond delay="100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3000"/>
                                        <p:tgtEl>
                                          <p:spTgt spid="5"/>
                                        </p:tgtEl>
                                      </p:cBhvr>
                                    </p:animEffect>
                                  </p:childTnLst>
                                </p:cTn>
                              </p:par>
                            </p:childTnLst>
                          </p:cTn>
                        </p:par>
                        <p:par>
                          <p:cTn id="16" fill="hold">
                            <p:stCondLst>
                              <p:cond delay="9500"/>
                            </p:stCondLst>
                            <p:childTnLst>
                              <p:par>
                                <p:cTn id="17" presetID="10" presetClass="entr" presetSubtype="0" fill="hold" nodeType="afterEffect">
                                  <p:stCondLst>
                                    <p:cond delay="100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3000"/>
                                        <p:tgtEl>
                                          <p:spTgt spid="7"/>
                                        </p:tgtEl>
                                      </p:cBhvr>
                                    </p:animEffect>
                                  </p:childTnLst>
                                </p:cTn>
                              </p:par>
                            </p:childTnLst>
                          </p:cTn>
                        </p:par>
                        <p:par>
                          <p:cTn id="20" fill="hold">
                            <p:stCondLst>
                              <p:cond delay="13500"/>
                            </p:stCondLst>
                            <p:childTnLst>
                              <p:par>
                                <p:cTn id="21" presetID="10" presetClass="entr" presetSubtype="0" fill="hold" nodeType="afterEffect">
                                  <p:stCondLst>
                                    <p:cond delay="100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3000"/>
                                        <p:tgtEl>
                                          <p:spTgt spid="9"/>
                                        </p:tgtEl>
                                      </p:cBhvr>
                                    </p:animEffect>
                                  </p:childTnLst>
                                </p:cTn>
                              </p:par>
                            </p:childTnLst>
                          </p:cTn>
                        </p:par>
                        <p:par>
                          <p:cTn id="24" fill="hold">
                            <p:stCondLst>
                              <p:cond delay="17500"/>
                            </p:stCondLst>
                            <p:childTnLst>
                              <p:par>
                                <p:cTn id="25" presetID="10" presetClass="entr" presetSubtype="0" fill="hold" nodeType="afterEffect">
                                  <p:stCondLst>
                                    <p:cond delay="100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3000"/>
                                        <p:tgtEl>
                                          <p:spTgt spid="3"/>
                                        </p:tgtEl>
                                      </p:cBhvr>
                                    </p:animEffect>
                                  </p:childTnLst>
                                </p:cTn>
                              </p:par>
                            </p:childTnLst>
                          </p:cTn>
                        </p:par>
                        <p:par>
                          <p:cTn id="28" fill="hold">
                            <p:stCondLst>
                              <p:cond delay="21500"/>
                            </p:stCondLst>
                            <p:childTnLst>
                              <p:par>
                                <p:cTn id="29" presetID="16" presetClass="entr" presetSubtype="21" fill="hold" nodeType="afterEffect">
                                  <p:stCondLst>
                                    <p:cond delay="500"/>
                                  </p:stCondLst>
                                  <p:childTnLst>
                                    <p:set>
                                      <p:cBhvr>
                                        <p:cTn id="30" dur="1" fill="hold">
                                          <p:stCondLst>
                                            <p:cond delay="0"/>
                                          </p:stCondLst>
                                        </p:cTn>
                                        <p:tgtEl>
                                          <p:spTgt spid="8">
                                            <p:txEl>
                                              <p:pRg st="2" end="2"/>
                                            </p:txEl>
                                          </p:spTgt>
                                        </p:tgtEl>
                                        <p:attrNameLst>
                                          <p:attrName>style.visibility</p:attrName>
                                        </p:attrNameLst>
                                      </p:cBhvr>
                                      <p:to>
                                        <p:strVal val="visible"/>
                                      </p:to>
                                    </p:set>
                                    <p:animEffect transition="in" filter="barn(inVertical)">
                                      <p:cBhvr>
                                        <p:cTn id="31" dur="3000"/>
                                        <p:tgtEl>
                                          <p:spTgt spid="8">
                                            <p:txEl>
                                              <p:pRg st="2" end="2"/>
                                            </p:txEl>
                                          </p:spTgt>
                                        </p:tgtEl>
                                      </p:cBhvr>
                                    </p:animEffect>
                                  </p:childTnLst>
                                </p:cTn>
                              </p:par>
                            </p:childTnLst>
                          </p:cTn>
                        </p:par>
                        <p:par>
                          <p:cTn id="32" fill="hold">
                            <p:stCondLst>
                              <p:cond delay="25000"/>
                            </p:stCondLst>
                            <p:childTnLst>
                              <p:par>
                                <p:cTn id="33" presetID="16" presetClass="entr" presetSubtype="21" fill="hold" nodeType="afterEffect">
                                  <p:stCondLst>
                                    <p:cond delay="500"/>
                                  </p:stCondLst>
                                  <p:childTnLst>
                                    <p:set>
                                      <p:cBhvr>
                                        <p:cTn id="34" dur="1" fill="hold">
                                          <p:stCondLst>
                                            <p:cond delay="0"/>
                                          </p:stCondLst>
                                        </p:cTn>
                                        <p:tgtEl>
                                          <p:spTgt spid="8">
                                            <p:txEl>
                                              <p:pRg st="3" end="3"/>
                                            </p:txEl>
                                          </p:spTgt>
                                        </p:tgtEl>
                                        <p:attrNameLst>
                                          <p:attrName>style.visibility</p:attrName>
                                        </p:attrNameLst>
                                      </p:cBhvr>
                                      <p:to>
                                        <p:strVal val="visible"/>
                                      </p:to>
                                    </p:set>
                                    <p:animEffect transition="in" filter="barn(inVertical)">
                                      <p:cBhvr>
                                        <p:cTn id="35" dur="3000"/>
                                        <p:tgtEl>
                                          <p:spTgt spid="8">
                                            <p:txEl>
                                              <p:pRg st="3" end="3"/>
                                            </p:txEl>
                                          </p:spTgt>
                                        </p:tgtEl>
                                      </p:cBhvr>
                                    </p:animEffect>
                                  </p:childTnLst>
                                </p:cTn>
                              </p:par>
                            </p:childTnLst>
                          </p:cTn>
                        </p:par>
                        <p:par>
                          <p:cTn id="36" fill="hold">
                            <p:stCondLst>
                              <p:cond delay="28500"/>
                            </p:stCondLst>
                            <p:childTnLst>
                              <p:par>
                                <p:cTn id="37" presetID="16" presetClass="entr" presetSubtype="21" fill="hold" nodeType="afterEffect">
                                  <p:stCondLst>
                                    <p:cond delay="500"/>
                                  </p:stCondLst>
                                  <p:childTnLst>
                                    <p:set>
                                      <p:cBhvr>
                                        <p:cTn id="38" dur="1" fill="hold">
                                          <p:stCondLst>
                                            <p:cond delay="0"/>
                                          </p:stCondLst>
                                        </p:cTn>
                                        <p:tgtEl>
                                          <p:spTgt spid="8">
                                            <p:txEl>
                                              <p:pRg st="4" end="4"/>
                                            </p:txEl>
                                          </p:spTgt>
                                        </p:tgtEl>
                                        <p:attrNameLst>
                                          <p:attrName>style.visibility</p:attrName>
                                        </p:attrNameLst>
                                      </p:cBhvr>
                                      <p:to>
                                        <p:strVal val="visible"/>
                                      </p:to>
                                    </p:set>
                                    <p:animEffect transition="in" filter="barn(inVertical)">
                                      <p:cBhvr>
                                        <p:cTn id="39" dur="30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188640"/>
            <a:ext cx="5554960" cy="652934"/>
          </a:xfrm>
        </p:spPr>
        <p:txBody>
          <a:bodyPr/>
          <a:lstStyle/>
          <a:p>
            <a:endParaRPr kumimoji="1" lang="ja-JP" altLang="en-US" dirty="0"/>
          </a:p>
        </p:txBody>
      </p:sp>
      <p:pic>
        <p:nvPicPr>
          <p:cNvPr id="5" name="図 4"/>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tretch>
            <a:fillRect/>
          </a:stretch>
        </p:blipFill>
        <p:spPr>
          <a:xfrm>
            <a:off x="360522" y="1034734"/>
            <a:ext cx="3563888" cy="2672916"/>
          </a:xfrm>
          <a:prstGeom prst="rect">
            <a:avLst/>
          </a:prstGeom>
        </p:spPr>
      </p:pic>
      <p:pic>
        <p:nvPicPr>
          <p:cNvPr id="7" name="図 6"/>
          <p:cNvPicPr>
            <a:picLocks noChangeAspect="1"/>
          </p:cNvPicPr>
          <p:nvPr/>
        </p:nvPicPr>
        <p:blipFill>
          <a:blip r:embed="rId4" cstate="print">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3924410" y="470636"/>
            <a:ext cx="3491880" cy="2618910"/>
          </a:xfrm>
          <a:prstGeom prst="rect">
            <a:avLst/>
          </a:prstGeom>
        </p:spPr>
      </p:pic>
      <p:pic>
        <p:nvPicPr>
          <p:cNvPr id="8" name="図 7"/>
          <p:cNvPicPr>
            <a:picLocks noChangeAspect="1"/>
          </p:cNvPicPr>
          <p:nvPr/>
        </p:nvPicPr>
        <p:blipFill>
          <a:blip r:embed="rId6" cstate="print">
            <a:extLst>
              <a:ext uri="{BEBA8EAE-BF5A-486C-A8C5-ECC9F3942E4B}">
                <a14:imgProps xmlns:a14="http://schemas.microsoft.com/office/drawing/2010/main">
                  <a14:imgLayer r:embed="rId7">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5796136" y="2605218"/>
            <a:ext cx="2939819" cy="2204864"/>
          </a:xfrm>
          <a:prstGeom prst="rect">
            <a:avLst/>
          </a:prstGeom>
        </p:spPr>
      </p:pic>
      <p:pic>
        <p:nvPicPr>
          <p:cNvPr id="10" name="図 9"/>
          <p:cNvPicPr>
            <a:picLocks noChangeAspect="1"/>
          </p:cNvPicPr>
          <p:nvPr/>
        </p:nvPicPr>
        <p:blipFill>
          <a:blip r:embed="rId8" cstate="print">
            <a:extLst>
              <a:ext uri="{BEBA8EAE-BF5A-486C-A8C5-ECC9F3942E4B}">
                <a14:imgProps xmlns:a14="http://schemas.microsoft.com/office/drawing/2010/main">
                  <a14:imgLayer r:embed="rId9">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4427984" y="4314274"/>
            <a:ext cx="3023053" cy="2267290"/>
          </a:xfrm>
          <a:prstGeom prst="rect">
            <a:avLst/>
          </a:prstGeom>
        </p:spPr>
      </p:pic>
      <p:sp>
        <p:nvSpPr>
          <p:cNvPr id="11" name="テキスト ボックス 10"/>
          <p:cNvSpPr txBox="1"/>
          <p:nvPr/>
        </p:nvSpPr>
        <p:spPr>
          <a:xfrm>
            <a:off x="351356" y="4005064"/>
            <a:ext cx="4004619" cy="523220"/>
          </a:xfrm>
          <a:prstGeom prst="rect">
            <a:avLst/>
          </a:prstGeom>
          <a:noFill/>
        </p:spPr>
        <p:txBody>
          <a:bodyPr wrap="square" rtlCol="0">
            <a:spAutoFit/>
          </a:bodyPr>
          <a:lstStyle/>
          <a:p>
            <a:r>
              <a:rPr lang="ja-JP" altLang="en-US" sz="2800" dirty="0" smtClean="0"/>
              <a:t>３</a:t>
            </a:r>
            <a:r>
              <a:rPr kumimoji="1" lang="ja-JP" altLang="en-US" sz="2800" dirty="0" smtClean="0"/>
              <a:t>　ふれあい体操研修会</a:t>
            </a:r>
            <a:endParaRPr kumimoji="1" lang="ja-JP" altLang="en-US" sz="2800" dirty="0"/>
          </a:p>
        </p:txBody>
      </p:sp>
      <p:sp>
        <p:nvSpPr>
          <p:cNvPr id="3" name="テキスト ボックス 2"/>
          <p:cNvSpPr txBox="1"/>
          <p:nvPr/>
        </p:nvSpPr>
        <p:spPr>
          <a:xfrm>
            <a:off x="611560" y="4810082"/>
            <a:ext cx="3816424" cy="1754326"/>
          </a:xfrm>
          <a:prstGeom prst="rect">
            <a:avLst/>
          </a:prstGeom>
          <a:noFill/>
        </p:spPr>
        <p:txBody>
          <a:bodyPr wrap="square" rtlCol="0">
            <a:spAutoFit/>
          </a:bodyPr>
          <a:lstStyle/>
          <a:p>
            <a:r>
              <a:rPr lang="ja-JP" altLang="en-US" dirty="0"/>
              <a:t>ふれあい体操</a:t>
            </a:r>
            <a:r>
              <a:rPr lang="ja-JP" altLang="en-US" dirty="0" smtClean="0"/>
              <a:t>の考え方</a:t>
            </a:r>
            <a:endParaRPr lang="en-US" altLang="ja-JP" dirty="0" smtClean="0"/>
          </a:p>
          <a:p>
            <a:r>
              <a:rPr lang="ja-JP" altLang="en-US" dirty="0" smtClean="0"/>
              <a:t>子どもとのかかわり方を学び</a:t>
            </a:r>
            <a:endParaRPr lang="en-US" altLang="ja-JP" dirty="0" smtClean="0"/>
          </a:p>
          <a:p>
            <a:r>
              <a:rPr kumimoji="1" lang="ja-JP" altLang="en-US" dirty="0"/>
              <a:t>実際</a:t>
            </a:r>
            <a:r>
              <a:rPr kumimoji="1" lang="ja-JP" altLang="en-US" dirty="0" smtClean="0"/>
              <a:t>にふれあい体操を</a:t>
            </a:r>
            <a:endParaRPr kumimoji="1" lang="en-US" altLang="ja-JP" dirty="0" smtClean="0"/>
          </a:p>
          <a:p>
            <a:r>
              <a:rPr kumimoji="1" lang="ja-JP" altLang="en-US" dirty="0" smtClean="0"/>
              <a:t>体験することによって</a:t>
            </a:r>
            <a:endParaRPr kumimoji="1" lang="en-US" altLang="ja-JP" dirty="0" smtClean="0"/>
          </a:p>
          <a:p>
            <a:r>
              <a:rPr lang="ja-JP" altLang="en-US" dirty="0"/>
              <a:t>今後</a:t>
            </a:r>
            <a:r>
              <a:rPr lang="ja-JP" altLang="en-US" dirty="0" smtClean="0"/>
              <a:t>の</a:t>
            </a:r>
            <a:r>
              <a:rPr lang="ja-JP" altLang="en-US" dirty="0"/>
              <a:t>それぞれ</a:t>
            </a:r>
            <a:r>
              <a:rPr lang="ja-JP" altLang="en-US" dirty="0" smtClean="0"/>
              <a:t>の現場の</a:t>
            </a:r>
            <a:r>
              <a:rPr lang="ja-JP" altLang="en-US" dirty="0"/>
              <a:t>実践</a:t>
            </a:r>
            <a:r>
              <a:rPr lang="ja-JP" altLang="en-US" dirty="0" smtClean="0"/>
              <a:t>に活用していきます。</a:t>
            </a:r>
            <a:endParaRPr kumimoji="1" lang="ja-JP" altLang="en-US" dirty="0"/>
          </a:p>
        </p:txBody>
      </p:sp>
    </p:spTree>
    <p:extLst>
      <p:ext uri="{BB962C8B-B14F-4D97-AF65-F5344CB8AC3E}">
        <p14:creationId xmlns:p14="http://schemas.microsoft.com/office/powerpoint/2010/main" val="184418010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1500"/>
                                        <p:tgtEl>
                                          <p:spTgt spid="11"/>
                                        </p:tgtEl>
                                      </p:cBhvr>
                                    </p:animEffect>
                                  </p:childTnLst>
                                </p:cTn>
                              </p:par>
                            </p:childTnLst>
                          </p:cTn>
                        </p:par>
                        <p:par>
                          <p:cTn id="8" fill="hold">
                            <p:stCondLst>
                              <p:cond delay="1500"/>
                            </p:stCondLst>
                            <p:childTnLst>
                              <p:par>
                                <p:cTn id="9" presetID="42" presetClass="entr" presetSubtype="0" fill="hold" nodeType="afterEffect">
                                  <p:stCondLst>
                                    <p:cond delay="10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3000"/>
                                        <p:tgtEl>
                                          <p:spTgt spid="5"/>
                                        </p:tgtEl>
                                      </p:cBhvr>
                                    </p:animEffect>
                                    <p:anim calcmode="lin" valueType="num">
                                      <p:cBhvr>
                                        <p:cTn id="12" dur="3000" fill="hold"/>
                                        <p:tgtEl>
                                          <p:spTgt spid="5"/>
                                        </p:tgtEl>
                                        <p:attrNameLst>
                                          <p:attrName>ppt_x</p:attrName>
                                        </p:attrNameLst>
                                      </p:cBhvr>
                                      <p:tavLst>
                                        <p:tav tm="0">
                                          <p:val>
                                            <p:strVal val="#ppt_x"/>
                                          </p:val>
                                        </p:tav>
                                        <p:tav tm="100000">
                                          <p:val>
                                            <p:strVal val="#ppt_x"/>
                                          </p:val>
                                        </p:tav>
                                      </p:tavLst>
                                    </p:anim>
                                    <p:anim calcmode="lin" valueType="num">
                                      <p:cBhvr>
                                        <p:cTn id="13" dur="3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5500"/>
                            </p:stCondLst>
                            <p:childTnLst>
                              <p:par>
                                <p:cTn id="15" presetID="42" presetClass="entr" presetSubtype="0" fill="hold" nodeType="afterEffect">
                                  <p:stCondLst>
                                    <p:cond delay="100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3000"/>
                                        <p:tgtEl>
                                          <p:spTgt spid="7"/>
                                        </p:tgtEl>
                                      </p:cBhvr>
                                    </p:animEffect>
                                    <p:anim calcmode="lin" valueType="num">
                                      <p:cBhvr>
                                        <p:cTn id="18" dur="3000" fill="hold"/>
                                        <p:tgtEl>
                                          <p:spTgt spid="7"/>
                                        </p:tgtEl>
                                        <p:attrNameLst>
                                          <p:attrName>ppt_x</p:attrName>
                                        </p:attrNameLst>
                                      </p:cBhvr>
                                      <p:tavLst>
                                        <p:tav tm="0">
                                          <p:val>
                                            <p:strVal val="#ppt_x"/>
                                          </p:val>
                                        </p:tav>
                                        <p:tav tm="100000">
                                          <p:val>
                                            <p:strVal val="#ppt_x"/>
                                          </p:val>
                                        </p:tav>
                                      </p:tavLst>
                                    </p:anim>
                                    <p:anim calcmode="lin" valueType="num">
                                      <p:cBhvr>
                                        <p:cTn id="19" dur="3000" fill="hold"/>
                                        <p:tgtEl>
                                          <p:spTgt spid="7"/>
                                        </p:tgtEl>
                                        <p:attrNameLst>
                                          <p:attrName>ppt_y</p:attrName>
                                        </p:attrNameLst>
                                      </p:cBhvr>
                                      <p:tavLst>
                                        <p:tav tm="0">
                                          <p:val>
                                            <p:strVal val="#ppt_y+.1"/>
                                          </p:val>
                                        </p:tav>
                                        <p:tav tm="100000">
                                          <p:val>
                                            <p:strVal val="#ppt_y"/>
                                          </p:val>
                                        </p:tav>
                                      </p:tavLst>
                                    </p:anim>
                                  </p:childTnLst>
                                </p:cTn>
                              </p:par>
                            </p:childTnLst>
                          </p:cTn>
                        </p:par>
                        <p:par>
                          <p:cTn id="20" fill="hold">
                            <p:stCondLst>
                              <p:cond delay="9500"/>
                            </p:stCondLst>
                            <p:childTnLst>
                              <p:par>
                                <p:cTn id="21" presetID="42" presetClass="entr" presetSubtype="0" fill="hold" nodeType="afterEffect">
                                  <p:stCondLst>
                                    <p:cond delay="100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3000"/>
                                        <p:tgtEl>
                                          <p:spTgt spid="8"/>
                                        </p:tgtEl>
                                      </p:cBhvr>
                                    </p:animEffect>
                                    <p:anim calcmode="lin" valueType="num">
                                      <p:cBhvr>
                                        <p:cTn id="24" dur="3000" fill="hold"/>
                                        <p:tgtEl>
                                          <p:spTgt spid="8"/>
                                        </p:tgtEl>
                                        <p:attrNameLst>
                                          <p:attrName>ppt_x</p:attrName>
                                        </p:attrNameLst>
                                      </p:cBhvr>
                                      <p:tavLst>
                                        <p:tav tm="0">
                                          <p:val>
                                            <p:strVal val="#ppt_x"/>
                                          </p:val>
                                        </p:tav>
                                        <p:tav tm="100000">
                                          <p:val>
                                            <p:strVal val="#ppt_x"/>
                                          </p:val>
                                        </p:tav>
                                      </p:tavLst>
                                    </p:anim>
                                    <p:anim calcmode="lin" valueType="num">
                                      <p:cBhvr>
                                        <p:cTn id="25" dur="3000" fill="hold"/>
                                        <p:tgtEl>
                                          <p:spTgt spid="8"/>
                                        </p:tgtEl>
                                        <p:attrNameLst>
                                          <p:attrName>ppt_y</p:attrName>
                                        </p:attrNameLst>
                                      </p:cBhvr>
                                      <p:tavLst>
                                        <p:tav tm="0">
                                          <p:val>
                                            <p:strVal val="#ppt_y+.1"/>
                                          </p:val>
                                        </p:tav>
                                        <p:tav tm="100000">
                                          <p:val>
                                            <p:strVal val="#ppt_y"/>
                                          </p:val>
                                        </p:tav>
                                      </p:tavLst>
                                    </p:anim>
                                  </p:childTnLst>
                                </p:cTn>
                              </p:par>
                            </p:childTnLst>
                          </p:cTn>
                        </p:par>
                        <p:par>
                          <p:cTn id="26" fill="hold">
                            <p:stCondLst>
                              <p:cond delay="13500"/>
                            </p:stCondLst>
                            <p:childTnLst>
                              <p:par>
                                <p:cTn id="27" presetID="42" presetClass="entr" presetSubtype="0" fill="hold" nodeType="afterEffect">
                                  <p:stCondLst>
                                    <p:cond delay="100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3000"/>
                                        <p:tgtEl>
                                          <p:spTgt spid="10"/>
                                        </p:tgtEl>
                                      </p:cBhvr>
                                    </p:animEffect>
                                    <p:anim calcmode="lin" valueType="num">
                                      <p:cBhvr>
                                        <p:cTn id="30" dur="3000" fill="hold"/>
                                        <p:tgtEl>
                                          <p:spTgt spid="10"/>
                                        </p:tgtEl>
                                        <p:attrNameLst>
                                          <p:attrName>ppt_x</p:attrName>
                                        </p:attrNameLst>
                                      </p:cBhvr>
                                      <p:tavLst>
                                        <p:tav tm="0">
                                          <p:val>
                                            <p:strVal val="#ppt_x"/>
                                          </p:val>
                                        </p:tav>
                                        <p:tav tm="100000">
                                          <p:val>
                                            <p:strVal val="#ppt_x"/>
                                          </p:val>
                                        </p:tav>
                                      </p:tavLst>
                                    </p:anim>
                                    <p:anim calcmode="lin" valueType="num">
                                      <p:cBhvr>
                                        <p:cTn id="31" dur="3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17500"/>
                            </p:stCondLst>
                            <p:childTnLst>
                              <p:par>
                                <p:cTn id="33" presetID="16" presetClass="entr" presetSubtype="21" fill="hold" grpId="0" nodeType="afterEffect">
                                  <p:stCondLst>
                                    <p:cond delay="500"/>
                                  </p:stCondLst>
                                  <p:childTnLst>
                                    <p:set>
                                      <p:cBhvr>
                                        <p:cTn id="34" dur="1" fill="hold">
                                          <p:stCondLst>
                                            <p:cond delay="0"/>
                                          </p:stCondLst>
                                        </p:cTn>
                                        <p:tgtEl>
                                          <p:spTgt spid="3"/>
                                        </p:tgtEl>
                                        <p:attrNameLst>
                                          <p:attrName>style.visibility</p:attrName>
                                        </p:attrNameLst>
                                      </p:cBhvr>
                                      <p:to>
                                        <p:strVal val="visible"/>
                                      </p:to>
                                    </p:set>
                                    <p:animEffect transition="in" filter="barn(inVertical)">
                                      <p:cBhvr>
                                        <p:cTn id="35" dur="3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33809" y="764704"/>
            <a:ext cx="5320680" cy="792088"/>
          </a:xfrm>
        </p:spPr>
        <p:txBody>
          <a:bodyPr>
            <a:normAutofit/>
          </a:bodyPr>
          <a:lstStyle/>
          <a:p>
            <a:endParaRPr kumimoji="1" lang="ja-JP" altLang="en-US" dirty="0"/>
          </a:p>
        </p:txBody>
      </p:sp>
      <p:sp>
        <p:nvSpPr>
          <p:cNvPr id="3" name="縦書きテキスト プレースホルダー 2"/>
          <p:cNvSpPr>
            <a:spLocks noGrp="1"/>
          </p:cNvSpPr>
          <p:nvPr>
            <p:ph type="body" orient="vert" idx="1"/>
          </p:nvPr>
        </p:nvSpPr>
        <p:spPr>
          <a:xfrm>
            <a:off x="581206" y="116632"/>
            <a:ext cx="5444853" cy="1066428"/>
          </a:xfrm>
        </p:spPr>
        <p:txBody>
          <a:bodyPr vert="horz">
            <a:normAutofit/>
          </a:bodyPr>
          <a:lstStyle/>
          <a:p>
            <a:pPr marL="0" indent="0">
              <a:buNone/>
            </a:pPr>
            <a:r>
              <a:rPr lang="ja-JP" altLang="en-US" dirty="0"/>
              <a:t>４　こころとからだにやさしい介護食づくり</a:t>
            </a:r>
            <a:endParaRPr lang="en-US" altLang="ja-JP" dirty="0"/>
          </a:p>
          <a:p>
            <a:pPr marL="0" indent="0">
              <a:buNone/>
            </a:pPr>
            <a:endParaRPr kumimoji="1" lang="en-US" altLang="ja-JP" dirty="0" smtClean="0"/>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1533" y="710660"/>
            <a:ext cx="2088232" cy="1566174"/>
          </a:xfrm>
          <a:prstGeom prst="rect">
            <a:avLst/>
          </a:prstGeom>
        </p:spPr>
      </p:pic>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52581" y="122196"/>
            <a:ext cx="2699792" cy="2024844"/>
          </a:xfrm>
          <a:prstGeom prst="rect">
            <a:avLst/>
          </a:prstGeom>
        </p:spPr>
      </p:pic>
      <p:pic>
        <p:nvPicPr>
          <p:cNvPr id="7" name="図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5615" y="1988840"/>
            <a:ext cx="3288365" cy="2466274"/>
          </a:xfrm>
          <a:prstGeom prst="rect">
            <a:avLst/>
          </a:prstGeom>
        </p:spPr>
      </p:pic>
      <p:pic>
        <p:nvPicPr>
          <p:cNvPr id="8" name="図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1533" y="4455114"/>
            <a:ext cx="3203848" cy="2402886"/>
          </a:xfrm>
          <a:prstGeom prst="rect">
            <a:avLst/>
          </a:prstGeom>
        </p:spPr>
      </p:pic>
      <p:pic>
        <p:nvPicPr>
          <p:cNvPr id="9" name="図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19972" y="1988840"/>
            <a:ext cx="3517338" cy="2606896"/>
          </a:xfrm>
          <a:prstGeom prst="rect">
            <a:avLst/>
          </a:prstGeom>
        </p:spPr>
      </p:pic>
      <p:sp>
        <p:nvSpPr>
          <p:cNvPr id="5" name="テキスト ボックス 4"/>
          <p:cNvSpPr txBox="1"/>
          <p:nvPr/>
        </p:nvSpPr>
        <p:spPr>
          <a:xfrm>
            <a:off x="4067944" y="4797152"/>
            <a:ext cx="5076056" cy="1754326"/>
          </a:xfrm>
          <a:prstGeom prst="rect">
            <a:avLst/>
          </a:prstGeom>
          <a:noFill/>
        </p:spPr>
        <p:txBody>
          <a:bodyPr wrap="square" rtlCol="0">
            <a:spAutoFit/>
          </a:bodyPr>
          <a:lstStyle/>
          <a:p>
            <a:r>
              <a:rPr lang="ja-JP" altLang="en-US" dirty="0" smtClean="0"/>
              <a:t>おいしく安全で、見た目も食べたくなるような介護食をつくるためには？</a:t>
            </a:r>
            <a:endParaRPr lang="en-US" altLang="ja-JP" dirty="0" smtClean="0"/>
          </a:p>
          <a:p>
            <a:r>
              <a:rPr kumimoji="1" lang="ja-JP" altLang="en-US" dirty="0"/>
              <a:t>こころとからだ</a:t>
            </a:r>
            <a:r>
              <a:rPr kumimoji="1" lang="ja-JP" altLang="en-US" dirty="0" smtClean="0"/>
              <a:t>にやさしい介護食とはなにか？</a:t>
            </a:r>
            <a:endParaRPr kumimoji="1" lang="en-US" altLang="ja-JP" dirty="0" smtClean="0"/>
          </a:p>
          <a:p>
            <a:r>
              <a:rPr lang="ja-JP" altLang="en-US" dirty="0"/>
              <a:t>研修生みんな</a:t>
            </a:r>
            <a:r>
              <a:rPr lang="ja-JP" altLang="en-US" dirty="0" smtClean="0"/>
              <a:t>で調理し、試食することで</a:t>
            </a:r>
            <a:endParaRPr lang="en-US" altLang="ja-JP" dirty="0" smtClean="0"/>
          </a:p>
          <a:p>
            <a:r>
              <a:rPr kumimoji="1" lang="ja-JP" altLang="en-US" dirty="0"/>
              <a:t>より</a:t>
            </a:r>
            <a:r>
              <a:rPr kumimoji="1" lang="ja-JP" altLang="en-US" dirty="0" smtClean="0"/>
              <a:t>よい介護食を作っていくことを</a:t>
            </a:r>
            <a:endParaRPr kumimoji="1" lang="en-US" altLang="ja-JP" dirty="0" smtClean="0"/>
          </a:p>
          <a:p>
            <a:r>
              <a:rPr kumimoji="1" lang="ja-JP" altLang="en-US" dirty="0" smtClean="0"/>
              <a:t>目的として活動しています。</a:t>
            </a:r>
            <a:endParaRPr kumimoji="1" lang="ja-JP" altLang="en-US" dirty="0"/>
          </a:p>
        </p:txBody>
      </p:sp>
    </p:spTree>
    <p:extLst>
      <p:ext uri="{BB962C8B-B14F-4D97-AF65-F5344CB8AC3E}">
        <p14:creationId xmlns:p14="http://schemas.microsoft.com/office/powerpoint/2010/main" val="194081851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2000"/>
                                        <p:tgtEl>
                                          <p:spTgt spid="3">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100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3000"/>
                                        <p:tgtEl>
                                          <p:spTgt spid="4"/>
                                        </p:tgtEl>
                                      </p:cBhvr>
                                    </p:animEffect>
                                  </p:childTnLst>
                                </p:cTn>
                              </p:par>
                            </p:childTnLst>
                          </p:cTn>
                        </p:par>
                        <p:par>
                          <p:cTn id="12" fill="hold">
                            <p:stCondLst>
                              <p:cond delay="6000"/>
                            </p:stCondLst>
                            <p:childTnLst>
                              <p:par>
                                <p:cTn id="13" presetID="10" presetClass="entr" presetSubtype="0" fill="hold" nodeType="afterEffect">
                                  <p:stCondLst>
                                    <p:cond delay="100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3000"/>
                                        <p:tgtEl>
                                          <p:spTgt spid="6"/>
                                        </p:tgtEl>
                                      </p:cBhvr>
                                    </p:animEffect>
                                  </p:childTnLst>
                                </p:cTn>
                              </p:par>
                            </p:childTnLst>
                          </p:cTn>
                        </p:par>
                        <p:par>
                          <p:cTn id="16" fill="hold">
                            <p:stCondLst>
                              <p:cond delay="10000"/>
                            </p:stCondLst>
                            <p:childTnLst>
                              <p:par>
                                <p:cTn id="17" presetID="10" presetClass="entr" presetSubtype="0" fill="hold" nodeType="afterEffect">
                                  <p:stCondLst>
                                    <p:cond delay="100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3000"/>
                                        <p:tgtEl>
                                          <p:spTgt spid="7"/>
                                        </p:tgtEl>
                                      </p:cBhvr>
                                    </p:animEffect>
                                  </p:childTnLst>
                                </p:cTn>
                              </p:par>
                            </p:childTnLst>
                          </p:cTn>
                        </p:par>
                        <p:par>
                          <p:cTn id="20" fill="hold">
                            <p:stCondLst>
                              <p:cond delay="14000"/>
                            </p:stCondLst>
                            <p:childTnLst>
                              <p:par>
                                <p:cTn id="21" presetID="10" presetClass="entr" presetSubtype="0" fill="hold" nodeType="afterEffect">
                                  <p:stCondLst>
                                    <p:cond delay="100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3000"/>
                                        <p:tgtEl>
                                          <p:spTgt spid="8"/>
                                        </p:tgtEl>
                                      </p:cBhvr>
                                    </p:animEffect>
                                  </p:childTnLst>
                                </p:cTn>
                              </p:par>
                            </p:childTnLst>
                          </p:cTn>
                        </p:par>
                        <p:par>
                          <p:cTn id="24" fill="hold">
                            <p:stCondLst>
                              <p:cond delay="18000"/>
                            </p:stCondLst>
                            <p:childTnLst>
                              <p:par>
                                <p:cTn id="25" presetID="10" presetClass="entr" presetSubtype="0" fill="hold" nodeType="afterEffect">
                                  <p:stCondLst>
                                    <p:cond delay="100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3000"/>
                                        <p:tgtEl>
                                          <p:spTgt spid="9"/>
                                        </p:tgtEl>
                                      </p:cBhvr>
                                    </p:animEffect>
                                  </p:childTnLst>
                                </p:cTn>
                              </p:par>
                            </p:childTnLst>
                          </p:cTn>
                        </p:par>
                        <p:par>
                          <p:cTn id="28" fill="hold">
                            <p:stCondLst>
                              <p:cond delay="22000"/>
                            </p:stCondLst>
                            <p:childTnLst>
                              <p:par>
                                <p:cTn id="29" presetID="16" presetClass="entr" presetSubtype="21" fill="hold" grpId="0" nodeType="afterEffect">
                                  <p:stCondLst>
                                    <p:cond delay="500"/>
                                  </p:stCondLst>
                                  <p:childTnLst>
                                    <p:set>
                                      <p:cBhvr>
                                        <p:cTn id="30" dur="1" fill="hold">
                                          <p:stCondLst>
                                            <p:cond delay="0"/>
                                          </p:stCondLst>
                                        </p:cTn>
                                        <p:tgtEl>
                                          <p:spTgt spid="5"/>
                                        </p:tgtEl>
                                        <p:attrNameLst>
                                          <p:attrName>style.visibility</p:attrName>
                                        </p:attrNameLst>
                                      </p:cBhvr>
                                      <p:to>
                                        <p:strVal val="visible"/>
                                      </p:to>
                                    </p:set>
                                    <p:animEffect transition="in" filter="barn(inVertical)">
                                      <p:cBhvr>
                                        <p:cTn id="31"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95416" y="1844824"/>
            <a:ext cx="5112569" cy="1584176"/>
          </a:xfrm>
        </p:spPr>
        <p:txBody>
          <a:bodyPr>
            <a:normAutofit fontScale="90000"/>
          </a:bodyPr>
          <a:lstStyle/>
          <a:p>
            <a:r>
              <a:rPr kumimoji="1" lang="ja-JP" altLang="en-US" sz="3600" dirty="0" smtClean="0"/>
              <a:t>障害児通所支援事業</a:t>
            </a:r>
            <a:r>
              <a:rPr kumimoji="1" lang="en-US" altLang="ja-JP" sz="3600" dirty="0" smtClean="0"/>
              <a:t/>
            </a:r>
            <a:br>
              <a:rPr kumimoji="1" lang="en-US" altLang="ja-JP" sz="3600" dirty="0" smtClean="0"/>
            </a:br>
            <a:r>
              <a:rPr kumimoji="1" lang="ja-JP" altLang="en-US" sz="3600" dirty="0" smtClean="0"/>
              <a:t>　・</a:t>
            </a:r>
            <a:r>
              <a:rPr lang="ja-JP" altLang="en-US" sz="3600" dirty="0" smtClean="0"/>
              <a:t>児童発達支援</a:t>
            </a:r>
            <a:r>
              <a:rPr lang="en-US" altLang="ja-JP" sz="3600" dirty="0" smtClean="0"/>
              <a:t/>
            </a:r>
            <a:br>
              <a:rPr lang="en-US" altLang="ja-JP" sz="3600" dirty="0" smtClean="0"/>
            </a:br>
            <a:r>
              <a:rPr lang="ja-JP" altLang="en-US" sz="3600" dirty="0" smtClean="0"/>
              <a:t>　・放課後等デイサービス　</a:t>
            </a:r>
            <a:endParaRPr kumimoji="1" lang="ja-JP" altLang="en-US" sz="3600" dirty="0"/>
          </a:p>
        </p:txBody>
      </p:sp>
      <p:sp>
        <p:nvSpPr>
          <p:cNvPr id="3" name="コンテンツ プレースホルダー 2"/>
          <p:cNvSpPr>
            <a:spLocks noGrp="1"/>
          </p:cNvSpPr>
          <p:nvPr>
            <p:ph idx="4294967295"/>
          </p:nvPr>
        </p:nvSpPr>
        <p:spPr>
          <a:xfrm>
            <a:off x="251520" y="3861048"/>
            <a:ext cx="6768752" cy="2908920"/>
          </a:xfrm>
        </p:spPr>
        <p:txBody>
          <a:bodyPr/>
          <a:lstStyle/>
          <a:p>
            <a:pPr marL="0" indent="0">
              <a:buNone/>
            </a:pPr>
            <a:r>
              <a:rPr lang="ja-JP" altLang="en-US" sz="3600" dirty="0" smtClean="0"/>
              <a:t>　　　　　　　理　　念</a:t>
            </a:r>
            <a:endParaRPr lang="en-US" altLang="ja-JP" sz="3600" dirty="0"/>
          </a:p>
          <a:p>
            <a:pPr marL="0" indent="0">
              <a:buNone/>
            </a:pPr>
            <a:r>
              <a:rPr kumimoji="1" lang="ja-JP" altLang="en-US" dirty="0" smtClean="0"/>
              <a:t>　　　　</a:t>
            </a:r>
            <a:r>
              <a:rPr kumimoji="1" lang="ja-JP" altLang="en-US" sz="3600" dirty="0" smtClean="0"/>
              <a:t>ともに　楽しく食べ　</a:t>
            </a:r>
            <a:endParaRPr kumimoji="1" lang="en-US" altLang="ja-JP" sz="3600" dirty="0" smtClean="0"/>
          </a:p>
          <a:p>
            <a:pPr marL="0" indent="0">
              <a:buNone/>
            </a:pPr>
            <a:r>
              <a:rPr lang="ja-JP" altLang="en-US" sz="3600" dirty="0" smtClean="0"/>
              <a:t>　　　　ともに　やさしくふれあい</a:t>
            </a:r>
            <a:endParaRPr lang="en-US" altLang="ja-JP" sz="3600" dirty="0"/>
          </a:p>
          <a:p>
            <a:pPr marL="0" indent="0">
              <a:buNone/>
            </a:pPr>
            <a:r>
              <a:rPr lang="ja-JP" altLang="en-US" sz="3600" dirty="0" smtClean="0"/>
              <a:t>　　　　　ともに　豊かにひろがる　</a:t>
            </a:r>
            <a:endParaRPr kumimoji="1" lang="ja-JP" altLang="en-US" sz="3600" dirty="0"/>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36096" y="1268760"/>
            <a:ext cx="3454966" cy="3413010"/>
          </a:xfrm>
          <a:prstGeom prst="rect">
            <a:avLst/>
          </a:prstGeom>
        </p:spPr>
      </p:pic>
      <p:sp>
        <p:nvSpPr>
          <p:cNvPr id="5" name="タイトル 1"/>
          <p:cNvSpPr txBox="1">
            <a:spLocks/>
          </p:cNvSpPr>
          <p:nvPr/>
        </p:nvSpPr>
        <p:spPr>
          <a:xfrm>
            <a:off x="507315" y="538612"/>
            <a:ext cx="5976665" cy="864096"/>
          </a:xfrm>
          <a:prstGeom prst="rect">
            <a:avLst/>
          </a:prstGeom>
        </p:spPr>
        <p:txBody>
          <a:bodyPr vert="horz" anchor="b">
            <a:normAutofit fontScale="25000" lnSpcReduction="20000"/>
          </a:bodyPr>
          <a:lstStyle/>
          <a:p>
            <a:pPr>
              <a:spcBef>
                <a:spcPct val="0"/>
              </a:spcBef>
              <a:defRPr/>
            </a:pPr>
            <a:r>
              <a:rPr lang="ja-JP" altLang="en-US" sz="14400" cap="small" dirty="0">
                <a:solidFill>
                  <a:srgbClr val="575F6D"/>
                </a:solidFill>
              </a:rPr>
              <a:t>　</a:t>
            </a:r>
            <a:r>
              <a:rPr lang="ja-JP" altLang="en-US" sz="14400" cap="small" dirty="0" smtClean="0">
                <a:solidFill>
                  <a:srgbClr val="575F6D"/>
                </a:solidFill>
              </a:rPr>
              <a:t>　５　子育ち デイ ひろがり</a:t>
            </a:r>
            <a:endParaRPr lang="en-US" altLang="ja-JP" sz="14400" cap="small" dirty="0" smtClean="0">
              <a:solidFill>
                <a:srgbClr val="575F6D"/>
              </a:solidFill>
            </a:endParaRPr>
          </a:p>
          <a:p>
            <a:pPr>
              <a:spcBef>
                <a:spcPct val="0"/>
              </a:spcBef>
              <a:defRPr/>
            </a:pPr>
            <a:endParaRPr lang="en-US" altLang="ja-JP" sz="5700" cap="small" dirty="0" smtClean="0">
              <a:solidFill>
                <a:srgbClr val="575F6D"/>
              </a:solidFill>
            </a:endParaRPr>
          </a:p>
          <a:p>
            <a:pPr>
              <a:spcBef>
                <a:spcPct val="0"/>
              </a:spcBef>
              <a:defRPr/>
            </a:pPr>
            <a:r>
              <a:rPr lang="ja-JP" altLang="en-US" sz="3600" cap="small" dirty="0" smtClean="0">
                <a:solidFill>
                  <a:srgbClr val="575F6D"/>
                </a:solidFill>
              </a:rPr>
              <a:t>　</a:t>
            </a:r>
            <a:r>
              <a:rPr lang="en-US" altLang="ja-JP" sz="3600" cap="small" dirty="0" smtClean="0">
                <a:solidFill>
                  <a:srgbClr val="575F6D"/>
                </a:solidFill>
              </a:rPr>
              <a:t/>
            </a:r>
            <a:br>
              <a:rPr lang="en-US" altLang="ja-JP" sz="3600" cap="small" dirty="0" smtClean="0">
                <a:solidFill>
                  <a:srgbClr val="575F6D"/>
                </a:solidFill>
              </a:rPr>
            </a:br>
            <a:endParaRPr lang="ja-JP" altLang="en-US" sz="3600" cap="small" dirty="0">
              <a:solidFill>
                <a:srgbClr val="575F6D"/>
              </a:solidFill>
            </a:endParaRPr>
          </a:p>
        </p:txBody>
      </p:sp>
      <p:sp>
        <p:nvSpPr>
          <p:cNvPr id="7" name="テキスト ボックス 6"/>
          <p:cNvSpPr txBox="1"/>
          <p:nvPr/>
        </p:nvSpPr>
        <p:spPr>
          <a:xfrm>
            <a:off x="1187624" y="1084094"/>
            <a:ext cx="4104456" cy="369332"/>
          </a:xfrm>
          <a:prstGeom prst="rect">
            <a:avLst/>
          </a:prstGeom>
          <a:noFill/>
        </p:spPr>
        <p:txBody>
          <a:bodyPr wrap="square" rtlCol="0">
            <a:spAutoFit/>
          </a:bodyPr>
          <a:lstStyle/>
          <a:p>
            <a:r>
              <a:rPr lang="ja-JP" altLang="en-US" cap="small" dirty="0">
                <a:solidFill>
                  <a:srgbClr val="575F6D"/>
                </a:solidFill>
              </a:rPr>
              <a:t>（主に重症心身障害児を対象とする）</a:t>
            </a:r>
            <a:endParaRPr lang="ja-JP" altLang="en-US" dirty="0">
              <a:solidFill>
                <a:prstClr val="black"/>
              </a:solidFill>
            </a:endParaRPr>
          </a:p>
        </p:txBody>
      </p:sp>
    </p:spTree>
    <p:extLst>
      <p:ext uri="{BB962C8B-B14F-4D97-AF65-F5344CB8AC3E}">
        <p14:creationId xmlns:p14="http://schemas.microsoft.com/office/powerpoint/2010/main" val="311081572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3000"/>
                                        <p:tgtEl>
                                          <p:spTgt spid="5"/>
                                        </p:tgtEl>
                                      </p:cBhvr>
                                    </p:animEffect>
                                    <p:anim calcmode="lin" valueType="num">
                                      <p:cBhvr>
                                        <p:cTn id="8" dur="3000" fill="hold"/>
                                        <p:tgtEl>
                                          <p:spTgt spid="5"/>
                                        </p:tgtEl>
                                        <p:attrNameLst>
                                          <p:attrName>ppt_w</p:attrName>
                                        </p:attrNameLst>
                                      </p:cBhvr>
                                      <p:tavLst>
                                        <p:tav tm="0" fmla="#ppt_w*sin(2.5*pi*$)">
                                          <p:val>
                                            <p:fltVal val="0"/>
                                          </p:val>
                                        </p:tav>
                                        <p:tav tm="100000">
                                          <p:val>
                                            <p:fltVal val="1"/>
                                          </p:val>
                                        </p:tav>
                                      </p:tavLst>
                                    </p:anim>
                                    <p:anim calcmode="lin" valueType="num">
                                      <p:cBhvr>
                                        <p:cTn id="9" dur="3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circle(in)">
                                      <p:cBhvr>
                                        <p:cTn id="14" dur="2000"/>
                                        <p:tgtEl>
                                          <p:spTgt spid="7"/>
                                        </p:tgtEl>
                                      </p:cBhvr>
                                    </p:animEffect>
                                  </p:childTnLst>
                                </p:cTn>
                              </p:par>
                            </p:childTnLst>
                          </p:cTn>
                        </p:par>
                        <p:par>
                          <p:cTn id="15" fill="hold">
                            <p:stCondLst>
                              <p:cond delay="2000"/>
                            </p:stCondLst>
                            <p:childTnLst>
                              <p:par>
                                <p:cTn id="16" presetID="6" presetClass="entr" presetSubtype="16"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circle(in)">
                                      <p:cBhvr>
                                        <p:cTn id="18" dur="2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2000"/>
                                        <p:tgtEl>
                                          <p:spTgt spid="2"/>
                                        </p:tgtEl>
                                      </p:cBhvr>
                                    </p:animEffect>
                                  </p:childTnLst>
                                </p:cTn>
                              </p:par>
                            </p:childTnLst>
                          </p:cTn>
                        </p:par>
                        <p:par>
                          <p:cTn id="24" fill="hold">
                            <p:stCondLst>
                              <p:cond delay="2000"/>
                            </p:stCondLst>
                            <p:childTnLst>
                              <p:par>
                                <p:cTn id="25" presetID="42" presetClass="entr" presetSubtype="0" fill="hold" nodeType="afterEffect">
                                  <p:stCondLst>
                                    <p:cond delay="100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fade">
                                      <p:cBhvr>
                                        <p:cTn id="27" dur="2000"/>
                                        <p:tgtEl>
                                          <p:spTgt spid="3">
                                            <p:txEl>
                                              <p:pRg st="0" end="0"/>
                                            </p:txEl>
                                          </p:spTgt>
                                        </p:tgtEl>
                                      </p:cBhvr>
                                    </p:animEffect>
                                    <p:anim calcmode="lin" valueType="num">
                                      <p:cBhvr>
                                        <p:cTn id="28"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9" dur="2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nodeType="afterEffect">
                                  <p:stCondLst>
                                    <p:cond delay="1000"/>
                                  </p:stCondLst>
                                  <p:childTnLst>
                                    <p:set>
                                      <p:cBhvr>
                                        <p:cTn id="32" dur="1" fill="hold">
                                          <p:stCondLst>
                                            <p:cond delay="0"/>
                                          </p:stCondLst>
                                        </p:cTn>
                                        <p:tgtEl>
                                          <p:spTgt spid="3">
                                            <p:txEl>
                                              <p:pRg st="1" end="1"/>
                                            </p:txEl>
                                          </p:spTgt>
                                        </p:tgtEl>
                                        <p:attrNameLst>
                                          <p:attrName>style.visibility</p:attrName>
                                        </p:attrNameLst>
                                      </p:cBhvr>
                                      <p:to>
                                        <p:strVal val="visible"/>
                                      </p:to>
                                    </p:set>
                                    <p:animEffect transition="in" filter="fade">
                                      <p:cBhvr>
                                        <p:cTn id="33" dur="2000"/>
                                        <p:tgtEl>
                                          <p:spTgt spid="3">
                                            <p:txEl>
                                              <p:pRg st="1" end="1"/>
                                            </p:txEl>
                                          </p:spTgt>
                                        </p:tgtEl>
                                      </p:cBhvr>
                                    </p:animEffect>
                                    <p:anim calcmode="lin" valueType="num">
                                      <p:cBhvr>
                                        <p:cTn id="34"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5" dur="2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8000"/>
                            </p:stCondLst>
                            <p:childTnLst>
                              <p:par>
                                <p:cTn id="37" presetID="42" presetClass="entr" presetSubtype="0" fill="hold" nodeType="afterEffect">
                                  <p:stCondLst>
                                    <p:cond delay="1000"/>
                                  </p:stCondLst>
                                  <p:childTnLst>
                                    <p:set>
                                      <p:cBhvr>
                                        <p:cTn id="38" dur="1" fill="hold">
                                          <p:stCondLst>
                                            <p:cond delay="0"/>
                                          </p:stCondLst>
                                        </p:cTn>
                                        <p:tgtEl>
                                          <p:spTgt spid="3">
                                            <p:txEl>
                                              <p:pRg st="2" end="2"/>
                                            </p:txEl>
                                          </p:spTgt>
                                        </p:tgtEl>
                                        <p:attrNameLst>
                                          <p:attrName>style.visibility</p:attrName>
                                        </p:attrNameLst>
                                      </p:cBhvr>
                                      <p:to>
                                        <p:strVal val="visible"/>
                                      </p:to>
                                    </p:set>
                                    <p:animEffect transition="in" filter="fade">
                                      <p:cBhvr>
                                        <p:cTn id="39" dur="2000"/>
                                        <p:tgtEl>
                                          <p:spTgt spid="3">
                                            <p:txEl>
                                              <p:pRg st="2" end="2"/>
                                            </p:txEl>
                                          </p:spTgt>
                                        </p:tgtEl>
                                      </p:cBhvr>
                                    </p:animEffect>
                                    <p:anim calcmode="lin" valueType="num">
                                      <p:cBhvr>
                                        <p:cTn id="40"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41" dur="2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11000"/>
                            </p:stCondLst>
                            <p:childTnLst>
                              <p:par>
                                <p:cTn id="43" presetID="42" presetClass="entr" presetSubtype="0" fill="hold" nodeType="afterEffect">
                                  <p:stCondLst>
                                    <p:cond delay="1000"/>
                                  </p:stCondLst>
                                  <p:childTnLst>
                                    <p:set>
                                      <p:cBhvr>
                                        <p:cTn id="44" dur="1" fill="hold">
                                          <p:stCondLst>
                                            <p:cond delay="0"/>
                                          </p:stCondLst>
                                        </p:cTn>
                                        <p:tgtEl>
                                          <p:spTgt spid="3">
                                            <p:txEl>
                                              <p:pRg st="3" end="3"/>
                                            </p:txEl>
                                          </p:spTgt>
                                        </p:tgtEl>
                                        <p:attrNameLst>
                                          <p:attrName>style.visibility</p:attrName>
                                        </p:attrNameLst>
                                      </p:cBhvr>
                                      <p:to>
                                        <p:strVal val="visible"/>
                                      </p:to>
                                    </p:set>
                                    <p:animEffect transition="in" filter="fade">
                                      <p:cBhvr>
                                        <p:cTn id="45" dur="2000"/>
                                        <p:tgtEl>
                                          <p:spTgt spid="3">
                                            <p:txEl>
                                              <p:pRg st="3" end="3"/>
                                            </p:txEl>
                                          </p:spTgt>
                                        </p:tgtEl>
                                      </p:cBhvr>
                                    </p:animEffect>
                                    <p:anim calcmode="lin" valueType="num">
                                      <p:cBhvr>
                                        <p:cTn id="46"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7" dur="2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3650" y="332656"/>
            <a:ext cx="8006781" cy="868958"/>
          </a:xfrm>
        </p:spPr>
        <p:txBody>
          <a:bodyPr>
            <a:normAutofit/>
          </a:bodyPr>
          <a:lstStyle/>
          <a:p>
            <a:r>
              <a:rPr lang="ja-JP" altLang="en-US" sz="3600" dirty="0" smtClean="0"/>
              <a:t>「子育ち </a:t>
            </a:r>
            <a:r>
              <a:rPr lang="ja-JP" altLang="en-US" sz="3600" dirty="0" smtClean="0"/>
              <a:t>デイ </a:t>
            </a:r>
            <a:r>
              <a:rPr lang="ja-JP" altLang="en-US" sz="3600" dirty="0" smtClean="0"/>
              <a:t>ひろがり」</a:t>
            </a:r>
            <a:r>
              <a:rPr lang="ja-JP" altLang="en-US" sz="3600" dirty="0" smtClean="0"/>
              <a:t>　</a:t>
            </a:r>
            <a:r>
              <a:rPr lang="ja-JP" altLang="en-US" sz="3600" dirty="0" smtClean="0"/>
              <a:t>は　こんな</a:t>
            </a:r>
            <a:r>
              <a:rPr lang="ja-JP" altLang="en-US" sz="3600" dirty="0" smtClean="0"/>
              <a:t>場所</a:t>
            </a:r>
            <a:endParaRPr kumimoji="1" lang="ja-JP" altLang="en-US" sz="3600" dirty="0"/>
          </a:p>
        </p:txBody>
      </p:sp>
      <p:sp>
        <p:nvSpPr>
          <p:cNvPr id="6" name="縦書きテキスト プレースホルダー 5"/>
          <p:cNvSpPr>
            <a:spLocks noGrp="1"/>
          </p:cNvSpPr>
          <p:nvPr>
            <p:ph type="body" orient="vert" idx="1"/>
          </p:nvPr>
        </p:nvSpPr>
        <p:spPr>
          <a:xfrm>
            <a:off x="4860032" y="4372000"/>
            <a:ext cx="3888432" cy="2307695"/>
          </a:xfrm>
        </p:spPr>
        <p:txBody>
          <a:bodyPr vert="horz">
            <a:normAutofit/>
          </a:bodyPr>
          <a:lstStyle/>
          <a:p>
            <a:pPr marL="0" indent="0">
              <a:buNone/>
            </a:pPr>
            <a:r>
              <a:rPr kumimoji="1" lang="ja-JP" altLang="en-US" dirty="0" smtClean="0">
                <a:solidFill>
                  <a:schemeClr val="accent1"/>
                </a:solidFill>
              </a:rPr>
              <a:t>あかるい室内！</a:t>
            </a:r>
            <a:endParaRPr kumimoji="1" lang="en-US" altLang="ja-JP" dirty="0" smtClean="0">
              <a:solidFill>
                <a:schemeClr val="accent1"/>
              </a:solidFill>
            </a:endParaRPr>
          </a:p>
          <a:p>
            <a:pPr marL="0" indent="0">
              <a:buNone/>
            </a:pPr>
            <a:r>
              <a:rPr lang="ja-JP" altLang="en-US" dirty="0" smtClean="0">
                <a:solidFill>
                  <a:schemeClr val="accent1"/>
                </a:solidFill>
              </a:rPr>
              <a:t>　快適</a:t>
            </a:r>
            <a:r>
              <a:rPr lang="ja-JP" altLang="en-US" dirty="0">
                <a:solidFill>
                  <a:schemeClr val="accent1"/>
                </a:solidFill>
              </a:rPr>
              <a:t>空間</a:t>
            </a:r>
            <a:r>
              <a:rPr lang="ja-JP" altLang="en-US" dirty="0" smtClean="0">
                <a:solidFill>
                  <a:schemeClr val="accent1"/>
                </a:solidFill>
              </a:rPr>
              <a:t>で</a:t>
            </a:r>
            <a:endParaRPr lang="en-US" altLang="ja-JP" dirty="0" smtClean="0">
              <a:solidFill>
                <a:schemeClr val="accent1"/>
              </a:solidFill>
            </a:endParaRPr>
          </a:p>
          <a:p>
            <a:pPr marL="0" indent="0">
              <a:buNone/>
            </a:pPr>
            <a:r>
              <a:rPr lang="ja-JP" altLang="en-US" dirty="0" smtClean="0">
                <a:solidFill>
                  <a:schemeClr val="accent1"/>
                </a:solidFill>
              </a:rPr>
              <a:t>　　ゆったり</a:t>
            </a:r>
            <a:endParaRPr lang="en-US" altLang="ja-JP" dirty="0" smtClean="0">
              <a:solidFill>
                <a:schemeClr val="accent1"/>
              </a:solidFill>
            </a:endParaRPr>
          </a:p>
          <a:p>
            <a:pPr marL="0" indent="0">
              <a:buNone/>
            </a:pPr>
            <a:r>
              <a:rPr lang="ja-JP" altLang="en-US" dirty="0" smtClean="0">
                <a:solidFill>
                  <a:schemeClr val="accent1"/>
                </a:solidFill>
              </a:rPr>
              <a:t>　　　過ごしましょう♪</a:t>
            </a:r>
            <a:endParaRPr kumimoji="1" lang="ja-JP" altLang="en-US" dirty="0">
              <a:solidFill>
                <a:schemeClr val="accent1"/>
              </a:solidFill>
            </a:endParaRPr>
          </a:p>
        </p:txBody>
      </p:sp>
      <p:pic>
        <p:nvPicPr>
          <p:cNvPr id="3" name="図 2"/>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467544" y="1340768"/>
            <a:ext cx="3816424" cy="2808312"/>
          </a:xfrm>
          <a:prstGeom prst="rect">
            <a:avLst/>
          </a:prstGeom>
        </p:spPr>
      </p:pic>
      <p:pic>
        <p:nvPicPr>
          <p:cNvPr id="4" name="図 3"/>
          <p:cNvPicPr>
            <a:picLocks noChangeAspect="1"/>
          </p:cNvPicPr>
          <p:nvPr/>
        </p:nvPicPr>
        <p:blipFill>
          <a:blip r:embed="rId5" cstate="email">
            <a:extLst>
              <a:ext uri="{BEBA8EAE-BF5A-486C-A8C5-ECC9F3942E4B}">
                <a14:imgProps xmlns:a14="http://schemas.microsoft.com/office/drawing/2010/main">
                  <a14:imgLayer r:embed="rId6">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4283968" y="1628800"/>
            <a:ext cx="3822408" cy="2714904"/>
          </a:xfrm>
          <a:prstGeom prst="rect">
            <a:avLst/>
          </a:prstGeom>
        </p:spPr>
      </p:pic>
      <p:pic>
        <p:nvPicPr>
          <p:cNvPr id="5" name="図 4"/>
          <p:cNvPicPr>
            <a:picLocks noChangeAspect="1"/>
          </p:cNvPicPr>
          <p:nvPr/>
        </p:nvPicPr>
        <p:blipFill>
          <a:blip r:embed="rId7" cstate="email">
            <a:extLst>
              <a:ext uri="{BEBA8EAE-BF5A-486C-A8C5-ECC9F3942E4B}">
                <a14:imgProps xmlns:a14="http://schemas.microsoft.com/office/drawing/2010/main">
                  <a14:imgLayer r:embed="rId8">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827584" y="3933056"/>
            <a:ext cx="3672408" cy="2714904"/>
          </a:xfrm>
          <a:prstGeom prst="rect">
            <a:avLst/>
          </a:prstGeom>
        </p:spPr>
      </p:pic>
    </p:spTree>
    <p:custDataLst>
      <p:tags r:id="rId1"/>
    </p:custDataLst>
    <p:extLst>
      <p:ext uri="{BB962C8B-B14F-4D97-AF65-F5344CB8AC3E}">
        <p14:creationId xmlns:p14="http://schemas.microsoft.com/office/powerpoint/2010/main" val="417317567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3000"/>
                                        <p:tgtEl>
                                          <p:spTgt spid="3"/>
                                        </p:tgtEl>
                                      </p:cBhvr>
                                    </p:animEffect>
                                  </p:childTnLst>
                                </p:cTn>
                              </p:par>
                            </p:childTnLst>
                          </p:cTn>
                        </p:par>
                        <p:par>
                          <p:cTn id="8" fill="hold">
                            <p:stCondLst>
                              <p:cond delay="3000"/>
                            </p:stCondLst>
                            <p:childTnLst>
                              <p:par>
                                <p:cTn id="9" presetID="10" presetClass="entr" presetSubtype="0" fill="hold" nodeType="afterEffect">
                                  <p:stCondLst>
                                    <p:cond delay="100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3000"/>
                                        <p:tgtEl>
                                          <p:spTgt spid="4"/>
                                        </p:tgtEl>
                                      </p:cBhvr>
                                    </p:animEffect>
                                  </p:childTnLst>
                                </p:cTn>
                              </p:par>
                            </p:childTnLst>
                          </p:cTn>
                        </p:par>
                        <p:par>
                          <p:cTn id="12" fill="hold">
                            <p:stCondLst>
                              <p:cond delay="7000"/>
                            </p:stCondLst>
                            <p:childTnLst>
                              <p:par>
                                <p:cTn id="13" presetID="10" presetClass="entr" presetSubtype="0" fill="hold" nodeType="afterEffect">
                                  <p:stCondLst>
                                    <p:cond delay="100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3000"/>
                                        <p:tgtEl>
                                          <p:spTgt spid="5"/>
                                        </p:tgtEl>
                                      </p:cBhvr>
                                    </p:animEffect>
                                  </p:childTnLst>
                                </p:cTn>
                              </p:par>
                            </p:childTnLst>
                          </p:cTn>
                        </p:par>
                        <p:par>
                          <p:cTn id="16" fill="hold">
                            <p:stCondLst>
                              <p:cond delay="11000"/>
                            </p:stCondLst>
                            <p:childTnLst>
                              <p:par>
                                <p:cTn id="17" presetID="10" presetClass="entr" presetSubtype="0" fill="hold" nodeType="afterEffect">
                                  <p:stCondLst>
                                    <p:cond delay="100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fade">
                                      <p:cBhvr>
                                        <p:cTn id="19" dur="1900"/>
                                        <p:tgtEl>
                                          <p:spTgt spid="6">
                                            <p:txEl>
                                              <p:pRg st="0" end="0"/>
                                            </p:txEl>
                                          </p:spTgt>
                                        </p:tgtEl>
                                      </p:cBhvr>
                                    </p:animEffect>
                                  </p:childTnLst>
                                </p:cTn>
                              </p:par>
                              <p:par>
                                <p:cTn id="20" presetID="10" presetClass="entr" presetSubtype="0" fill="hold" nodeType="withEffect">
                                  <p:stCondLst>
                                    <p:cond delay="250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fade">
                                      <p:cBhvr>
                                        <p:cTn id="22" dur="2000"/>
                                        <p:tgtEl>
                                          <p:spTgt spid="6">
                                            <p:txEl>
                                              <p:pRg st="1" end="1"/>
                                            </p:txEl>
                                          </p:spTgt>
                                        </p:tgtEl>
                                      </p:cBhvr>
                                    </p:animEffect>
                                  </p:childTnLst>
                                </p:cTn>
                              </p:par>
                              <p:par>
                                <p:cTn id="23" presetID="10" presetClass="entr" presetSubtype="0" fill="hold" nodeType="withEffect">
                                  <p:stCondLst>
                                    <p:cond delay="4000"/>
                                  </p:stCondLst>
                                  <p:childTnLst>
                                    <p:set>
                                      <p:cBhvr>
                                        <p:cTn id="24" dur="1" fill="hold">
                                          <p:stCondLst>
                                            <p:cond delay="0"/>
                                          </p:stCondLst>
                                        </p:cTn>
                                        <p:tgtEl>
                                          <p:spTgt spid="6">
                                            <p:txEl>
                                              <p:pRg st="2" end="2"/>
                                            </p:txEl>
                                          </p:spTgt>
                                        </p:tgtEl>
                                        <p:attrNameLst>
                                          <p:attrName>style.visibility</p:attrName>
                                        </p:attrNameLst>
                                      </p:cBhvr>
                                      <p:to>
                                        <p:strVal val="visible"/>
                                      </p:to>
                                    </p:set>
                                    <p:animEffect transition="in" filter="fade">
                                      <p:cBhvr>
                                        <p:cTn id="25" dur="1900"/>
                                        <p:tgtEl>
                                          <p:spTgt spid="6">
                                            <p:txEl>
                                              <p:pRg st="2" end="2"/>
                                            </p:txEl>
                                          </p:spTgt>
                                        </p:tgtEl>
                                      </p:cBhvr>
                                    </p:animEffect>
                                  </p:childTnLst>
                                </p:cTn>
                              </p:par>
                              <p:par>
                                <p:cTn id="26" presetID="10" presetClass="entr" presetSubtype="0" fill="hold" nodeType="withEffect">
                                  <p:stCondLst>
                                    <p:cond delay="550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19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3|0.2|0.6|0.3"/>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スパイス">
  <a:themeElements>
    <a:clrScheme name="スパイス">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スパイス">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スパイス">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1359</TotalTime>
  <Words>442</Words>
  <Application>Microsoft Office PowerPoint</Application>
  <PresentationFormat>画面に合わせる (4:3)</PresentationFormat>
  <Paragraphs>264</Paragraphs>
  <Slides>22</Slides>
  <Notes>2</Notes>
  <HiddenSlides>0</HiddenSlides>
  <MMClips>0</MMClips>
  <ScaleCrop>false</ScaleCrop>
  <HeadingPairs>
    <vt:vector size="4" baseType="variant">
      <vt:variant>
        <vt:lpstr>テーマ</vt:lpstr>
      </vt:variant>
      <vt:variant>
        <vt:i4>2</vt:i4>
      </vt:variant>
      <vt:variant>
        <vt:lpstr>スライド タイトル</vt:lpstr>
      </vt:variant>
      <vt:variant>
        <vt:i4>22</vt:i4>
      </vt:variant>
    </vt:vector>
  </HeadingPairs>
  <TitlesOfParts>
    <vt:vector size="24" baseType="lpstr">
      <vt:lpstr>スパイス</vt:lpstr>
      <vt:lpstr>Office テーマ</vt:lpstr>
      <vt:lpstr>   </vt:lpstr>
      <vt:lpstr> 　    「特定非営利活動法人 ひろがり」の めざすこと　　　　　　</vt:lpstr>
      <vt:lpstr> 　「特定非営利活動法人 ひろがり」　の　　　活動の紹介</vt:lpstr>
      <vt:lpstr>PowerPoint プレゼンテーション</vt:lpstr>
      <vt:lpstr>PowerPoint プレゼンテーション</vt:lpstr>
      <vt:lpstr>PowerPoint プレゼンテーション</vt:lpstr>
      <vt:lpstr>PowerPoint プレゼンテーション</vt:lpstr>
      <vt:lpstr>障害児通所支援事業 　・児童発達支援 　・放課後等デイサービス　</vt:lpstr>
      <vt:lpstr>「子育ち デイ ひろがり」　は　こんな場所</vt:lpstr>
      <vt:lpstr>子育ち デイ ひろがり　はこんな活動内容</vt:lpstr>
      <vt:lpstr>おやつ・食事</vt:lpstr>
      <vt:lpstr>　子育ち デイ ひろがり</vt:lpstr>
      <vt:lpstr>「特定非営利活動法人ひろがり」の 理　　念 　</vt:lpstr>
      <vt:lpstr>　 平成２４年１２月１６日（日）　　９時３０分開始（受付９時）～１２時 会場　　ウィル愛知（愛知県女性総合センター）大会議室　・参加費　３０００円 主催　　特定非営利活動法人　ひろがり　（連絡先　080-4223-1680)  日本における摂食指導の土台を築き、精力的に活動されている向井美恵先生の生のお話をお聞きください。当日は、映像による障害児への指導やひろがりの活動の紹介もする予定です。 　　　　　　　</vt:lpstr>
      <vt:lpstr>特定非営利活動法人 ひろがり</vt:lpstr>
      <vt:lpstr>特定非営利活動法人 ひろがり</vt:lpstr>
      <vt:lpstr>特定非営利活動法人 ひろがり</vt:lpstr>
      <vt:lpstr>これまでの歩み②</vt:lpstr>
      <vt:lpstr>これまでの歩み③</vt:lpstr>
      <vt:lpstr>これまでの歩み④</vt:lpstr>
      <vt:lpstr>これまでの歩み⑤</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子育ち デイ ひろがり へようこそ！</dc:title>
  <dc:creator>ひろがり</dc:creator>
  <cp:lastModifiedBy>広がりの家</cp:lastModifiedBy>
  <cp:revision>112</cp:revision>
  <cp:lastPrinted>2012-12-15T13:15:36Z</cp:lastPrinted>
  <dcterms:created xsi:type="dcterms:W3CDTF">2012-10-01T00:03:16Z</dcterms:created>
  <dcterms:modified xsi:type="dcterms:W3CDTF">2013-02-12T14:21:02Z</dcterms:modified>
</cp:coreProperties>
</file>