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236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95749B96-63DA-494D-A5BA-567688047F7E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6763"/>
            <a:ext cx="26574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F0ACDE95-2D35-47A2-8485-3FA6D548DA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138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22500" y="766763"/>
            <a:ext cx="2657475" cy="3838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CDE95-2D35-47A2-8485-3FA6D548DAD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8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2" y="0"/>
            <a:ext cx="7449249" cy="9906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18" y="1484404"/>
            <a:ext cx="5268558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2619" y="3356387"/>
            <a:ext cx="5082988" cy="5068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487990"/>
            <a:ext cx="1113340" cy="6904941"/>
          </a:xfrm>
          <a:prstGeom prst="rect">
            <a:avLst/>
          </a:prstGeo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487990"/>
            <a:ext cx="4067778" cy="69049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18" y="1484404"/>
            <a:ext cx="5268558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619" y="3356387"/>
            <a:ext cx="5082988" cy="50685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4190087"/>
            <a:ext cx="4978101" cy="1967442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6163735"/>
            <a:ext cx="4978100" cy="219615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18" y="1484404"/>
            <a:ext cx="5268558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341624"/>
            <a:ext cx="2564892" cy="5045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341623"/>
            <a:ext cx="2564892" cy="5045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18" y="1484404"/>
            <a:ext cx="5268558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345346"/>
            <a:ext cx="229286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4296781"/>
            <a:ext cx="2564892" cy="409615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345347"/>
            <a:ext cx="2291788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4296781"/>
            <a:ext cx="2564892" cy="409615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18" y="1484404"/>
            <a:ext cx="5268558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81086" y="8453122"/>
            <a:ext cx="2626614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2" y="0"/>
            <a:ext cx="7449249" cy="9906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1" y="-31071"/>
            <a:ext cx="2759337" cy="905932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31069"/>
            <a:ext cx="2628900" cy="9012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8" name="Rectangle 57"/>
          <p:cNvSpPr/>
          <p:nvPr/>
        </p:nvSpPr>
        <p:spPr>
          <a:xfrm>
            <a:off x="679180" y="869387"/>
            <a:ext cx="2671693" cy="8158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237206"/>
            <a:ext cx="2317830" cy="743994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794189"/>
            <a:ext cx="2628900" cy="118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8269208"/>
            <a:ext cx="2620248" cy="52740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6" y="3838517"/>
            <a:ext cx="2478429" cy="211344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975658"/>
            <a:ext cx="2474088" cy="21925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2" y="0"/>
            <a:ext cx="7449249" cy="9906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1" y="-31071"/>
            <a:ext cx="2759337" cy="905932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31069"/>
            <a:ext cx="2628900" cy="9012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80" y="869387"/>
            <a:ext cx="2671693" cy="815886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794189"/>
            <a:ext cx="2628900" cy="118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843528"/>
            <a:ext cx="2475738" cy="21132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8" y="1002148"/>
            <a:ext cx="2519717" cy="7898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970018"/>
            <a:ext cx="2475430" cy="21949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8041" y="324268"/>
            <a:ext cx="1600200" cy="527402"/>
          </a:xfrm>
          <a:prstGeom prst="rect">
            <a:avLst/>
          </a:prstGeom>
        </p:spPr>
        <p:txBody>
          <a:bodyPr/>
          <a:lstStyle/>
          <a:p>
            <a:fld id="{9E78394F-C3CB-4099-AB5C-008AACAF15FA}" type="datetimeFigureOut">
              <a:rPr kumimoji="1" lang="ja-JP" altLang="en-US" smtClean="0"/>
              <a:t>2017/6/28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8269208"/>
            <a:ext cx="2620248" cy="52740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86823" y="324266"/>
            <a:ext cx="999117" cy="527402"/>
          </a:xfrm>
          <a:prstGeom prst="rect">
            <a:avLst/>
          </a:prstGeom>
        </p:spPr>
        <p:txBody>
          <a:bodyPr/>
          <a:lstStyle/>
          <a:p>
            <a:fld id="{3A0A919B-DA10-417E-8CBA-F7F2B1CAD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70024" y="84096"/>
            <a:ext cx="6691672" cy="9084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お声</a:t>
            </a:r>
            <a:r>
              <a:rPr lang="ja-JP" alt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かけください</a:t>
            </a:r>
            <a:endParaRPr kumimoji="1" lang="ja-JP" alt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3188" y="2117074"/>
            <a:ext cx="6525344" cy="173376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患者さん宅への訪問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患者さんのお話相手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、買い物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ご家族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不在時の留守番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のサポートなど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さんの自宅で行います。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53188" y="3892402"/>
            <a:ext cx="6525344" cy="21537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44000" rtlCol="0" anchor="t" anchorCtr="0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サロン・ド・パリアン（がんサロン）の開催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がん患者さんやご家族をパリアンに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お招きして、お気持ちを分かち合って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いただく場です。医師・看護師らも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同席します。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心を込めてランチを作ります。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765" y="2213075"/>
            <a:ext cx="1944216" cy="157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53" y="4472584"/>
            <a:ext cx="2044286" cy="151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153188" y="6078140"/>
            <a:ext cx="6525344" cy="18271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「聞き書き」活動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患者さんのお話を「聞き書き」の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手法によって原稿にし、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冊子に仕上げて患者さんやご家族に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お贈りしています。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9" y="6483523"/>
            <a:ext cx="2062852" cy="130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172182" y="8700318"/>
            <a:ext cx="6487356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r>
              <a:rPr lang="ja-JP" altLang="en-US" sz="1600" b="1" dirty="0" smtClean="0">
                <a:latin typeface="+mn-ea"/>
              </a:rPr>
              <a:t>連絡先</a:t>
            </a:r>
            <a:endParaRPr lang="ja-JP" altLang="en-US" sz="1600" b="1" dirty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</a:t>
            </a:r>
            <a:r>
              <a:rPr lang="en-US" altLang="ja-JP" sz="1600" dirty="0">
                <a:latin typeface="+mn-ea"/>
              </a:rPr>
              <a:t>NPO</a:t>
            </a:r>
            <a:r>
              <a:rPr lang="ja-JP" altLang="en-US" sz="1600" dirty="0">
                <a:latin typeface="+mn-ea"/>
              </a:rPr>
              <a:t>法人在宅ホスピスボランティア</a:t>
            </a:r>
            <a:r>
              <a:rPr lang="ja-JP" altLang="en-US" sz="1600" dirty="0" err="1" smtClean="0">
                <a:latin typeface="+mn-ea"/>
              </a:rPr>
              <a:t>きぼう</a:t>
            </a:r>
            <a:endParaRPr lang="ja-JP" altLang="en-US" sz="1600" dirty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　電話</a:t>
            </a:r>
            <a:r>
              <a:rPr lang="zh-TW" altLang="en-US" sz="1600" dirty="0" smtClean="0">
                <a:latin typeface="+mn-ea"/>
              </a:rPr>
              <a:t>：</a:t>
            </a:r>
            <a:r>
              <a:rPr lang="en-US" altLang="ja-JP" sz="1600" dirty="0" smtClean="0">
                <a:latin typeface="+mn-ea"/>
              </a:rPr>
              <a:t>03-5669-8302</a:t>
            </a:r>
            <a:r>
              <a:rPr lang="ja-JP" altLang="en-US" sz="1600" dirty="0" smtClean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FAX</a:t>
            </a:r>
            <a:r>
              <a:rPr lang="ja-JP" altLang="en-US" sz="1600" dirty="0" smtClean="0">
                <a:latin typeface="+mn-ea"/>
              </a:rPr>
              <a:t>：</a:t>
            </a:r>
            <a:r>
              <a:rPr lang="en-US" altLang="ja-JP" sz="1600" dirty="0" smtClean="0">
                <a:latin typeface="+mn-ea"/>
              </a:rPr>
              <a:t>03-5669-8310</a:t>
            </a:r>
            <a:endParaRPr lang="en-US" altLang="zh-TW" sz="1600" dirty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　メール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volunteer@pallium.co.jp</a:t>
            </a:r>
            <a:endParaRPr lang="ja-JP" altLang="en-US" sz="1600" dirty="0"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1504" y="7956624"/>
            <a:ext cx="640871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ボランティアの支援をご希望の</a:t>
            </a:r>
            <a:r>
              <a:rPr lang="ja-JP" altLang="en-US" b="1" smtClean="0">
                <a:latin typeface="+mn-ea"/>
              </a:rPr>
              <a:t>方</a:t>
            </a:r>
            <a:r>
              <a:rPr lang="ja-JP" altLang="en-US" b="1" smtClean="0">
                <a:latin typeface="+mn-ea"/>
              </a:rPr>
              <a:t>は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ボランティアコーディネーターにご連絡ください</a:t>
            </a:r>
            <a:endParaRPr lang="ja-JP" altLang="en-US" b="1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8176" y="1098476"/>
            <a:ext cx="65953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NPO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法人在宅ホスピスボランティア</a:t>
            </a:r>
            <a:r>
              <a:rPr lang="ja-JP" altLang="en-US" sz="2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きぼうは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、</a:t>
            </a:r>
            <a:endParaRPr lang="en-US" altLang="ja-JP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在宅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ケア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の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チーム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の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一員として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、</a:t>
            </a:r>
            <a:endParaRPr lang="en-US" altLang="ja-JP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がん</a:t>
            </a:r>
            <a:r>
              <a:rPr lang="ja-JP" alt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患者さんを支えています</a:t>
            </a:r>
            <a:endParaRPr lang="ja-JP" altLang="en-US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784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スティン">
  <a:themeElements>
    <a:clrScheme name="オースティン">
      <a:dk1>
        <a:sysClr val="windowText" lastClr="000000"/>
      </a:dk1>
      <a:lt1>
        <a:sysClr val="window" lastClr="F4FFF4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オースティン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オースティン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4FF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59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オースティン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Matsuura</dc:creator>
  <cp:lastModifiedBy>matsu</cp:lastModifiedBy>
  <cp:revision>6</cp:revision>
  <cp:lastPrinted>2017-06-01T01:15:27Z</cp:lastPrinted>
  <dcterms:created xsi:type="dcterms:W3CDTF">2017-06-01T00:40:31Z</dcterms:created>
  <dcterms:modified xsi:type="dcterms:W3CDTF">2017-06-28T14:48:25Z</dcterms:modified>
</cp:coreProperties>
</file>