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2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81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8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3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3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5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59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3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94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D0D2CA-A03F-456E-964E-FD1912196D21}" type="datetimeFigureOut">
              <a:rPr kumimoji="1" lang="ja-JP" altLang="en-US" smtClean="0"/>
              <a:t>2016/5/28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28E8C-ED61-428B-A0C9-7FCE6AD14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96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:\Users\TKC.NT-NET\AppData\Local\Microsoft\Windows\Temporary Internet Files\Content.Word\DSC_0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" y="2482495"/>
            <a:ext cx="5577496" cy="36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C:\Users\TKC.NT-NET\AppData\Local\Microsoft\Windows\Temporary Internet Files\Content.Word\DSC_0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" y="806274"/>
            <a:ext cx="2450266" cy="13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C:\Users\TKC.NT-NET\AppData\Local\Microsoft\Windows\Temporary Internet Files\Content.Word\DSC_01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58" y="895540"/>
            <a:ext cx="4176464" cy="240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TKC.NT-NET\AppData\Local\Microsoft\Windows\Temporary Internet Files\Content.Word\DSC_01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58" y="3587083"/>
            <a:ext cx="4176464" cy="2381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26"/>
          <p:cNvSpPr txBox="1">
            <a:spLocks noChangeArrowheads="1"/>
          </p:cNvSpPr>
          <p:nvPr/>
        </p:nvSpPr>
        <p:spPr bwMode="auto">
          <a:xfrm>
            <a:off x="2817540" y="60114"/>
            <a:ext cx="6086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Calibri" pitchFamily="34" charset="0"/>
              </a:rPr>
              <a:t>現在の二宮デイサービスことぶきの家の様子</a:t>
            </a:r>
            <a:endParaRPr lang="ja-JP" altLang="en-US" sz="2400" dirty="0">
              <a:latin typeface="Calibri" pitchFamily="34" charset="0"/>
            </a:endParaRPr>
          </a:p>
        </p:txBody>
      </p:sp>
      <p:pic>
        <p:nvPicPr>
          <p:cNvPr id="7" name="図 6" descr="C:\Users\TKC.NT-NET\AppData\Local\Microsoft\Windows\Temporary Internet Files\Content.Word\DSC_01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42" y="806274"/>
            <a:ext cx="2450143" cy="139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644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9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Ｐ明朝</vt:lpstr>
      <vt:lpstr>Arial</vt:lpstr>
      <vt:lpstr>Calibri</vt:lpstr>
      <vt:lpstr>Garamond</vt:lpstr>
      <vt:lpstr>オーガニック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tkc</dc:creator>
  <cp:lastModifiedBy>tkc</cp:lastModifiedBy>
  <cp:revision>1</cp:revision>
  <dcterms:created xsi:type="dcterms:W3CDTF">2016-05-27T15:35:02Z</dcterms:created>
  <dcterms:modified xsi:type="dcterms:W3CDTF">2016-05-27T15:37:18Z</dcterms:modified>
</cp:coreProperties>
</file>