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15119350" cy="1069181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4762" userDrawn="1">
          <p15:clr>
            <a:srgbClr val="A4A3A4"/>
          </p15:clr>
        </p15:guide>
        <p15:guide id="3" orient="horz" pos="3367">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B15EB"/>
    <a:srgbClr val="FF0066"/>
    <a:srgbClr val="D6000F"/>
    <a:srgbClr val="990099"/>
    <a:srgbClr val="FFCCFF"/>
    <a:srgbClr val="DF1FC8"/>
    <a:srgbClr val="EEEF88"/>
    <a:srgbClr val="FFFFFF"/>
    <a:srgbClr val="54D82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186" autoAdjust="0"/>
    <p:restoredTop sz="96233" autoAdjust="0"/>
  </p:normalViewPr>
  <p:slideViewPr>
    <p:cSldViewPr snapToGrid="0">
      <p:cViewPr>
        <p:scale>
          <a:sx n="65" d="100"/>
          <a:sy n="65" d="100"/>
        </p:scale>
        <p:origin x="-960" y="354"/>
      </p:cViewPr>
      <p:guideLst>
        <p:guide orient="horz" pos="3367"/>
        <p:guide pos="476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538"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5674" tIns="47837" rIns="95674" bIns="47837"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4939" y="0"/>
            <a:ext cx="2949099" cy="498693"/>
          </a:xfrm>
          <a:prstGeom prst="rect">
            <a:avLst/>
          </a:prstGeom>
        </p:spPr>
        <p:txBody>
          <a:bodyPr vert="horz" lIns="95674" tIns="47837" rIns="95674" bIns="47837" rtlCol="0"/>
          <a:lstStyle>
            <a:lvl1pPr algn="r">
              <a:defRPr sz="1300"/>
            </a:lvl1pPr>
          </a:lstStyle>
          <a:p>
            <a:fld id="{76E9D514-0A93-431D-828B-476E8638E7AF}" type="datetimeFigureOut">
              <a:rPr kumimoji="1" lang="ja-JP" altLang="en-US" smtClean="0"/>
              <a:pPr/>
              <a:t>2016/12/12</a:t>
            </a:fld>
            <a:endParaRPr kumimoji="1" lang="ja-JP" altLang="en-US"/>
          </a:p>
        </p:txBody>
      </p:sp>
      <p:sp>
        <p:nvSpPr>
          <p:cNvPr id="4" name="フッター プレースホルダー 3"/>
          <p:cNvSpPr>
            <a:spLocks noGrp="1"/>
          </p:cNvSpPr>
          <p:nvPr>
            <p:ph type="ftr" sz="quarter" idx="2"/>
          </p:nvPr>
        </p:nvSpPr>
        <p:spPr>
          <a:xfrm>
            <a:off x="0" y="9440647"/>
            <a:ext cx="2949099" cy="498692"/>
          </a:xfrm>
          <a:prstGeom prst="rect">
            <a:avLst/>
          </a:prstGeom>
        </p:spPr>
        <p:txBody>
          <a:bodyPr vert="horz" lIns="95674" tIns="47837" rIns="95674" bIns="47837"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4939" y="9440647"/>
            <a:ext cx="2949099" cy="498692"/>
          </a:xfrm>
          <a:prstGeom prst="rect">
            <a:avLst/>
          </a:prstGeom>
        </p:spPr>
        <p:txBody>
          <a:bodyPr vert="horz" lIns="95674" tIns="47837" rIns="95674" bIns="47837" rtlCol="0" anchor="b"/>
          <a:lstStyle>
            <a:lvl1pPr algn="r">
              <a:defRPr sz="1300"/>
            </a:lvl1pPr>
          </a:lstStyle>
          <a:p>
            <a:fld id="{79C53DE1-F68D-4355-9BD4-079502AC2749}" type="slidenum">
              <a:rPr kumimoji="1" lang="ja-JP" altLang="en-US" smtClean="0"/>
              <a:pPr/>
              <a:t>&lt;#&gt;</a:t>
            </a:fld>
            <a:endParaRPr kumimoji="1" lang="ja-JP" altLang="en-US"/>
          </a:p>
        </p:txBody>
      </p:sp>
    </p:spTree>
    <p:extLst>
      <p:ext uri="{BB962C8B-B14F-4D97-AF65-F5344CB8AC3E}">
        <p14:creationId xmlns:p14="http://schemas.microsoft.com/office/powerpoint/2010/main" xmlns="" val="150008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5674" tIns="47837" rIns="95674" bIns="4783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5674" tIns="47837" rIns="95674" bIns="47837" rtlCol="0"/>
          <a:lstStyle>
            <a:lvl1pPr algn="r">
              <a:defRPr sz="1300"/>
            </a:lvl1pPr>
          </a:lstStyle>
          <a:p>
            <a:fld id="{21C4968E-745E-4F17-B0FD-D3A9E16E5D6F}" type="datetimeFigureOut">
              <a:rPr kumimoji="1" lang="ja-JP" altLang="en-US" smtClean="0"/>
              <a:pPr/>
              <a:t>2016/12/12</a:t>
            </a:fld>
            <a:endParaRPr kumimoji="1" lang="ja-JP" altLang="en-US"/>
          </a:p>
        </p:txBody>
      </p:sp>
      <p:sp>
        <p:nvSpPr>
          <p:cNvPr id="4" name="スライド イメージ プレースホルダー 3"/>
          <p:cNvSpPr>
            <a:spLocks noGrp="1" noRot="1" noChangeAspect="1"/>
          </p:cNvSpPr>
          <p:nvPr>
            <p:ph type="sldImg" idx="2"/>
          </p:nvPr>
        </p:nvSpPr>
        <p:spPr>
          <a:xfrm>
            <a:off x="1031875" y="1243013"/>
            <a:ext cx="4741863" cy="3354387"/>
          </a:xfrm>
          <a:prstGeom prst="rect">
            <a:avLst/>
          </a:prstGeom>
          <a:noFill/>
          <a:ln w="12700">
            <a:solidFill>
              <a:prstClr val="black"/>
            </a:solidFill>
          </a:ln>
        </p:spPr>
        <p:txBody>
          <a:bodyPr vert="horz" lIns="95674" tIns="47837" rIns="95674" bIns="47837" rtlCol="0" anchor="ctr"/>
          <a:lstStyle/>
          <a:p>
            <a:endParaRPr lang="ja-JP" altLang="en-US"/>
          </a:p>
        </p:txBody>
      </p:sp>
      <p:sp>
        <p:nvSpPr>
          <p:cNvPr id="5" name="ノート プレースホルダー 4"/>
          <p:cNvSpPr>
            <a:spLocks noGrp="1"/>
          </p:cNvSpPr>
          <p:nvPr>
            <p:ph type="body" sz="quarter" idx="3"/>
          </p:nvPr>
        </p:nvSpPr>
        <p:spPr>
          <a:xfrm>
            <a:off x="680562" y="4783306"/>
            <a:ext cx="5444490" cy="3913614"/>
          </a:xfrm>
          <a:prstGeom prst="rect">
            <a:avLst/>
          </a:prstGeom>
        </p:spPr>
        <p:txBody>
          <a:bodyPr vert="horz" lIns="95674" tIns="47837" rIns="95674" bIns="478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5674" tIns="47837" rIns="95674" bIns="4783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5674" tIns="47837" rIns="95674" bIns="47837" rtlCol="0" anchor="b"/>
          <a:lstStyle>
            <a:lvl1pPr algn="r">
              <a:defRPr sz="1300"/>
            </a:lvl1pPr>
          </a:lstStyle>
          <a:p>
            <a:fld id="{E411D33D-93B7-4BE0-8082-90AE18800F50}" type="slidenum">
              <a:rPr kumimoji="1" lang="ja-JP" altLang="en-US" smtClean="0"/>
              <a:pPr/>
              <a:t>&lt;#&gt;</a:t>
            </a:fld>
            <a:endParaRPr kumimoji="1" lang="ja-JP" altLang="en-US"/>
          </a:p>
        </p:txBody>
      </p:sp>
    </p:spTree>
    <p:extLst>
      <p:ext uri="{BB962C8B-B14F-4D97-AF65-F5344CB8AC3E}">
        <p14:creationId xmlns:p14="http://schemas.microsoft.com/office/powerpoint/2010/main" xmlns="" val="943091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26" name="テキスト プレースホルダー 24"/>
          <p:cNvSpPr>
            <a:spLocks noGrp="1"/>
          </p:cNvSpPr>
          <p:nvPr>
            <p:ph type="body" sz="quarter" idx="18" hasCustomPrompt="1"/>
          </p:nvPr>
        </p:nvSpPr>
        <p:spPr>
          <a:xfrm>
            <a:off x="11913612" y="5043059"/>
            <a:ext cx="2910754" cy="474051"/>
          </a:xfrm>
        </p:spPr>
        <p:txBody>
          <a:bodyPr>
            <a:normAutofit/>
          </a:bodyPr>
          <a:lstStyle>
            <a:lvl1pPr marL="0" indent="0" algn="l">
              <a:buNone/>
              <a:defRPr sz="2400" b="1" baseline="0">
                <a:solidFill>
                  <a:srgbClr val="8EC31F"/>
                </a:solidFill>
                <a:latin typeface="メイリオ" panose="020B0604030504040204" pitchFamily="50" charset="-128"/>
                <a:ea typeface="メイリオ" panose="020B0604030504040204" pitchFamily="50" charset="-128"/>
              </a:defRPr>
            </a:lvl1pPr>
          </a:lstStyle>
          <a:p>
            <a:pPr lvl="0"/>
            <a:r>
              <a:rPr kumimoji="1" lang="en-US" altLang="ja-JP" dirty="0"/>
              <a:t>Company</a:t>
            </a:r>
            <a:r>
              <a:rPr kumimoji="1" lang="ja-JP" altLang="en-US" dirty="0"/>
              <a:t> </a:t>
            </a:r>
            <a:r>
              <a:rPr kumimoji="1" lang="en-US" altLang="ja-JP" dirty="0"/>
              <a:t>Profile</a:t>
            </a:r>
            <a:endParaRPr kumimoji="1" lang="ja-JP" altLang="en-US" dirty="0"/>
          </a:p>
        </p:txBody>
      </p:sp>
      <p:sp>
        <p:nvSpPr>
          <p:cNvPr id="27" name="テキスト プレースホルダー 2"/>
          <p:cNvSpPr>
            <a:spLocks noGrp="1"/>
          </p:cNvSpPr>
          <p:nvPr>
            <p:ph type="body" sz="quarter" idx="12" hasCustomPrompt="1"/>
          </p:nvPr>
        </p:nvSpPr>
        <p:spPr>
          <a:xfrm>
            <a:off x="287128" y="6479242"/>
            <a:ext cx="3933314" cy="427037"/>
          </a:xfrm>
        </p:spPr>
        <p:txBody>
          <a:bodyPr>
            <a:normAutofit/>
          </a:bodyPr>
          <a:lstStyle>
            <a:lvl1pPr marL="0" indent="0">
              <a:buNone/>
              <a:defRPr sz="2200">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株式会社○○○○</a:t>
            </a:r>
          </a:p>
        </p:txBody>
      </p:sp>
      <p:sp>
        <p:nvSpPr>
          <p:cNvPr id="29" name="テキスト プレースホルダー 2"/>
          <p:cNvSpPr>
            <a:spLocks noGrp="1"/>
          </p:cNvSpPr>
          <p:nvPr>
            <p:ph type="body" sz="quarter" idx="13" hasCustomPrompt="1"/>
          </p:nvPr>
        </p:nvSpPr>
        <p:spPr>
          <a:xfrm>
            <a:off x="287128" y="6913548"/>
            <a:ext cx="3933314" cy="279553"/>
          </a:xfrm>
        </p:spPr>
        <p:txBody>
          <a:bodyPr>
            <a:noAutofit/>
          </a:bodyPr>
          <a:lstStyle>
            <a:lvl1pPr marL="0" indent="0">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ja-JP" altLang="en-US" dirty="0"/>
              <a:t>〒</a:t>
            </a:r>
            <a:r>
              <a:rPr kumimoji="1" lang="en-US" altLang="ja-JP" dirty="0"/>
              <a:t>000-0000</a:t>
            </a:r>
            <a:r>
              <a:rPr kumimoji="1" lang="ja-JP" altLang="en-US" dirty="0"/>
              <a:t>　○○○○○○○○○○</a:t>
            </a:r>
          </a:p>
        </p:txBody>
      </p:sp>
      <p:sp>
        <p:nvSpPr>
          <p:cNvPr id="30" name="テキスト プレースホルダー 2"/>
          <p:cNvSpPr>
            <a:spLocks noGrp="1"/>
          </p:cNvSpPr>
          <p:nvPr>
            <p:ph type="body" sz="quarter" idx="14" hasCustomPrompt="1"/>
          </p:nvPr>
        </p:nvSpPr>
        <p:spPr>
          <a:xfrm>
            <a:off x="287128" y="7168452"/>
            <a:ext cx="3933314" cy="279553"/>
          </a:xfrm>
        </p:spPr>
        <p:txBody>
          <a:bodyPr>
            <a:noAutofit/>
          </a:bodyPr>
          <a:lstStyle>
            <a:lvl1pPr marL="0" indent="0">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en-US" altLang="ja-JP" dirty="0"/>
              <a:t>TEL</a:t>
            </a:r>
            <a:r>
              <a:rPr kumimoji="1" lang="ja-JP" altLang="en-US" dirty="0"/>
              <a:t>：</a:t>
            </a:r>
            <a:r>
              <a:rPr kumimoji="1" lang="en-US" altLang="ja-JP" dirty="0"/>
              <a:t>00-0000-0000</a:t>
            </a:r>
            <a:endParaRPr kumimoji="1" lang="ja-JP" altLang="en-US" dirty="0"/>
          </a:p>
        </p:txBody>
      </p:sp>
      <p:sp>
        <p:nvSpPr>
          <p:cNvPr id="32" name="テキスト プレースホルダー 2"/>
          <p:cNvSpPr>
            <a:spLocks noGrp="1"/>
          </p:cNvSpPr>
          <p:nvPr>
            <p:ph type="body" sz="quarter" idx="15" hasCustomPrompt="1"/>
          </p:nvPr>
        </p:nvSpPr>
        <p:spPr>
          <a:xfrm>
            <a:off x="287128" y="7719205"/>
            <a:ext cx="3933314" cy="279553"/>
          </a:xfrm>
        </p:spPr>
        <p:txBody>
          <a:bodyPr>
            <a:noAutofit/>
          </a:bodyPr>
          <a:lstStyle>
            <a:lvl1pPr marL="0" indent="0">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en-US" altLang="ja-JP" dirty="0"/>
              <a:t>URL</a:t>
            </a:r>
            <a:r>
              <a:rPr kumimoji="1" lang="ja-JP" altLang="en-US" dirty="0"/>
              <a:t>：</a:t>
            </a:r>
            <a:r>
              <a:rPr kumimoji="1" lang="en-US" altLang="ja-JP" dirty="0"/>
              <a:t>http://xxxxxxxxxxxxxxxxxxxxxxxxxx</a:t>
            </a:r>
            <a:endParaRPr kumimoji="1" lang="ja-JP" altLang="en-US" dirty="0"/>
          </a:p>
        </p:txBody>
      </p:sp>
      <p:sp>
        <p:nvSpPr>
          <p:cNvPr id="33" name="テキスト プレースホルダー 2"/>
          <p:cNvSpPr>
            <a:spLocks noGrp="1"/>
          </p:cNvSpPr>
          <p:nvPr>
            <p:ph type="body" sz="quarter" idx="16" hasCustomPrompt="1"/>
          </p:nvPr>
        </p:nvSpPr>
        <p:spPr>
          <a:xfrm>
            <a:off x="287128" y="7437004"/>
            <a:ext cx="3933314" cy="279553"/>
          </a:xfrm>
        </p:spPr>
        <p:txBody>
          <a:bodyPr>
            <a:noAutofit/>
          </a:bodyPr>
          <a:lstStyle>
            <a:lvl1pPr marL="0" indent="0">
              <a:buNone/>
              <a:defRPr sz="1400">
                <a:solidFill>
                  <a:schemeClr val="bg1"/>
                </a:solidFill>
                <a:latin typeface="メイリオ" panose="020B0604030504040204" pitchFamily="50" charset="-128"/>
                <a:ea typeface="メイリオ" panose="020B0604030504040204" pitchFamily="50" charset="-128"/>
              </a:defRPr>
            </a:lvl1pPr>
          </a:lstStyle>
          <a:p>
            <a:pPr lvl="0"/>
            <a:r>
              <a:rPr kumimoji="1" lang="en-US" altLang="ja-JP" dirty="0"/>
              <a:t>FAX</a:t>
            </a:r>
            <a:r>
              <a:rPr kumimoji="1" lang="ja-JP" altLang="en-US" dirty="0"/>
              <a:t>：</a:t>
            </a:r>
            <a:r>
              <a:rPr kumimoji="1" lang="en-US" altLang="ja-JP" dirty="0"/>
              <a:t>00-0000-0000</a:t>
            </a:r>
            <a:endParaRPr kumimoji="1" lang="ja-JP" altLang="en-US" dirty="0"/>
          </a:p>
        </p:txBody>
      </p:sp>
      <p:sp>
        <p:nvSpPr>
          <p:cNvPr id="34" name="図プレースホルダー 10"/>
          <p:cNvSpPr>
            <a:spLocks noGrp="1"/>
          </p:cNvSpPr>
          <p:nvPr>
            <p:ph type="pic" sz="quarter" idx="19" hasCustomPrompt="1"/>
          </p:nvPr>
        </p:nvSpPr>
        <p:spPr>
          <a:xfrm>
            <a:off x="4350327" y="6449347"/>
            <a:ext cx="2273734" cy="1549411"/>
          </a:xfrm>
          <a:solidFill>
            <a:schemeClr val="bg2">
              <a:lumMod val="90000"/>
            </a:schemeClr>
          </a:solidFill>
        </p:spPr>
        <p:txBody>
          <a:bodyPr anchor="t" anchorCtr="0">
            <a:normAutofit/>
          </a:bodyPr>
          <a:lstStyle>
            <a:lvl1pPr marL="0" indent="0" algn="ctr">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アイコンをクリックして地図を挿入</a:t>
            </a:r>
          </a:p>
        </p:txBody>
      </p:sp>
      <p:sp>
        <p:nvSpPr>
          <p:cNvPr id="12" name="図プレースホルダー 10"/>
          <p:cNvSpPr>
            <a:spLocks noGrp="1"/>
          </p:cNvSpPr>
          <p:nvPr>
            <p:ph type="pic" sz="quarter" idx="21" hasCustomPrompt="1"/>
          </p:nvPr>
        </p:nvSpPr>
        <p:spPr>
          <a:xfrm>
            <a:off x="8681245" y="1777993"/>
            <a:ext cx="2273734" cy="1549411"/>
          </a:xfrm>
          <a:solidFill>
            <a:schemeClr val="bg2">
              <a:lumMod val="90000"/>
            </a:schemeClr>
          </a:solidFill>
        </p:spPr>
        <p:txBody>
          <a:bodyPr anchor="t" anchorCtr="0">
            <a:normAutofit/>
          </a:bodyPr>
          <a:lstStyle>
            <a:lvl1pPr marL="0" indent="0" algn="ctr">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アイコンをクリックして地図を挿入</a:t>
            </a:r>
          </a:p>
        </p:txBody>
      </p:sp>
      <p:sp>
        <p:nvSpPr>
          <p:cNvPr id="13" name="図プレースホルダー 10"/>
          <p:cNvSpPr>
            <a:spLocks noGrp="1"/>
          </p:cNvSpPr>
          <p:nvPr>
            <p:ph type="pic" sz="quarter" idx="22" hasCustomPrompt="1"/>
          </p:nvPr>
        </p:nvSpPr>
        <p:spPr>
          <a:xfrm>
            <a:off x="8681245" y="3967699"/>
            <a:ext cx="2273734" cy="1549411"/>
          </a:xfrm>
          <a:solidFill>
            <a:schemeClr val="bg2">
              <a:lumMod val="90000"/>
            </a:schemeClr>
          </a:solidFill>
        </p:spPr>
        <p:txBody>
          <a:bodyPr anchor="t" anchorCtr="0">
            <a:normAutofit/>
          </a:bodyPr>
          <a:lstStyle>
            <a:lvl1pPr marL="0" indent="0" algn="ctr">
              <a:buNone/>
              <a:defRPr sz="1200">
                <a:solidFill>
                  <a:srgbClr val="FF0000"/>
                </a:solidFill>
                <a:latin typeface="メイリオ" panose="020B0604030504040204" pitchFamily="50" charset="-128"/>
                <a:ea typeface="メイリオ" panose="020B0604030504040204" pitchFamily="50" charset="-128"/>
              </a:defRPr>
            </a:lvl1pPr>
          </a:lstStyle>
          <a:p>
            <a:r>
              <a:rPr kumimoji="1" lang="ja-JP" altLang="en-US" dirty="0"/>
              <a:t>アイコンをクリックして地図を挿入</a:t>
            </a:r>
          </a:p>
        </p:txBody>
      </p:sp>
    </p:spTree>
    <p:extLst>
      <p:ext uri="{BB962C8B-B14F-4D97-AF65-F5344CB8AC3E}">
        <p14:creationId xmlns:p14="http://schemas.microsoft.com/office/powerpoint/2010/main" xmlns="" val="1668777530"/>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122804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416420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251114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2897385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115247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
        <p:nvSpPr>
          <p:cNvPr id="26" name="テキスト プレースホルダー 24"/>
          <p:cNvSpPr>
            <a:spLocks noGrp="1"/>
          </p:cNvSpPr>
          <p:nvPr>
            <p:ph type="body" sz="quarter" idx="18" hasCustomPrompt="1"/>
          </p:nvPr>
        </p:nvSpPr>
        <p:spPr>
          <a:xfrm>
            <a:off x="833593" y="3379079"/>
            <a:ext cx="2910754" cy="376996"/>
          </a:xfrm>
        </p:spPr>
        <p:txBody>
          <a:bodyPr>
            <a:normAutofit/>
          </a:bodyPr>
          <a:lstStyle>
            <a:lvl1pPr marL="0" indent="0" algn="l">
              <a:buNone/>
              <a:defRPr sz="2000" b="1" baseline="0">
                <a:solidFill>
                  <a:srgbClr val="8EC31F"/>
                </a:solidFill>
                <a:latin typeface="メイリオ" panose="020B0604030504040204" pitchFamily="50" charset="-128"/>
                <a:ea typeface="メイリオ" panose="020B0604030504040204" pitchFamily="50" charset="-128"/>
              </a:defRPr>
            </a:lvl1pPr>
          </a:lstStyle>
          <a:p>
            <a:pPr lvl="0"/>
            <a:r>
              <a:rPr kumimoji="1" lang="ja-JP" altLang="en-US" dirty="0"/>
              <a:t>ごあいさつ</a:t>
            </a:r>
          </a:p>
        </p:txBody>
      </p:sp>
      <p:sp>
        <p:nvSpPr>
          <p:cNvPr id="21" name="図プレースホルダー 29"/>
          <p:cNvSpPr>
            <a:spLocks noGrp="1"/>
          </p:cNvSpPr>
          <p:nvPr>
            <p:ph type="pic" sz="quarter" idx="16" hasCustomPrompt="1"/>
          </p:nvPr>
        </p:nvSpPr>
        <p:spPr>
          <a:xfrm>
            <a:off x="12052142" y="787791"/>
            <a:ext cx="2648108" cy="2719581"/>
          </a:xfrm>
          <a:prstGeom prst="ellipse">
            <a:avLst/>
          </a:prstGeom>
          <a:solidFill>
            <a:schemeClr val="bg1">
              <a:lumMod val="85000"/>
            </a:schemeClr>
          </a:solidFill>
          <a:ln w="38100">
            <a:solidFill>
              <a:srgbClr val="EEEF88"/>
            </a:solidFill>
          </a:ln>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400">
                <a:solidFill>
                  <a:srgbClr val="FF0000"/>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アイコンをクリックして画像を挿入</a:t>
            </a:r>
          </a:p>
        </p:txBody>
      </p:sp>
      <p:sp>
        <p:nvSpPr>
          <p:cNvPr id="22" name="図プレースホルダー 29"/>
          <p:cNvSpPr>
            <a:spLocks noGrp="1"/>
          </p:cNvSpPr>
          <p:nvPr>
            <p:ph type="pic" sz="quarter" idx="19" hasCustomPrompt="1"/>
          </p:nvPr>
        </p:nvSpPr>
        <p:spPr>
          <a:xfrm>
            <a:off x="8085826" y="1593273"/>
            <a:ext cx="1738872" cy="1785805"/>
          </a:xfrm>
          <a:prstGeom prst="ellipse">
            <a:avLst/>
          </a:prstGeom>
          <a:solidFill>
            <a:schemeClr val="bg1">
              <a:lumMod val="85000"/>
            </a:schemeClr>
          </a:solidFill>
          <a:ln w="38100">
            <a:solidFill>
              <a:srgbClr val="EEEF88"/>
            </a:solidFill>
          </a:ln>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400">
                <a:solidFill>
                  <a:srgbClr val="FF0000"/>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アイコンをクリックして画像を挿入</a:t>
            </a:r>
          </a:p>
        </p:txBody>
      </p:sp>
      <p:sp>
        <p:nvSpPr>
          <p:cNvPr id="23" name="図プレースホルダー 29"/>
          <p:cNvSpPr>
            <a:spLocks noGrp="1"/>
          </p:cNvSpPr>
          <p:nvPr>
            <p:ph type="pic" sz="quarter" idx="20" hasCustomPrompt="1"/>
          </p:nvPr>
        </p:nvSpPr>
        <p:spPr>
          <a:xfrm>
            <a:off x="10132637" y="2564483"/>
            <a:ext cx="1695958" cy="1741733"/>
          </a:xfrm>
          <a:prstGeom prst="ellipse">
            <a:avLst/>
          </a:prstGeom>
          <a:solidFill>
            <a:schemeClr val="bg1">
              <a:lumMod val="85000"/>
            </a:schemeClr>
          </a:solidFill>
          <a:ln w="38100">
            <a:solidFill>
              <a:srgbClr val="EEEF88"/>
            </a:solidFill>
          </a:ln>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400">
                <a:solidFill>
                  <a:srgbClr val="FF0000"/>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アイコンをクリックして画像を挿入</a:t>
            </a:r>
          </a:p>
        </p:txBody>
      </p:sp>
      <p:sp>
        <p:nvSpPr>
          <p:cNvPr id="41" name="テキスト プレースホルダー 515"/>
          <p:cNvSpPr>
            <a:spLocks noGrp="1"/>
          </p:cNvSpPr>
          <p:nvPr>
            <p:ph type="body" sz="quarter" idx="21" hasCustomPrompt="1"/>
          </p:nvPr>
        </p:nvSpPr>
        <p:spPr>
          <a:xfrm>
            <a:off x="833593" y="3796150"/>
            <a:ext cx="6330795" cy="1071272"/>
          </a:xfrm>
        </p:spPr>
        <p:txBody>
          <a:bodyPr lIns="0">
            <a:normAutofit/>
          </a:bodyPr>
          <a:lstStyle>
            <a:lvl1pPr marL="0" marR="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sz="1200">
                <a:solidFill>
                  <a:schemeClr val="tx1">
                    <a:lumMod val="65000"/>
                    <a:lumOff val="35000"/>
                  </a:schemeClr>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a:pPr>
            <a:r>
              <a:rPr lang="ja-JP" altLang="en-US" dirty="0"/>
              <a:t>メッセージを入力してください。メッセージを入力してください。メッセージを入力してください。メッセージを入力してください。メッセージを入力してください。メッセージを入力してください。</a:t>
            </a:r>
            <a:endParaRPr lang="en-US" altLang="ja-JP" dirty="0"/>
          </a:p>
        </p:txBody>
      </p:sp>
      <p:sp>
        <p:nvSpPr>
          <p:cNvPr id="42" name="テキスト プレースホルダー 24"/>
          <p:cNvSpPr>
            <a:spLocks noGrp="1"/>
          </p:cNvSpPr>
          <p:nvPr>
            <p:ph type="body" sz="quarter" idx="22" hasCustomPrompt="1"/>
          </p:nvPr>
        </p:nvSpPr>
        <p:spPr>
          <a:xfrm>
            <a:off x="833593" y="5450639"/>
            <a:ext cx="2910754" cy="376996"/>
          </a:xfrm>
        </p:spPr>
        <p:txBody>
          <a:bodyPr>
            <a:normAutofit/>
          </a:bodyPr>
          <a:lstStyle>
            <a:lvl1pPr marL="0" indent="0" algn="l">
              <a:buNone/>
              <a:defRPr sz="2000" b="1" baseline="0">
                <a:solidFill>
                  <a:srgbClr val="8EC31F"/>
                </a:solidFill>
                <a:latin typeface="メイリオ" panose="020B0604030504040204" pitchFamily="50" charset="-128"/>
                <a:ea typeface="メイリオ" panose="020B0604030504040204" pitchFamily="50" charset="-128"/>
              </a:defRPr>
            </a:lvl1pPr>
          </a:lstStyle>
          <a:p>
            <a:pPr lvl="0"/>
            <a:r>
              <a:rPr kumimoji="1" lang="ja-JP" altLang="en-US" dirty="0"/>
              <a:t>事業内容</a:t>
            </a:r>
          </a:p>
        </p:txBody>
      </p:sp>
      <p:sp>
        <p:nvSpPr>
          <p:cNvPr id="46" name="テキスト プレースホルダー 515"/>
          <p:cNvSpPr>
            <a:spLocks noGrp="1"/>
          </p:cNvSpPr>
          <p:nvPr>
            <p:ph type="body" sz="quarter" idx="23" hasCustomPrompt="1"/>
          </p:nvPr>
        </p:nvSpPr>
        <p:spPr>
          <a:xfrm>
            <a:off x="833593" y="5867710"/>
            <a:ext cx="6330795" cy="1071272"/>
          </a:xfrm>
        </p:spPr>
        <p:txBody>
          <a:bodyPr lIns="0">
            <a:normAutofit/>
          </a:bodyPr>
          <a:lstStyle>
            <a:lvl1pPr marL="0" marR="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sz="1200">
                <a:solidFill>
                  <a:schemeClr val="tx1">
                    <a:lumMod val="65000"/>
                    <a:lumOff val="35000"/>
                  </a:schemeClr>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a:pPr>
            <a:r>
              <a:rPr lang="ja-JP" altLang="en-US" dirty="0"/>
              <a:t>メッセージを入力してください。メッセージを入力してください。メッセージを入力してください。メッセージを入力してください。メッセージを入力してください。メッセージを入力してください。</a:t>
            </a:r>
            <a:endParaRPr lang="en-US" altLang="ja-JP" dirty="0"/>
          </a:p>
        </p:txBody>
      </p:sp>
      <p:sp>
        <p:nvSpPr>
          <p:cNvPr id="49" name="テキスト プレースホルダー 24"/>
          <p:cNvSpPr>
            <a:spLocks noGrp="1"/>
          </p:cNvSpPr>
          <p:nvPr>
            <p:ph type="body" sz="quarter" idx="25" hasCustomPrompt="1"/>
          </p:nvPr>
        </p:nvSpPr>
        <p:spPr>
          <a:xfrm>
            <a:off x="833593" y="7548867"/>
            <a:ext cx="2910754" cy="376996"/>
          </a:xfrm>
        </p:spPr>
        <p:txBody>
          <a:bodyPr>
            <a:normAutofit/>
          </a:bodyPr>
          <a:lstStyle>
            <a:lvl1pPr marL="0" indent="0" algn="l">
              <a:buNone/>
              <a:defRPr sz="2000" b="1" baseline="0">
                <a:solidFill>
                  <a:srgbClr val="8EC31F"/>
                </a:solidFill>
                <a:latin typeface="メイリオ" panose="020B0604030504040204" pitchFamily="50" charset="-128"/>
                <a:ea typeface="メイリオ" panose="020B0604030504040204" pitchFamily="50" charset="-128"/>
              </a:defRPr>
            </a:lvl1pPr>
          </a:lstStyle>
          <a:p>
            <a:pPr lvl="0"/>
            <a:r>
              <a:rPr kumimoji="1" lang="ja-JP" altLang="en-US" dirty="0"/>
              <a:t>サービス</a:t>
            </a:r>
          </a:p>
        </p:txBody>
      </p:sp>
      <p:sp>
        <p:nvSpPr>
          <p:cNvPr id="53" name="テキスト プレースホルダー 515"/>
          <p:cNvSpPr>
            <a:spLocks noGrp="1"/>
          </p:cNvSpPr>
          <p:nvPr>
            <p:ph type="body" sz="quarter" idx="26" hasCustomPrompt="1"/>
          </p:nvPr>
        </p:nvSpPr>
        <p:spPr>
          <a:xfrm>
            <a:off x="833593" y="7965937"/>
            <a:ext cx="6330795" cy="1845478"/>
          </a:xfrm>
        </p:spPr>
        <p:txBody>
          <a:bodyPr lIns="0">
            <a:normAutofit/>
          </a:bodyPr>
          <a:lstStyle>
            <a:lvl1pPr marL="0" marR="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sz="1200">
                <a:solidFill>
                  <a:schemeClr val="tx1">
                    <a:lumMod val="65000"/>
                    <a:lumOff val="35000"/>
                  </a:schemeClr>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ts val="2000"/>
              </a:lnSpc>
              <a:spcBef>
                <a:spcPts val="827"/>
              </a:spcBef>
              <a:spcAft>
                <a:spcPts val="0"/>
              </a:spcAft>
              <a:buClrTx/>
              <a:buSzTx/>
              <a:buFont typeface="Arial" panose="020B0604020202020204" pitchFamily="34" charset="0"/>
              <a:buNone/>
              <a:tabLst/>
              <a:defRPr/>
            </a:pPr>
            <a:r>
              <a:rPr lang="ja-JP" altLang="en-US" dirty="0"/>
              <a:t>メッセージを入力してください。メッセージを入力してください。メッセージを入力してください。メッセージを入力してください。メッセージを入力してください。メッセージを入力してください。</a:t>
            </a:r>
            <a:endParaRPr lang="en-US" altLang="ja-JP" dirty="0"/>
          </a:p>
        </p:txBody>
      </p:sp>
      <p:sp>
        <p:nvSpPr>
          <p:cNvPr id="54" name="テキスト プレースホルダー 24"/>
          <p:cNvSpPr>
            <a:spLocks noGrp="1"/>
          </p:cNvSpPr>
          <p:nvPr>
            <p:ph type="body" sz="quarter" idx="27" hasCustomPrompt="1"/>
          </p:nvPr>
        </p:nvSpPr>
        <p:spPr>
          <a:xfrm>
            <a:off x="8387944" y="5450639"/>
            <a:ext cx="2910754" cy="376996"/>
          </a:xfrm>
        </p:spPr>
        <p:txBody>
          <a:bodyPr>
            <a:normAutofit/>
          </a:bodyPr>
          <a:lstStyle>
            <a:lvl1pPr marL="0" indent="0" algn="l">
              <a:buNone/>
              <a:defRPr sz="2000" b="1" baseline="0">
                <a:solidFill>
                  <a:srgbClr val="8EC31F"/>
                </a:solidFill>
                <a:latin typeface="メイリオ" panose="020B0604030504040204" pitchFamily="50" charset="-128"/>
                <a:ea typeface="メイリオ" panose="020B0604030504040204" pitchFamily="50" charset="-128"/>
              </a:defRPr>
            </a:lvl1pPr>
          </a:lstStyle>
          <a:p>
            <a:pPr lvl="0"/>
            <a:r>
              <a:rPr kumimoji="1" lang="ja-JP" altLang="en-US" dirty="0"/>
              <a:t>会社概要</a:t>
            </a:r>
          </a:p>
        </p:txBody>
      </p:sp>
      <p:sp>
        <p:nvSpPr>
          <p:cNvPr id="59" name="テキスト プレースホルダー 24"/>
          <p:cNvSpPr>
            <a:spLocks noGrp="1"/>
          </p:cNvSpPr>
          <p:nvPr>
            <p:ph type="body" sz="quarter" idx="29" hasCustomPrompt="1"/>
          </p:nvPr>
        </p:nvSpPr>
        <p:spPr>
          <a:xfrm>
            <a:off x="8387944" y="7548867"/>
            <a:ext cx="2910754" cy="376996"/>
          </a:xfrm>
        </p:spPr>
        <p:txBody>
          <a:bodyPr>
            <a:normAutofit/>
          </a:bodyPr>
          <a:lstStyle>
            <a:lvl1pPr marL="0" indent="0" algn="l">
              <a:buNone/>
              <a:defRPr sz="2000" b="1" baseline="0">
                <a:solidFill>
                  <a:srgbClr val="8EC31F"/>
                </a:solidFill>
                <a:latin typeface="メイリオ" panose="020B0604030504040204" pitchFamily="50" charset="-128"/>
                <a:ea typeface="メイリオ" panose="020B0604030504040204" pitchFamily="50" charset="-128"/>
              </a:defRPr>
            </a:lvl1pPr>
          </a:lstStyle>
          <a:p>
            <a:pPr lvl="0"/>
            <a:r>
              <a:rPr kumimoji="1" lang="ja-JP" altLang="en-US" dirty="0"/>
              <a:t>沿革</a:t>
            </a:r>
          </a:p>
        </p:txBody>
      </p:sp>
      <p:sp>
        <p:nvSpPr>
          <p:cNvPr id="64" name="図プレースホルダー 29"/>
          <p:cNvSpPr>
            <a:spLocks noGrp="1"/>
          </p:cNvSpPr>
          <p:nvPr>
            <p:ph type="pic" sz="quarter" idx="31" hasCustomPrompt="1"/>
          </p:nvPr>
        </p:nvSpPr>
        <p:spPr>
          <a:xfrm>
            <a:off x="4520455" y="703453"/>
            <a:ext cx="2616925" cy="2687557"/>
          </a:xfrm>
          <a:prstGeom prst="ellipse">
            <a:avLst/>
          </a:prstGeom>
          <a:solidFill>
            <a:schemeClr val="bg1">
              <a:lumMod val="85000"/>
            </a:schemeClr>
          </a:solidFill>
          <a:ln w="38100">
            <a:solidFill>
              <a:srgbClr val="EEEF88"/>
            </a:solidFill>
          </a:ln>
        </p:spPr>
        <p:txBody>
          <a:bodyPr>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400">
                <a:solidFill>
                  <a:srgbClr val="FF0000"/>
                </a:solidFill>
                <a:latin typeface="メイリオ" panose="020B0604030504040204" pitchFamily="50" charset="-128"/>
                <a:ea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アイコンをクリックして画像を挿入</a:t>
            </a:r>
          </a:p>
        </p:txBody>
      </p:sp>
      <p:sp>
        <p:nvSpPr>
          <p:cNvPr id="47" name="テキスト プレースホルダー 18"/>
          <p:cNvSpPr>
            <a:spLocks noGrp="1"/>
          </p:cNvSpPr>
          <p:nvPr>
            <p:ph type="body" sz="quarter" idx="24" hasCustomPrompt="1"/>
          </p:nvPr>
        </p:nvSpPr>
        <p:spPr>
          <a:xfrm>
            <a:off x="833593" y="1404321"/>
            <a:ext cx="6289528" cy="1288227"/>
          </a:xfrm>
        </p:spPr>
        <p:txBody>
          <a:bodyPr lIns="0" anchor="ctr" anchorCtr="0">
            <a:noAutofit/>
          </a:bodyPr>
          <a:lstStyle>
            <a:lvl1pPr marL="0" marR="0" indent="0" algn="l" defTabSz="1425550" rtl="0" eaLnBrk="1" fontAlgn="auto" latinLnBrk="0" hangingPunct="1">
              <a:lnSpc>
                <a:spcPts val="4000"/>
              </a:lnSpc>
              <a:spcBef>
                <a:spcPts val="1559"/>
              </a:spcBef>
              <a:spcAft>
                <a:spcPts val="0"/>
              </a:spcAft>
              <a:buClrTx/>
              <a:buSzTx/>
              <a:buFont typeface="Arial" panose="020B0604020202020204" pitchFamily="34" charset="0"/>
              <a:buNone/>
              <a:tabLst/>
              <a:defRPr sz="3000" b="0">
                <a:solidFill>
                  <a:srgbClr val="4F4C4D"/>
                </a:solidFill>
                <a:effectLst>
                  <a:outerShdw dist="38100" dir="5400000" algn="t" rotWithShape="0">
                    <a:schemeClr val="bg1">
                      <a:alpha val="40000"/>
                    </a:schemeClr>
                  </a:outerShdw>
                </a:effectLst>
                <a:latin typeface="HGP明朝E" panose="02020900000000000000" pitchFamily="18" charset="-128"/>
                <a:ea typeface="HGP明朝E" panose="02020900000000000000" pitchFamily="18" charset="-128"/>
              </a:defRPr>
            </a:lvl1pPr>
            <a:lvl2pPr>
              <a:defRPr sz="2000">
                <a:latin typeface="メイリオ" panose="020B0604030504040204" pitchFamily="50" charset="-128"/>
                <a:ea typeface="メイリオ" panose="020B0604030504040204" pitchFamily="50" charset="-128"/>
              </a:defRPr>
            </a:lvl2pPr>
            <a:lvl3pPr>
              <a:defRPr sz="2000">
                <a:latin typeface="メイリオ" panose="020B0604030504040204" pitchFamily="50" charset="-128"/>
                <a:ea typeface="メイリオ" panose="020B0604030504040204" pitchFamily="50" charset="-128"/>
              </a:defRPr>
            </a:lvl3pPr>
            <a:lvl4pPr>
              <a:defRPr sz="2000">
                <a:latin typeface="メイリオ" panose="020B0604030504040204" pitchFamily="50" charset="-128"/>
                <a:ea typeface="メイリオ" panose="020B0604030504040204" pitchFamily="50" charset="-128"/>
              </a:defRPr>
            </a:lvl4pPr>
            <a:lvl5pPr>
              <a:defRPr sz="2000">
                <a:latin typeface="メイリオ" panose="020B0604030504040204" pitchFamily="50" charset="-128"/>
                <a:ea typeface="メイリオ" panose="020B0604030504040204" pitchFamily="50" charset="-128"/>
              </a:defRPr>
            </a:lvl5pPr>
          </a:lstStyle>
          <a:p>
            <a:pPr marL="0" marR="0" lvl="0" indent="0" algn="l" defTabSz="1425550" rtl="0" eaLnBrk="1" fontAlgn="auto" latinLnBrk="0" hangingPunct="1">
              <a:lnSpc>
                <a:spcPct val="90000"/>
              </a:lnSpc>
              <a:spcBef>
                <a:spcPts val="1559"/>
              </a:spcBef>
              <a:spcAft>
                <a:spcPts val="0"/>
              </a:spcAft>
              <a:buClrTx/>
              <a:buSzTx/>
              <a:buFont typeface="Arial" panose="020B0604020202020204" pitchFamily="34" charset="0"/>
              <a:buNone/>
              <a:tabLst/>
              <a:defRPr/>
            </a:pPr>
            <a:r>
              <a:rPr kumimoji="1" lang="ja-JP" altLang="en-US" dirty="0"/>
              <a:t>キャッチコピーをいれましょう</a:t>
            </a:r>
          </a:p>
        </p:txBody>
      </p:sp>
    </p:spTree>
    <p:extLst>
      <p:ext uri="{BB962C8B-B14F-4D97-AF65-F5344CB8AC3E}">
        <p14:creationId xmlns:p14="http://schemas.microsoft.com/office/powerpoint/2010/main" xmlns="" val="2537062186"/>
      </p:ext>
    </p:extLst>
  </p:cSld>
  <p:clrMapOvr>
    <a:masterClrMapping/>
  </p:clrMapOvr>
  <p:extLst mod="1">
    <p:ext uri="{DCECCB84-F9BA-43D5-87BE-67443E8EF086}">
      <p15:sldGuideLst xmlns:p15="http://schemas.microsoft.com/office/powerpoint/2012/main" xmlns="">
        <p15:guide id="1" orient="horz" pos="238" userDrawn="1">
          <p15:clr>
            <a:srgbClr val="FBAE40"/>
          </p15:clr>
        </p15:guide>
        <p15:guide id="2" pos="4513" userDrawn="1">
          <p15:clr>
            <a:srgbClr val="FBAE40"/>
          </p15:clr>
        </p15:guide>
        <p15:guide id="3" orient="horz" pos="6484" userDrawn="1">
          <p15:clr>
            <a:srgbClr val="FBAE40"/>
          </p15:clr>
        </p15:guide>
        <p15:guide id="4" pos="244" userDrawn="1">
          <p15:clr>
            <a:srgbClr val="FBAE40"/>
          </p15:clr>
        </p15:guide>
        <p15:guide id="5" pos="9260" userDrawn="1">
          <p15:clr>
            <a:srgbClr val="FBAE40"/>
          </p15:clr>
        </p15:guide>
        <p15:guide id="6" orient="horz" pos="1047" userDrawn="1">
          <p15:clr>
            <a:srgbClr val="FBAE40"/>
          </p15:clr>
        </p15:guide>
        <p15:guide id="7" orient="horz" pos="2164" userDrawn="1">
          <p15:clr>
            <a:srgbClr val="FBAE40"/>
          </p15:clr>
        </p15:guide>
        <p15:guide id="8" pos="4762" userDrawn="1">
          <p15:clr>
            <a:srgbClr val="FBAE40"/>
          </p15:clr>
        </p15:guide>
        <p15:guide id="9" pos="50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125884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209245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322307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331503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232660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75902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DAE614-DE6E-4907-80F9-F9F61ED202EB}" type="datetimeFigureOut">
              <a:rPr kumimoji="1" lang="ja-JP" altLang="en-US" smtClean="0"/>
              <a:pPr/>
              <a:t>2016/12/12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295792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24DAE614-DE6E-4907-80F9-F9F61ED202EB}" type="datetimeFigureOut">
              <a:rPr kumimoji="1" lang="ja-JP" altLang="en-US" smtClean="0"/>
              <a:pPr/>
              <a:t>2016/12/12</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2659BD3B-2A0B-4677-AF33-A349F1878639}" type="slidenum">
              <a:rPr kumimoji="1" lang="ja-JP" altLang="en-US" smtClean="0"/>
              <a:pPr/>
              <a:t>&lt;#&gt;</a:t>
            </a:fld>
            <a:endParaRPr kumimoji="1" lang="ja-JP" altLang="en-US"/>
          </a:p>
        </p:txBody>
      </p:sp>
    </p:spTree>
    <p:extLst>
      <p:ext uri="{BB962C8B-B14F-4D97-AF65-F5344CB8AC3E}">
        <p14:creationId xmlns:p14="http://schemas.microsoft.com/office/powerpoint/2010/main" xmlns="" val="22792086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73" r:id="rId3"/>
    <p:sldLayoutId id="2147483685"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532914" y="0"/>
            <a:ext cx="7586436" cy="106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1154" y="7170057"/>
            <a:ext cx="15118196" cy="3521756"/>
          </a:xfrm>
          <a:prstGeom prst="rect">
            <a:avLst/>
          </a:prstGeom>
          <a:solidFill>
            <a:srgbClr val="54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プレースホルダー 30"/>
          <p:cNvSpPr>
            <a:spLocks noGrp="1"/>
          </p:cNvSpPr>
          <p:nvPr>
            <p:ph type="body" sz="quarter" idx="12"/>
          </p:nvPr>
        </p:nvSpPr>
        <p:spPr>
          <a:xfrm>
            <a:off x="553978" y="7414983"/>
            <a:ext cx="3933314" cy="427037"/>
          </a:xfrm>
        </p:spPr>
        <p:txBody>
          <a:bodyPr/>
          <a:lstStyle/>
          <a:p>
            <a:r>
              <a:rPr kumimoji="1" lang="en-US" altLang="ja-JP" dirty="0"/>
              <a:t>NPO</a:t>
            </a:r>
            <a:r>
              <a:rPr kumimoji="1" lang="ja-JP" altLang="en-US" dirty="0"/>
              <a:t>法人ら</a:t>
            </a:r>
            <a:r>
              <a:rPr kumimoji="1" lang="ja-JP" altLang="en-US" dirty="0" err="1"/>
              <a:t>んぐ</a:t>
            </a:r>
            <a:r>
              <a:rPr kumimoji="1" lang="ja-JP" altLang="en-US" dirty="0"/>
              <a:t>・ざーむ</a:t>
            </a:r>
          </a:p>
        </p:txBody>
      </p:sp>
      <p:sp>
        <p:nvSpPr>
          <p:cNvPr id="32" name="テキスト プレースホルダー 31"/>
          <p:cNvSpPr>
            <a:spLocks noGrp="1"/>
          </p:cNvSpPr>
          <p:nvPr>
            <p:ph type="body" sz="quarter" idx="13"/>
          </p:nvPr>
        </p:nvSpPr>
        <p:spPr>
          <a:xfrm>
            <a:off x="553978" y="7849289"/>
            <a:ext cx="3933314" cy="279553"/>
          </a:xfrm>
        </p:spPr>
        <p:txBody>
          <a:bodyPr/>
          <a:lstStyle/>
          <a:p>
            <a:r>
              <a:rPr kumimoji="1" lang="ja-JP" altLang="en-US" dirty="0"/>
              <a:t>〒</a:t>
            </a:r>
            <a:r>
              <a:rPr kumimoji="1" lang="en-US" altLang="ja-JP" dirty="0"/>
              <a:t>697-0023</a:t>
            </a:r>
            <a:r>
              <a:rPr lang="ja-JP" altLang="en-US" dirty="0"/>
              <a:t> 島根県浜田市長沢町</a:t>
            </a:r>
            <a:r>
              <a:rPr lang="en-US" altLang="ja-JP" dirty="0"/>
              <a:t>334-3</a:t>
            </a:r>
            <a:endParaRPr kumimoji="1" lang="ja-JP" altLang="en-US" dirty="0"/>
          </a:p>
        </p:txBody>
      </p:sp>
      <p:sp>
        <p:nvSpPr>
          <p:cNvPr id="33" name="テキスト プレースホルダー 32"/>
          <p:cNvSpPr>
            <a:spLocks noGrp="1"/>
          </p:cNvSpPr>
          <p:nvPr>
            <p:ph type="body" sz="quarter" idx="14"/>
          </p:nvPr>
        </p:nvSpPr>
        <p:spPr>
          <a:xfrm>
            <a:off x="553978" y="8104193"/>
            <a:ext cx="3933314" cy="279553"/>
          </a:xfrm>
        </p:spPr>
        <p:txBody>
          <a:bodyPr/>
          <a:lstStyle/>
          <a:p>
            <a:r>
              <a:rPr kumimoji="1" lang="en-US" altLang="ja-JP" dirty="0"/>
              <a:t>Tel/Fax</a:t>
            </a:r>
            <a:r>
              <a:rPr kumimoji="1" lang="ja-JP" altLang="en-US" dirty="0"/>
              <a:t>：</a:t>
            </a:r>
            <a:r>
              <a:rPr kumimoji="1" lang="en-US" altLang="ja-JP" dirty="0"/>
              <a:t>0855-23-4562</a:t>
            </a:r>
            <a:endParaRPr kumimoji="1" lang="ja-JP" altLang="en-US" dirty="0"/>
          </a:p>
        </p:txBody>
      </p:sp>
      <p:sp>
        <p:nvSpPr>
          <p:cNvPr id="34" name="テキスト プレースホルダー 33"/>
          <p:cNvSpPr>
            <a:spLocks noGrp="1"/>
          </p:cNvSpPr>
          <p:nvPr>
            <p:ph type="body" sz="quarter" idx="15"/>
          </p:nvPr>
        </p:nvSpPr>
        <p:spPr>
          <a:xfrm>
            <a:off x="553978" y="8654946"/>
            <a:ext cx="3933314" cy="279553"/>
          </a:xfrm>
        </p:spPr>
        <p:txBody>
          <a:bodyPr/>
          <a:lstStyle/>
          <a:p>
            <a:r>
              <a:rPr kumimoji="1" lang="en-US" altLang="ja-JP" dirty="0"/>
              <a:t>URL</a:t>
            </a:r>
            <a:r>
              <a:rPr kumimoji="1" lang="ja-JP" altLang="en-US" dirty="0"/>
              <a:t>：</a:t>
            </a:r>
            <a:r>
              <a:rPr lang="en-US" altLang="ja-JP" dirty="0"/>
              <a:t>http://rng-zrm.com/</a:t>
            </a:r>
            <a:endParaRPr kumimoji="1" lang="ja-JP" altLang="en-US" dirty="0"/>
          </a:p>
        </p:txBody>
      </p:sp>
      <p:sp>
        <p:nvSpPr>
          <p:cNvPr id="35" name="テキスト プレースホルダー 34"/>
          <p:cNvSpPr>
            <a:spLocks noGrp="1"/>
          </p:cNvSpPr>
          <p:nvPr>
            <p:ph type="body" sz="quarter" idx="16"/>
          </p:nvPr>
        </p:nvSpPr>
        <p:spPr>
          <a:xfrm>
            <a:off x="553978" y="8372745"/>
            <a:ext cx="4320000" cy="279553"/>
          </a:xfrm>
        </p:spPr>
        <p:txBody>
          <a:bodyPr/>
          <a:lstStyle/>
          <a:p>
            <a:r>
              <a:rPr kumimoji="1" lang="en-US" altLang="ja-JP" dirty="0"/>
              <a:t>E-mail</a:t>
            </a:r>
            <a:r>
              <a:rPr kumimoji="1" lang="ja-JP" altLang="en-US" dirty="0"/>
              <a:t>：</a:t>
            </a:r>
            <a:r>
              <a:rPr kumimoji="1" lang="en-US" altLang="ja-JP" dirty="0"/>
              <a:t>youkouiihitokimeki12@peach.ocn.ne.jp</a:t>
            </a:r>
            <a:endParaRPr kumimoji="1" lang="ja-JP" altLang="en-US" dirty="0"/>
          </a:p>
        </p:txBody>
      </p:sp>
      <p:pic>
        <p:nvPicPr>
          <p:cNvPr id="15" name="図プレースホルダー 14"/>
          <p:cNvPicPr>
            <a:picLocks noGrp="1" noChangeAspect="1"/>
          </p:cNvPicPr>
          <p:nvPr>
            <p:ph type="pic" sz="quarter" idx="19"/>
          </p:nvPr>
        </p:nvPicPr>
        <p:blipFill>
          <a:blip r:embed="rId2" cstate="print">
            <a:extLst>
              <a:ext uri="{28A0092B-C50C-407E-A947-70E740481C1C}">
                <a14:useLocalDpi xmlns:a14="http://schemas.microsoft.com/office/drawing/2010/main" xmlns="" val="0"/>
              </a:ext>
            </a:extLst>
          </a:blip>
          <a:stretch>
            <a:fillRect/>
          </a:stretch>
        </p:blipFill>
        <p:spPr>
          <a:xfrm>
            <a:off x="5045909" y="8551782"/>
            <a:ext cx="2036762" cy="2036762"/>
          </a:xfrm>
        </p:spPr>
      </p:pic>
      <p:pic>
        <p:nvPicPr>
          <p:cNvPr id="18" name="図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97794" y="8859441"/>
            <a:ext cx="2036762" cy="1527572"/>
          </a:xfrm>
          <a:prstGeom prst="rect">
            <a:avLst/>
          </a:prstGeom>
        </p:spPr>
      </p:pic>
      <p:pic>
        <p:nvPicPr>
          <p:cNvPr id="19" name="図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3978" y="9199122"/>
            <a:ext cx="1057275" cy="1057275"/>
          </a:xfrm>
          <a:prstGeom prst="rect">
            <a:avLst/>
          </a:prstGeom>
        </p:spPr>
      </p:pic>
      <p:grpSp>
        <p:nvGrpSpPr>
          <p:cNvPr id="27" name="グループ化 26"/>
          <p:cNvGrpSpPr/>
          <p:nvPr/>
        </p:nvGrpSpPr>
        <p:grpSpPr>
          <a:xfrm>
            <a:off x="553978" y="403316"/>
            <a:ext cx="365477" cy="209811"/>
            <a:chOff x="11123901" y="4502726"/>
            <a:chExt cx="748145" cy="429491"/>
          </a:xfrm>
        </p:grpSpPr>
        <p:sp>
          <p:nvSpPr>
            <p:cNvPr id="28" name="楕円 27"/>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テキスト プレースホルダー 248"/>
          <p:cNvSpPr txBox="1">
            <a:spLocks/>
          </p:cNvSpPr>
          <p:nvPr/>
        </p:nvSpPr>
        <p:spPr>
          <a:xfrm>
            <a:off x="989057" y="346166"/>
            <a:ext cx="839743" cy="376996"/>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a:lstStyle>
          <a:p>
            <a:pPr marL="0" indent="0">
              <a:buNone/>
            </a:pPr>
            <a:r>
              <a:rPr lang="ja-JP" altLang="en-US" sz="2000" dirty="0" smtClean="0">
                <a:solidFill>
                  <a:srgbClr val="54D82F"/>
                </a:solidFill>
                <a:latin typeface="メイリオ" panose="020B0604030504040204" pitchFamily="50" charset="-128"/>
                <a:ea typeface="メイリオ" panose="020B0604030504040204" pitchFamily="50" charset="-128"/>
              </a:rPr>
              <a:t>沿革</a:t>
            </a:r>
            <a:endParaRPr lang="ja-JP" altLang="en-US" sz="2000" dirty="0">
              <a:solidFill>
                <a:srgbClr val="54D82F"/>
              </a:solidFill>
              <a:latin typeface="メイリオ" panose="020B0604030504040204" pitchFamily="50" charset="-128"/>
              <a:ea typeface="メイリオ" panose="020B0604030504040204" pitchFamily="50" charset="-128"/>
            </a:endParaRPr>
          </a:p>
        </p:txBody>
      </p:sp>
      <p:graphicFrame>
        <p:nvGraphicFramePr>
          <p:cNvPr id="39" name="表プレースホルダー 11"/>
          <p:cNvGraphicFramePr>
            <a:graphicFrameLocks/>
          </p:cNvGraphicFramePr>
          <p:nvPr>
            <p:extLst>
              <p:ext uri="{D42A27DB-BD31-4B8C-83A1-F6EECF244321}">
                <p14:modId xmlns:p14="http://schemas.microsoft.com/office/powerpoint/2010/main" xmlns="" val="11953849"/>
              </p:ext>
            </p:extLst>
          </p:nvPr>
        </p:nvGraphicFramePr>
        <p:xfrm>
          <a:off x="407964" y="613424"/>
          <a:ext cx="5781821" cy="3291840"/>
        </p:xfrm>
        <a:graphic>
          <a:graphicData uri="http://schemas.openxmlformats.org/drawingml/2006/table">
            <a:tbl>
              <a:tblPr firstCol="1">
                <a:tableStyleId>{5C22544A-7EE6-4342-B048-85BDC9FD1C3A}</a:tableStyleId>
              </a:tblPr>
              <a:tblGrid>
                <a:gridCol w="126608">
                  <a:extLst>
                    <a:ext uri="{9D8B030D-6E8A-4147-A177-3AD203B41FA5}">
                      <a16:colId xmlns:a16="http://schemas.microsoft.com/office/drawing/2014/main" xmlns="" val="1710962730"/>
                    </a:ext>
                  </a:extLst>
                </a:gridCol>
                <a:gridCol w="5655213">
                  <a:extLst>
                    <a:ext uri="{9D8B030D-6E8A-4147-A177-3AD203B41FA5}">
                      <a16:colId xmlns:a16="http://schemas.microsoft.com/office/drawing/2014/main" xmlns="" val="2764420794"/>
                    </a:ext>
                  </a:extLst>
                </a:gridCol>
              </a:tblGrid>
              <a:tr h="1020675">
                <a:tc>
                  <a:txBody>
                    <a:bodyPr/>
                    <a:lstStyle/>
                    <a:p>
                      <a:endParaRPr kumimoji="1" lang="ja-JP" altLang="en-US" sz="1200" b="0" baseline="0" dirty="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kumimoji="1" lang="en-US" altLang="ja-JP" sz="1200" b="0" baseline="0" dirty="0" smtClean="0">
                          <a:solidFill>
                            <a:schemeClr val="tx1"/>
                          </a:solidFill>
                          <a:latin typeface="ＭＳ 明朝" pitchFamily="17" charset="-128"/>
                          <a:ea typeface="ＭＳ 明朝" pitchFamily="17" charset="-128"/>
                        </a:rPr>
                        <a:t>2003</a:t>
                      </a:r>
                      <a:r>
                        <a:rPr kumimoji="1" lang="ja-JP" altLang="en-US" sz="1200" b="0" baseline="0" dirty="0" smtClean="0">
                          <a:solidFill>
                            <a:schemeClr val="tx1"/>
                          </a:solidFill>
                          <a:latin typeface="ＭＳ 明朝" pitchFamily="17" charset="-128"/>
                          <a:ea typeface="ＭＳ 明朝" pitchFamily="17" charset="-128"/>
                        </a:rPr>
                        <a:t>年　　石見産業支援センター</a:t>
                      </a:r>
                      <a:r>
                        <a:rPr kumimoji="1" lang="en-US" altLang="ja-JP" sz="1200" b="0" baseline="0" dirty="0" smtClean="0">
                          <a:solidFill>
                            <a:schemeClr val="tx1"/>
                          </a:solidFill>
                          <a:latin typeface="ＭＳ 明朝" pitchFamily="17" charset="-128"/>
                          <a:ea typeface="ＭＳ 明朝" pitchFamily="17" charset="-128"/>
                        </a:rPr>
                        <a:t>(</a:t>
                      </a:r>
                      <a:r>
                        <a:rPr kumimoji="1" lang="ja-JP" altLang="en-US" sz="1200" b="0" baseline="0" dirty="0" smtClean="0">
                          <a:solidFill>
                            <a:schemeClr val="tx1"/>
                          </a:solidFill>
                          <a:latin typeface="ＭＳ 明朝" pitchFamily="17" charset="-128"/>
                          <a:ea typeface="ＭＳ 明朝" pitchFamily="17" charset="-128"/>
                        </a:rPr>
                        <a:t>いわみぷらっと</a:t>
                      </a:r>
                      <a:r>
                        <a:rPr kumimoji="1" lang="en-US" altLang="ja-JP" sz="1200" b="0" baseline="0" dirty="0" smtClean="0">
                          <a:solidFill>
                            <a:schemeClr val="tx1"/>
                          </a:solidFill>
                          <a:latin typeface="ＭＳ 明朝" pitchFamily="17" charset="-128"/>
                          <a:ea typeface="ＭＳ 明朝" pitchFamily="17" charset="-128"/>
                        </a:rPr>
                        <a:t>)</a:t>
                      </a:r>
                      <a:r>
                        <a:rPr kumimoji="1" lang="ja-JP" altLang="en-US" sz="1200" b="0" baseline="0" dirty="0" smtClean="0">
                          <a:solidFill>
                            <a:schemeClr val="tx1"/>
                          </a:solidFill>
                          <a:latin typeface="ＭＳ 明朝" pitchFamily="17" charset="-128"/>
                          <a:ea typeface="ＭＳ 明朝" pitchFamily="17" charset="-128"/>
                        </a:rPr>
                        <a:t>のインキュベーションルーム　　　　</a:t>
                      </a:r>
                      <a:endParaRPr kumimoji="1" lang="en-US" altLang="ja-JP" sz="1200" b="0" baseline="0" dirty="0" smtClean="0">
                        <a:solidFill>
                          <a:schemeClr val="tx1"/>
                        </a:solidFill>
                        <a:latin typeface="ＭＳ 明朝" pitchFamily="17" charset="-128"/>
                        <a:ea typeface="ＭＳ 明朝" pitchFamily="17" charset="-128"/>
                      </a:endParaRPr>
                    </a:p>
                    <a:p>
                      <a:pPr marL="0" marR="0" indent="0" algn="l" defTabSz="142555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tx1"/>
                          </a:solidFill>
                          <a:latin typeface="ＭＳ 明朝" pitchFamily="17" charset="-128"/>
                          <a:ea typeface="ＭＳ 明朝" pitchFamily="17" charset="-128"/>
                        </a:rPr>
                        <a:t>　　　　　の</a:t>
                      </a:r>
                      <a:r>
                        <a:rPr kumimoji="1" lang="en-US" altLang="ja-JP" sz="1200" b="0" baseline="0" dirty="0" smtClean="0">
                          <a:solidFill>
                            <a:schemeClr val="tx1"/>
                          </a:solidFill>
                          <a:latin typeface="ＭＳ 明朝" pitchFamily="17" charset="-128"/>
                          <a:ea typeface="ＭＳ 明朝" pitchFamily="17" charset="-128"/>
                        </a:rPr>
                        <a:t>1</a:t>
                      </a:r>
                      <a:r>
                        <a:rPr kumimoji="1" lang="ja-JP" altLang="en-US" sz="1200" b="0" baseline="0" dirty="0" smtClean="0">
                          <a:solidFill>
                            <a:schemeClr val="tx1"/>
                          </a:solidFill>
                          <a:latin typeface="ＭＳ 明朝" pitchFamily="17" charset="-128"/>
                          <a:ea typeface="ＭＳ 明朝" pitchFamily="17" charset="-128"/>
                        </a:rPr>
                        <a:t>ブースを仮事務所に設立以来、島根県広域を中心に少子化対策問題　　</a:t>
                      </a:r>
                      <a:endParaRPr kumimoji="1" lang="en-US" altLang="ja-JP" sz="1200" b="0" baseline="0" dirty="0" smtClean="0">
                        <a:solidFill>
                          <a:schemeClr val="tx1"/>
                        </a:solidFill>
                        <a:latin typeface="ＭＳ 明朝" pitchFamily="17" charset="-128"/>
                        <a:ea typeface="ＭＳ 明朝" pitchFamily="17" charset="-128"/>
                      </a:endParaRPr>
                    </a:p>
                    <a:p>
                      <a:pPr marL="0" marR="0" indent="0" algn="l" defTabSz="142555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tx1"/>
                          </a:solidFill>
                          <a:latin typeface="ＭＳ 明朝" pitchFamily="17" charset="-128"/>
                          <a:ea typeface="ＭＳ 明朝" pitchFamily="17" charset="-128"/>
                        </a:rPr>
                        <a:t>　　　　　に取り組み、独身男女の結婚支援として出会いの場（四季のイベント</a:t>
                      </a:r>
                      <a:endParaRPr kumimoji="1" lang="en-US" altLang="ja-JP" sz="1200" b="0" baseline="0" dirty="0" smtClean="0">
                        <a:solidFill>
                          <a:schemeClr val="tx1"/>
                        </a:solidFill>
                        <a:latin typeface="ＭＳ 明朝" pitchFamily="17" charset="-128"/>
                        <a:ea typeface="ＭＳ 明朝" pitchFamily="17" charset="-128"/>
                      </a:endParaRPr>
                    </a:p>
                    <a:p>
                      <a:pPr marL="0" marR="0" indent="0" algn="l" defTabSz="142555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tx1"/>
                          </a:solidFill>
                          <a:latin typeface="ＭＳ 明朝" pitchFamily="17" charset="-128"/>
                          <a:ea typeface="ＭＳ 明朝" pitchFamily="17" charset="-128"/>
                        </a:rPr>
                        <a:t>　　　　　等）を開催する中で若者の居場所の必要性を感じ、対象者が気軽に相</a:t>
                      </a:r>
                      <a:endParaRPr kumimoji="1" lang="en-US" altLang="ja-JP" sz="1200" b="0" baseline="0" dirty="0" smtClean="0">
                        <a:solidFill>
                          <a:schemeClr val="tx1"/>
                        </a:solidFill>
                        <a:latin typeface="ＭＳ 明朝" pitchFamily="17" charset="-128"/>
                        <a:ea typeface="ＭＳ 明朝" pitchFamily="17" charset="-128"/>
                      </a:endParaRPr>
                    </a:p>
                    <a:p>
                      <a:pPr marL="0" marR="0" indent="0" algn="l" defTabSz="1425550" rtl="0" eaLnBrk="1" fontAlgn="auto" latinLnBrk="0" hangingPunct="1">
                        <a:lnSpc>
                          <a:spcPct val="100000"/>
                        </a:lnSpc>
                        <a:spcBef>
                          <a:spcPts val="0"/>
                        </a:spcBef>
                        <a:spcAft>
                          <a:spcPts val="0"/>
                        </a:spcAft>
                        <a:buClrTx/>
                        <a:buSzTx/>
                        <a:buFontTx/>
                        <a:buNone/>
                        <a:tabLst/>
                        <a:defRPr/>
                      </a:pPr>
                      <a:r>
                        <a:rPr kumimoji="1" lang="ja-JP" altLang="en-US" sz="1200" b="0" baseline="0" dirty="0" smtClean="0">
                          <a:solidFill>
                            <a:schemeClr val="tx1"/>
                          </a:solidFill>
                          <a:latin typeface="ＭＳ 明朝" pitchFamily="17" charset="-128"/>
                          <a:ea typeface="ＭＳ 明朝" pitchFamily="17" charset="-128"/>
                        </a:rPr>
                        <a:t>　　　　　談に来られる場所探しをしました。</a:t>
                      </a:r>
                      <a:endParaRPr kumimoji="1" lang="en-US" altLang="ja-JP" sz="1200" b="0" baseline="0" dirty="0" smtClean="0">
                        <a:solidFill>
                          <a:schemeClr val="tx1"/>
                        </a:solidFill>
                        <a:latin typeface="ＭＳ 明朝" pitchFamily="17" charset="-128"/>
                        <a:ea typeface="ＭＳ 明朝" pitchFamily="17" charset="-128"/>
                      </a:endParaRPr>
                    </a:p>
                    <a:p>
                      <a:pPr marL="0" marR="0" indent="0" algn="l" defTabSz="1425550" rtl="0" eaLnBrk="1" fontAlgn="auto" latinLnBrk="0" hangingPunct="1">
                        <a:lnSpc>
                          <a:spcPct val="100000"/>
                        </a:lnSpc>
                        <a:spcBef>
                          <a:spcPts val="0"/>
                        </a:spcBef>
                        <a:spcAft>
                          <a:spcPts val="0"/>
                        </a:spcAft>
                        <a:buClrTx/>
                        <a:buSzTx/>
                        <a:buFontTx/>
                        <a:buNone/>
                        <a:tabLst/>
                        <a:defRPr/>
                      </a:pPr>
                      <a:endParaRPr kumimoji="1" lang="en-US" altLang="ja-JP" sz="1200" b="0" baseline="0" dirty="0" smtClean="0">
                        <a:solidFill>
                          <a:schemeClr val="tx1"/>
                        </a:solidFill>
                        <a:latin typeface="ＭＳ 明朝" pitchFamily="17" charset="-128"/>
                        <a:ea typeface="ＭＳ 明朝" pitchFamily="17" charset="-128"/>
                      </a:endParaRPr>
                    </a:p>
                    <a:p>
                      <a:pPr marL="0" marR="0" indent="0" algn="l" defTabSz="1425550" rtl="0" eaLnBrk="1" fontAlgn="auto" latinLnBrk="0" hangingPunct="1">
                        <a:lnSpc>
                          <a:spcPct val="100000"/>
                        </a:lnSpc>
                        <a:spcBef>
                          <a:spcPts val="0"/>
                        </a:spcBef>
                        <a:spcAft>
                          <a:spcPts val="0"/>
                        </a:spcAft>
                        <a:buClrTx/>
                        <a:buSzTx/>
                        <a:buFontTx/>
                        <a:buNone/>
                        <a:tabLst/>
                        <a:defRPr/>
                      </a:pPr>
                      <a:r>
                        <a:rPr kumimoji="1" lang="en-US" altLang="ja-JP" sz="1200" b="0" baseline="0" dirty="0" smtClean="0">
                          <a:solidFill>
                            <a:schemeClr val="tx1"/>
                          </a:solidFill>
                          <a:latin typeface="ＭＳ 明朝" pitchFamily="17" charset="-128"/>
                          <a:ea typeface="ＭＳ 明朝" pitchFamily="17" charset="-128"/>
                        </a:rPr>
                        <a:t>2007</a:t>
                      </a:r>
                      <a:r>
                        <a:rPr kumimoji="1" lang="ja-JP" altLang="en-US" sz="1200" b="0" baseline="0" dirty="0" smtClean="0">
                          <a:solidFill>
                            <a:schemeClr val="tx1"/>
                          </a:solidFill>
                          <a:latin typeface="ＭＳ 明朝" pitchFamily="17" charset="-128"/>
                          <a:ea typeface="ＭＳ 明朝" pitchFamily="17" charset="-128"/>
                        </a:rPr>
                        <a:t>年　　新たに事務所を構え「らんぐ交流館」を開設しました。</a:t>
                      </a:r>
                      <a:endParaRPr kumimoji="1" lang="en-US" altLang="ja-JP" sz="1200" b="0" baseline="0" dirty="0" smtClean="0">
                        <a:solidFill>
                          <a:schemeClr val="tx1"/>
                        </a:solidFill>
                        <a:latin typeface="ＭＳ 明朝" pitchFamily="17" charset="-128"/>
                        <a:ea typeface="ＭＳ 明朝" pitchFamily="17" charset="-128"/>
                      </a:endParaRPr>
                    </a:p>
                    <a:p>
                      <a:r>
                        <a:rPr kumimoji="1" lang="ja-JP" altLang="en-US" sz="1200" b="0" baseline="0" dirty="0" smtClean="0">
                          <a:solidFill>
                            <a:schemeClr val="tx1"/>
                          </a:solidFill>
                          <a:latin typeface="ＭＳ 明朝" pitchFamily="17" charset="-128"/>
                          <a:ea typeface="ＭＳ 明朝" pitchFamily="17" charset="-128"/>
                        </a:rPr>
                        <a:t>　　　　　開設以来、対象者の結婚・結婚後の相談対応やイベント企画・異業種　　　　</a:t>
                      </a:r>
                      <a:endParaRPr kumimoji="1" lang="en-US" altLang="ja-JP" sz="1200" b="0" baseline="0" dirty="0" smtClean="0">
                        <a:solidFill>
                          <a:schemeClr val="tx1"/>
                        </a:solidFill>
                        <a:latin typeface="ＭＳ 明朝" pitchFamily="17" charset="-128"/>
                        <a:ea typeface="ＭＳ 明朝" pitchFamily="17" charset="-128"/>
                      </a:endParaRPr>
                    </a:p>
                    <a:p>
                      <a:r>
                        <a:rPr kumimoji="1" lang="ja-JP" altLang="en-US" sz="1200" b="0" baseline="0" dirty="0" smtClean="0">
                          <a:solidFill>
                            <a:schemeClr val="tx1"/>
                          </a:solidFill>
                          <a:latin typeface="ＭＳ 明朝" pitchFamily="17" charset="-128"/>
                          <a:ea typeface="ＭＳ 明朝" pitchFamily="17" charset="-128"/>
                        </a:rPr>
                        <a:t>　　　　　交流会毎週金曜日の晩御飯会を開催しています。</a:t>
                      </a:r>
                      <a:endParaRPr kumimoji="1" lang="en-US" altLang="ja-JP" sz="1200" b="0" baseline="0" dirty="0" smtClean="0">
                        <a:solidFill>
                          <a:schemeClr val="tx1"/>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92589775"/>
                  </a:ext>
                </a:extLst>
              </a:tr>
              <a:tr h="233225">
                <a:tc>
                  <a:txBody>
                    <a:bodyPr/>
                    <a:lstStyle/>
                    <a:p>
                      <a:endParaRPr kumimoji="1" lang="ja-JP" altLang="en-US" sz="1200" b="0" baseline="0" dirty="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1200" b="0" baseline="0" dirty="0">
                        <a:solidFill>
                          <a:schemeClr val="tx1"/>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796234"/>
                  </a:ext>
                </a:extLst>
              </a:tr>
              <a:tr h="233225">
                <a:tc>
                  <a:txBody>
                    <a:bodyPr/>
                    <a:lstStyle/>
                    <a:p>
                      <a:endParaRPr kumimoji="1" lang="ja-JP" altLang="en-US" sz="1200" b="0" baseline="0" dirty="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kumimoji="1" lang="en-US" altLang="ja-JP" sz="1200" b="0" baseline="0" dirty="0" smtClean="0">
                          <a:solidFill>
                            <a:schemeClr val="tx1"/>
                          </a:solidFill>
                          <a:latin typeface="ＭＳ 明朝" pitchFamily="17" charset="-128"/>
                          <a:ea typeface="ＭＳ 明朝" pitchFamily="17" charset="-128"/>
                        </a:rPr>
                        <a:t>※2009</a:t>
                      </a:r>
                      <a:r>
                        <a:rPr kumimoji="1" lang="ja-JP" altLang="en-US" sz="1200" b="0" baseline="0" dirty="0" smtClean="0">
                          <a:solidFill>
                            <a:schemeClr val="tx1"/>
                          </a:solidFill>
                          <a:latin typeface="ＭＳ 明朝" pitchFamily="17" charset="-128"/>
                          <a:ea typeface="ＭＳ 明朝" pitchFamily="17" charset="-128"/>
                        </a:rPr>
                        <a:t>年島根県いきいき活動奨励賞受賞</a:t>
                      </a:r>
                      <a:endParaRPr kumimoji="1" lang="en-US" altLang="ja-JP" sz="1200" b="0" baseline="0" dirty="0">
                        <a:solidFill>
                          <a:schemeClr val="tx1"/>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56022923"/>
                  </a:ext>
                </a:extLst>
              </a:tr>
              <a:tr h="233225">
                <a:tc>
                  <a:txBody>
                    <a:bodyPr/>
                    <a:lstStyle/>
                    <a:p>
                      <a:endParaRPr kumimoji="1" lang="en-US" altLang="ja-JP" sz="1200" b="0" baseline="0" dirty="0" smtClean="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200" b="0" baseline="0" dirty="0" smtClean="0">
                          <a:solidFill>
                            <a:schemeClr val="tx1"/>
                          </a:solidFill>
                          <a:latin typeface="ＭＳ 明朝" pitchFamily="17" charset="-128"/>
                          <a:ea typeface="ＭＳ 明朝" pitchFamily="17" charset="-128"/>
                        </a:rPr>
                        <a:t>　　　　　　　　　　　　　　    　溝口善兵衛知事</a:t>
                      </a:r>
                      <a:endParaRPr kumimoji="1" lang="en-US" altLang="ja-JP" sz="1200" b="0" baseline="0" dirty="0">
                        <a:solidFill>
                          <a:schemeClr val="tx1"/>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545506315"/>
                  </a:ext>
                </a:extLst>
              </a:tr>
              <a:tr h="233225">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endParaRPr kumimoji="1" lang="ja-JP" altLang="en-US" sz="1200" b="0" baseline="0" dirty="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endParaRPr kumimoji="1" lang="en-US" altLang="ja-JP" sz="1200" b="0" baseline="0" dirty="0" smtClean="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385112308"/>
                  </a:ext>
                </a:extLst>
              </a:tr>
              <a:tr h="233225">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endParaRPr kumimoji="1" lang="ja-JP" altLang="en-US" sz="1200" b="0" baseline="0" dirty="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1425550" rtl="0" eaLnBrk="1" fontAlgn="auto" latinLnBrk="0" hangingPunct="1">
                        <a:lnSpc>
                          <a:spcPct val="100000"/>
                        </a:lnSpc>
                        <a:spcBef>
                          <a:spcPts val="0"/>
                        </a:spcBef>
                        <a:spcAft>
                          <a:spcPts val="0"/>
                        </a:spcAft>
                        <a:buClrTx/>
                        <a:buSzTx/>
                        <a:buFontTx/>
                        <a:buNone/>
                        <a:tabLst/>
                        <a:defRPr/>
                      </a:pPr>
                      <a:r>
                        <a:rPr kumimoji="1" lang="en-US" altLang="ja-JP" sz="1200" b="0" baseline="0" dirty="0" smtClean="0">
                          <a:solidFill>
                            <a:schemeClr val="tx1"/>
                          </a:solidFill>
                          <a:latin typeface="ＭＳ 明朝" pitchFamily="17" charset="-128"/>
                          <a:ea typeface="ＭＳ 明朝" pitchFamily="17" charset="-128"/>
                        </a:rPr>
                        <a:t>※2010</a:t>
                      </a:r>
                      <a:r>
                        <a:rPr kumimoji="1" lang="ja-JP" altLang="en-US" sz="1200" b="0" baseline="0" dirty="0" smtClean="0">
                          <a:solidFill>
                            <a:schemeClr val="tx1"/>
                          </a:solidFill>
                          <a:latin typeface="ＭＳ 明朝" pitchFamily="17" charset="-128"/>
                          <a:ea typeface="ＭＳ 明朝" pitchFamily="17" charset="-128"/>
                        </a:rPr>
                        <a:t>年～</a:t>
                      </a:r>
                      <a:r>
                        <a:rPr kumimoji="1" lang="en-US" altLang="ja-JP" sz="1200" b="0" baseline="0" dirty="0" smtClean="0">
                          <a:solidFill>
                            <a:schemeClr val="tx1"/>
                          </a:solidFill>
                          <a:latin typeface="ＭＳ 明朝" pitchFamily="17" charset="-128"/>
                          <a:ea typeface="ＭＳ 明朝" pitchFamily="17" charset="-128"/>
                        </a:rPr>
                        <a:t>2012</a:t>
                      </a:r>
                      <a:r>
                        <a:rPr kumimoji="1" lang="ja-JP" altLang="en-US" sz="1200" b="0" baseline="0" dirty="0" smtClean="0">
                          <a:solidFill>
                            <a:schemeClr val="tx1"/>
                          </a:solidFill>
                          <a:latin typeface="ＭＳ 明朝" pitchFamily="17" charset="-128"/>
                          <a:ea typeface="ＭＳ 明朝" pitchFamily="17" charset="-128"/>
                        </a:rPr>
                        <a:t>年</a:t>
                      </a:r>
                      <a:r>
                        <a:rPr kumimoji="1" lang="en-US" altLang="ja-JP" sz="1200" b="0" baseline="0" dirty="0" smtClean="0">
                          <a:solidFill>
                            <a:schemeClr val="tx1"/>
                          </a:solidFill>
                          <a:latin typeface="ＭＳ 明朝" pitchFamily="17" charset="-128"/>
                          <a:ea typeface="ＭＳ 明朝" pitchFamily="17" charset="-128"/>
                        </a:rPr>
                        <a:t>(</a:t>
                      </a:r>
                      <a:r>
                        <a:rPr kumimoji="1" lang="ja-JP" altLang="en-US" sz="1200" b="0" baseline="0" dirty="0" smtClean="0">
                          <a:solidFill>
                            <a:schemeClr val="tx1"/>
                          </a:solidFill>
                          <a:latin typeface="ＭＳ 明朝" pitchFamily="17" charset="-128"/>
                          <a:ea typeface="ＭＳ 明朝" pitchFamily="17" charset="-128"/>
                        </a:rPr>
                        <a:t>公財</a:t>
                      </a:r>
                      <a:r>
                        <a:rPr kumimoji="1" lang="en-US" altLang="ja-JP" sz="1200" b="0" baseline="0" dirty="0" smtClean="0">
                          <a:solidFill>
                            <a:schemeClr val="tx1"/>
                          </a:solidFill>
                          <a:latin typeface="ＭＳ 明朝" pitchFamily="17" charset="-128"/>
                          <a:ea typeface="ＭＳ 明朝" pitchFamily="17" charset="-128"/>
                        </a:rPr>
                        <a:t>)</a:t>
                      </a:r>
                      <a:r>
                        <a:rPr kumimoji="1" lang="ja-JP" altLang="en-US" sz="1200" b="0" baseline="0" dirty="0" smtClean="0">
                          <a:solidFill>
                            <a:schemeClr val="tx1"/>
                          </a:solidFill>
                          <a:latin typeface="ＭＳ 明朝" pitchFamily="17" charset="-128"/>
                          <a:ea typeface="ＭＳ 明朝" pitchFamily="17" charset="-128"/>
                        </a:rPr>
                        <a:t>ふるさと島根定住財団</a:t>
                      </a:r>
                      <a:endParaRPr kumimoji="1" lang="en-US" altLang="ja-JP" sz="1200" b="0" baseline="0" dirty="0" smtClean="0">
                        <a:solidFill>
                          <a:schemeClr val="tx1"/>
                        </a:solidFill>
                        <a:latin typeface="ＭＳ 明朝" pitchFamily="17" charset="-128"/>
                        <a:ea typeface="ＭＳ 明朝" pitchFamily="17" charset="-128"/>
                      </a:endParaRPr>
                    </a:p>
                    <a:p>
                      <a:r>
                        <a:rPr kumimoji="1" lang="ja-JP" altLang="en-US" sz="1200" b="0" baseline="0" dirty="0" smtClean="0">
                          <a:solidFill>
                            <a:schemeClr val="tx1"/>
                          </a:solidFill>
                          <a:latin typeface="ＭＳ 明朝" pitchFamily="17" charset="-128"/>
                          <a:ea typeface="ＭＳ 明朝" pitchFamily="17" charset="-128"/>
                        </a:rPr>
                        <a:t>  社会貢献活動支援事業複数年型受賞</a:t>
                      </a:r>
                      <a:endParaRPr kumimoji="1" lang="en-US" altLang="ja-JP" sz="1200" b="0" baseline="0" dirty="0" smtClean="0">
                        <a:solidFill>
                          <a:schemeClr val="tx1">
                            <a:lumMod val="65000"/>
                            <a:lumOff val="35000"/>
                          </a:schemeClr>
                        </a:solidFill>
                        <a:latin typeface="ＭＳ 明朝" pitchFamily="17" charset="-128"/>
                        <a:ea typeface="ＭＳ 明朝" pitchFamily="17" charset="-128"/>
                      </a:endParaRPr>
                    </a:p>
                  </a:txBody>
                  <a:tcPr marL="45720" marR="45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4606698"/>
                  </a:ext>
                </a:extLst>
              </a:tr>
            </a:tbl>
          </a:graphicData>
        </a:graphic>
      </p:graphicFrame>
      <p:pic>
        <p:nvPicPr>
          <p:cNvPr id="4" name="図 3"/>
          <p:cNvPicPr>
            <a:picLocks noChangeAspect="1"/>
          </p:cNvPicPr>
          <p:nvPr/>
        </p:nvPicPr>
        <p:blipFill>
          <a:blip r:embed="rId5" cstate="print"/>
          <a:stretch>
            <a:fillRect/>
          </a:stretch>
        </p:blipFill>
        <p:spPr>
          <a:xfrm>
            <a:off x="9537701" y="2185601"/>
            <a:ext cx="3708400" cy="1894260"/>
          </a:xfrm>
          <a:prstGeom prst="rect">
            <a:avLst/>
          </a:prstGeom>
        </p:spPr>
      </p:pic>
      <p:pic>
        <p:nvPicPr>
          <p:cNvPr id="25" name="図プレースホルダー 3"/>
          <p:cNvPicPr preferRelativeResize="0">
            <a:picLocks/>
          </p:cNvPicPr>
          <p:nvPr/>
        </p:nvPicPr>
        <p:blipFill>
          <a:blip r:embed="rId6" cstate="print"/>
          <a:stretch>
            <a:fillRect/>
          </a:stretch>
        </p:blipFill>
        <p:spPr>
          <a:xfrm>
            <a:off x="12775395" y="385035"/>
            <a:ext cx="1680872" cy="1538826"/>
          </a:xfrm>
          <a:prstGeom prst="ellipse">
            <a:avLst/>
          </a:prstGeom>
          <a:solidFill>
            <a:schemeClr val="bg1">
              <a:lumMod val="85000"/>
            </a:schemeClr>
          </a:solidFill>
          <a:ln w="38100">
            <a:noFill/>
          </a:ln>
        </p:spPr>
      </p:pic>
      <p:sp>
        <p:nvSpPr>
          <p:cNvPr id="44" name="テキスト プレースホルダー 20"/>
          <p:cNvSpPr txBox="1">
            <a:spLocks/>
          </p:cNvSpPr>
          <p:nvPr/>
        </p:nvSpPr>
        <p:spPr>
          <a:xfrm>
            <a:off x="12578907" y="1888323"/>
            <a:ext cx="2319511" cy="357383"/>
          </a:xfrm>
          <a:prstGeom prst="rect">
            <a:avLst/>
          </a:prstGeom>
        </p:spPr>
        <p:txBody>
          <a:bodyPr vert="horz" lIns="91440" tIns="45720" rIns="91440" bIns="45720" rtlCol="0">
            <a:normAutofit fontScale="47500" lnSpcReduction="20000"/>
          </a:bodyPr>
          <a:lstStyle/>
          <a:p>
            <a:pPr marL="0" marR="0" lvl="0" indent="0" algn="l" defTabSz="1425550" rtl="0" eaLnBrk="1" fontAlgn="auto" latinLnBrk="0" hangingPunct="1">
              <a:lnSpc>
                <a:spcPct val="90000"/>
              </a:lnSpc>
              <a:spcBef>
                <a:spcPts val="1559"/>
              </a:spcBef>
              <a:spcAft>
                <a:spcPts val="0"/>
              </a:spcAft>
              <a:buClrTx/>
              <a:buSzTx/>
              <a:buFont typeface="Arial" panose="020B0604020202020204" pitchFamily="34" charset="0"/>
              <a:buNone/>
              <a:tabLst/>
              <a:defRPr/>
            </a:pPr>
            <a:r>
              <a:rPr kumimoji="1" lang="ja-JP" altLang="en-US" sz="2400" dirty="0" smtClean="0">
                <a:latin typeface="ＭＳ 明朝" pitchFamily="17" charset="-128"/>
                <a:ea typeface="ＭＳ 明朝" pitchFamily="17" charset="-128"/>
              </a:rPr>
              <a:t>成婚数</a:t>
            </a:r>
            <a:r>
              <a:rPr kumimoji="1" lang="ja-JP" altLang="en-US" sz="2400" dirty="0">
                <a:latin typeface="ＭＳ 明朝" pitchFamily="17" charset="-128"/>
                <a:ea typeface="ＭＳ 明朝" pitchFamily="17" charset="-128"/>
              </a:rPr>
              <a:t>　　　　　　　　　　　　　平成２８年１０月現在４９組</a:t>
            </a:r>
            <a:endParaRPr kumimoji="1" lang="ja-JP" altLang="en-US" sz="2400" i="0" u="none" strike="noStrike" kern="1200" cap="none" spc="0" normalizeH="0" baseline="0" noProof="0" dirty="0">
              <a:ln>
                <a:noFill/>
              </a:ln>
              <a:effectLst/>
              <a:uLnTx/>
              <a:uFillTx/>
              <a:latin typeface="ＭＳ 明朝" pitchFamily="17" charset="-128"/>
              <a:ea typeface="ＭＳ 明朝" pitchFamily="17" charset="-128"/>
            </a:endParaRPr>
          </a:p>
        </p:txBody>
      </p:sp>
      <p:graphicFrame>
        <p:nvGraphicFramePr>
          <p:cNvPr id="49" name="表プレースホルダー 11"/>
          <p:cNvGraphicFramePr>
            <a:graphicFrameLocks/>
          </p:cNvGraphicFramePr>
          <p:nvPr>
            <p:extLst>
              <p:ext uri="{D42A27DB-BD31-4B8C-83A1-F6EECF244321}">
                <p14:modId xmlns:p14="http://schemas.microsoft.com/office/powerpoint/2010/main" xmlns="" val="3410112071"/>
              </p:ext>
            </p:extLst>
          </p:nvPr>
        </p:nvGraphicFramePr>
        <p:xfrm>
          <a:off x="9068470" y="8018850"/>
          <a:ext cx="5674472" cy="1965960"/>
        </p:xfrm>
        <a:graphic>
          <a:graphicData uri="http://schemas.openxmlformats.org/drawingml/2006/table">
            <a:tbl>
              <a:tblPr firstCol="1">
                <a:tableStyleId>{5C22544A-7EE6-4342-B048-85BDC9FD1C3A}</a:tableStyleId>
              </a:tblPr>
              <a:tblGrid>
                <a:gridCol w="1102472">
                  <a:extLst>
                    <a:ext uri="{9D8B030D-6E8A-4147-A177-3AD203B41FA5}">
                      <a16:colId xmlns:a16="http://schemas.microsoft.com/office/drawing/2014/main" xmlns="" val="1710962730"/>
                    </a:ext>
                  </a:extLst>
                </a:gridCol>
                <a:gridCol w="4572000">
                  <a:extLst>
                    <a:ext uri="{9D8B030D-6E8A-4147-A177-3AD203B41FA5}">
                      <a16:colId xmlns:a16="http://schemas.microsoft.com/office/drawing/2014/main" xmlns="" val="2764420794"/>
                    </a:ext>
                  </a:extLst>
                </a:gridCol>
              </a:tblGrid>
              <a:tr h="297512">
                <a:tc>
                  <a:txBody>
                    <a:bodyPr/>
                    <a:lstStyle/>
                    <a:p>
                      <a:r>
                        <a:rPr kumimoji="1" lang="ja-JP" altLang="en-US" sz="1500" b="0" dirty="0">
                          <a:solidFill>
                            <a:srgbClr val="FFFFFF"/>
                          </a:solidFill>
                          <a:latin typeface="ＭＳ 明朝" pitchFamily="17" charset="-128"/>
                          <a:ea typeface="ＭＳ 明朝" pitchFamily="17" charset="-128"/>
                        </a:rPr>
                        <a:t>法 人 名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500" b="0" dirty="0">
                          <a:solidFill>
                            <a:srgbClr val="FFFFFF"/>
                          </a:solidFill>
                          <a:latin typeface="ＭＳ 明朝" pitchFamily="17" charset="-128"/>
                          <a:ea typeface="ＭＳ 明朝" pitchFamily="17" charset="-128"/>
                        </a:rPr>
                        <a:t>特定非営利活動法人　らんぐ・ざー</a:t>
                      </a:r>
                      <a:r>
                        <a:rPr kumimoji="1" lang="ja-JP" altLang="en-US" sz="1500" b="0" dirty="0" smtClean="0">
                          <a:solidFill>
                            <a:srgbClr val="FFFFFF"/>
                          </a:solidFill>
                          <a:latin typeface="ＭＳ 明朝" pitchFamily="17" charset="-128"/>
                          <a:ea typeface="ＭＳ 明朝" pitchFamily="17" charset="-128"/>
                        </a:rPr>
                        <a:t>む</a:t>
                      </a:r>
                      <a:endParaRPr kumimoji="1" lang="en-US" altLang="ja-JP" sz="1500" b="0" dirty="0" smtClean="0">
                        <a:solidFill>
                          <a:srgbClr val="FFFFFF"/>
                        </a:solidFill>
                        <a:latin typeface="ＭＳ 明朝" pitchFamily="17" charset="-128"/>
                        <a:ea typeface="ＭＳ 明朝" pitchFamily="17"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92589775"/>
                  </a:ext>
                </a:extLst>
              </a:tr>
              <a:tr h="297512">
                <a:tc>
                  <a:txBody>
                    <a:bodyPr/>
                    <a:lstStyle/>
                    <a:p>
                      <a:r>
                        <a:rPr kumimoji="1" lang="ja-JP" altLang="en-US" sz="1500" b="0" dirty="0" smtClean="0">
                          <a:solidFill>
                            <a:srgbClr val="FFFFFF"/>
                          </a:solidFill>
                          <a:latin typeface="ＭＳ 明朝" pitchFamily="17" charset="-128"/>
                          <a:ea typeface="ＭＳ 明朝" pitchFamily="17" charset="-128"/>
                        </a:rPr>
                        <a:t>設</a:t>
                      </a:r>
                      <a:r>
                        <a:rPr kumimoji="1" lang="ja-JP" altLang="en-US" sz="1500" b="0" baseline="0" dirty="0" smtClean="0">
                          <a:solidFill>
                            <a:srgbClr val="FFFFFF"/>
                          </a:solidFill>
                          <a:latin typeface="ＭＳ 明朝" pitchFamily="17" charset="-128"/>
                          <a:ea typeface="ＭＳ 明朝" pitchFamily="17" charset="-128"/>
                        </a:rPr>
                        <a:t> </a:t>
                      </a:r>
                      <a:r>
                        <a:rPr kumimoji="1" lang="ja-JP" altLang="en-US" sz="1500" b="0" dirty="0">
                          <a:solidFill>
                            <a:srgbClr val="FFFFFF"/>
                          </a:solidFill>
                          <a:latin typeface="ＭＳ 明朝" pitchFamily="17" charset="-128"/>
                          <a:ea typeface="ＭＳ 明朝" pitchFamily="17" charset="-128"/>
                        </a:rPr>
                        <a:t>　</a:t>
                      </a:r>
                      <a:r>
                        <a:rPr kumimoji="1" lang="ja-JP" altLang="en-US" sz="1500" b="0" dirty="0" smtClean="0">
                          <a:solidFill>
                            <a:srgbClr val="FFFFFF"/>
                          </a:solidFill>
                          <a:latin typeface="ＭＳ 明朝" pitchFamily="17" charset="-128"/>
                          <a:ea typeface="ＭＳ 明朝" pitchFamily="17" charset="-128"/>
                        </a:rPr>
                        <a:t> 立</a:t>
                      </a:r>
                      <a:r>
                        <a:rPr kumimoji="1" lang="ja-JP" altLang="en-US" sz="1500" b="0" dirty="0">
                          <a:solidFill>
                            <a:srgbClr val="FFFFFF"/>
                          </a:solidFill>
                          <a:latin typeface="ＭＳ 明朝" pitchFamily="17" charset="-128"/>
                          <a:ea typeface="ＭＳ 明朝" pitchFamily="17" charset="-128"/>
                        </a:rPr>
                        <a:t>　　　　　　　　　　　　　　　</a:t>
                      </a:r>
                      <a:r>
                        <a:rPr kumimoji="1" lang="ja-JP" altLang="en-US" sz="1500" b="0" baseline="0" dirty="0">
                          <a:solidFill>
                            <a:srgbClr val="FFFFFF"/>
                          </a:solidFill>
                          <a:latin typeface="ＭＳ 明朝" pitchFamily="17" charset="-128"/>
                          <a:ea typeface="ＭＳ 明朝" pitchFamily="17" charset="-128"/>
                        </a:rPr>
                        <a:t> 　　　</a:t>
                      </a:r>
                      <a:endParaRPr kumimoji="1" lang="ja-JP" altLang="en-US" sz="1500" b="0" dirty="0">
                        <a:solidFill>
                          <a:srgbClr val="FFFFFF"/>
                        </a:solidFill>
                        <a:latin typeface="ＭＳ 明朝" pitchFamily="17" charset="-128"/>
                        <a:ea typeface="ＭＳ 明朝" pitchFamily="17"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500" b="0" dirty="0" smtClean="0">
                          <a:solidFill>
                            <a:srgbClr val="FFFFFF"/>
                          </a:solidFill>
                          <a:latin typeface="ＭＳ 明朝" pitchFamily="17" charset="-128"/>
                          <a:ea typeface="ＭＳ 明朝" pitchFamily="17" charset="-128"/>
                        </a:rPr>
                        <a:t>2003</a:t>
                      </a:r>
                      <a:r>
                        <a:rPr kumimoji="1" lang="ja-JP" altLang="en-US" sz="1500" b="0" dirty="0" smtClean="0">
                          <a:solidFill>
                            <a:srgbClr val="FFFFFF"/>
                          </a:solidFill>
                          <a:latin typeface="ＭＳ 明朝" pitchFamily="17" charset="-128"/>
                          <a:ea typeface="ＭＳ 明朝" pitchFamily="17" charset="-128"/>
                        </a:rPr>
                        <a:t>年</a:t>
                      </a:r>
                      <a:r>
                        <a:rPr kumimoji="1" lang="en-US" altLang="ja-JP" sz="1500" b="0" dirty="0" smtClean="0">
                          <a:solidFill>
                            <a:srgbClr val="FFFFFF"/>
                          </a:solidFill>
                          <a:latin typeface="ＭＳ 明朝" pitchFamily="17" charset="-128"/>
                          <a:ea typeface="ＭＳ 明朝" pitchFamily="17" charset="-128"/>
                        </a:rPr>
                        <a:t>7</a:t>
                      </a:r>
                      <a:r>
                        <a:rPr kumimoji="1" lang="ja-JP" altLang="en-US" sz="1500" b="0" dirty="0" smtClean="0">
                          <a:solidFill>
                            <a:srgbClr val="FFFFFF"/>
                          </a:solidFill>
                          <a:latin typeface="ＭＳ 明朝" pitchFamily="17" charset="-128"/>
                          <a:ea typeface="ＭＳ 明朝" pitchFamily="17" charset="-128"/>
                        </a:rPr>
                        <a:t>月</a:t>
                      </a:r>
                      <a:r>
                        <a:rPr kumimoji="1" lang="en-US" altLang="ja-JP" sz="1500" b="0" dirty="0" smtClean="0">
                          <a:solidFill>
                            <a:srgbClr val="FFFFFF"/>
                          </a:solidFill>
                          <a:latin typeface="ＭＳ 明朝" pitchFamily="17" charset="-128"/>
                          <a:ea typeface="ＭＳ 明朝" pitchFamily="17" charset="-128"/>
                        </a:rPr>
                        <a:t>1</a:t>
                      </a:r>
                      <a:r>
                        <a:rPr kumimoji="1" lang="ja-JP" altLang="en-US" sz="1500" b="0" dirty="0" smtClean="0">
                          <a:solidFill>
                            <a:srgbClr val="FFFFFF"/>
                          </a:solidFill>
                          <a:latin typeface="ＭＳ 明朝" pitchFamily="17" charset="-128"/>
                          <a:ea typeface="ＭＳ 明朝" pitchFamily="17" charset="-128"/>
                        </a:rPr>
                        <a:t>日（</a:t>
                      </a:r>
                      <a:r>
                        <a:rPr kumimoji="1" lang="en-US" altLang="ja-JP" sz="1500" b="0" dirty="0" smtClean="0">
                          <a:solidFill>
                            <a:srgbClr val="FFFFFF"/>
                          </a:solidFill>
                          <a:latin typeface="ＭＳ 明朝" pitchFamily="17" charset="-128"/>
                          <a:ea typeface="ＭＳ 明朝" pitchFamily="17" charset="-128"/>
                        </a:rPr>
                        <a:t>2003</a:t>
                      </a:r>
                      <a:r>
                        <a:rPr kumimoji="1" lang="ja-JP" altLang="en-US" sz="1500" b="0" dirty="0">
                          <a:solidFill>
                            <a:srgbClr val="FFFFFF"/>
                          </a:solidFill>
                          <a:latin typeface="ＭＳ 明朝" pitchFamily="17" charset="-128"/>
                          <a:ea typeface="ＭＳ 明朝" pitchFamily="17" charset="-128"/>
                        </a:rPr>
                        <a:t>年</a:t>
                      </a:r>
                      <a:r>
                        <a:rPr kumimoji="1" lang="en-US" altLang="ja-JP" sz="1500" b="0" dirty="0">
                          <a:solidFill>
                            <a:srgbClr val="FFFFFF"/>
                          </a:solidFill>
                          <a:latin typeface="ＭＳ 明朝" pitchFamily="17" charset="-128"/>
                          <a:ea typeface="ＭＳ 明朝" pitchFamily="17" charset="-128"/>
                        </a:rPr>
                        <a:t>10</a:t>
                      </a:r>
                      <a:r>
                        <a:rPr kumimoji="1" lang="ja-JP" altLang="en-US" sz="1500" b="0" dirty="0">
                          <a:solidFill>
                            <a:srgbClr val="FFFFFF"/>
                          </a:solidFill>
                          <a:latin typeface="ＭＳ 明朝" pitchFamily="17" charset="-128"/>
                          <a:ea typeface="ＭＳ 明朝" pitchFamily="17" charset="-128"/>
                        </a:rPr>
                        <a:t>月</a:t>
                      </a:r>
                      <a:r>
                        <a:rPr kumimoji="1" lang="en-US" altLang="ja-JP" sz="1500" b="0" dirty="0">
                          <a:solidFill>
                            <a:srgbClr val="FFFFFF"/>
                          </a:solidFill>
                          <a:latin typeface="ＭＳ 明朝" pitchFamily="17" charset="-128"/>
                          <a:ea typeface="ＭＳ 明朝" pitchFamily="17" charset="-128"/>
                        </a:rPr>
                        <a:t>1</a:t>
                      </a:r>
                      <a:r>
                        <a:rPr kumimoji="1" lang="ja-JP" altLang="en-US" sz="1500" b="0" dirty="0" smtClean="0">
                          <a:solidFill>
                            <a:srgbClr val="FFFFFF"/>
                          </a:solidFill>
                          <a:latin typeface="ＭＳ 明朝" pitchFamily="17" charset="-128"/>
                          <a:ea typeface="ＭＳ 明朝" pitchFamily="17" charset="-128"/>
                        </a:rPr>
                        <a:t>日法人格取得） </a:t>
                      </a:r>
                      <a:endParaRPr kumimoji="1" lang="ja-JP" altLang="en-US" sz="1500" b="0" dirty="0">
                        <a:solidFill>
                          <a:srgbClr val="FFFFFF"/>
                        </a:solidFill>
                        <a:latin typeface="ＭＳ 明朝" pitchFamily="17" charset="-128"/>
                        <a:ea typeface="ＭＳ 明朝" pitchFamily="17"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796234"/>
                  </a:ext>
                </a:extLst>
              </a:tr>
              <a:tr h="297512">
                <a:tc>
                  <a:txBody>
                    <a:bodyPr/>
                    <a:lstStyle/>
                    <a:p>
                      <a:r>
                        <a:rPr kumimoji="1" lang="ja-JP" altLang="en-US" sz="1500" b="0" dirty="0">
                          <a:solidFill>
                            <a:srgbClr val="FFFFFF"/>
                          </a:solidFill>
                          <a:latin typeface="ＭＳ 明朝" pitchFamily="17" charset="-128"/>
                          <a:ea typeface="ＭＳ 明朝" pitchFamily="17" charset="-128"/>
                        </a:rPr>
                        <a:t>代 表 者</a:t>
                      </a:r>
                      <a:endParaRPr kumimoji="1" lang="en-US" altLang="ja-JP" sz="1500" b="0" dirty="0">
                        <a:solidFill>
                          <a:srgbClr val="FFFFFF"/>
                        </a:solidFill>
                        <a:latin typeface="ＭＳ 明朝" pitchFamily="17" charset="-128"/>
                        <a:ea typeface="ＭＳ 明朝" pitchFamily="17"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500" b="0" dirty="0">
                          <a:solidFill>
                            <a:srgbClr val="FFFFFF"/>
                          </a:solidFill>
                          <a:latin typeface="ＭＳ 明朝" pitchFamily="17" charset="-128"/>
                          <a:ea typeface="ＭＳ 明朝" pitchFamily="17" charset="-128"/>
                        </a:rPr>
                        <a:t>若菜洋子</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56022923"/>
                  </a:ext>
                </a:extLst>
              </a:tr>
              <a:tr h="892537">
                <a:tc>
                  <a:txBody>
                    <a:bodyPr/>
                    <a:lstStyle/>
                    <a:p>
                      <a:r>
                        <a:rPr kumimoji="1" lang="ja-JP" altLang="en-US" sz="1500" b="0" dirty="0">
                          <a:solidFill>
                            <a:srgbClr val="FFFFFF"/>
                          </a:solidFill>
                          <a:latin typeface="ＭＳ 明朝" pitchFamily="17" charset="-128"/>
                          <a:ea typeface="ＭＳ 明朝" pitchFamily="17" charset="-128"/>
                        </a:rPr>
                        <a:t>活動分野　　</a:t>
                      </a:r>
                      <a:endParaRPr kumimoji="1" lang="en-US" altLang="ja-JP" sz="1500" b="0" dirty="0" smtClean="0">
                        <a:solidFill>
                          <a:srgbClr val="FFFFFF"/>
                        </a:solidFill>
                        <a:latin typeface="ＭＳ 明朝" pitchFamily="17" charset="-128"/>
                        <a:ea typeface="ＭＳ 明朝" pitchFamily="17" charset="-128"/>
                      </a:endParaRPr>
                    </a:p>
                    <a:p>
                      <a:endParaRPr kumimoji="1" lang="en-US" altLang="ja-JP" sz="1500" b="0" dirty="0" smtClean="0">
                        <a:solidFill>
                          <a:srgbClr val="FFFFFF"/>
                        </a:solidFill>
                        <a:latin typeface="ＭＳ 明朝" pitchFamily="17" charset="-128"/>
                        <a:ea typeface="ＭＳ 明朝" pitchFamily="17" charset="-128"/>
                      </a:endParaRPr>
                    </a:p>
                    <a:p>
                      <a:endParaRPr kumimoji="1" lang="en-US" altLang="ja-JP" sz="1500" b="0" dirty="0" smtClean="0">
                        <a:solidFill>
                          <a:srgbClr val="FFFFFF"/>
                        </a:solidFill>
                        <a:latin typeface="ＭＳ 明朝" pitchFamily="17" charset="-128"/>
                        <a:ea typeface="ＭＳ 明朝" pitchFamily="17" charset="-128"/>
                      </a:endParaRPr>
                    </a:p>
                    <a:p>
                      <a:endParaRPr kumimoji="1" lang="ja-JP" altLang="en-US" sz="1500" b="0" dirty="0">
                        <a:solidFill>
                          <a:srgbClr val="FFFFFF"/>
                        </a:solidFill>
                        <a:latin typeface="ＭＳ 明朝" pitchFamily="17" charset="-128"/>
                        <a:ea typeface="ＭＳ 明朝" pitchFamily="17"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500" b="0" dirty="0">
                          <a:solidFill>
                            <a:srgbClr val="FFFFFF"/>
                          </a:solidFill>
                          <a:latin typeface="ＭＳ 明朝" pitchFamily="17" charset="-128"/>
                          <a:ea typeface="ＭＳ 明朝" pitchFamily="17" charset="-128"/>
                        </a:rPr>
                        <a:t>子ども、青少年、保健・医療、地域・まちづくり、</a:t>
                      </a:r>
                      <a:endParaRPr kumimoji="1" lang="en-US" altLang="ja-JP" sz="1500" b="0" dirty="0">
                        <a:solidFill>
                          <a:srgbClr val="FFFFFF"/>
                        </a:solidFill>
                        <a:latin typeface="ＭＳ 明朝" pitchFamily="17" charset="-128"/>
                        <a:ea typeface="ＭＳ 明朝" pitchFamily="17" charset="-128"/>
                      </a:endParaRPr>
                    </a:p>
                    <a:p>
                      <a:r>
                        <a:rPr kumimoji="1" lang="ja-JP" altLang="en-US" sz="1500" b="0" dirty="0">
                          <a:solidFill>
                            <a:srgbClr val="FFFFFF"/>
                          </a:solidFill>
                          <a:latin typeface="ＭＳ 明朝" pitchFamily="17" charset="-128"/>
                          <a:ea typeface="ＭＳ 明朝" pitchFamily="17" charset="-128"/>
                        </a:rPr>
                        <a:t>経済活動の活性化、就労支援・労働問題、</a:t>
                      </a:r>
                      <a:endParaRPr kumimoji="1" lang="en-US" altLang="ja-JP" sz="1500" b="0" dirty="0">
                        <a:solidFill>
                          <a:srgbClr val="FFFFFF"/>
                        </a:solidFill>
                        <a:latin typeface="ＭＳ 明朝" pitchFamily="17" charset="-128"/>
                        <a:ea typeface="ＭＳ 明朝" pitchFamily="17" charset="-128"/>
                      </a:endParaRPr>
                    </a:p>
                    <a:p>
                      <a:r>
                        <a:rPr kumimoji="1" lang="ja-JP" altLang="en-US" sz="1500" b="0" dirty="0">
                          <a:solidFill>
                            <a:srgbClr val="FFFFFF"/>
                          </a:solidFill>
                          <a:latin typeface="ＭＳ 明朝" pitchFamily="17" charset="-128"/>
                          <a:ea typeface="ＭＳ 明朝" pitchFamily="17" charset="-128"/>
                        </a:rPr>
                        <a:t>消費者保護、市民活動団体の支援 </a:t>
                      </a:r>
                      <a:endParaRPr kumimoji="1" lang="en-US" altLang="ja-JP" sz="1500" b="0" dirty="0" smtClean="0">
                        <a:solidFill>
                          <a:srgbClr val="FFFFFF"/>
                        </a:solidFill>
                        <a:latin typeface="ＭＳ 明朝" pitchFamily="17" charset="-128"/>
                        <a:ea typeface="ＭＳ 明朝" pitchFamily="17" charset="-128"/>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45506315"/>
                  </a:ext>
                </a:extLst>
              </a:tr>
            </a:tbl>
          </a:graphicData>
        </a:graphic>
      </p:graphicFrame>
      <p:sp>
        <p:nvSpPr>
          <p:cNvPr id="45" name="テキスト プレースホルダー 248"/>
          <p:cNvSpPr txBox="1">
            <a:spLocks/>
          </p:cNvSpPr>
          <p:nvPr/>
        </p:nvSpPr>
        <p:spPr>
          <a:xfrm>
            <a:off x="8683365" y="7463782"/>
            <a:ext cx="2910754" cy="376996"/>
          </a:xfrm>
          <a:prstGeom prst="rect">
            <a:avLst/>
          </a:prstGeom>
        </p:spPr>
        <p:txBody>
          <a:bodyPr/>
          <a:lstStyle/>
          <a:p>
            <a:pPr marL="356387" marR="0" lvl="0" indent="-356387" algn="l" defTabSz="1425550" rtl="0" eaLnBrk="1" fontAlgn="auto" latinLnBrk="0" hangingPunct="1">
              <a:lnSpc>
                <a:spcPct val="90000"/>
              </a:lnSpc>
              <a:spcBef>
                <a:spcPts val="1559"/>
              </a:spcBef>
              <a:spcAft>
                <a:spcPts val="0"/>
              </a:spcAft>
              <a:buClrTx/>
              <a:buSzTx/>
              <a:buFont typeface="Arial" panose="020B0604020202020204" pitchFamily="34" charset="0"/>
              <a:buChar char="•"/>
              <a:tabLst/>
              <a:defRPr/>
            </a:pPr>
            <a:r>
              <a:rPr kumimoji="1" lang="ja-JP" altLang="en-US" sz="2800" b="1" i="0" u="none" strike="noStrike" kern="1200" cap="none" spc="0" normalizeH="0" baseline="0" noProof="0" dirty="0" smtClean="0">
                <a:ln>
                  <a:noFill/>
                </a:ln>
                <a:solidFill>
                  <a:srgbClr val="FFFFFF"/>
                </a:solidFill>
                <a:effectLst/>
                <a:uLnTx/>
                <a:uFillTx/>
                <a:latin typeface="+mn-lt"/>
                <a:ea typeface="+mn-ea"/>
                <a:cs typeface="+mn-cs"/>
              </a:rPr>
              <a:t>法人概要</a:t>
            </a:r>
            <a:endParaRPr kumimoji="1" lang="ja-JP" altLang="en-US" sz="2800" b="1" i="0" u="none" strike="noStrike" kern="1200" cap="none" spc="0" normalizeH="0" baseline="0" noProof="0" dirty="0">
              <a:ln>
                <a:noFill/>
              </a:ln>
              <a:solidFill>
                <a:srgbClr val="FFFFFF"/>
              </a:solidFill>
              <a:effectLst/>
              <a:uLnTx/>
              <a:uFillTx/>
              <a:latin typeface="+mn-lt"/>
              <a:ea typeface="+mn-ea"/>
              <a:cs typeface="+mn-cs"/>
            </a:endParaRPr>
          </a:p>
        </p:txBody>
      </p:sp>
      <p:grpSp>
        <p:nvGrpSpPr>
          <p:cNvPr id="50" name="グループ化 49"/>
          <p:cNvGrpSpPr/>
          <p:nvPr/>
        </p:nvGrpSpPr>
        <p:grpSpPr>
          <a:xfrm>
            <a:off x="8169886" y="7446373"/>
            <a:ext cx="748145" cy="429491"/>
            <a:chOff x="11123901" y="4502726"/>
            <a:chExt cx="748145" cy="429491"/>
          </a:xfrm>
        </p:grpSpPr>
        <p:sp>
          <p:nvSpPr>
            <p:cNvPr id="54" name="楕円 12"/>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13"/>
            <p:cNvSpPr/>
            <p:nvPr/>
          </p:nvSpPr>
          <p:spPr>
            <a:xfrm>
              <a:off x="11123901" y="4502726"/>
              <a:ext cx="429491" cy="4294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7" name="図プレースホルダー 3"/>
          <p:cNvPicPr preferRelativeResize="0">
            <a:picLocks/>
          </p:cNvPicPr>
          <p:nvPr/>
        </p:nvPicPr>
        <p:blipFill>
          <a:blip r:embed="rId7" cstate="print"/>
          <a:stretch>
            <a:fillRect/>
          </a:stretch>
        </p:blipFill>
        <p:spPr>
          <a:xfrm>
            <a:off x="4364556" y="2241827"/>
            <a:ext cx="2124227" cy="1978287"/>
          </a:xfrm>
          <a:prstGeom prst="ellipse">
            <a:avLst/>
          </a:prstGeom>
          <a:solidFill>
            <a:schemeClr val="bg1">
              <a:lumMod val="85000"/>
            </a:schemeClr>
          </a:solidFill>
          <a:ln w="38100">
            <a:solidFill>
              <a:srgbClr val="EEEF88"/>
            </a:solidFill>
          </a:ln>
        </p:spPr>
      </p:pic>
      <p:grpSp>
        <p:nvGrpSpPr>
          <p:cNvPr id="37" name="グループ化 36"/>
          <p:cNvGrpSpPr/>
          <p:nvPr/>
        </p:nvGrpSpPr>
        <p:grpSpPr>
          <a:xfrm>
            <a:off x="579769" y="4248589"/>
            <a:ext cx="365477" cy="209811"/>
            <a:chOff x="11123901" y="4502726"/>
            <a:chExt cx="748145" cy="429491"/>
          </a:xfrm>
        </p:grpSpPr>
        <p:sp>
          <p:nvSpPr>
            <p:cNvPr id="38" name="楕円 27"/>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28"/>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プレースホルダー 248"/>
          <p:cNvSpPr txBox="1">
            <a:spLocks/>
          </p:cNvSpPr>
          <p:nvPr/>
        </p:nvSpPr>
        <p:spPr>
          <a:xfrm>
            <a:off x="1071118" y="4233643"/>
            <a:ext cx="4344944" cy="376996"/>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a:lstStyle>
          <a:p>
            <a:pPr marL="0" indent="0">
              <a:buNone/>
            </a:pPr>
            <a:r>
              <a:rPr lang="ja-JP" altLang="en-US" sz="2000" dirty="0" smtClean="0">
                <a:solidFill>
                  <a:srgbClr val="54D82F"/>
                </a:solidFill>
                <a:latin typeface="メイリオ" panose="020B0604030504040204" pitchFamily="50" charset="-128"/>
                <a:ea typeface="メイリオ" panose="020B0604030504040204" pitchFamily="50" charset="-128"/>
              </a:rPr>
              <a:t>行政等との協働（委託事業）実績</a:t>
            </a:r>
            <a:endParaRPr lang="ja-JP" altLang="en-US" sz="2000" dirty="0">
              <a:solidFill>
                <a:srgbClr val="54D82F"/>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435366" y="4552943"/>
            <a:ext cx="6850018" cy="2462213"/>
          </a:xfrm>
          <a:prstGeom prst="rect">
            <a:avLst/>
          </a:prstGeom>
          <a:ln w="28575">
            <a:solidFill>
              <a:schemeClr val="accent6">
                <a:lumMod val="50000"/>
              </a:schemeClr>
            </a:solidFill>
            <a:prstDash val="solid"/>
          </a:ln>
        </p:spPr>
        <p:txBody>
          <a:bodyPr wrap="square">
            <a:spAutoFit/>
          </a:bodyPr>
          <a:lstStyle/>
          <a:p>
            <a:r>
              <a:rPr lang="ja-JP" altLang="en-US" sz="1100" dirty="0" smtClean="0">
                <a:latin typeface="ＭＳ 明朝" pitchFamily="17" charset="-128"/>
                <a:ea typeface="ＭＳ 明朝" pitchFamily="17" charset="-128"/>
              </a:rPr>
              <a:t>・平成</a:t>
            </a:r>
            <a:r>
              <a:rPr lang="en-US" altLang="ja-JP" sz="1100" dirty="0" smtClean="0">
                <a:latin typeface="ＭＳ 明朝" pitchFamily="17" charset="-128"/>
                <a:ea typeface="ＭＳ 明朝" pitchFamily="17" charset="-128"/>
              </a:rPr>
              <a:t>17</a:t>
            </a:r>
            <a:r>
              <a:rPr lang="ja-JP" altLang="en-US" sz="1100" dirty="0" smtClean="0">
                <a:latin typeface="ＭＳ 明朝" pitchFamily="17" charset="-128"/>
                <a:ea typeface="ＭＳ 明朝" pitchFamily="17" charset="-128"/>
              </a:rPr>
              <a:t>年</a:t>
            </a:r>
            <a:r>
              <a:rPr lang="en-US" altLang="ja-JP" sz="1100" dirty="0" smtClean="0">
                <a:latin typeface="ＭＳ 明朝" pitchFamily="17" charset="-128"/>
                <a:ea typeface="ＭＳ 明朝" pitchFamily="17" charset="-128"/>
              </a:rPr>
              <a:t>10</a:t>
            </a:r>
            <a:r>
              <a:rPr lang="ja-JP" altLang="en-US" sz="1100" dirty="0" smtClean="0">
                <a:latin typeface="ＭＳ 明朝" pitchFamily="17" charset="-128"/>
                <a:ea typeface="ＭＳ 明朝" pitchFamily="17" charset="-128"/>
              </a:rPr>
              <a:t>月～平成</a:t>
            </a:r>
            <a:r>
              <a:rPr lang="en-US" altLang="ja-JP" sz="1100" dirty="0" smtClean="0">
                <a:latin typeface="ＭＳ 明朝" pitchFamily="17" charset="-128"/>
                <a:ea typeface="ＭＳ 明朝" pitchFamily="17" charset="-128"/>
              </a:rPr>
              <a:t>19</a:t>
            </a:r>
            <a:r>
              <a:rPr lang="ja-JP" altLang="en-US" sz="1100" dirty="0" smtClean="0">
                <a:latin typeface="ＭＳ 明朝" pitchFamily="17" charset="-128"/>
                <a:ea typeface="ＭＳ 明朝" pitchFamily="17" charset="-128"/>
              </a:rPr>
              <a:t>年</a:t>
            </a:r>
            <a:r>
              <a:rPr lang="en-US" altLang="ja-JP" sz="1100" dirty="0" smtClean="0">
                <a:latin typeface="ＭＳ 明朝" pitchFamily="17" charset="-128"/>
                <a:ea typeface="ＭＳ 明朝" pitchFamily="17" charset="-128"/>
              </a:rPr>
              <a:t>3</a:t>
            </a:r>
            <a:r>
              <a:rPr lang="ja-JP" altLang="en-US" sz="1100" dirty="0" smtClean="0">
                <a:latin typeface="ＭＳ 明朝" pitchFamily="17" charset="-128"/>
                <a:ea typeface="ＭＳ 明朝" pitchFamily="17" charset="-128"/>
              </a:rPr>
              <a:t>月　島根県少子化対策推進協議会委員（ライフプラン応援部会）</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・平成</a:t>
            </a:r>
            <a:r>
              <a:rPr lang="en-US" altLang="ja-JP" sz="1100" dirty="0" smtClean="0">
                <a:latin typeface="ＭＳ 明朝" pitchFamily="17" charset="-128"/>
                <a:ea typeface="ＭＳ 明朝" pitchFamily="17" charset="-128"/>
              </a:rPr>
              <a:t>22</a:t>
            </a:r>
            <a:r>
              <a:rPr lang="ja-JP" altLang="en-US" sz="1100" dirty="0" smtClean="0">
                <a:latin typeface="ＭＳ 明朝" pitchFamily="17" charset="-128"/>
                <a:ea typeface="ＭＳ 明朝" pitchFamily="17" charset="-128"/>
              </a:rPr>
              <a:t>年</a:t>
            </a:r>
            <a:r>
              <a:rPr lang="en-US" altLang="ja-JP" sz="1100" dirty="0" smtClean="0">
                <a:latin typeface="ＭＳ 明朝" pitchFamily="17" charset="-128"/>
                <a:ea typeface="ＭＳ 明朝" pitchFamily="17" charset="-128"/>
              </a:rPr>
              <a:t>6</a:t>
            </a:r>
            <a:r>
              <a:rPr lang="ja-JP" altLang="en-US" sz="1100" dirty="0" smtClean="0">
                <a:latin typeface="ＭＳ 明朝" pitchFamily="17" charset="-128"/>
                <a:ea typeface="ＭＳ 明朝" pitchFamily="17" charset="-128"/>
              </a:rPr>
              <a:t>月</a:t>
            </a:r>
            <a:r>
              <a:rPr lang="ja-JP" altLang="en-US" sz="1100" dirty="0">
                <a:latin typeface="ＭＳ 明朝" pitchFamily="17" charset="-128"/>
                <a:ea typeface="ＭＳ 明朝" pitchFamily="17" charset="-128"/>
              </a:rPr>
              <a:t>～平</a:t>
            </a:r>
            <a:r>
              <a:rPr lang="ja-JP" altLang="en-US" sz="1100" dirty="0" smtClean="0">
                <a:latin typeface="ＭＳ 明朝" pitchFamily="17" charset="-128"/>
                <a:ea typeface="ＭＳ 明朝" pitchFamily="17" charset="-128"/>
              </a:rPr>
              <a:t>成</a:t>
            </a:r>
            <a:r>
              <a:rPr lang="en-US" altLang="ja-JP" sz="1100" dirty="0" smtClean="0">
                <a:latin typeface="ＭＳ 明朝" pitchFamily="17" charset="-128"/>
                <a:ea typeface="ＭＳ 明朝" pitchFamily="17" charset="-128"/>
              </a:rPr>
              <a:t>23</a:t>
            </a:r>
            <a:r>
              <a:rPr lang="ja-JP" altLang="en-US" sz="1100" dirty="0" smtClean="0">
                <a:latin typeface="ＭＳ 明朝" pitchFamily="17" charset="-128"/>
                <a:ea typeface="ＭＳ 明朝" pitchFamily="17" charset="-128"/>
              </a:rPr>
              <a:t>年</a:t>
            </a:r>
            <a:r>
              <a:rPr lang="en-US" altLang="ja-JP" sz="1100" dirty="0" smtClean="0">
                <a:latin typeface="ＭＳ 明朝" pitchFamily="17" charset="-128"/>
                <a:ea typeface="ＭＳ 明朝" pitchFamily="17" charset="-128"/>
              </a:rPr>
              <a:t>3</a:t>
            </a:r>
            <a:r>
              <a:rPr lang="ja-JP" altLang="en-US" sz="1100" dirty="0" smtClean="0">
                <a:latin typeface="ＭＳ 明朝" pitchFamily="17" charset="-128"/>
                <a:ea typeface="ＭＳ 明朝" pitchFamily="17" charset="-128"/>
              </a:rPr>
              <a:t>月　 浜</a:t>
            </a:r>
            <a:r>
              <a:rPr lang="ja-JP" altLang="en-US" sz="1100" dirty="0">
                <a:latin typeface="ＭＳ 明朝" pitchFamily="17" charset="-128"/>
                <a:ea typeface="ＭＳ 明朝" pitchFamily="17" charset="-128"/>
              </a:rPr>
              <a:t>田市</a:t>
            </a:r>
            <a:r>
              <a:rPr lang="en-US" altLang="ja-JP" sz="1100" dirty="0">
                <a:latin typeface="ＭＳ 明朝" pitchFamily="17" charset="-128"/>
                <a:ea typeface="ＭＳ 明朝" pitchFamily="17" charset="-128"/>
              </a:rPr>
              <a:t>2010</a:t>
            </a:r>
            <a:r>
              <a:rPr lang="ja-JP" altLang="en-US" sz="1100" dirty="0">
                <a:latin typeface="ＭＳ 明朝" pitchFamily="17" charset="-128"/>
                <a:ea typeface="ＭＳ 明朝" pitchFamily="17" charset="-128"/>
              </a:rPr>
              <a:t>独身男女出会い応援事業実行委員会に参加（副会長</a:t>
            </a:r>
            <a:r>
              <a:rPr lang="ja-JP" altLang="en-US" sz="1100" dirty="0" smtClean="0">
                <a:latin typeface="ＭＳ 明朝" pitchFamily="17" charset="-128"/>
                <a:ea typeface="ＭＳ 明朝" pitchFamily="17" charset="-128"/>
              </a:rPr>
              <a:t>）</a:t>
            </a:r>
            <a:r>
              <a:rPr lang="ja-JP" altLang="en-US" sz="1100" dirty="0">
                <a:latin typeface="ＭＳ 明朝" pitchFamily="17" charset="-128"/>
                <a:ea typeface="ＭＳ 明朝" pitchFamily="17" charset="-128"/>
              </a:rPr>
              <a:t/>
            </a:r>
            <a:br>
              <a:rPr lang="ja-JP" altLang="en-US" sz="1100" dirty="0">
                <a:latin typeface="ＭＳ 明朝" pitchFamily="17" charset="-128"/>
                <a:ea typeface="ＭＳ 明朝" pitchFamily="17" charset="-128"/>
              </a:rPr>
            </a:br>
            <a:r>
              <a:rPr lang="ja-JP" altLang="en-US" sz="1100" dirty="0" smtClean="0">
                <a:latin typeface="ＭＳ 明朝" pitchFamily="17" charset="-128"/>
                <a:ea typeface="ＭＳ 明朝" pitchFamily="17" charset="-128"/>
              </a:rPr>
              <a:t>・平成</a:t>
            </a:r>
            <a:r>
              <a:rPr lang="en-US" altLang="ja-JP" sz="1100" dirty="0" smtClean="0">
                <a:latin typeface="ＭＳ 明朝" pitchFamily="17" charset="-128"/>
                <a:ea typeface="ＭＳ 明朝" pitchFamily="17" charset="-128"/>
              </a:rPr>
              <a:t>23</a:t>
            </a:r>
            <a:r>
              <a:rPr lang="ja-JP" altLang="en-US" sz="1100" dirty="0" smtClean="0">
                <a:latin typeface="ＭＳ 明朝" pitchFamily="17" charset="-128"/>
                <a:ea typeface="ＭＳ 明朝" pitchFamily="17" charset="-128"/>
              </a:rPr>
              <a:t>年度　消</a:t>
            </a:r>
            <a:r>
              <a:rPr lang="ja-JP" altLang="en-US" sz="1100" dirty="0">
                <a:latin typeface="ＭＳ 明朝" pitchFamily="17" charset="-128"/>
                <a:ea typeface="ＭＳ 明朝" pitchFamily="17" charset="-128"/>
              </a:rPr>
              <a:t>費者活動推進事業業務委託（島根県環境生活総務課 消費とくらしの安全室</a:t>
            </a:r>
            <a:r>
              <a:rPr lang="ja-JP" altLang="en-US" sz="1100" dirty="0" smtClean="0">
                <a:latin typeface="ＭＳ 明朝" pitchFamily="17" charset="-128"/>
                <a:ea typeface="ＭＳ 明朝" pitchFamily="17" charset="-128"/>
              </a:rPr>
              <a:t>）</a:t>
            </a:r>
            <a:endParaRPr lang="en-US" altLang="ja-JP" sz="1100" dirty="0" smtClean="0">
              <a:latin typeface="ＭＳ 明朝" pitchFamily="17" charset="-128"/>
              <a:ea typeface="ＭＳ 明朝" pitchFamily="17" charset="-128"/>
            </a:endParaRPr>
          </a:p>
          <a:p>
            <a:r>
              <a:rPr lang="en-US" altLang="ja-JP" sz="1100" dirty="0" smtClean="0">
                <a:latin typeface="ＭＳ 明朝" pitchFamily="17" charset="-128"/>
                <a:ea typeface="ＭＳ 明朝" pitchFamily="17" charset="-128"/>
              </a:rPr>
              <a:t>  ※</a:t>
            </a:r>
            <a:r>
              <a:rPr lang="ja-JP" altLang="en-US" sz="1100" dirty="0" smtClean="0">
                <a:latin typeface="ＭＳ 明朝" pitchFamily="17" charset="-128"/>
                <a:ea typeface="ＭＳ 明朝" pitchFamily="17" charset="-128"/>
              </a:rPr>
              <a:t>浜田警察署生活課長講師に、サイバー犯罪・出会い系対策勉強会を</a:t>
            </a:r>
            <a:r>
              <a:rPr lang="en-US" altLang="ja-JP" sz="1100" dirty="0" smtClean="0">
                <a:latin typeface="ＭＳ 明朝" pitchFamily="17" charset="-128"/>
                <a:ea typeface="ＭＳ 明朝" pitchFamily="17" charset="-128"/>
              </a:rPr>
              <a:t>2</a:t>
            </a:r>
            <a:r>
              <a:rPr lang="ja-JP" altLang="en-US" sz="1100" dirty="0" smtClean="0">
                <a:latin typeface="ＭＳ 明朝" pitchFamily="17" charset="-128"/>
                <a:ea typeface="ＭＳ 明朝" pitchFamily="17" charset="-128"/>
              </a:rPr>
              <a:t>回開催。</a:t>
            </a:r>
            <a:r>
              <a:rPr lang="ja-JP" altLang="en-US" sz="1100" dirty="0">
                <a:latin typeface="ＭＳ 明朝" pitchFamily="17" charset="-128"/>
                <a:ea typeface="ＭＳ 明朝" pitchFamily="17" charset="-128"/>
              </a:rPr>
              <a:t/>
            </a:r>
            <a:br>
              <a:rPr lang="ja-JP" altLang="en-US" sz="1100" dirty="0">
                <a:latin typeface="ＭＳ 明朝" pitchFamily="17" charset="-128"/>
                <a:ea typeface="ＭＳ 明朝" pitchFamily="17" charset="-128"/>
              </a:rPr>
            </a:br>
            <a:r>
              <a:rPr lang="ja-JP" altLang="en-US" sz="1100" dirty="0" smtClean="0">
                <a:latin typeface="ＭＳ 明朝" pitchFamily="17" charset="-128"/>
                <a:ea typeface="ＭＳ 明朝" pitchFamily="17" charset="-128"/>
              </a:rPr>
              <a:t>・平成</a:t>
            </a:r>
            <a:r>
              <a:rPr lang="en-US" altLang="ja-JP" sz="1100" dirty="0" smtClean="0">
                <a:latin typeface="ＭＳ 明朝" pitchFamily="17" charset="-128"/>
                <a:ea typeface="ＭＳ 明朝" pitchFamily="17" charset="-128"/>
              </a:rPr>
              <a:t>24</a:t>
            </a:r>
            <a:r>
              <a:rPr lang="ja-JP" altLang="en-US" sz="1100" dirty="0" smtClean="0">
                <a:latin typeface="ＭＳ 明朝" pitchFamily="17" charset="-128"/>
                <a:ea typeface="ＭＳ 明朝" pitchFamily="17" charset="-128"/>
              </a:rPr>
              <a:t>年度　消</a:t>
            </a:r>
            <a:r>
              <a:rPr lang="ja-JP" altLang="en-US" sz="1100" dirty="0">
                <a:latin typeface="ＭＳ 明朝" pitchFamily="17" charset="-128"/>
                <a:ea typeface="ＭＳ 明朝" pitchFamily="17" charset="-128"/>
              </a:rPr>
              <a:t>費者活動推進事業業務委託（島根県環境生活総務課 消費とくらしの安全室</a:t>
            </a:r>
            <a:r>
              <a:rPr lang="ja-JP" altLang="en-US" sz="1100" dirty="0" smtClean="0">
                <a:latin typeface="ＭＳ 明朝" pitchFamily="17" charset="-128"/>
                <a:ea typeface="ＭＳ 明朝" pitchFamily="17" charset="-128"/>
              </a:rPr>
              <a:t>）</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浜田警察署生活安全課職員講師に、市内長沢町内・老人会会員対象に</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消費者被害の未然防止、拡大防　</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止</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に係る研修会を開催。</a:t>
            </a:r>
            <a:r>
              <a:rPr lang="ja-JP" altLang="en-US" sz="1100" dirty="0">
                <a:latin typeface="ＭＳ 明朝" pitchFamily="17" charset="-128"/>
                <a:ea typeface="ＭＳ 明朝" pitchFamily="17" charset="-128"/>
              </a:rPr>
              <a:t/>
            </a:r>
            <a:br>
              <a:rPr lang="ja-JP" altLang="en-US" sz="1100" dirty="0">
                <a:latin typeface="ＭＳ 明朝" pitchFamily="17" charset="-128"/>
                <a:ea typeface="ＭＳ 明朝" pitchFamily="17" charset="-128"/>
              </a:rPr>
            </a:br>
            <a:r>
              <a:rPr lang="ja-JP" altLang="en-US" sz="1100" dirty="0" smtClean="0">
                <a:latin typeface="ＭＳ 明朝" pitchFamily="17" charset="-128"/>
                <a:ea typeface="ＭＳ 明朝" pitchFamily="17" charset="-128"/>
              </a:rPr>
              <a:t>・平成</a:t>
            </a:r>
            <a:r>
              <a:rPr lang="en-US" altLang="ja-JP" sz="1100" dirty="0" smtClean="0">
                <a:latin typeface="ＭＳ 明朝" pitchFamily="17" charset="-128"/>
                <a:ea typeface="ＭＳ 明朝" pitchFamily="17" charset="-128"/>
              </a:rPr>
              <a:t>26</a:t>
            </a:r>
            <a:r>
              <a:rPr lang="ja-JP" altLang="en-US" sz="1100" dirty="0" smtClean="0">
                <a:latin typeface="ＭＳ 明朝" pitchFamily="17" charset="-128"/>
                <a:ea typeface="ＭＳ 明朝" pitchFamily="17" charset="-128"/>
              </a:rPr>
              <a:t>年度　若</a:t>
            </a:r>
            <a:r>
              <a:rPr lang="ja-JP" altLang="en-US" sz="1100" dirty="0">
                <a:latin typeface="ＭＳ 明朝" pitchFamily="17" charset="-128"/>
                <a:ea typeface="ＭＳ 明朝" pitchFamily="17" charset="-128"/>
              </a:rPr>
              <a:t>者の結婚意識向上支援事</a:t>
            </a:r>
            <a:r>
              <a:rPr lang="ja-JP" altLang="en-US" sz="1100" dirty="0" smtClean="0">
                <a:latin typeface="ＭＳ 明朝" pitchFamily="17" charset="-128"/>
                <a:ea typeface="ＭＳ 明朝" pitchFamily="17" charset="-128"/>
              </a:rPr>
              <a:t>業</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浜田市地域政策部政策企画課</a:t>
            </a:r>
            <a:r>
              <a:rPr lang="en-US" altLang="ja-JP" sz="1100" dirty="0" smtClean="0">
                <a:latin typeface="ＭＳ 明朝" pitchFamily="17" charset="-128"/>
                <a:ea typeface="ＭＳ 明朝" pitchFamily="17" charset="-128"/>
              </a:rPr>
              <a:t>)</a:t>
            </a:r>
          </a:p>
          <a:p>
            <a:r>
              <a:rPr lang="ja-JP" altLang="en-US" sz="1100" dirty="0" smtClean="0">
                <a:latin typeface="ＭＳ 明朝" pitchFamily="17" charset="-128"/>
                <a:ea typeface="ＭＳ 明朝" pitchFamily="17" charset="-128"/>
              </a:rPr>
              <a:t>　</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市内の事業所を対象に社員等の結婚に関する現状や課題についてのアンケート調査を実施。</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調査結果を基に企業向けセミナーを</a:t>
            </a:r>
            <a:r>
              <a:rPr lang="en-US" altLang="ja-JP" sz="1100" dirty="0" smtClean="0">
                <a:latin typeface="ＭＳ 明朝" pitchFamily="17" charset="-128"/>
                <a:ea typeface="ＭＳ 明朝" pitchFamily="17" charset="-128"/>
              </a:rPr>
              <a:t>2</a:t>
            </a:r>
            <a:r>
              <a:rPr lang="ja-JP" altLang="en-US" sz="1100" dirty="0" smtClean="0">
                <a:latin typeface="ＭＳ 明朝" pitchFamily="17" charset="-128"/>
                <a:ea typeface="ＭＳ 明朝" pitchFamily="17" charset="-128"/>
              </a:rPr>
              <a:t>回・当事者向けセミナーを</a:t>
            </a:r>
            <a:r>
              <a:rPr lang="en-US" altLang="ja-JP" sz="1100" dirty="0" smtClean="0">
                <a:latin typeface="ＭＳ 明朝" pitchFamily="17" charset="-128"/>
                <a:ea typeface="ＭＳ 明朝" pitchFamily="17" charset="-128"/>
              </a:rPr>
              <a:t>1</a:t>
            </a:r>
            <a:r>
              <a:rPr lang="ja-JP" altLang="en-US" sz="1100" dirty="0" smtClean="0">
                <a:latin typeface="ＭＳ 明朝" pitchFamily="17" charset="-128"/>
                <a:ea typeface="ＭＳ 明朝" pitchFamily="17" charset="-128"/>
              </a:rPr>
              <a:t>回開催。</a:t>
            </a:r>
            <a:r>
              <a:rPr lang="ja-JP" altLang="en-US" sz="1100" dirty="0">
                <a:latin typeface="ＭＳ 明朝" pitchFamily="17" charset="-128"/>
                <a:ea typeface="ＭＳ 明朝" pitchFamily="17" charset="-128"/>
              </a:rPr>
              <a:t/>
            </a:r>
            <a:br>
              <a:rPr lang="ja-JP" altLang="en-US" sz="1100" dirty="0">
                <a:latin typeface="ＭＳ 明朝" pitchFamily="17" charset="-128"/>
                <a:ea typeface="ＭＳ 明朝" pitchFamily="17" charset="-128"/>
              </a:rPr>
            </a:br>
            <a:r>
              <a:rPr lang="ja-JP" altLang="en-US" sz="1100" dirty="0" smtClean="0">
                <a:latin typeface="ＭＳ 明朝" pitchFamily="17" charset="-128"/>
                <a:ea typeface="ＭＳ 明朝" pitchFamily="17" charset="-128"/>
              </a:rPr>
              <a:t>・平成</a:t>
            </a:r>
            <a:r>
              <a:rPr lang="en-US" altLang="ja-JP" sz="1100" dirty="0" smtClean="0">
                <a:latin typeface="ＭＳ 明朝" pitchFamily="17" charset="-128"/>
                <a:ea typeface="ＭＳ 明朝" pitchFamily="17" charset="-128"/>
              </a:rPr>
              <a:t>27</a:t>
            </a:r>
            <a:r>
              <a:rPr lang="ja-JP" altLang="en-US" sz="1100" dirty="0" smtClean="0">
                <a:latin typeface="ＭＳ 明朝" pitchFamily="17" charset="-128"/>
                <a:ea typeface="ＭＳ 明朝" pitchFamily="17" charset="-128"/>
              </a:rPr>
              <a:t>年度　浜</a:t>
            </a:r>
            <a:r>
              <a:rPr lang="ja-JP" altLang="en-US" sz="1100" dirty="0">
                <a:latin typeface="ＭＳ 明朝" pitchFamily="17" charset="-128"/>
                <a:ea typeface="ＭＳ 明朝" pitchFamily="17" charset="-128"/>
              </a:rPr>
              <a:t>田市農林漁業後継者結婚支援事業</a:t>
            </a:r>
            <a:r>
              <a:rPr lang="en-US" altLang="ja-JP" sz="1100" dirty="0">
                <a:latin typeface="ＭＳ 明朝" pitchFamily="17" charset="-128"/>
                <a:ea typeface="ＭＳ 明朝" pitchFamily="17" charset="-128"/>
              </a:rPr>
              <a:t>(</a:t>
            </a:r>
            <a:r>
              <a:rPr lang="ja-JP" altLang="en-US" sz="1100" dirty="0">
                <a:latin typeface="ＭＳ 明朝" pitchFamily="17" charset="-128"/>
                <a:ea typeface="ＭＳ 明朝" pitchFamily="17" charset="-128"/>
              </a:rPr>
              <a:t>浜田</a:t>
            </a:r>
            <a:r>
              <a:rPr lang="ja-JP" altLang="en-US" sz="1100" dirty="0" smtClean="0">
                <a:latin typeface="ＭＳ 明朝" pitchFamily="17" charset="-128"/>
                <a:ea typeface="ＭＳ 明朝" pitchFamily="17" charset="-128"/>
              </a:rPr>
              <a:t>市地</a:t>
            </a:r>
            <a:r>
              <a:rPr lang="ja-JP" altLang="en-US" sz="1100" dirty="0">
                <a:latin typeface="ＭＳ 明朝" pitchFamily="17" charset="-128"/>
                <a:ea typeface="ＭＳ 明朝" pitchFamily="17" charset="-128"/>
              </a:rPr>
              <a:t>域政</a:t>
            </a:r>
            <a:r>
              <a:rPr lang="ja-JP" altLang="en-US" sz="1100" dirty="0" smtClean="0">
                <a:latin typeface="ＭＳ 明朝" pitchFamily="17" charset="-128"/>
                <a:ea typeface="ＭＳ 明朝" pitchFamily="17" charset="-128"/>
              </a:rPr>
              <a:t>策部政策企</a:t>
            </a:r>
            <a:r>
              <a:rPr lang="ja-JP" altLang="en-US" sz="1100" dirty="0">
                <a:latin typeface="ＭＳ 明朝" pitchFamily="17" charset="-128"/>
                <a:ea typeface="ＭＳ 明朝" pitchFamily="17" charset="-128"/>
              </a:rPr>
              <a:t>画</a:t>
            </a:r>
            <a:r>
              <a:rPr lang="ja-JP" altLang="en-US" sz="1100" dirty="0" smtClean="0">
                <a:latin typeface="ＭＳ 明朝" pitchFamily="17" charset="-128"/>
                <a:ea typeface="ＭＳ 明朝" pitchFamily="17" charset="-128"/>
              </a:rPr>
              <a:t>課</a:t>
            </a:r>
            <a:r>
              <a:rPr lang="en-US" altLang="ja-JP" sz="1100" dirty="0" smtClean="0">
                <a:latin typeface="ＭＳ 明朝" pitchFamily="17" charset="-128"/>
                <a:ea typeface="ＭＳ 明朝" pitchFamily="17" charset="-128"/>
              </a:rPr>
              <a:t>) </a:t>
            </a:r>
          </a:p>
          <a:p>
            <a:r>
              <a:rPr lang="ja-JP" altLang="en-US" sz="1100" dirty="0" smtClean="0">
                <a:latin typeface="ＭＳ 明朝" pitchFamily="17" charset="-128"/>
                <a:ea typeface="ＭＳ 明朝" pitchFamily="17" charset="-128"/>
              </a:rPr>
              <a:t>　</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市内の農林業従事者</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兼業も可</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を対象に、事前セミナー</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男と女のおもしろ心理学ワークショップ</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を</a:t>
            </a:r>
            <a:endParaRPr lang="en-US" altLang="ja-JP" sz="1100" dirty="0" smtClean="0">
              <a:latin typeface="ＭＳ 明朝" pitchFamily="17" charset="-128"/>
              <a:ea typeface="ＭＳ 明朝" pitchFamily="17" charset="-128"/>
            </a:endParaRPr>
          </a:p>
          <a:p>
            <a:r>
              <a:rPr lang="en-US" altLang="ja-JP" sz="1100" dirty="0" smtClean="0">
                <a:latin typeface="ＭＳ 明朝" pitchFamily="17" charset="-128"/>
                <a:ea typeface="ＭＳ 明朝" pitchFamily="17" charset="-128"/>
              </a:rPr>
              <a:t>    2</a:t>
            </a:r>
            <a:r>
              <a:rPr lang="ja-JP" altLang="en-US" sz="1100" dirty="0" smtClean="0">
                <a:latin typeface="ＭＳ 明朝" pitchFamily="17" charset="-128"/>
                <a:ea typeface="ＭＳ 明朝" pitchFamily="17" charset="-128"/>
              </a:rPr>
              <a:t>回開催。</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女性参加者募集</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浜田市外・特に県外</a:t>
            </a:r>
            <a:r>
              <a:rPr lang="en-US" altLang="ja-JP" sz="1100" dirty="0" smtClean="0">
                <a:latin typeface="ＭＳ 明朝" pitchFamily="17" charset="-128"/>
                <a:ea typeface="ＭＳ 明朝" pitchFamily="17" charset="-128"/>
              </a:rPr>
              <a:t>)</a:t>
            </a:r>
            <a:r>
              <a:rPr lang="ja-JP" altLang="en-US" sz="1100" dirty="0" smtClean="0">
                <a:latin typeface="ＭＳ 明朝" pitchFamily="17" charset="-128"/>
                <a:ea typeface="ＭＳ 明朝" pitchFamily="17" charset="-128"/>
              </a:rPr>
              <a:t>を行い、一泊二日の婚活ツアーを開催。</a:t>
            </a:r>
            <a:r>
              <a:rPr lang="en-US" altLang="ja-JP" sz="1100" dirty="0" smtClean="0">
                <a:latin typeface="ＭＳ 明朝" pitchFamily="17" charset="-128"/>
                <a:ea typeface="ＭＳ 明朝" pitchFamily="17" charset="-128"/>
              </a:rPr>
              <a:t>1</a:t>
            </a:r>
            <a:r>
              <a:rPr lang="ja-JP" altLang="en-US" sz="1100" dirty="0" smtClean="0">
                <a:latin typeface="ＭＳ 明朝" pitchFamily="17" charset="-128"/>
                <a:ea typeface="ＭＳ 明朝" pitchFamily="17" charset="-128"/>
              </a:rPr>
              <a:t>組が成婚。</a:t>
            </a:r>
            <a:endParaRPr lang="ja-JP" altLang="en-US" sz="1100" dirty="0">
              <a:latin typeface="ＭＳ 明朝" pitchFamily="17" charset="-128"/>
              <a:ea typeface="ＭＳ 明朝" pitchFamily="17" charset="-128"/>
            </a:endParaRPr>
          </a:p>
        </p:txBody>
      </p:sp>
      <p:sp>
        <p:nvSpPr>
          <p:cNvPr id="46" name="テキスト プレースホルダー 1"/>
          <p:cNvSpPr>
            <a:spLocks noGrp="1"/>
          </p:cNvSpPr>
          <p:nvPr>
            <p:ph type="body" sz="quarter" idx="4294967295"/>
          </p:nvPr>
        </p:nvSpPr>
        <p:spPr>
          <a:xfrm>
            <a:off x="7854280" y="319313"/>
            <a:ext cx="4867807" cy="1104989"/>
          </a:xfrm>
          <a:prstGeom prst="rect">
            <a:avLst/>
          </a:prstGeom>
          <a:solidFill>
            <a:srgbClr val="FFCCFF"/>
          </a:solidFill>
        </p:spPr>
        <p:txBody>
          <a:bodyPr anchor="ctr" anchorCtr="0">
            <a:normAutofit/>
          </a:bodyPr>
          <a:lstStyle/>
          <a:p>
            <a:pPr>
              <a:buNone/>
            </a:pPr>
            <a:r>
              <a:rPr kumimoji="1" lang="ja-JP" altLang="en-US" sz="2600" dirty="0"/>
              <a:t>石見の活</a:t>
            </a:r>
            <a:r>
              <a:rPr kumimoji="1" lang="ja-JP" altLang="en-US" sz="2600" dirty="0" smtClean="0"/>
              <a:t>性化と</a:t>
            </a:r>
            <a:endParaRPr kumimoji="1" lang="en-US" altLang="ja-JP" sz="2600" dirty="0"/>
          </a:p>
          <a:p>
            <a:pPr>
              <a:buNone/>
            </a:pPr>
            <a:r>
              <a:rPr lang="ja-JP" altLang="en-US" sz="2600" dirty="0"/>
              <a:t>　</a:t>
            </a:r>
            <a:r>
              <a:rPr lang="ja-JP" altLang="en-US" sz="2600" dirty="0" smtClean="0"/>
              <a:t>結婚支</a:t>
            </a:r>
            <a:r>
              <a:rPr lang="ja-JP" altLang="en-US" sz="2600" dirty="0"/>
              <a:t>援</a:t>
            </a:r>
            <a:r>
              <a:rPr kumimoji="1" lang="ja-JP" altLang="en-US" sz="2600" dirty="0"/>
              <a:t>に取り組んでいます</a:t>
            </a:r>
          </a:p>
        </p:txBody>
      </p:sp>
      <p:sp>
        <p:nvSpPr>
          <p:cNvPr id="47" name="テキスト プレースホルダー 20"/>
          <p:cNvSpPr txBox="1">
            <a:spLocks/>
          </p:cNvSpPr>
          <p:nvPr/>
        </p:nvSpPr>
        <p:spPr>
          <a:xfrm>
            <a:off x="9777186" y="4060023"/>
            <a:ext cx="3086101" cy="689777"/>
          </a:xfrm>
          <a:prstGeom prst="rect">
            <a:avLst/>
          </a:prstGeom>
        </p:spPr>
        <p:txBody>
          <a:bodyPr vert="horz" lIns="91440" tIns="45720" rIns="91440" bIns="45720" rtlCol="0">
            <a:normAutofit fontScale="85000" lnSpcReduction="10000"/>
          </a:bodyPr>
          <a:lstStyle/>
          <a:p>
            <a:pPr marL="0" marR="0" lvl="0" indent="0" algn="ctr" defTabSz="1425550" rtl="0" eaLnBrk="1" fontAlgn="auto" latinLnBrk="0" hangingPunct="1">
              <a:lnSpc>
                <a:spcPts val="2160"/>
              </a:lnSpc>
              <a:spcAft>
                <a:spcPts val="0"/>
              </a:spcAft>
              <a:buClrTx/>
              <a:buSzTx/>
              <a:buFont typeface="Arial" panose="020B0604020202020204" pitchFamily="34" charset="0"/>
              <a:buNone/>
              <a:tabLst/>
              <a:defRPr/>
            </a:pPr>
            <a:r>
              <a:rPr kumimoji="1" lang="ja-JP" altLang="en-US" sz="2600" b="1" dirty="0" smtClean="0">
                <a:latin typeface="MS UI Gothic" pitchFamily="50" charset="-128"/>
                <a:ea typeface="MS UI Gothic" pitchFamily="50" charset="-128"/>
              </a:rPr>
              <a:t>ＮＰＯ法人　らんぐ・ざーむ</a:t>
            </a:r>
            <a:endParaRPr kumimoji="1" lang="en-US" altLang="ja-JP" sz="2600" b="1" dirty="0" smtClean="0">
              <a:latin typeface="MS UI Gothic" pitchFamily="50" charset="-128"/>
              <a:ea typeface="MS UI Gothic" pitchFamily="50" charset="-128"/>
            </a:endParaRPr>
          </a:p>
          <a:p>
            <a:pPr marL="0" marR="0" lvl="0" indent="0" algn="ctr" defTabSz="1425550" rtl="0" eaLnBrk="1" fontAlgn="auto" latinLnBrk="0" hangingPunct="1">
              <a:lnSpc>
                <a:spcPts val="2160"/>
              </a:lnSpc>
              <a:spcAft>
                <a:spcPts val="0"/>
              </a:spcAft>
              <a:buClrTx/>
              <a:buSzTx/>
              <a:buFont typeface="Arial" panose="020B0604020202020204" pitchFamily="34" charset="0"/>
              <a:buNone/>
              <a:tabLst/>
              <a:defRPr/>
            </a:pPr>
            <a:r>
              <a:rPr kumimoji="1" lang="en-US" altLang="ja-JP" dirty="0" smtClean="0">
                <a:latin typeface="MS UI Gothic" pitchFamily="50" charset="-128"/>
                <a:ea typeface="MS UI Gothic" pitchFamily="50" charset="-128"/>
              </a:rPr>
              <a:t>(</a:t>
            </a:r>
            <a:r>
              <a:rPr kumimoji="1" lang="ja-JP" altLang="en-US" dirty="0" smtClean="0">
                <a:latin typeface="MS UI Gothic" pitchFamily="50" charset="-128"/>
                <a:ea typeface="MS UI Gothic" pitchFamily="50" charset="-128"/>
              </a:rPr>
              <a:t>ドイツ語で、のんびり・ゆっくり）</a:t>
            </a:r>
            <a:endParaRPr kumimoji="1" lang="en-US" altLang="ja-JP" dirty="0" smtClean="0">
              <a:latin typeface="MS UI Gothic" pitchFamily="50" charset="-128"/>
              <a:ea typeface="MS UI Gothic" pitchFamily="50" charset="-128"/>
            </a:endParaRPr>
          </a:p>
        </p:txBody>
      </p:sp>
      <p:sp>
        <p:nvSpPr>
          <p:cNvPr id="36" name="テキスト プレースホルダー 1"/>
          <p:cNvSpPr>
            <a:spLocks noGrp="1"/>
          </p:cNvSpPr>
          <p:nvPr>
            <p:ph type="body" sz="quarter" idx="4294967295"/>
          </p:nvPr>
        </p:nvSpPr>
        <p:spPr>
          <a:xfrm>
            <a:off x="9245827" y="5025453"/>
            <a:ext cx="4136571" cy="13643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txBody>
          <a:bodyPr anchor="ctr" anchorCtr="0">
            <a:normAutofit fontScale="25000" lnSpcReduction="20000"/>
          </a:bodyPr>
          <a:lstStyle/>
          <a:p>
            <a:pPr algn="ctr">
              <a:lnSpc>
                <a:spcPct val="120000"/>
              </a:lnSpc>
              <a:spcBef>
                <a:spcPts val="0"/>
              </a:spcBef>
              <a:buNone/>
            </a:pPr>
            <a:r>
              <a:rPr lang="ja-JP" altLang="en-US" sz="7200" dirty="0" smtClean="0">
                <a:solidFill>
                  <a:srgbClr val="0033CC"/>
                </a:solidFill>
                <a:latin typeface="HGS明朝E" pitchFamily="18" charset="-128"/>
                <a:ea typeface="HGS明朝E" pitchFamily="18" charset="-128"/>
              </a:rPr>
              <a:t>人</a:t>
            </a:r>
            <a:r>
              <a:rPr lang="ja-JP" altLang="en-US" sz="7200" dirty="0" smtClean="0">
                <a:latin typeface="HGS明朝E" pitchFamily="18" charset="-128"/>
                <a:ea typeface="HGS明朝E" pitchFamily="18" charset="-128"/>
              </a:rPr>
              <a:t>と</a:t>
            </a:r>
            <a:r>
              <a:rPr lang="ja-JP" altLang="en-US" sz="7200" dirty="0" smtClean="0">
                <a:solidFill>
                  <a:srgbClr val="D6000F"/>
                </a:solidFill>
                <a:latin typeface="HGS明朝E" pitchFamily="18" charset="-128"/>
                <a:ea typeface="HGS明朝E" pitchFamily="18" charset="-128"/>
              </a:rPr>
              <a:t>人</a:t>
            </a:r>
            <a:r>
              <a:rPr lang="ja-JP" altLang="en-US" sz="7200" dirty="0" smtClean="0">
                <a:latin typeface="HGS明朝E" pitchFamily="18" charset="-128"/>
                <a:ea typeface="HGS明朝E" pitchFamily="18" charset="-128"/>
              </a:rPr>
              <a:t>との</a:t>
            </a:r>
            <a:r>
              <a:rPr lang="ja-JP" altLang="en-US" sz="7200" dirty="0" smtClean="0">
                <a:solidFill>
                  <a:srgbClr val="FF0066"/>
                </a:solidFill>
                <a:latin typeface="HGS明朝E" pitchFamily="18" charset="-128"/>
                <a:ea typeface="HGS明朝E" pitchFamily="18" charset="-128"/>
              </a:rPr>
              <a:t>出会い</a:t>
            </a:r>
            <a:r>
              <a:rPr lang="ja-JP" altLang="en-US" sz="7200" dirty="0" smtClean="0">
                <a:latin typeface="HGS明朝E" pitchFamily="18" charset="-128"/>
                <a:ea typeface="HGS明朝E" pitchFamily="18" charset="-128"/>
              </a:rPr>
              <a:t>の架け橋</a:t>
            </a:r>
            <a:endParaRPr lang="en-US" altLang="ja-JP" sz="7200" dirty="0" smtClean="0">
              <a:latin typeface="HGS明朝E" pitchFamily="18" charset="-128"/>
              <a:ea typeface="HGS明朝E" pitchFamily="18" charset="-128"/>
            </a:endParaRPr>
          </a:p>
          <a:p>
            <a:pPr algn="ctr">
              <a:lnSpc>
                <a:spcPct val="120000"/>
              </a:lnSpc>
              <a:spcBef>
                <a:spcPts val="0"/>
              </a:spcBef>
              <a:buNone/>
            </a:pPr>
            <a:endParaRPr lang="en-US" altLang="ja-JP" sz="7200" dirty="0" smtClean="0">
              <a:latin typeface="HGS明朝E" pitchFamily="18" charset="-128"/>
              <a:ea typeface="HGS明朝E" pitchFamily="18" charset="-128"/>
            </a:endParaRPr>
          </a:p>
          <a:p>
            <a:pPr algn="ctr">
              <a:lnSpc>
                <a:spcPct val="120000"/>
              </a:lnSpc>
              <a:spcBef>
                <a:spcPts val="0"/>
              </a:spcBef>
              <a:buNone/>
            </a:pPr>
            <a:r>
              <a:rPr lang="ja-JP" altLang="en-US" sz="7200" dirty="0" smtClean="0">
                <a:latin typeface="HGS明朝E" pitchFamily="18" charset="-128"/>
                <a:ea typeface="HGS明朝E" pitchFamily="18" charset="-128"/>
              </a:rPr>
              <a:t>地域のみなさん・企業のみなさんと</a:t>
            </a:r>
            <a:endParaRPr lang="en-US" altLang="ja-JP" sz="7200" dirty="0" smtClean="0">
              <a:latin typeface="HGS明朝E" pitchFamily="18" charset="-128"/>
              <a:ea typeface="HGS明朝E" pitchFamily="18" charset="-128"/>
            </a:endParaRPr>
          </a:p>
          <a:p>
            <a:pPr algn="ctr">
              <a:lnSpc>
                <a:spcPct val="120000"/>
              </a:lnSpc>
              <a:spcBef>
                <a:spcPts val="0"/>
              </a:spcBef>
              <a:buNone/>
            </a:pPr>
            <a:r>
              <a:rPr lang="ja-JP" altLang="en-US" sz="7200" dirty="0" smtClean="0">
                <a:latin typeface="HGS明朝E" pitchFamily="18" charset="-128"/>
                <a:ea typeface="HGS明朝E" pitchFamily="18" charset="-128"/>
              </a:rPr>
              <a:t>独身男女の出会いの場を創りまし</a:t>
            </a:r>
            <a:r>
              <a:rPr lang="ja-JP" altLang="en-US" sz="7200" dirty="0" smtClean="0">
                <a:latin typeface="HGS明朝E" pitchFamily="18" charset="-128"/>
                <a:ea typeface="HGS明朝E" pitchFamily="18" charset="-128"/>
              </a:rPr>
              <a:t>ょう</a:t>
            </a:r>
            <a:endParaRPr lang="en-US" altLang="ja-JP" sz="7200" b="1" dirty="0" smtClean="0">
              <a:solidFill>
                <a:srgbClr val="0033CC"/>
              </a:solidFill>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xmlns="" val="116430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7559350" y="-2378"/>
            <a:ext cx="7560000" cy="106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7932771" y="1161773"/>
            <a:ext cx="6768587" cy="2203315"/>
            <a:chOff x="-7258929" y="1281270"/>
            <a:chExt cx="6768587" cy="2203315"/>
          </a:xfrm>
        </p:grpSpPr>
        <p:sp>
          <p:nvSpPr>
            <p:cNvPr id="20" name="楕円 19"/>
            <p:cNvSpPr/>
            <p:nvPr/>
          </p:nvSpPr>
          <p:spPr>
            <a:xfrm>
              <a:off x="-5440817" y="1740461"/>
              <a:ext cx="361218" cy="361218"/>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7258929" y="3217300"/>
              <a:ext cx="267285" cy="267285"/>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3010486" y="3118827"/>
              <a:ext cx="267285" cy="267285"/>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5261316" y="3146962"/>
              <a:ext cx="267285" cy="267285"/>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717453" y="1281270"/>
              <a:ext cx="227111" cy="227111"/>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4403189" y="2195670"/>
              <a:ext cx="227111" cy="227111"/>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a:off x="-902" y="-187"/>
            <a:ext cx="7560000" cy="106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flipH="1">
            <a:off x="4156942" y="839649"/>
            <a:ext cx="2831202" cy="1427539"/>
            <a:chOff x="-8433270" y="1740461"/>
            <a:chExt cx="3353671" cy="1690976"/>
          </a:xfrm>
        </p:grpSpPr>
        <p:sp>
          <p:nvSpPr>
            <p:cNvPr id="29" name="楕円 28"/>
            <p:cNvSpPr/>
            <p:nvPr/>
          </p:nvSpPr>
          <p:spPr>
            <a:xfrm>
              <a:off x="-5440817" y="1740461"/>
              <a:ext cx="361218" cy="361218"/>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8433270" y="3164152"/>
              <a:ext cx="267285" cy="267285"/>
            </a:xfrm>
            <a:prstGeom prst="ellipse">
              <a:avLst/>
            </a:prstGeom>
            <a:solidFill>
              <a:srgbClr val="ECED80"/>
            </a:solidFill>
            <a:ln>
              <a:solidFill>
                <a:srgbClr val="EEEF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正方形/長方形 30"/>
          <p:cNvSpPr/>
          <p:nvPr/>
        </p:nvSpPr>
        <p:spPr>
          <a:xfrm>
            <a:off x="0" y="0"/>
            <a:ext cx="15119350" cy="342739"/>
          </a:xfrm>
          <a:prstGeom prst="rect">
            <a:avLst/>
          </a:prstGeom>
          <a:solidFill>
            <a:srgbClr val="54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0" y="10313988"/>
            <a:ext cx="15119350" cy="377825"/>
          </a:xfrm>
          <a:prstGeom prst="rect">
            <a:avLst/>
          </a:prstGeom>
          <a:solidFill>
            <a:srgbClr val="54D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12670970" y="8694056"/>
            <a:ext cx="2274207" cy="1673249"/>
            <a:chOff x="-2929182" y="6512975"/>
            <a:chExt cx="2535288" cy="1881450"/>
          </a:xfrm>
          <a:solidFill>
            <a:srgbClr val="54D82F"/>
          </a:solidFill>
        </p:grpSpPr>
        <p:sp>
          <p:nvSpPr>
            <p:cNvPr id="34" name="楕円 12"/>
            <p:cNvSpPr/>
            <p:nvPr/>
          </p:nvSpPr>
          <p:spPr>
            <a:xfrm>
              <a:off x="-1661412" y="6512975"/>
              <a:ext cx="1267518" cy="635297"/>
            </a:xfrm>
            <a:custGeom>
              <a:avLst/>
              <a:gdLst>
                <a:gd name="connsiteX0" fmla="*/ 0 w 1308295"/>
                <a:gd name="connsiteY0" fmla="*/ 168813 h 337625"/>
                <a:gd name="connsiteX1" fmla="*/ 654148 w 1308295"/>
                <a:gd name="connsiteY1" fmla="*/ 0 h 337625"/>
                <a:gd name="connsiteX2" fmla="*/ 1308296 w 1308295"/>
                <a:gd name="connsiteY2" fmla="*/ 168813 h 337625"/>
                <a:gd name="connsiteX3" fmla="*/ 654148 w 1308295"/>
                <a:gd name="connsiteY3" fmla="*/ 337626 h 337625"/>
                <a:gd name="connsiteX4" fmla="*/ 0 w 1308295"/>
                <a:gd name="connsiteY4" fmla="*/ 168813 h 337625"/>
                <a:gd name="connsiteX0" fmla="*/ 0 w 1308296"/>
                <a:gd name="connsiteY0" fmla="*/ 168813 h 337626"/>
                <a:gd name="connsiteX1" fmla="*/ 654148 w 1308296"/>
                <a:gd name="connsiteY1" fmla="*/ 0 h 337626"/>
                <a:gd name="connsiteX2" fmla="*/ 1308296 w 1308296"/>
                <a:gd name="connsiteY2" fmla="*/ 168813 h 337626"/>
                <a:gd name="connsiteX3" fmla="*/ 654148 w 1308296"/>
                <a:gd name="connsiteY3" fmla="*/ 337626 h 337626"/>
                <a:gd name="connsiteX4" fmla="*/ 0 w 1308296"/>
                <a:gd name="connsiteY4" fmla="*/ 168813 h 337626"/>
                <a:gd name="connsiteX0" fmla="*/ 0 w 1308296"/>
                <a:gd name="connsiteY0" fmla="*/ 267287 h 436100"/>
                <a:gd name="connsiteX1" fmla="*/ 654148 w 1308296"/>
                <a:gd name="connsiteY1" fmla="*/ 0 h 436100"/>
                <a:gd name="connsiteX2" fmla="*/ 1308296 w 1308296"/>
                <a:gd name="connsiteY2" fmla="*/ 267287 h 436100"/>
                <a:gd name="connsiteX3" fmla="*/ 654148 w 1308296"/>
                <a:gd name="connsiteY3" fmla="*/ 436100 h 436100"/>
                <a:gd name="connsiteX4" fmla="*/ 0 w 1308296"/>
                <a:gd name="connsiteY4" fmla="*/ 267287 h 436100"/>
                <a:gd name="connsiteX0" fmla="*/ 14 w 1308310"/>
                <a:gd name="connsiteY0" fmla="*/ 267287 h 576777"/>
                <a:gd name="connsiteX1" fmla="*/ 654162 w 1308310"/>
                <a:gd name="connsiteY1" fmla="*/ 0 h 576777"/>
                <a:gd name="connsiteX2" fmla="*/ 1308310 w 1308310"/>
                <a:gd name="connsiteY2" fmla="*/ 267287 h 576777"/>
                <a:gd name="connsiteX3" fmla="*/ 640095 w 1308310"/>
                <a:gd name="connsiteY3" fmla="*/ 576777 h 576777"/>
                <a:gd name="connsiteX4" fmla="*/ 14 w 1308310"/>
                <a:gd name="connsiteY4" fmla="*/ 267287 h 576777"/>
                <a:gd name="connsiteX0" fmla="*/ 19 w 1308315"/>
                <a:gd name="connsiteY0" fmla="*/ 267287 h 591552"/>
                <a:gd name="connsiteX1" fmla="*/ 654167 w 1308315"/>
                <a:gd name="connsiteY1" fmla="*/ 0 h 591552"/>
                <a:gd name="connsiteX2" fmla="*/ 1308315 w 1308315"/>
                <a:gd name="connsiteY2" fmla="*/ 267287 h 591552"/>
                <a:gd name="connsiteX3" fmla="*/ 640100 w 1308315"/>
                <a:gd name="connsiteY3" fmla="*/ 576777 h 591552"/>
                <a:gd name="connsiteX4" fmla="*/ 19 w 1308315"/>
                <a:gd name="connsiteY4" fmla="*/ 267287 h 591552"/>
                <a:gd name="connsiteX0" fmla="*/ 1464 w 1309760"/>
                <a:gd name="connsiteY0" fmla="*/ 267287 h 645854"/>
                <a:gd name="connsiteX1" fmla="*/ 655612 w 1309760"/>
                <a:gd name="connsiteY1" fmla="*/ 0 h 645854"/>
                <a:gd name="connsiteX2" fmla="*/ 1309760 w 1309760"/>
                <a:gd name="connsiteY2" fmla="*/ 267287 h 645854"/>
                <a:gd name="connsiteX3" fmla="*/ 810357 w 1309760"/>
                <a:gd name="connsiteY3" fmla="*/ 633047 h 645854"/>
                <a:gd name="connsiteX4" fmla="*/ 1464 w 1309760"/>
                <a:gd name="connsiteY4" fmla="*/ 267287 h 645854"/>
                <a:gd name="connsiteX0" fmla="*/ 1464 w 1309760"/>
                <a:gd name="connsiteY0" fmla="*/ 267287 h 661973"/>
                <a:gd name="connsiteX1" fmla="*/ 655612 w 1309760"/>
                <a:gd name="connsiteY1" fmla="*/ 0 h 661973"/>
                <a:gd name="connsiteX2" fmla="*/ 1309760 w 1309760"/>
                <a:gd name="connsiteY2" fmla="*/ 267287 h 661973"/>
                <a:gd name="connsiteX3" fmla="*/ 810357 w 1309760"/>
                <a:gd name="connsiteY3" fmla="*/ 633047 h 661973"/>
                <a:gd name="connsiteX4" fmla="*/ 1464 w 1309760"/>
                <a:gd name="connsiteY4" fmla="*/ 267287 h 661973"/>
                <a:gd name="connsiteX0" fmla="*/ 1464 w 1309760"/>
                <a:gd name="connsiteY0" fmla="*/ 267287 h 661973"/>
                <a:gd name="connsiteX1" fmla="*/ 655612 w 1309760"/>
                <a:gd name="connsiteY1" fmla="*/ 0 h 661973"/>
                <a:gd name="connsiteX2" fmla="*/ 1309760 w 1309760"/>
                <a:gd name="connsiteY2" fmla="*/ 267287 h 661973"/>
                <a:gd name="connsiteX3" fmla="*/ 810357 w 1309760"/>
                <a:gd name="connsiteY3" fmla="*/ 633047 h 661973"/>
                <a:gd name="connsiteX4" fmla="*/ 1464 w 1309760"/>
                <a:gd name="connsiteY4" fmla="*/ 267287 h 661973"/>
                <a:gd name="connsiteX0" fmla="*/ 1464 w 1309760"/>
                <a:gd name="connsiteY0" fmla="*/ 267287 h 670380"/>
                <a:gd name="connsiteX1" fmla="*/ 655612 w 1309760"/>
                <a:gd name="connsiteY1" fmla="*/ 0 h 670380"/>
                <a:gd name="connsiteX2" fmla="*/ 1309760 w 1309760"/>
                <a:gd name="connsiteY2" fmla="*/ 267287 h 670380"/>
                <a:gd name="connsiteX3" fmla="*/ 810357 w 1309760"/>
                <a:gd name="connsiteY3" fmla="*/ 633047 h 670380"/>
                <a:gd name="connsiteX4" fmla="*/ 1464 w 1309760"/>
                <a:gd name="connsiteY4" fmla="*/ 267287 h 670380"/>
                <a:gd name="connsiteX0" fmla="*/ 1058 w 1365625"/>
                <a:gd name="connsiteY0" fmla="*/ 267656 h 634023"/>
                <a:gd name="connsiteX1" fmla="*/ 655206 w 1365625"/>
                <a:gd name="connsiteY1" fmla="*/ 369 h 634023"/>
                <a:gd name="connsiteX2" fmla="*/ 1365625 w 1365625"/>
                <a:gd name="connsiteY2" fmla="*/ 323927 h 634023"/>
                <a:gd name="connsiteX3" fmla="*/ 809951 w 1365625"/>
                <a:gd name="connsiteY3" fmla="*/ 633416 h 634023"/>
                <a:gd name="connsiteX4" fmla="*/ 1058 w 1365625"/>
                <a:gd name="connsiteY4" fmla="*/ 267656 h 634023"/>
                <a:gd name="connsiteX0" fmla="*/ 1023 w 1267116"/>
                <a:gd name="connsiteY0" fmla="*/ 267656 h 634023"/>
                <a:gd name="connsiteX1" fmla="*/ 655171 w 1267116"/>
                <a:gd name="connsiteY1" fmla="*/ 369 h 634023"/>
                <a:gd name="connsiteX2" fmla="*/ 1267116 w 1267116"/>
                <a:gd name="connsiteY2" fmla="*/ 323927 h 634023"/>
                <a:gd name="connsiteX3" fmla="*/ 809916 w 1267116"/>
                <a:gd name="connsiteY3" fmla="*/ 633416 h 634023"/>
                <a:gd name="connsiteX4" fmla="*/ 1023 w 1267116"/>
                <a:gd name="connsiteY4" fmla="*/ 267656 h 634023"/>
                <a:gd name="connsiteX0" fmla="*/ 1023 w 1267116"/>
                <a:gd name="connsiteY0" fmla="*/ 267656 h 635297"/>
                <a:gd name="connsiteX1" fmla="*/ 655171 w 1267116"/>
                <a:gd name="connsiteY1" fmla="*/ 369 h 635297"/>
                <a:gd name="connsiteX2" fmla="*/ 1267116 w 1267116"/>
                <a:gd name="connsiteY2" fmla="*/ 323927 h 635297"/>
                <a:gd name="connsiteX3" fmla="*/ 809916 w 1267116"/>
                <a:gd name="connsiteY3" fmla="*/ 633416 h 635297"/>
                <a:gd name="connsiteX4" fmla="*/ 1023 w 1267116"/>
                <a:gd name="connsiteY4" fmla="*/ 267656 h 635297"/>
                <a:gd name="connsiteX0" fmla="*/ 1023 w 1267116"/>
                <a:gd name="connsiteY0" fmla="*/ 267656 h 635297"/>
                <a:gd name="connsiteX1" fmla="*/ 655171 w 1267116"/>
                <a:gd name="connsiteY1" fmla="*/ 369 h 635297"/>
                <a:gd name="connsiteX2" fmla="*/ 1267116 w 1267116"/>
                <a:gd name="connsiteY2" fmla="*/ 323927 h 635297"/>
                <a:gd name="connsiteX3" fmla="*/ 809916 w 1267116"/>
                <a:gd name="connsiteY3" fmla="*/ 633416 h 635297"/>
                <a:gd name="connsiteX4" fmla="*/ 1023 w 1267116"/>
                <a:gd name="connsiteY4" fmla="*/ 267656 h 635297"/>
                <a:gd name="connsiteX0" fmla="*/ 1425 w 1267518"/>
                <a:gd name="connsiteY0" fmla="*/ 267656 h 635297"/>
                <a:gd name="connsiteX1" fmla="*/ 655573 w 1267518"/>
                <a:gd name="connsiteY1" fmla="*/ 369 h 635297"/>
                <a:gd name="connsiteX2" fmla="*/ 1267518 w 1267518"/>
                <a:gd name="connsiteY2" fmla="*/ 323927 h 635297"/>
                <a:gd name="connsiteX3" fmla="*/ 810318 w 1267518"/>
                <a:gd name="connsiteY3" fmla="*/ 633416 h 635297"/>
                <a:gd name="connsiteX4" fmla="*/ 1425 w 1267518"/>
                <a:gd name="connsiteY4" fmla="*/ 267656 h 63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18" h="635297">
                  <a:moveTo>
                    <a:pt x="1425" y="267656"/>
                  </a:moveTo>
                  <a:cubicBezTo>
                    <a:pt x="-24366" y="162148"/>
                    <a:pt x="303881" y="-9010"/>
                    <a:pt x="655573" y="369"/>
                  </a:cubicBezTo>
                  <a:cubicBezTo>
                    <a:pt x="1007265" y="9748"/>
                    <a:pt x="1253450" y="132220"/>
                    <a:pt x="1267518" y="323927"/>
                  </a:cubicBezTo>
                  <a:cubicBezTo>
                    <a:pt x="1239383" y="628175"/>
                    <a:pt x="1091672" y="642795"/>
                    <a:pt x="810318" y="633416"/>
                  </a:cubicBezTo>
                  <a:cubicBezTo>
                    <a:pt x="528964" y="624037"/>
                    <a:pt x="27216" y="373164"/>
                    <a:pt x="1425" y="2676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12"/>
            <p:cNvSpPr/>
            <p:nvPr/>
          </p:nvSpPr>
          <p:spPr>
            <a:xfrm flipH="1">
              <a:off x="-2929182" y="6512975"/>
              <a:ext cx="1267518" cy="635297"/>
            </a:xfrm>
            <a:custGeom>
              <a:avLst/>
              <a:gdLst>
                <a:gd name="connsiteX0" fmla="*/ 0 w 1308295"/>
                <a:gd name="connsiteY0" fmla="*/ 168813 h 337625"/>
                <a:gd name="connsiteX1" fmla="*/ 654148 w 1308295"/>
                <a:gd name="connsiteY1" fmla="*/ 0 h 337625"/>
                <a:gd name="connsiteX2" fmla="*/ 1308296 w 1308295"/>
                <a:gd name="connsiteY2" fmla="*/ 168813 h 337625"/>
                <a:gd name="connsiteX3" fmla="*/ 654148 w 1308295"/>
                <a:gd name="connsiteY3" fmla="*/ 337626 h 337625"/>
                <a:gd name="connsiteX4" fmla="*/ 0 w 1308295"/>
                <a:gd name="connsiteY4" fmla="*/ 168813 h 337625"/>
                <a:gd name="connsiteX0" fmla="*/ 0 w 1308296"/>
                <a:gd name="connsiteY0" fmla="*/ 168813 h 337626"/>
                <a:gd name="connsiteX1" fmla="*/ 654148 w 1308296"/>
                <a:gd name="connsiteY1" fmla="*/ 0 h 337626"/>
                <a:gd name="connsiteX2" fmla="*/ 1308296 w 1308296"/>
                <a:gd name="connsiteY2" fmla="*/ 168813 h 337626"/>
                <a:gd name="connsiteX3" fmla="*/ 654148 w 1308296"/>
                <a:gd name="connsiteY3" fmla="*/ 337626 h 337626"/>
                <a:gd name="connsiteX4" fmla="*/ 0 w 1308296"/>
                <a:gd name="connsiteY4" fmla="*/ 168813 h 337626"/>
                <a:gd name="connsiteX0" fmla="*/ 0 w 1308296"/>
                <a:gd name="connsiteY0" fmla="*/ 267287 h 436100"/>
                <a:gd name="connsiteX1" fmla="*/ 654148 w 1308296"/>
                <a:gd name="connsiteY1" fmla="*/ 0 h 436100"/>
                <a:gd name="connsiteX2" fmla="*/ 1308296 w 1308296"/>
                <a:gd name="connsiteY2" fmla="*/ 267287 h 436100"/>
                <a:gd name="connsiteX3" fmla="*/ 654148 w 1308296"/>
                <a:gd name="connsiteY3" fmla="*/ 436100 h 436100"/>
                <a:gd name="connsiteX4" fmla="*/ 0 w 1308296"/>
                <a:gd name="connsiteY4" fmla="*/ 267287 h 436100"/>
                <a:gd name="connsiteX0" fmla="*/ 14 w 1308310"/>
                <a:gd name="connsiteY0" fmla="*/ 267287 h 576777"/>
                <a:gd name="connsiteX1" fmla="*/ 654162 w 1308310"/>
                <a:gd name="connsiteY1" fmla="*/ 0 h 576777"/>
                <a:gd name="connsiteX2" fmla="*/ 1308310 w 1308310"/>
                <a:gd name="connsiteY2" fmla="*/ 267287 h 576777"/>
                <a:gd name="connsiteX3" fmla="*/ 640095 w 1308310"/>
                <a:gd name="connsiteY3" fmla="*/ 576777 h 576777"/>
                <a:gd name="connsiteX4" fmla="*/ 14 w 1308310"/>
                <a:gd name="connsiteY4" fmla="*/ 267287 h 576777"/>
                <a:gd name="connsiteX0" fmla="*/ 19 w 1308315"/>
                <a:gd name="connsiteY0" fmla="*/ 267287 h 591552"/>
                <a:gd name="connsiteX1" fmla="*/ 654167 w 1308315"/>
                <a:gd name="connsiteY1" fmla="*/ 0 h 591552"/>
                <a:gd name="connsiteX2" fmla="*/ 1308315 w 1308315"/>
                <a:gd name="connsiteY2" fmla="*/ 267287 h 591552"/>
                <a:gd name="connsiteX3" fmla="*/ 640100 w 1308315"/>
                <a:gd name="connsiteY3" fmla="*/ 576777 h 591552"/>
                <a:gd name="connsiteX4" fmla="*/ 19 w 1308315"/>
                <a:gd name="connsiteY4" fmla="*/ 267287 h 591552"/>
                <a:gd name="connsiteX0" fmla="*/ 1464 w 1309760"/>
                <a:gd name="connsiteY0" fmla="*/ 267287 h 645854"/>
                <a:gd name="connsiteX1" fmla="*/ 655612 w 1309760"/>
                <a:gd name="connsiteY1" fmla="*/ 0 h 645854"/>
                <a:gd name="connsiteX2" fmla="*/ 1309760 w 1309760"/>
                <a:gd name="connsiteY2" fmla="*/ 267287 h 645854"/>
                <a:gd name="connsiteX3" fmla="*/ 810357 w 1309760"/>
                <a:gd name="connsiteY3" fmla="*/ 633047 h 645854"/>
                <a:gd name="connsiteX4" fmla="*/ 1464 w 1309760"/>
                <a:gd name="connsiteY4" fmla="*/ 267287 h 645854"/>
                <a:gd name="connsiteX0" fmla="*/ 1464 w 1309760"/>
                <a:gd name="connsiteY0" fmla="*/ 267287 h 661973"/>
                <a:gd name="connsiteX1" fmla="*/ 655612 w 1309760"/>
                <a:gd name="connsiteY1" fmla="*/ 0 h 661973"/>
                <a:gd name="connsiteX2" fmla="*/ 1309760 w 1309760"/>
                <a:gd name="connsiteY2" fmla="*/ 267287 h 661973"/>
                <a:gd name="connsiteX3" fmla="*/ 810357 w 1309760"/>
                <a:gd name="connsiteY3" fmla="*/ 633047 h 661973"/>
                <a:gd name="connsiteX4" fmla="*/ 1464 w 1309760"/>
                <a:gd name="connsiteY4" fmla="*/ 267287 h 661973"/>
                <a:gd name="connsiteX0" fmla="*/ 1464 w 1309760"/>
                <a:gd name="connsiteY0" fmla="*/ 267287 h 661973"/>
                <a:gd name="connsiteX1" fmla="*/ 655612 w 1309760"/>
                <a:gd name="connsiteY1" fmla="*/ 0 h 661973"/>
                <a:gd name="connsiteX2" fmla="*/ 1309760 w 1309760"/>
                <a:gd name="connsiteY2" fmla="*/ 267287 h 661973"/>
                <a:gd name="connsiteX3" fmla="*/ 810357 w 1309760"/>
                <a:gd name="connsiteY3" fmla="*/ 633047 h 661973"/>
                <a:gd name="connsiteX4" fmla="*/ 1464 w 1309760"/>
                <a:gd name="connsiteY4" fmla="*/ 267287 h 661973"/>
                <a:gd name="connsiteX0" fmla="*/ 1464 w 1309760"/>
                <a:gd name="connsiteY0" fmla="*/ 267287 h 670380"/>
                <a:gd name="connsiteX1" fmla="*/ 655612 w 1309760"/>
                <a:gd name="connsiteY1" fmla="*/ 0 h 670380"/>
                <a:gd name="connsiteX2" fmla="*/ 1309760 w 1309760"/>
                <a:gd name="connsiteY2" fmla="*/ 267287 h 670380"/>
                <a:gd name="connsiteX3" fmla="*/ 810357 w 1309760"/>
                <a:gd name="connsiteY3" fmla="*/ 633047 h 670380"/>
                <a:gd name="connsiteX4" fmla="*/ 1464 w 1309760"/>
                <a:gd name="connsiteY4" fmla="*/ 267287 h 670380"/>
                <a:gd name="connsiteX0" fmla="*/ 1058 w 1365625"/>
                <a:gd name="connsiteY0" fmla="*/ 267656 h 634023"/>
                <a:gd name="connsiteX1" fmla="*/ 655206 w 1365625"/>
                <a:gd name="connsiteY1" fmla="*/ 369 h 634023"/>
                <a:gd name="connsiteX2" fmla="*/ 1365625 w 1365625"/>
                <a:gd name="connsiteY2" fmla="*/ 323927 h 634023"/>
                <a:gd name="connsiteX3" fmla="*/ 809951 w 1365625"/>
                <a:gd name="connsiteY3" fmla="*/ 633416 h 634023"/>
                <a:gd name="connsiteX4" fmla="*/ 1058 w 1365625"/>
                <a:gd name="connsiteY4" fmla="*/ 267656 h 634023"/>
                <a:gd name="connsiteX0" fmla="*/ 1023 w 1267116"/>
                <a:gd name="connsiteY0" fmla="*/ 267656 h 634023"/>
                <a:gd name="connsiteX1" fmla="*/ 655171 w 1267116"/>
                <a:gd name="connsiteY1" fmla="*/ 369 h 634023"/>
                <a:gd name="connsiteX2" fmla="*/ 1267116 w 1267116"/>
                <a:gd name="connsiteY2" fmla="*/ 323927 h 634023"/>
                <a:gd name="connsiteX3" fmla="*/ 809916 w 1267116"/>
                <a:gd name="connsiteY3" fmla="*/ 633416 h 634023"/>
                <a:gd name="connsiteX4" fmla="*/ 1023 w 1267116"/>
                <a:gd name="connsiteY4" fmla="*/ 267656 h 634023"/>
                <a:gd name="connsiteX0" fmla="*/ 1023 w 1267116"/>
                <a:gd name="connsiteY0" fmla="*/ 267656 h 635297"/>
                <a:gd name="connsiteX1" fmla="*/ 655171 w 1267116"/>
                <a:gd name="connsiteY1" fmla="*/ 369 h 635297"/>
                <a:gd name="connsiteX2" fmla="*/ 1267116 w 1267116"/>
                <a:gd name="connsiteY2" fmla="*/ 323927 h 635297"/>
                <a:gd name="connsiteX3" fmla="*/ 809916 w 1267116"/>
                <a:gd name="connsiteY3" fmla="*/ 633416 h 635297"/>
                <a:gd name="connsiteX4" fmla="*/ 1023 w 1267116"/>
                <a:gd name="connsiteY4" fmla="*/ 267656 h 635297"/>
                <a:gd name="connsiteX0" fmla="*/ 1023 w 1267116"/>
                <a:gd name="connsiteY0" fmla="*/ 267656 h 635297"/>
                <a:gd name="connsiteX1" fmla="*/ 655171 w 1267116"/>
                <a:gd name="connsiteY1" fmla="*/ 369 h 635297"/>
                <a:gd name="connsiteX2" fmla="*/ 1267116 w 1267116"/>
                <a:gd name="connsiteY2" fmla="*/ 323927 h 635297"/>
                <a:gd name="connsiteX3" fmla="*/ 809916 w 1267116"/>
                <a:gd name="connsiteY3" fmla="*/ 633416 h 635297"/>
                <a:gd name="connsiteX4" fmla="*/ 1023 w 1267116"/>
                <a:gd name="connsiteY4" fmla="*/ 267656 h 635297"/>
                <a:gd name="connsiteX0" fmla="*/ 1425 w 1267518"/>
                <a:gd name="connsiteY0" fmla="*/ 267656 h 635297"/>
                <a:gd name="connsiteX1" fmla="*/ 655573 w 1267518"/>
                <a:gd name="connsiteY1" fmla="*/ 369 h 635297"/>
                <a:gd name="connsiteX2" fmla="*/ 1267518 w 1267518"/>
                <a:gd name="connsiteY2" fmla="*/ 323927 h 635297"/>
                <a:gd name="connsiteX3" fmla="*/ 810318 w 1267518"/>
                <a:gd name="connsiteY3" fmla="*/ 633416 h 635297"/>
                <a:gd name="connsiteX4" fmla="*/ 1425 w 1267518"/>
                <a:gd name="connsiteY4" fmla="*/ 267656 h 635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518" h="635297">
                  <a:moveTo>
                    <a:pt x="1425" y="267656"/>
                  </a:moveTo>
                  <a:cubicBezTo>
                    <a:pt x="-24366" y="162148"/>
                    <a:pt x="303881" y="-9010"/>
                    <a:pt x="655573" y="369"/>
                  </a:cubicBezTo>
                  <a:cubicBezTo>
                    <a:pt x="1007265" y="9748"/>
                    <a:pt x="1253450" y="132220"/>
                    <a:pt x="1267518" y="323927"/>
                  </a:cubicBezTo>
                  <a:cubicBezTo>
                    <a:pt x="1239383" y="628175"/>
                    <a:pt x="1091672" y="642795"/>
                    <a:pt x="810318" y="633416"/>
                  </a:cubicBezTo>
                  <a:cubicBezTo>
                    <a:pt x="528964" y="624037"/>
                    <a:pt x="27216" y="373164"/>
                    <a:pt x="1425" y="2676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1696356" y="6738425"/>
              <a:ext cx="72000" cy="165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20"/>
          <p:cNvSpPr>
            <a:spLocks noGrp="1"/>
          </p:cNvSpPr>
          <p:nvPr>
            <p:ph type="body" sz="quarter" idx="18"/>
          </p:nvPr>
        </p:nvSpPr>
        <p:spPr>
          <a:xfrm>
            <a:off x="861728" y="814809"/>
            <a:ext cx="2910754" cy="376996"/>
          </a:xfrm>
        </p:spPr>
        <p:txBody>
          <a:bodyPr/>
          <a:lstStyle/>
          <a:p>
            <a:r>
              <a:rPr lang="ja-JP" altLang="en-US" dirty="0">
                <a:solidFill>
                  <a:srgbClr val="54D82F"/>
                </a:solidFill>
              </a:rPr>
              <a:t>ごあいさつ</a:t>
            </a:r>
          </a:p>
        </p:txBody>
      </p:sp>
      <p:pic>
        <p:nvPicPr>
          <p:cNvPr id="6" name="図プレースホルダー 5"/>
          <p:cNvPicPr>
            <a:picLocks noGrp="1" noChangeAspect="1"/>
          </p:cNvPicPr>
          <p:nvPr>
            <p:ph type="pic" sz="quarter" idx="16"/>
          </p:nvPr>
        </p:nvPicPr>
        <p:blipFill>
          <a:blip r:embed="rId2" cstate="print">
            <a:extLst>
              <a:ext uri="{28A0092B-C50C-407E-A947-70E740481C1C}">
                <a14:useLocalDpi xmlns:a14="http://schemas.microsoft.com/office/drawing/2010/main" xmlns="" val="0"/>
              </a:ext>
            </a:extLst>
          </a:blip>
          <a:srcRect l="4203" r="4203"/>
          <a:stretch>
            <a:fillRect/>
          </a:stretch>
        </p:blipFill>
        <p:spPr>
          <a:xfrm>
            <a:off x="11914889" y="661074"/>
            <a:ext cx="2644726" cy="2389818"/>
          </a:xfrm>
        </p:spPr>
      </p:pic>
      <p:pic>
        <p:nvPicPr>
          <p:cNvPr id="7" name="図プレースホルダー 6"/>
          <p:cNvPicPr>
            <a:picLocks noGrp="1" noChangeAspect="1"/>
          </p:cNvPicPr>
          <p:nvPr>
            <p:ph type="pic" sz="quarter" idx="19"/>
          </p:nvPr>
        </p:nvPicPr>
        <p:blipFill>
          <a:blip r:embed="rId3" cstate="print">
            <a:extLst>
              <a:ext uri="{28A0092B-C50C-407E-A947-70E740481C1C}">
                <a14:useLocalDpi xmlns:a14="http://schemas.microsoft.com/office/drawing/2010/main" xmlns="" val="0"/>
              </a:ext>
            </a:extLst>
          </a:blip>
          <a:srcRect l="252" r="252"/>
          <a:stretch>
            <a:fillRect/>
          </a:stretch>
        </p:blipFill>
        <p:spPr>
          <a:xfrm>
            <a:off x="8288104" y="5155844"/>
            <a:ext cx="1974833" cy="1861309"/>
          </a:xfrm>
        </p:spPr>
      </p:pic>
      <p:sp>
        <p:nvSpPr>
          <p:cNvPr id="79" name="テキスト プレースホルダー 78"/>
          <p:cNvSpPr>
            <a:spLocks noGrp="1"/>
          </p:cNvSpPr>
          <p:nvPr>
            <p:ph type="body" sz="quarter" idx="21"/>
          </p:nvPr>
        </p:nvSpPr>
        <p:spPr>
          <a:xfrm>
            <a:off x="2232643" y="1135138"/>
            <a:ext cx="4288221" cy="1858785"/>
          </a:xfrm>
          <a:ln>
            <a:solidFill>
              <a:srgbClr val="DF1FC8"/>
            </a:solidFill>
            <a:prstDash val="sysDot"/>
          </a:ln>
        </p:spPr>
        <p:txBody>
          <a:bodyPr>
            <a:noAutofit/>
          </a:bodyPr>
          <a:lstStyle/>
          <a:p>
            <a:pPr marL="180000">
              <a:lnSpc>
                <a:spcPct val="100000"/>
              </a:lnSpc>
              <a:spcBef>
                <a:spcPts val="0"/>
              </a:spcBef>
            </a:pPr>
            <a:r>
              <a:rPr lang="ja-JP" altLang="en-US" sz="1100" dirty="0">
                <a:solidFill>
                  <a:schemeClr val="tx1"/>
                </a:solidFill>
                <a:latin typeface="ＭＳ 明朝" pitchFamily="17" charset="-128"/>
                <a:ea typeface="ＭＳ 明朝" pitchFamily="17" charset="-128"/>
              </a:rPr>
              <a:t>私ども法人は、平成１５年１０月に設</a:t>
            </a:r>
            <a:r>
              <a:rPr lang="ja-JP" altLang="en-US" sz="1100" dirty="0" smtClean="0">
                <a:solidFill>
                  <a:schemeClr val="tx1"/>
                </a:solidFill>
                <a:latin typeface="ＭＳ 明朝" pitchFamily="17" charset="-128"/>
                <a:ea typeface="ＭＳ 明朝" pitchFamily="17" charset="-128"/>
              </a:rPr>
              <a:t>立し、今年で１４</a:t>
            </a:r>
            <a:r>
              <a:rPr lang="ja-JP" altLang="en-US" sz="1100" dirty="0">
                <a:solidFill>
                  <a:schemeClr val="tx1"/>
                </a:solidFill>
                <a:latin typeface="ＭＳ 明朝" pitchFamily="17" charset="-128"/>
                <a:ea typeface="ＭＳ 明朝" pitchFamily="17" charset="-128"/>
              </a:rPr>
              <a:t>年目を迎え</a:t>
            </a:r>
            <a:r>
              <a:rPr lang="ja-JP" altLang="en-US" sz="1100" dirty="0" smtClean="0">
                <a:solidFill>
                  <a:schemeClr val="tx1"/>
                </a:solidFill>
                <a:latin typeface="ＭＳ 明朝" pitchFamily="17" charset="-128"/>
                <a:ea typeface="ＭＳ 明朝" pitchFamily="17" charset="-128"/>
              </a:rPr>
              <a:t>ます。</a:t>
            </a:r>
            <a:r>
              <a:rPr lang="ja-JP" altLang="en-US" sz="1100" dirty="0">
                <a:solidFill>
                  <a:schemeClr val="tx1"/>
                </a:solidFill>
                <a:latin typeface="ＭＳ 明朝" pitchFamily="17" charset="-128"/>
                <a:ea typeface="ＭＳ 明朝" pitchFamily="17" charset="-128"/>
              </a:rPr>
              <a:t>設立当初は専務理事の立場から</a:t>
            </a:r>
            <a:r>
              <a:rPr lang="ja-JP" altLang="en-US" sz="1100" dirty="0" smtClean="0">
                <a:solidFill>
                  <a:schemeClr val="tx1"/>
                </a:solidFill>
                <a:latin typeface="ＭＳ 明朝" pitchFamily="17" charset="-128"/>
                <a:ea typeface="ＭＳ 明朝" pitchFamily="17" charset="-128"/>
              </a:rPr>
              <a:t>、その後は代</a:t>
            </a:r>
            <a:r>
              <a:rPr lang="ja-JP" altLang="en-US" sz="1100" dirty="0">
                <a:solidFill>
                  <a:schemeClr val="tx1"/>
                </a:solidFill>
                <a:latin typeface="ＭＳ 明朝" pitchFamily="17" charset="-128"/>
                <a:ea typeface="ＭＳ 明朝" pitchFamily="17" charset="-128"/>
              </a:rPr>
              <a:t>表理事にな</a:t>
            </a:r>
            <a:r>
              <a:rPr lang="ja-JP" altLang="en-US" sz="1100" dirty="0" smtClean="0">
                <a:solidFill>
                  <a:schemeClr val="tx1"/>
                </a:solidFill>
                <a:latin typeface="ＭＳ 明朝" pitchFamily="17" charset="-128"/>
                <a:ea typeface="ＭＳ 明朝" pitchFamily="17" charset="-128"/>
              </a:rPr>
              <a:t>り、新</a:t>
            </a:r>
            <a:r>
              <a:rPr lang="ja-JP" altLang="en-US" sz="1100" dirty="0">
                <a:solidFill>
                  <a:schemeClr val="tx1"/>
                </a:solidFill>
                <a:latin typeface="ＭＳ 明朝" pitchFamily="17" charset="-128"/>
                <a:ea typeface="ＭＳ 明朝" pitchFamily="17" charset="-128"/>
              </a:rPr>
              <a:t>理事</a:t>
            </a:r>
            <a:r>
              <a:rPr lang="ja-JP" altLang="en-US" sz="1100" dirty="0" smtClean="0">
                <a:solidFill>
                  <a:schemeClr val="tx1"/>
                </a:solidFill>
                <a:latin typeface="ＭＳ 明朝" pitchFamily="17" charset="-128"/>
                <a:ea typeface="ＭＳ 明朝" pitchFamily="17" charset="-128"/>
              </a:rPr>
              <a:t>・社</a:t>
            </a:r>
            <a:r>
              <a:rPr lang="ja-JP" altLang="en-US" sz="1100" dirty="0">
                <a:solidFill>
                  <a:schemeClr val="tx1"/>
                </a:solidFill>
                <a:latin typeface="ＭＳ 明朝" pitchFamily="17" charset="-128"/>
                <a:ea typeface="ＭＳ 明朝" pitchFamily="17" charset="-128"/>
              </a:rPr>
              <a:t>員新たな気持ちで法人をスタートさせていただきました。</a:t>
            </a:r>
            <a:endParaRPr lang="en-US" altLang="ja-JP" sz="1100" dirty="0">
              <a:solidFill>
                <a:schemeClr val="tx1"/>
              </a:solidFill>
              <a:latin typeface="ＭＳ 明朝" pitchFamily="17" charset="-128"/>
              <a:ea typeface="ＭＳ 明朝" pitchFamily="17" charset="-128"/>
            </a:endParaRPr>
          </a:p>
          <a:p>
            <a:pPr marL="180000">
              <a:lnSpc>
                <a:spcPct val="100000"/>
              </a:lnSpc>
              <a:spcBef>
                <a:spcPts val="0"/>
              </a:spcBef>
            </a:pPr>
            <a:r>
              <a:rPr kumimoji="1" lang="ja-JP" altLang="en-US" sz="1100" dirty="0">
                <a:solidFill>
                  <a:schemeClr val="tx1"/>
                </a:solidFill>
                <a:latin typeface="ＭＳ 明朝" pitchFamily="17" charset="-128"/>
                <a:ea typeface="ＭＳ 明朝" pitchFamily="17" charset="-128"/>
              </a:rPr>
              <a:t>来所の皆さんが相談しやすい居場所となるよう努力をしていきたいと思います。</a:t>
            </a:r>
            <a:endParaRPr kumimoji="1" lang="en-US" altLang="ja-JP" sz="1100" dirty="0">
              <a:solidFill>
                <a:schemeClr val="tx1"/>
              </a:solidFill>
              <a:latin typeface="ＭＳ 明朝" pitchFamily="17" charset="-128"/>
              <a:ea typeface="ＭＳ 明朝" pitchFamily="17" charset="-128"/>
            </a:endParaRPr>
          </a:p>
          <a:p>
            <a:pPr marL="180000">
              <a:lnSpc>
                <a:spcPct val="100000"/>
              </a:lnSpc>
              <a:spcBef>
                <a:spcPts val="0"/>
              </a:spcBef>
            </a:pPr>
            <a:r>
              <a:rPr lang="ja-JP" altLang="en-US" sz="1100" dirty="0">
                <a:solidFill>
                  <a:schemeClr val="tx1"/>
                </a:solidFill>
                <a:latin typeface="ＭＳ 明朝" pitchFamily="17" charset="-128"/>
                <a:ea typeface="ＭＳ 明朝" pitchFamily="17" charset="-128"/>
              </a:rPr>
              <a:t>今後も、少子化対策には何が必要なのかみんなで考え必要に応じて他の団体と情報交換をしながらみなさんの支援に取り組んでいきたいと思っています。「縁」って何時どこに</a:t>
            </a:r>
            <a:r>
              <a:rPr lang="en-US" altLang="ja-JP" sz="1100" dirty="0">
                <a:solidFill>
                  <a:schemeClr val="tx1"/>
                </a:solidFill>
                <a:latin typeface="ＭＳ 明朝" pitchFamily="17" charset="-128"/>
                <a:ea typeface="ＭＳ 明朝" pitchFamily="17" charset="-128"/>
              </a:rPr>
              <a:t>…</a:t>
            </a:r>
            <a:r>
              <a:rPr lang="ja-JP" altLang="en-US" sz="1100" dirty="0">
                <a:solidFill>
                  <a:schemeClr val="tx1"/>
                </a:solidFill>
                <a:latin typeface="ＭＳ 明朝" pitchFamily="17" charset="-128"/>
                <a:ea typeface="ＭＳ 明朝" pitchFamily="17" charset="-128"/>
              </a:rPr>
              <a:t>です」みなさんに良いご縁を応援しています</a:t>
            </a:r>
            <a:r>
              <a:rPr lang="ja-JP" altLang="en-US" sz="1100" dirty="0" smtClean="0">
                <a:solidFill>
                  <a:schemeClr val="tx1"/>
                </a:solidFill>
                <a:latin typeface="ＭＳ 明朝" pitchFamily="17" charset="-128"/>
                <a:ea typeface="ＭＳ 明朝" pitchFamily="17" charset="-128"/>
              </a:rPr>
              <a:t>。　　</a:t>
            </a:r>
            <a:r>
              <a:rPr lang="ja-JP" altLang="en-US" sz="1100" dirty="0" smtClean="0">
                <a:solidFill>
                  <a:schemeClr val="tx1"/>
                </a:solidFill>
                <a:latin typeface="ＭＳ 明朝" pitchFamily="17" charset="-128"/>
                <a:ea typeface="ＭＳ 明朝" pitchFamily="17" charset="-128"/>
              </a:rPr>
              <a:t> </a:t>
            </a:r>
            <a:r>
              <a:rPr lang="ja-JP" altLang="en-US" sz="1100" dirty="0" smtClean="0">
                <a:solidFill>
                  <a:schemeClr val="tx1"/>
                </a:solidFill>
                <a:latin typeface="ＭＳ 明朝" pitchFamily="17" charset="-128"/>
                <a:ea typeface="ＭＳ 明朝" pitchFamily="17" charset="-128"/>
              </a:rPr>
              <a:t>理</a:t>
            </a:r>
            <a:r>
              <a:rPr lang="ja-JP" altLang="en-US" sz="1100" dirty="0" smtClean="0">
                <a:solidFill>
                  <a:schemeClr val="tx1"/>
                </a:solidFill>
                <a:latin typeface="ＭＳ 明朝" pitchFamily="17" charset="-128"/>
                <a:ea typeface="ＭＳ 明朝" pitchFamily="17" charset="-128"/>
              </a:rPr>
              <a:t>事長　若菜洋子</a:t>
            </a:r>
            <a:endParaRPr lang="en-US" altLang="ja-JP" sz="1100" dirty="0">
              <a:solidFill>
                <a:schemeClr val="tx1"/>
              </a:solidFill>
              <a:latin typeface="ＭＳ 明朝" pitchFamily="17" charset="-128"/>
              <a:ea typeface="ＭＳ 明朝" pitchFamily="17" charset="-128"/>
            </a:endParaRPr>
          </a:p>
          <a:p>
            <a:pPr>
              <a:lnSpc>
                <a:spcPct val="100000"/>
              </a:lnSpc>
              <a:spcBef>
                <a:spcPts val="0"/>
              </a:spcBef>
            </a:pPr>
            <a:endParaRPr kumimoji="1" lang="ja-JP" altLang="en-US" sz="1100" dirty="0">
              <a:latin typeface="ＭＳ 明朝" pitchFamily="17" charset="-128"/>
              <a:ea typeface="ＭＳ 明朝" pitchFamily="17" charset="-128"/>
            </a:endParaRPr>
          </a:p>
        </p:txBody>
      </p:sp>
      <p:sp>
        <p:nvSpPr>
          <p:cNvPr id="227" name="テキスト プレースホルダー 226"/>
          <p:cNvSpPr>
            <a:spLocks noGrp="1"/>
          </p:cNvSpPr>
          <p:nvPr>
            <p:ph type="body" sz="quarter" idx="22"/>
          </p:nvPr>
        </p:nvSpPr>
        <p:spPr>
          <a:xfrm>
            <a:off x="766651" y="3005659"/>
            <a:ext cx="2910754" cy="376996"/>
          </a:xfrm>
        </p:spPr>
        <p:txBody>
          <a:bodyPr/>
          <a:lstStyle/>
          <a:p>
            <a:r>
              <a:rPr lang="ja-JP" altLang="en-US" dirty="0">
                <a:solidFill>
                  <a:srgbClr val="54D82F"/>
                </a:solidFill>
              </a:rPr>
              <a:t>法人理念</a:t>
            </a:r>
          </a:p>
        </p:txBody>
      </p:sp>
      <p:sp>
        <p:nvSpPr>
          <p:cNvPr id="80" name="テキスト プレースホルダー 79"/>
          <p:cNvSpPr>
            <a:spLocks noGrp="1"/>
          </p:cNvSpPr>
          <p:nvPr>
            <p:ph type="body" sz="quarter" idx="23"/>
          </p:nvPr>
        </p:nvSpPr>
        <p:spPr>
          <a:xfrm>
            <a:off x="624759" y="6677660"/>
            <a:ext cx="5382148" cy="641710"/>
          </a:xfrm>
          <a:solidFill>
            <a:srgbClr val="FFCCFF"/>
          </a:solidFill>
          <a:ln w="28575">
            <a:solidFill>
              <a:srgbClr val="DF1FC8"/>
            </a:solidFill>
          </a:ln>
        </p:spPr>
        <p:txBody>
          <a:bodyPr>
            <a:normAutofit fontScale="92500"/>
          </a:bodyPr>
          <a:lstStyle/>
          <a:p>
            <a:pPr marL="180000">
              <a:lnSpc>
                <a:spcPct val="100000"/>
              </a:lnSpc>
              <a:spcBef>
                <a:spcPts val="0"/>
              </a:spcBef>
            </a:pPr>
            <a:r>
              <a:rPr kumimoji="1" lang="ja-JP" altLang="en-US" dirty="0" smtClean="0">
                <a:solidFill>
                  <a:schemeClr val="tx1"/>
                </a:solidFill>
                <a:latin typeface="ＭＳ 明朝" pitchFamily="17" charset="-128"/>
                <a:ea typeface="ＭＳ 明朝" pitchFamily="17" charset="-128"/>
              </a:rPr>
              <a:t>平成</a:t>
            </a:r>
            <a:r>
              <a:rPr kumimoji="1" lang="en-US" altLang="ja-JP" dirty="0" smtClean="0">
                <a:solidFill>
                  <a:schemeClr val="tx1"/>
                </a:solidFill>
                <a:latin typeface="ＭＳ 明朝" pitchFamily="17" charset="-128"/>
                <a:ea typeface="ＭＳ 明朝" pitchFamily="17" charset="-128"/>
              </a:rPr>
              <a:t>17</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2</a:t>
            </a:r>
            <a:r>
              <a:rPr kumimoji="1" lang="ja-JP" altLang="en-US" dirty="0" smtClean="0">
                <a:solidFill>
                  <a:schemeClr val="tx1"/>
                </a:solidFill>
                <a:latin typeface="ＭＳ 明朝" pitchFamily="17" charset="-128"/>
                <a:ea typeface="ＭＳ 明朝" pitchFamily="17" charset="-128"/>
              </a:rPr>
              <a:t>組　平成</a:t>
            </a:r>
            <a:r>
              <a:rPr kumimoji="1" lang="en-US" altLang="ja-JP" dirty="0" smtClean="0">
                <a:solidFill>
                  <a:schemeClr val="tx1"/>
                </a:solidFill>
                <a:latin typeface="ＭＳ 明朝" pitchFamily="17" charset="-128"/>
                <a:ea typeface="ＭＳ 明朝" pitchFamily="17" charset="-128"/>
              </a:rPr>
              <a:t>18</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1</a:t>
            </a:r>
            <a:r>
              <a:rPr kumimoji="1" lang="ja-JP" altLang="en-US" dirty="0" smtClean="0">
                <a:solidFill>
                  <a:schemeClr val="tx1"/>
                </a:solidFill>
                <a:latin typeface="ＭＳ 明朝" pitchFamily="17" charset="-128"/>
                <a:ea typeface="ＭＳ 明朝" pitchFamily="17" charset="-128"/>
              </a:rPr>
              <a:t>組　平成</a:t>
            </a:r>
            <a:r>
              <a:rPr kumimoji="1" lang="en-US" altLang="ja-JP" dirty="0" smtClean="0">
                <a:solidFill>
                  <a:schemeClr val="tx1"/>
                </a:solidFill>
                <a:latin typeface="ＭＳ 明朝" pitchFamily="17" charset="-128"/>
                <a:ea typeface="ＭＳ 明朝" pitchFamily="17" charset="-128"/>
              </a:rPr>
              <a:t>19</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2</a:t>
            </a:r>
            <a:r>
              <a:rPr kumimoji="1" lang="ja-JP" altLang="en-US" dirty="0" smtClean="0">
                <a:solidFill>
                  <a:schemeClr val="tx1"/>
                </a:solidFill>
                <a:latin typeface="ＭＳ 明朝" pitchFamily="17" charset="-128"/>
                <a:ea typeface="ＭＳ 明朝" pitchFamily="17" charset="-128"/>
              </a:rPr>
              <a:t>組　平成</a:t>
            </a:r>
            <a:r>
              <a:rPr kumimoji="1" lang="en-US" altLang="ja-JP" dirty="0" smtClean="0">
                <a:solidFill>
                  <a:schemeClr val="tx1"/>
                </a:solidFill>
                <a:latin typeface="ＭＳ 明朝" pitchFamily="17" charset="-128"/>
                <a:ea typeface="ＭＳ 明朝" pitchFamily="17" charset="-128"/>
              </a:rPr>
              <a:t>20</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2</a:t>
            </a:r>
            <a:r>
              <a:rPr kumimoji="1" lang="ja-JP" altLang="en-US" dirty="0" smtClean="0">
                <a:solidFill>
                  <a:schemeClr val="tx1"/>
                </a:solidFill>
                <a:latin typeface="ＭＳ 明朝" pitchFamily="17" charset="-128"/>
                <a:ea typeface="ＭＳ 明朝" pitchFamily="17" charset="-128"/>
              </a:rPr>
              <a:t>組</a:t>
            </a:r>
            <a:endParaRPr kumimoji="1" lang="en-US" altLang="ja-JP" dirty="0" smtClean="0">
              <a:solidFill>
                <a:schemeClr val="tx1"/>
              </a:solidFill>
              <a:latin typeface="ＭＳ 明朝" pitchFamily="17" charset="-128"/>
              <a:ea typeface="ＭＳ 明朝" pitchFamily="17" charset="-128"/>
            </a:endParaRPr>
          </a:p>
          <a:p>
            <a:pPr marL="180000">
              <a:lnSpc>
                <a:spcPct val="100000"/>
              </a:lnSpc>
              <a:spcBef>
                <a:spcPts val="0"/>
              </a:spcBef>
            </a:pPr>
            <a:r>
              <a:rPr lang="ja-JP" altLang="en-US" dirty="0" smtClean="0">
                <a:solidFill>
                  <a:schemeClr val="tx1"/>
                </a:solidFill>
                <a:latin typeface="ＭＳ 明朝" pitchFamily="17" charset="-128"/>
                <a:ea typeface="ＭＳ 明朝" pitchFamily="17" charset="-128"/>
              </a:rPr>
              <a:t>平成</a:t>
            </a:r>
            <a:r>
              <a:rPr lang="en-US" altLang="ja-JP" dirty="0" smtClean="0">
                <a:solidFill>
                  <a:schemeClr val="tx1"/>
                </a:solidFill>
                <a:latin typeface="ＭＳ 明朝" pitchFamily="17" charset="-128"/>
                <a:ea typeface="ＭＳ 明朝" pitchFamily="17" charset="-128"/>
              </a:rPr>
              <a:t>21</a:t>
            </a:r>
            <a:r>
              <a:rPr lang="ja-JP" altLang="en-US" dirty="0" smtClean="0">
                <a:solidFill>
                  <a:schemeClr val="tx1"/>
                </a:solidFill>
                <a:latin typeface="ＭＳ 明朝" pitchFamily="17" charset="-128"/>
                <a:ea typeface="ＭＳ 明朝" pitchFamily="17" charset="-128"/>
              </a:rPr>
              <a:t>年　</a:t>
            </a:r>
            <a:r>
              <a:rPr lang="en-US" altLang="ja-JP" dirty="0" smtClean="0">
                <a:solidFill>
                  <a:schemeClr val="tx1"/>
                </a:solidFill>
                <a:latin typeface="ＭＳ 明朝" pitchFamily="17" charset="-128"/>
                <a:ea typeface="ＭＳ 明朝" pitchFamily="17" charset="-128"/>
              </a:rPr>
              <a:t>5</a:t>
            </a:r>
            <a:r>
              <a:rPr lang="ja-JP" altLang="en-US" dirty="0" smtClean="0">
                <a:solidFill>
                  <a:schemeClr val="tx1"/>
                </a:solidFill>
                <a:latin typeface="ＭＳ 明朝" pitchFamily="17" charset="-128"/>
                <a:ea typeface="ＭＳ 明朝" pitchFamily="17" charset="-128"/>
              </a:rPr>
              <a:t>組　平成</a:t>
            </a:r>
            <a:r>
              <a:rPr lang="en-US" altLang="ja-JP" dirty="0" smtClean="0">
                <a:solidFill>
                  <a:schemeClr val="tx1"/>
                </a:solidFill>
                <a:latin typeface="ＭＳ 明朝" pitchFamily="17" charset="-128"/>
                <a:ea typeface="ＭＳ 明朝" pitchFamily="17" charset="-128"/>
              </a:rPr>
              <a:t>22</a:t>
            </a:r>
            <a:r>
              <a:rPr lang="ja-JP" altLang="en-US" dirty="0" smtClean="0">
                <a:solidFill>
                  <a:schemeClr val="tx1"/>
                </a:solidFill>
                <a:latin typeface="ＭＳ 明朝" pitchFamily="17" charset="-128"/>
                <a:ea typeface="ＭＳ 明朝" pitchFamily="17" charset="-128"/>
              </a:rPr>
              <a:t>年　</a:t>
            </a:r>
            <a:r>
              <a:rPr lang="en-US" altLang="ja-JP" dirty="0" smtClean="0">
                <a:solidFill>
                  <a:schemeClr val="tx1"/>
                </a:solidFill>
                <a:latin typeface="ＭＳ 明朝" pitchFamily="17" charset="-128"/>
                <a:ea typeface="ＭＳ 明朝" pitchFamily="17" charset="-128"/>
              </a:rPr>
              <a:t>5</a:t>
            </a:r>
            <a:r>
              <a:rPr lang="ja-JP" altLang="en-US" dirty="0" smtClean="0">
                <a:solidFill>
                  <a:schemeClr val="tx1"/>
                </a:solidFill>
                <a:latin typeface="ＭＳ 明朝" pitchFamily="17" charset="-128"/>
                <a:ea typeface="ＭＳ 明朝" pitchFamily="17" charset="-128"/>
              </a:rPr>
              <a:t>組　平成</a:t>
            </a:r>
            <a:r>
              <a:rPr lang="en-US" altLang="ja-JP" dirty="0" smtClean="0">
                <a:solidFill>
                  <a:schemeClr val="tx1"/>
                </a:solidFill>
                <a:latin typeface="ＭＳ 明朝" pitchFamily="17" charset="-128"/>
                <a:ea typeface="ＭＳ 明朝" pitchFamily="17" charset="-128"/>
              </a:rPr>
              <a:t>23</a:t>
            </a:r>
            <a:r>
              <a:rPr lang="ja-JP" altLang="en-US" dirty="0" smtClean="0">
                <a:solidFill>
                  <a:schemeClr val="tx1"/>
                </a:solidFill>
                <a:latin typeface="ＭＳ 明朝" pitchFamily="17" charset="-128"/>
                <a:ea typeface="ＭＳ 明朝" pitchFamily="17" charset="-128"/>
              </a:rPr>
              <a:t>年　</a:t>
            </a:r>
            <a:r>
              <a:rPr lang="en-US" altLang="ja-JP" dirty="0" smtClean="0">
                <a:solidFill>
                  <a:schemeClr val="tx1"/>
                </a:solidFill>
                <a:latin typeface="ＭＳ 明朝" pitchFamily="17" charset="-128"/>
                <a:ea typeface="ＭＳ 明朝" pitchFamily="17" charset="-128"/>
              </a:rPr>
              <a:t>7</a:t>
            </a:r>
            <a:r>
              <a:rPr lang="ja-JP" altLang="en-US" dirty="0" smtClean="0">
                <a:solidFill>
                  <a:schemeClr val="tx1"/>
                </a:solidFill>
                <a:latin typeface="ＭＳ 明朝" pitchFamily="17" charset="-128"/>
                <a:ea typeface="ＭＳ 明朝" pitchFamily="17" charset="-128"/>
              </a:rPr>
              <a:t>組　平成</a:t>
            </a:r>
            <a:r>
              <a:rPr lang="en-US" altLang="ja-JP" dirty="0" smtClean="0">
                <a:solidFill>
                  <a:schemeClr val="tx1"/>
                </a:solidFill>
                <a:latin typeface="ＭＳ 明朝" pitchFamily="17" charset="-128"/>
                <a:ea typeface="ＭＳ 明朝" pitchFamily="17" charset="-128"/>
              </a:rPr>
              <a:t>24</a:t>
            </a:r>
            <a:r>
              <a:rPr lang="ja-JP" altLang="en-US" dirty="0" smtClean="0">
                <a:solidFill>
                  <a:schemeClr val="tx1"/>
                </a:solidFill>
                <a:latin typeface="ＭＳ 明朝" pitchFamily="17" charset="-128"/>
                <a:ea typeface="ＭＳ 明朝" pitchFamily="17" charset="-128"/>
              </a:rPr>
              <a:t>年　</a:t>
            </a:r>
            <a:r>
              <a:rPr lang="en-US" altLang="ja-JP" dirty="0" smtClean="0">
                <a:solidFill>
                  <a:schemeClr val="tx1"/>
                </a:solidFill>
                <a:latin typeface="ＭＳ 明朝" pitchFamily="17" charset="-128"/>
                <a:ea typeface="ＭＳ 明朝" pitchFamily="17" charset="-128"/>
              </a:rPr>
              <a:t>6</a:t>
            </a:r>
            <a:r>
              <a:rPr lang="ja-JP" altLang="en-US" dirty="0" smtClean="0">
                <a:solidFill>
                  <a:schemeClr val="tx1"/>
                </a:solidFill>
                <a:latin typeface="ＭＳ 明朝" pitchFamily="17" charset="-128"/>
                <a:ea typeface="ＭＳ 明朝" pitchFamily="17" charset="-128"/>
              </a:rPr>
              <a:t>組</a:t>
            </a:r>
            <a:endParaRPr lang="en-US" altLang="ja-JP" dirty="0" smtClean="0">
              <a:solidFill>
                <a:schemeClr val="tx1"/>
              </a:solidFill>
              <a:latin typeface="ＭＳ 明朝" pitchFamily="17" charset="-128"/>
              <a:ea typeface="ＭＳ 明朝" pitchFamily="17" charset="-128"/>
            </a:endParaRPr>
          </a:p>
          <a:p>
            <a:pPr marL="180000">
              <a:lnSpc>
                <a:spcPct val="100000"/>
              </a:lnSpc>
              <a:spcBef>
                <a:spcPts val="0"/>
              </a:spcBef>
            </a:pPr>
            <a:r>
              <a:rPr kumimoji="1" lang="ja-JP" altLang="en-US" dirty="0" smtClean="0">
                <a:solidFill>
                  <a:schemeClr val="tx1"/>
                </a:solidFill>
                <a:latin typeface="ＭＳ 明朝" pitchFamily="17" charset="-128"/>
                <a:ea typeface="ＭＳ 明朝" pitchFamily="17" charset="-128"/>
              </a:rPr>
              <a:t>平成</a:t>
            </a:r>
            <a:r>
              <a:rPr kumimoji="1" lang="en-US" altLang="ja-JP" dirty="0" smtClean="0">
                <a:solidFill>
                  <a:schemeClr val="tx1"/>
                </a:solidFill>
                <a:latin typeface="ＭＳ 明朝" pitchFamily="17" charset="-128"/>
                <a:ea typeface="ＭＳ 明朝" pitchFamily="17" charset="-128"/>
              </a:rPr>
              <a:t>25</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6</a:t>
            </a:r>
            <a:r>
              <a:rPr kumimoji="1" lang="ja-JP" altLang="en-US" dirty="0" smtClean="0">
                <a:solidFill>
                  <a:schemeClr val="tx1"/>
                </a:solidFill>
                <a:latin typeface="ＭＳ 明朝" pitchFamily="17" charset="-128"/>
                <a:ea typeface="ＭＳ 明朝" pitchFamily="17" charset="-128"/>
              </a:rPr>
              <a:t>組　平成</a:t>
            </a:r>
            <a:r>
              <a:rPr kumimoji="1" lang="en-US" altLang="ja-JP" dirty="0" smtClean="0">
                <a:solidFill>
                  <a:schemeClr val="tx1"/>
                </a:solidFill>
                <a:latin typeface="ＭＳ 明朝" pitchFamily="17" charset="-128"/>
                <a:ea typeface="ＭＳ 明朝" pitchFamily="17" charset="-128"/>
              </a:rPr>
              <a:t>26</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6</a:t>
            </a:r>
            <a:r>
              <a:rPr kumimoji="1" lang="ja-JP" altLang="en-US" dirty="0" smtClean="0">
                <a:solidFill>
                  <a:schemeClr val="tx1"/>
                </a:solidFill>
                <a:latin typeface="ＭＳ 明朝" pitchFamily="17" charset="-128"/>
                <a:ea typeface="ＭＳ 明朝" pitchFamily="17" charset="-128"/>
              </a:rPr>
              <a:t>組　平成</a:t>
            </a:r>
            <a:r>
              <a:rPr kumimoji="1" lang="en-US" altLang="ja-JP" dirty="0" smtClean="0">
                <a:solidFill>
                  <a:schemeClr val="tx1"/>
                </a:solidFill>
                <a:latin typeface="ＭＳ 明朝" pitchFamily="17" charset="-128"/>
                <a:ea typeface="ＭＳ 明朝" pitchFamily="17" charset="-128"/>
              </a:rPr>
              <a:t>27</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4</a:t>
            </a:r>
            <a:r>
              <a:rPr kumimoji="1" lang="ja-JP" altLang="en-US" dirty="0" smtClean="0">
                <a:solidFill>
                  <a:schemeClr val="tx1"/>
                </a:solidFill>
                <a:latin typeface="ＭＳ 明朝" pitchFamily="17" charset="-128"/>
                <a:ea typeface="ＭＳ 明朝" pitchFamily="17" charset="-128"/>
              </a:rPr>
              <a:t>組　平成</a:t>
            </a:r>
            <a:r>
              <a:rPr kumimoji="1" lang="en-US" altLang="ja-JP" dirty="0" smtClean="0">
                <a:solidFill>
                  <a:schemeClr val="tx1"/>
                </a:solidFill>
                <a:latin typeface="ＭＳ 明朝" pitchFamily="17" charset="-128"/>
                <a:ea typeface="ＭＳ 明朝" pitchFamily="17" charset="-128"/>
              </a:rPr>
              <a:t>28</a:t>
            </a:r>
            <a:r>
              <a:rPr kumimoji="1" lang="ja-JP" altLang="en-US" dirty="0" smtClean="0">
                <a:solidFill>
                  <a:schemeClr val="tx1"/>
                </a:solidFill>
                <a:latin typeface="ＭＳ 明朝" pitchFamily="17" charset="-128"/>
                <a:ea typeface="ＭＳ 明朝" pitchFamily="17" charset="-128"/>
              </a:rPr>
              <a:t>年　</a:t>
            </a:r>
            <a:r>
              <a:rPr kumimoji="1" lang="en-US" altLang="ja-JP" dirty="0" smtClean="0">
                <a:solidFill>
                  <a:schemeClr val="tx1"/>
                </a:solidFill>
                <a:latin typeface="ＭＳ 明朝" pitchFamily="17" charset="-128"/>
                <a:ea typeface="ＭＳ 明朝" pitchFamily="17" charset="-128"/>
              </a:rPr>
              <a:t>3</a:t>
            </a:r>
            <a:r>
              <a:rPr kumimoji="1" lang="ja-JP" altLang="en-US" dirty="0" smtClean="0">
                <a:solidFill>
                  <a:schemeClr val="tx1"/>
                </a:solidFill>
                <a:latin typeface="ＭＳ 明朝" pitchFamily="17" charset="-128"/>
                <a:ea typeface="ＭＳ 明朝" pitchFamily="17" charset="-128"/>
              </a:rPr>
              <a:t>組（</a:t>
            </a:r>
            <a:r>
              <a:rPr kumimoji="1" lang="en-US" altLang="ja-JP" dirty="0" smtClean="0">
                <a:solidFill>
                  <a:schemeClr val="tx1"/>
                </a:solidFill>
                <a:latin typeface="ＭＳ 明朝" pitchFamily="17" charset="-128"/>
                <a:ea typeface="ＭＳ 明朝" pitchFamily="17" charset="-128"/>
              </a:rPr>
              <a:t>10</a:t>
            </a:r>
            <a:r>
              <a:rPr kumimoji="1" lang="ja-JP" altLang="en-US" dirty="0" smtClean="0">
                <a:solidFill>
                  <a:schemeClr val="tx1"/>
                </a:solidFill>
                <a:latin typeface="ＭＳ 明朝" pitchFamily="17" charset="-128"/>
                <a:ea typeface="ＭＳ 明朝" pitchFamily="17" charset="-128"/>
              </a:rPr>
              <a:t>月現在）</a:t>
            </a:r>
            <a:endParaRPr kumimoji="1" lang="en-US" altLang="ja-JP" dirty="0">
              <a:solidFill>
                <a:schemeClr val="tx1"/>
              </a:solidFill>
              <a:latin typeface="ＭＳ 明朝" pitchFamily="17" charset="-128"/>
              <a:ea typeface="ＭＳ 明朝" pitchFamily="17" charset="-128"/>
            </a:endParaRPr>
          </a:p>
        </p:txBody>
      </p:sp>
      <p:sp>
        <p:nvSpPr>
          <p:cNvPr id="230" name="テキスト プレースホルダー 229"/>
          <p:cNvSpPr>
            <a:spLocks noGrp="1"/>
          </p:cNvSpPr>
          <p:nvPr>
            <p:ph type="body" sz="quarter" idx="25"/>
          </p:nvPr>
        </p:nvSpPr>
        <p:spPr>
          <a:xfrm>
            <a:off x="847660" y="4542246"/>
            <a:ext cx="2910754" cy="376996"/>
          </a:xfrm>
        </p:spPr>
        <p:txBody>
          <a:bodyPr/>
          <a:lstStyle/>
          <a:p>
            <a:r>
              <a:rPr lang="ja-JP" altLang="en-US" dirty="0">
                <a:solidFill>
                  <a:srgbClr val="54D82F"/>
                </a:solidFill>
              </a:rPr>
              <a:t>事業内容</a:t>
            </a:r>
          </a:p>
        </p:txBody>
      </p:sp>
      <p:sp>
        <p:nvSpPr>
          <p:cNvPr id="82" name="テキスト プレースホルダー 81"/>
          <p:cNvSpPr>
            <a:spLocks noGrp="1"/>
          </p:cNvSpPr>
          <p:nvPr>
            <p:ph type="body" sz="quarter" idx="26"/>
          </p:nvPr>
        </p:nvSpPr>
        <p:spPr>
          <a:xfrm>
            <a:off x="621641" y="4869816"/>
            <a:ext cx="6313051" cy="1493373"/>
          </a:xfrm>
          <a:ln>
            <a:solidFill>
              <a:srgbClr val="002060"/>
            </a:solidFill>
          </a:ln>
        </p:spPr>
        <p:txBody>
          <a:bodyPr>
            <a:normAutofit fontScale="25000" lnSpcReduction="20000"/>
          </a:bodyPr>
          <a:lstStyle/>
          <a:p>
            <a:pPr marL="180000">
              <a:lnSpc>
                <a:spcPct val="120000"/>
              </a:lnSpc>
              <a:spcBef>
                <a:spcPts val="0"/>
              </a:spcBef>
            </a:pPr>
            <a:r>
              <a:rPr lang="en-US" altLang="ja-JP" sz="4200" dirty="0" smtClean="0">
                <a:solidFill>
                  <a:schemeClr val="tx1"/>
                </a:solidFill>
                <a:latin typeface="ＭＳ 明朝" pitchFamily="17" charset="-128"/>
                <a:ea typeface="ＭＳ 明朝" pitchFamily="17" charset="-128"/>
              </a:rPr>
              <a:t>1.</a:t>
            </a:r>
            <a:r>
              <a:rPr lang="ja-JP" altLang="en-US" sz="4200" dirty="0" smtClean="0">
                <a:solidFill>
                  <a:schemeClr val="tx1"/>
                </a:solidFill>
                <a:latin typeface="ＭＳ 明朝" pitchFamily="17" charset="-128"/>
                <a:ea typeface="ＭＳ 明朝" pitchFamily="17" charset="-128"/>
              </a:rPr>
              <a:t>少</a:t>
            </a:r>
            <a:r>
              <a:rPr lang="ja-JP" altLang="en-US" sz="4200" dirty="0">
                <a:solidFill>
                  <a:schemeClr val="tx1"/>
                </a:solidFill>
                <a:latin typeface="ＭＳ 明朝" pitchFamily="17" charset="-128"/>
                <a:ea typeface="ＭＳ 明朝" pitchFamily="17" charset="-128"/>
              </a:rPr>
              <a:t>子化対策（未婚・晩婚・リベンジ婚）とし、「独身男女の出会いの場創出」</a:t>
            </a:r>
            <a:r>
              <a:rPr lang="ja-JP" altLang="en-US" sz="4200" dirty="0" smtClean="0">
                <a:solidFill>
                  <a:schemeClr val="tx1"/>
                </a:solidFill>
                <a:latin typeface="ＭＳ 明朝" pitchFamily="17" charset="-128"/>
                <a:ea typeface="ＭＳ 明朝" pitchFamily="17" charset="-128"/>
              </a:rPr>
              <a:t>を行っています。</a:t>
            </a:r>
            <a:endParaRPr lang="ja-JP" altLang="en-US" sz="4200" dirty="0">
              <a:solidFill>
                <a:schemeClr val="tx1"/>
              </a:solidFill>
              <a:latin typeface="ＭＳ 明朝" pitchFamily="17" charset="-128"/>
              <a:ea typeface="ＭＳ 明朝" pitchFamily="17" charset="-128"/>
            </a:endParaRPr>
          </a:p>
          <a:p>
            <a:pPr marL="180000">
              <a:lnSpc>
                <a:spcPct val="120000"/>
              </a:lnSpc>
              <a:spcBef>
                <a:spcPts val="0"/>
              </a:spcBef>
            </a:pPr>
            <a:r>
              <a:rPr lang="en-US" altLang="ja-JP" sz="4200" dirty="0" smtClean="0">
                <a:solidFill>
                  <a:schemeClr val="tx1"/>
                </a:solidFill>
                <a:latin typeface="ＭＳ 明朝" pitchFamily="17" charset="-128"/>
                <a:ea typeface="ＭＳ 明朝" pitchFamily="17" charset="-128"/>
              </a:rPr>
              <a:t>2.</a:t>
            </a:r>
            <a:r>
              <a:rPr lang="ja-JP" altLang="en-US" sz="4200" dirty="0" smtClean="0">
                <a:solidFill>
                  <a:schemeClr val="tx1"/>
                </a:solidFill>
                <a:latin typeface="ＭＳ 明朝" pitchFamily="17" charset="-128"/>
                <a:ea typeface="ＭＳ 明朝" pitchFamily="17" charset="-128"/>
              </a:rPr>
              <a:t>毎</a:t>
            </a:r>
            <a:r>
              <a:rPr lang="ja-JP" altLang="en-US" sz="4200" dirty="0">
                <a:solidFill>
                  <a:schemeClr val="tx1"/>
                </a:solidFill>
                <a:latin typeface="ＭＳ 明朝" pitchFamily="17" charset="-128"/>
                <a:ea typeface="ＭＳ 明朝" pitchFamily="17" charset="-128"/>
              </a:rPr>
              <a:t>週金曜</a:t>
            </a:r>
            <a:r>
              <a:rPr lang="ja-JP" altLang="en-US" sz="4200" dirty="0" smtClean="0">
                <a:solidFill>
                  <a:schemeClr val="tx1"/>
                </a:solidFill>
                <a:latin typeface="ＭＳ 明朝" pitchFamily="17" charset="-128"/>
                <a:ea typeface="ＭＳ 明朝" pitchFamily="17" charset="-128"/>
              </a:rPr>
              <a:t>日の晩</a:t>
            </a:r>
            <a:r>
              <a:rPr lang="ja-JP" altLang="en-US" sz="4200" dirty="0">
                <a:solidFill>
                  <a:schemeClr val="tx1"/>
                </a:solidFill>
                <a:latin typeface="ＭＳ 明朝" pitchFamily="17" charset="-128"/>
                <a:ea typeface="ＭＳ 明朝" pitchFamily="17" charset="-128"/>
              </a:rPr>
              <a:t>ご飯会を開催しています。</a:t>
            </a:r>
            <a:r>
              <a:rPr lang="en-US" altLang="ja-JP" sz="4200" dirty="0">
                <a:solidFill>
                  <a:schemeClr val="tx1"/>
                </a:solidFill>
                <a:latin typeface="ＭＳ 明朝" pitchFamily="17" charset="-128"/>
                <a:ea typeface="ＭＳ 明朝" pitchFamily="17" charset="-128"/>
              </a:rPr>
              <a:t>(</a:t>
            </a:r>
            <a:r>
              <a:rPr lang="ja-JP" altLang="en-US" sz="4200" dirty="0">
                <a:solidFill>
                  <a:schemeClr val="tx1"/>
                </a:solidFill>
                <a:latin typeface="ＭＳ 明朝" pitchFamily="17" charset="-128"/>
                <a:ea typeface="ＭＳ 明朝" pitchFamily="17" charset="-128"/>
              </a:rPr>
              <a:t>仕事帰りの異業種の仲</a:t>
            </a:r>
            <a:r>
              <a:rPr lang="ja-JP" altLang="en-US" sz="4200" dirty="0" smtClean="0">
                <a:solidFill>
                  <a:schemeClr val="tx1"/>
                </a:solidFill>
                <a:latin typeface="ＭＳ 明朝" pitchFamily="17" charset="-128"/>
                <a:ea typeface="ＭＳ 明朝" pitchFamily="17" charset="-128"/>
              </a:rPr>
              <a:t>間づくりで</a:t>
            </a:r>
            <a:r>
              <a:rPr lang="ja-JP" altLang="en-US" sz="4200" dirty="0">
                <a:solidFill>
                  <a:schemeClr val="tx1"/>
                </a:solidFill>
                <a:latin typeface="ＭＳ 明朝" pitchFamily="17" charset="-128"/>
                <a:ea typeface="ＭＳ 明朝" pitchFamily="17" charset="-128"/>
              </a:rPr>
              <a:t>す。）</a:t>
            </a:r>
          </a:p>
          <a:p>
            <a:pPr marL="180000">
              <a:lnSpc>
                <a:spcPct val="120000"/>
              </a:lnSpc>
              <a:spcBef>
                <a:spcPts val="0"/>
              </a:spcBef>
            </a:pPr>
            <a:r>
              <a:rPr lang="en-US" altLang="ja-JP" sz="4200" dirty="0" smtClean="0">
                <a:solidFill>
                  <a:schemeClr val="tx1"/>
                </a:solidFill>
                <a:latin typeface="ＭＳ 明朝" pitchFamily="17" charset="-128"/>
                <a:ea typeface="ＭＳ 明朝" pitchFamily="17" charset="-128"/>
              </a:rPr>
              <a:t>3.</a:t>
            </a:r>
            <a:r>
              <a:rPr lang="ja-JP" altLang="en-US" sz="4200" dirty="0" smtClean="0">
                <a:solidFill>
                  <a:schemeClr val="tx1"/>
                </a:solidFill>
                <a:latin typeface="ＭＳ 明朝" pitchFamily="17" charset="-128"/>
                <a:ea typeface="ＭＳ 明朝" pitchFamily="17" charset="-128"/>
              </a:rPr>
              <a:t>四</a:t>
            </a:r>
            <a:r>
              <a:rPr lang="ja-JP" altLang="en-US" sz="4200" dirty="0">
                <a:solidFill>
                  <a:schemeClr val="tx1"/>
                </a:solidFill>
                <a:latin typeface="ＭＳ 明朝" pitchFamily="17" charset="-128"/>
                <a:ea typeface="ＭＳ 明朝" pitchFamily="17" charset="-128"/>
              </a:rPr>
              <a:t>季の交流イベントを企画しています。</a:t>
            </a:r>
          </a:p>
          <a:p>
            <a:pPr marL="180000">
              <a:lnSpc>
                <a:spcPct val="120000"/>
              </a:lnSpc>
              <a:spcBef>
                <a:spcPts val="0"/>
              </a:spcBef>
            </a:pPr>
            <a:r>
              <a:rPr lang="en-US" altLang="ja-JP" sz="4200" dirty="0" smtClean="0">
                <a:solidFill>
                  <a:schemeClr val="tx1"/>
                </a:solidFill>
                <a:latin typeface="ＭＳ 明朝" pitchFamily="17" charset="-128"/>
                <a:ea typeface="ＭＳ 明朝" pitchFamily="17" charset="-128"/>
              </a:rPr>
              <a:t>4.</a:t>
            </a:r>
            <a:r>
              <a:rPr lang="ja-JP" altLang="en-US" sz="4200" dirty="0" smtClean="0">
                <a:solidFill>
                  <a:schemeClr val="tx1"/>
                </a:solidFill>
                <a:latin typeface="ＭＳ 明朝" pitchFamily="17" charset="-128"/>
                <a:ea typeface="ＭＳ 明朝" pitchFamily="17" charset="-128"/>
              </a:rPr>
              <a:t>家</a:t>
            </a:r>
            <a:r>
              <a:rPr lang="ja-JP" altLang="en-US" sz="4200" dirty="0">
                <a:solidFill>
                  <a:schemeClr val="tx1"/>
                </a:solidFill>
                <a:latin typeface="ＭＳ 明朝" pitchFamily="17" charset="-128"/>
                <a:ea typeface="ＭＳ 明朝" pitchFamily="17" charset="-128"/>
              </a:rPr>
              <a:t>庭でも職場でも話せない「心の悩み」の相談対応をしています。</a:t>
            </a:r>
          </a:p>
          <a:p>
            <a:pPr marL="180000">
              <a:lnSpc>
                <a:spcPct val="120000"/>
              </a:lnSpc>
              <a:spcBef>
                <a:spcPts val="0"/>
              </a:spcBef>
            </a:pPr>
            <a:r>
              <a:rPr lang="en-US" altLang="ja-JP" sz="4200" dirty="0" smtClean="0">
                <a:solidFill>
                  <a:schemeClr val="tx1"/>
                </a:solidFill>
                <a:latin typeface="ＭＳ 明朝" pitchFamily="17" charset="-128"/>
                <a:ea typeface="ＭＳ 明朝" pitchFamily="17" charset="-128"/>
              </a:rPr>
              <a:t>5.</a:t>
            </a:r>
            <a:r>
              <a:rPr lang="ja-JP" altLang="en-US" sz="4200" dirty="0" smtClean="0">
                <a:solidFill>
                  <a:schemeClr val="tx1"/>
                </a:solidFill>
                <a:latin typeface="ＭＳ 明朝" pitchFamily="17" charset="-128"/>
                <a:ea typeface="ＭＳ 明朝" pitchFamily="17" charset="-128"/>
              </a:rPr>
              <a:t>独</a:t>
            </a:r>
            <a:r>
              <a:rPr lang="ja-JP" altLang="en-US" sz="4200" dirty="0">
                <a:solidFill>
                  <a:schemeClr val="tx1"/>
                </a:solidFill>
                <a:latin typeface="ＭＳ 明朝" pitchFamily="17" charset="-128"/>
                <a:ea typeface="ＭＳ 明朝" pitchFamily="17" charset="-128"/>
              </a:rPr>
              <a:t>身が気軽に集う「交流＆居場</a:t>
            </a:r>
            <a:r>
              <a:rPr lang="ja-JP" altLang="en-US" sz="4200" dirty="0" smtClean="0">
                <a:solidFill>
                  <a:schemeClr val="tx1"/>
                </a:solidFill>
                <a:latin typeface="ＭＳ 明朝" pitchFamily="17" charset="-128"/>
                <a:ea typeface="ＭＳ 明朝" pitchFamily="17" charset="-128"/>
              </a:rPr>
              <a:t>所づくり</a:t>
            </a:r>
            <a:r>
              <a:rPr lang="ja-JP" altLang="en-US" sz="4200" dirty="0">
                <a:solidFill>
                  <a:schemeClr val="tx1"/>
                </a:solidFill>
                <a:latin typeface="ＭＳ 明朝" pitchFamily="17" charset="-128"/>
                <a:ea typeface="ＭＳ 明朝" pitchFamily="17" charset="-128"/>
              </a:rPr>
              <a:t>」に取り組ん</a:t>
            </a:r>
            <a:r>
              <a:rPr lang="ja-JP" altLang="en-US" sz="4200" dirty="0" smtClean="0">
                <a:solidFill>
                  <a:schemeClr val="tx1"/>
                </a:solidFill>
                <a:latin typeface="ＭＳ 明朝" pitchFamily="17" charset="-128"/>
                <a:ea typeface="ＭＳ 明朝" pitchFamily="17" charset="-128"/>
              </a:rPr>
              <a:t>でいま</a:t>
            </a:r>
            <a:r>
              <a:rPr lang="ja-JP" altLang="en-US" sz="4200" dirty="0">
                <a:solidFill>
                  <a:schemeClr val="tx1"/>
                </a:solidFill>
                <a:latin typeface="ＭＳ 明朝" pitchFamily="17" charset="-128"/>
                <a:ea typeface="ＭＳ 明朝" pitchFamily="17" charset="-128"/>
              </a:rPr>
              <a:t>す</a:t>
            </a:r>
            <a:r>
              <a:rPr lang="ja-JP" altLang="en-US" sz="4200" dirty="0" smtClean="0">
                <a:solidFill>
                  <a:schemeClr val="tx1"/>
                </a:solidFill>
                <a:latin typeface="ＭＳ 明朝" pitchFamily="17" charset="-128"/>
                <a:ea typeface="ＭＳ 明朝" pitchFamily="17" charset="-128"/>
              </a:rPr>
              <a:t>。</a:t>
            </a:r>
            <a:endParaRPr lang="en-US" altLang="ja-JP" sz="4200" dirty="0" smtClean="0">
              <a:solidFill>
                <a:schemeClr val="tx1"/>
              </a:solidFill>
              <a:latin typeface="ＭＳ 明朝" pitchFamily="17" charset="-128"/>
              <a:ea typeface="ＭＳ 明朝" pitchFamily="17" charset="-128"/>
            </a:endParaRPr>
          </a:p>
          <a:p>
            <a:pPr marL="180000">
              <a:lnSpc>
                <a:spcPct val="120000"/>
              </a:lnSpc>
              <a:spcBef>
                <a:spcPts val="0"/>
              </a:spcBef>
            </a:pPr>
            <a:r>
              <a:rPr lang="en-US" altLang="ja-JP" sz="4200" dirty="0" smtClean="0">
                <a:solidFill>
                  <a:schemeClr val="tx1"/>
                </a:solidFill>
                <a:latin typeface="ＭＳ 明朝" pitchFamily="17" charset="-128"/>
                <a:ea typeface="ＭＳ 明朝" pitchFamily="17" charset="-128"/>
              </a:rPr>
              <a:t>6.</a:t>
            </a:r>
            <a:r>
              <a:rPr lang="ja-JP" altLang="en-US" sz="4200" dirty="0" smtClean="0">
                <a:solidFill>
                  <a:schemeClr val="tx1"/>
                </a:solidFill>
                <a:latin typeface="ＭＳ 明朝" pitchFamily="17" charset="-128"/>
                <a:ea typeface="ＭＳ 明朝" pitchFamily="17" charset="-128"/>
              </a:rPr>
              <a:t>結婚に関すること、結婚後の悩み相談に応じています。</a:t>
            </a:r>
            <a:endParaRPr lang="ja-JP" altLang="en-US" sz="4200" dirty="0">
              <a:solidFill>
                <a:schemeClr val="tx1"/>
              </a:solidFill>
              <a:latin typeface="ＭＳ 明朝" pitchFamily="17" charset="-128"/>
              <a:ea typeface="ＭＳ 明朝" pitchFamily="17" charset="-128"/>
            </a:endParaRPr>
          </a:p>
          <a:p>
            <a:pPr marL="180000">
              <a:lnSpc>
                <a:spcPct val="120000"/>
              </a:lnSpc>
              <a:spcBef>
                <a:spcPts val="0"/>
              </a:spcBef>
            </a:pPr>
            <a:r>
              <a:rPr lang="en-US" altLang="ja-JP" sz="4200" dirty="0">
                <a:solidFill>
                  <a:schemeClr val="tx1"/>
                </a:solidFill>
                <a:latin typeface="ＭＳ 明朝" pitchFamily="17" charset="-128"/>
                <a:ea typeface="ＭＳ 明朝" pitchFamily="17" charset="-128"/>
              </a:rPr>
              <a:t>※</a:t>
            </a:r>
            <a:r>
              <a:rPr lang="ja-JP" altLang="en-US" sz="4200" dirty="0">
                <a:solidFill>
                  <a:schemeClr val="tx1"/>
                </a:solidFill>
                <a:latin typeface="ＭＳ 明朝" pitchFamily="17" charset="-128"/>
                <a:ea typeface="ＭＳ 明朝" pitchFamily="17" charset="-128"/>
              </a:rPr>
              <a:t>必要に応じて、相談内容について調べてアドバイスをしています。</a:t>
            </a:r>
          </a:p>
          <a:p>
            <a:pPr>
              <a:lnSpc>
                <a:spcPct val="120000"/>
              </a:lnSpc>
              <a:spcBef>
                <a:spcPts val="0"/>
              </a:spcBef>
            </a:pPr>
            <a:endParaRPr kumimoji="1" lang="ja-JP" altLang="en-US" sz="4200" dirty="0">
              <a:latin typeface="ＭＳ 明朝" pitchFamily="17" charset="-128"/>
              <a:ea typeface="ＭＳ 明朝" pitchFamily="17" charset="-128"/>
            </a:endParaRPr>
          </a:p>
        </p:txBody>
      </p:sp>
      <p:sp>
        <p:nvSpPr>
          <p:cNvPr id="232" name="テキスト プレースホルダー 231"/>
          <p:cNvSpPr>
            <a:spLocks noGrp="1"/>
          </p:cNvSpPr>
          <p:nvPr>
            <p:ph type="body" sz="quarter" idx="27"/>
          </p:nvPr>
        </p:nvSpPr>
        <p:spPr>
          <a:xfrm>
            <a:off x="8486863" y="3549793"/>
            <a:ext cx="2910754" cy="376996"/>
          </a:xfrm>
        </p:spPr>
        <p:txBody>
          <a:bodyPr/>
          <a:lstStyle/>
          <a:p>
            <a:r>
              <a:rPr lang="ja-JP" altLang="en-US" dirty="0">
                <a:solidFill>
                  <a:srgbClr val="54D82F"/>
                </a:solidFill>
              </a:rPr>
              <a:t>利用者からの声</a:t>
            </a:r>
          </a:p>
        </p:txBody>
      </p:sp>
      <p:pic>
        <p:nvPicPr>
          <p:cNvPr id="5" name="図プレースホルダー 4"/>
          <p:cNvPicPr>
            <a:picLocks noGrp="1" noChangeAspect="1"/>
          </p:cNvPicPr>
          <p:nvPr>
            <p:ph type="pic" sz="quarter" idx="31"/>
          </p:nvPr>
        </p:nvPicPr>
        <p:blipFill>
          <a:blip r:embed="rId4" cstate="print">
            <a:extLst>
              <a:ext uri="{28A0092B-C50C-407E-A947-70E740481C1C}">
                <a14:useLocalDpi xmlns:a14="http://schemas.microsoft.com/office/drawing/2010/main" xmlns="" val="0"/>
              </a:ext>
            </a:extLst>
          </a:blip>
          <a:stretch>
            <a:fillRect/>
          </a:stretch>
        </p:blipFill>
        <p:spPr>
          <a:xfrm>
            <a:off x="11132458" y="5078471"/>
            <a:ext cx="2351314" cy="2378684"/>
          </a:xfrm>
        </p:spPr>
      </p:pic>
      <p:grpSp>
        <p:nvGrpSpPr>
          <p:cNvPr id="37" name="グループ化 36"/>
          <p:cNvGrpSpPr/>
          <p:nvPr/>
        </p:nvGrpSpPr>
        <p:grpSpPr>
          <a:xfrm>
            <a:off x="415486" y="827954"/>
            <a:ext cx="365477" cy="209811"/>
            <a:chOff x="11123901" y="4502726"/>
            <a:chExt cx="748145" cy="429491"/>
          </a:xfrm>
        </p:grpSpPr>
        <p:sp>
          <p:nvSpPr>
            <p:cNvPr id="38" name="楕円 37"/>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p:cNvGrpSpPr/>
          <p:nvPr/>
        </p:nvGrpSpPr>
        <p:grpSpPr>
          <a:xfrm>
            <a:off x="373283" y="3048639"/>
            <a:ext cx="365477" cy="209811"/>
            <a:chOff x="11123901" y="4502726"/>
            <a:chExt cx="748145" cy="429491"/>
          </a:xfrm>
        </p:grpSpPr>
        <p:sp>
          <p:nvSpPr>
            <p:cNvPr id="41" name="楕円 40"/>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p:cNvGrpSpPr/>
          <p:nvPr/>
        </p:nvGrpSpPr>
        <p:grpSpPr>
          <a:xfrm>
            <a:off x="415486" y="4569460"/>
            <a:ext cx="365477" cy="209811"/>
            <a:chOff x="11123901" y="4502726"/>
            <a:chExt cx="748145" cy="429491"/>
          </a:xfrm>
        </p:grpSpPr>
        <p:sp>
          <p:nvSpPr>
            <p:cNvPr id="44" name="楕円 43"/>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45"/>
          <p:cNvGrpSpPr/>
          <p:nvPr/>
        </p:nvGrpSpPr>
        <p:grpSpPr>
          <a:xfrm>
            <a:off x="8054689" y="3561598"/>
            <a:ext cx="365477" cy="209811"/>
            <a:chOff x="11123901" y="4502726"/>
            <a:chExt cx="748145" cy="429491"/>
          </a:xfrm>
        </p:grpSpPr>
        <p:sp>
          <p:nvSpPr>
            <p:cNvPr id="47" name="楕円 46"/>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3" name="図プレースホルダー 4"/>
          <p:cNvPicPr preferRelativeResize="0">
            <a:picLocks/>
          </p:cNvPicPr>
          <p:nvPr/>
        </p:nvPicPr>
        <p:blipFill>
          <a:blip r:embed="rId5" cstate="print"/>
          <a:stretch>
            <a:fillRect/>
          </a:stretch>
        </p:blipFill>
        <p:spPr>
          <a:xfrm>
            <a:off x="8267997" y="8098942"/>
            <a:ext cx="2042337" cy="1887822"/>
          </a:xfrm>
          <a:prstGeom prst="ellipse">
            <a:avLst/>
          </a:prstGeom>
          <a:solidFill>
            <a:schemeClr val="bg1">
              <a:lumMod val="85000"/>
            </a:schemeClr>
          </a:solidFill>
          <a:ln w="38100">
            <a:solidFill>
              <a:srgbClr val="EEEF88"/>
            </a:solidFill>
          </a:ln>
        </p:spPr>
      </p:pic>
      <p:sp>
        <p:nvSpPr>
          <p:cNvPr id="54" name="テキスト プレースホルダー 229"/>
          <p:cNvSpPr txBox="1">
            <a:spLocks/>
          </p:cNvSpPr>
          <p:nvPr/>
        </p:nvSpPr>
        <p:spPr>
          <a:xfrm>
            <a:off x="814270" y="7525063"/>
            <a:ext cx="2730789" cy="418016"/>
          </a:xfrm>
          <a:prstGeom prst="rect">
            <a:avLst/>
          </a:prstGeom>
        </p:spPr>
        <p:txBody>
          <a:bodyPr vert="horz" lIns="91440" tIns="45720" rIns="91440" bIns="45720" rtlCol="0">
            <a:noAutofit/>
          </a:bodyPr>
          <a:lstStyle/>
          <a:p>
            <a:pPr marL="0" marR="0" lvl="0" indent="0" algn="l" defTabSz="1425550" rtl="0" eaLnBrk="1" fontAlgn="auto" latinLnBrk="0" hangingPunct="1">
              <a:lnSpc>
                <a:spcPct val="90000"/>
              </a:lnSpc>
              <a:spcBef>
                <a:spcPts val="1559"/>
              </a:spcBef>
              <a:spcAft>
                <a:spcPts val="0"/>
              </a:spcAft>
              <a:buClrTx/>
              <a:buSzTx/>
              <a:buFont typeface="Arial" panose="020B0604020202020204" pitchFamily="34" charset="0"/>
              <a:buNone/>
              <a:tabLst/>
              <a:defRPr/>
            </a:pPr>
            <a:r>
              <a:rPr kumimoji="1" lang="ja-JP" altLang="en-US" sz="2000" b="1" dirty="0" smtClean="0">
                <a:solidFill>
                  <a:srgbClr val="54D82F"/>
                </a:solidFill>
                <a:latin typeface="メイリオ" panose="020B0604030504040204" pitchFamily="50" charset="-128"/>
                <a:ea typeface="メイリオ" panose="020B0604030504040204" pitchFamily="50" charset="-128"/>
              </a:rPr>
              <a:t>寄付のお願いについて</a:t>
            </a:r>
            <a:endParaRPr kumimoji="1" lang="ja-JP" altLang="en-US" sz="2000" b="1" i="0" u="none" strike="noStrike" kern="1200" cap="none" spc="0" normalizeH="0" baseline="0" noProof="0" dirty="0">
              <a:ln>
                <a:noFill/>
              </a:ln>
              <a:solidFill>
                <a:srgbClr val="54D82F"/>
              </a:solidFill>
              <a:effectLst/>
              <a:uLnTx/>
              <a:uFillTx/>
              <a:latin typeface="メイリオ" panose="020B0604030504040204" pitchFamily="50" charset="-128"/>
              <a:ea typeface="メイリオ" panose="020B0604030504040204" pitchFamily="50" charset="-128"/>
              <a:cs typeface="+mn-cs"/>
            </a:endParaRPr>
          </a:p>
        </p:txBody>
      </p:sp>
      <p:grpSp>
        <p:nvGrpSpPr>
          <p:cNvPr id="55" name="グループ化 54"/>
          <p:cNvGrpSpPr/>
          <p:nvPr/>
        </p:nvGrpSpPr>
        <p:grpSpPr>
          <a:xfrm>
            <a:off x="396163" y="7552275"/>
            <a:ext cx="365477" cy="209811"/>
            <a:chOff x="11123901" y="4502726"/>
            <a:chExt cx="748145" cy="429491"/>
          </a:xfrm>
        </p:grpSpPr>
        <p:sp>
          <p:nvSpPr>
            <p:cNvPr id="56" name="楕円 43"/>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44"/>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正方形/長方形 58"/>
          <p:cNvSpPr/>
          <p:nvPr/>
        </p:nvSpPr>
        <p:spPr>
          <a:xfrm>
            <a:off x="621610" y="7838733"/>
            <a:ext cx="5655945" cy="2292935"/>
          </a:xfrm>
          <a:prstGeom prst="rect">
            <a:avLst/>
          </a:prstGeom>
          <a:ln w="28575">
            <a:solidFill>
              <a:srgbClr val="0033CC"/>
            </a:solidFill>
          </a:ln>
        </p:spPr>
        <p:txBody>
          <a:bodyPr wrap="square">
            <a:spAutoFit/>
          </a:bodyPr>
          <a:lstStyle/>
          <a:p>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当法人では、少子化対策事業、独身男女のご縁、居場所づくり支援をしています。</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当法人の活動の趣旨に賛同し、ご支援してくださる方を募集しております。</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☆ご協力よろしくお願いいたします。☆</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◆ご寄附（個人・団体）◆</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a:t>
            </a:r>
            <a:r>
              <a:rPr lang="ja-JP" altLang="en-US" sz="1100" smtClean="0">
                <a:latin typeface="ＭＳ 明朝" pitchFamily="17" charset="-128"/>
                <a:ea typeface="ＭＳ 明朝" pitchFamily="17" charset="-128"/>
              </a:rPr>
              <a:t>　１０，０００円</a:t>
            </a:r>
            <a:r>
              <a:rPr lang="en-US" altLang="ja-JP" sz="1100" dirty="0" smtClean="0">
                <a:latin typeface="ＭＳ 明朝" pitchFamily="17" charset="-128"/>
                <a:ea typeface="ＭＳ 明朝" pitchFamily="17" charset="-128"/>
              </a:rPr>
              <a:t>/1</a:t>
            </a:r>
            <a:r>
              <a:rPr lang="ja-JP" altLang="en-US" sz="1100" dirty="0" smtClean="0">
                <a:latin typeface="ＭＳ 明朝" pitchFamily="17" charset="-128"/>
                <a:ea typeface="ＭＳ 明朝" pitchFamily="17" charset="-128"/>
              </a:rPr>
              <a:t>口以上のご協力をお願いいたします。</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◆口　座</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日本海信用金庫　東支店</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店番　</a:t>
            </a:r>
            <a:r>
              <a:rPr lang="en-US" altLang="ja-JP" sz="1100" dirty="0" smtClean="0">
                <a:latin typeface="ＭＳ 明朝" pitchFamily="17" charset="-128"/>
                <a:ea typeface="ＭＳ 明朝" pitchFamily="17" charset="-128"/>
              </a:rPr>
              <a:t>003</a:t>
            </a:r>
            <a:r>
              <a:rPr lang="ja-JP" altLang="en-US" sz="1100" dirty="0" smtClean="0">
                <a:latin typeface="ＭＳ 明朝" pitchFamily="17" charset="-128"/>
                <a:ea typeface="ＭＳ 明朝" pitchFamily="17" charset="-128"/>
              </a:rPr>
              <a:t>　口座番号　</a:t>
            </a:r>
            <a:r>
              <a:rPr lang="en-US" altLang="ja-JP" sz="1100" dirty="0" smtClean="0">
                <a:latin typeface="ＭＳ 明朝" pitchFamily="17" charset="-128"/>
                <a:ea typeface="ＭＳ 明朝" pitchFamily="17" charset="-128"/>
              </a:rPr>
              <a:t>0233140</a:t>
            </a:r>
          </a:p>
          <a:p>
            <a:r>
              <a:rPr lang="ja-JP" altLang="en-US" sz="1100" dirty="0" smtClean="0">
                <a:latin typeface="ＭＳ 明朝" pitchFamily="17" charset="-128"/>
                <a:ea typeface="ＭＳ 明朝" pitchFamily="17" charset="-128"/>
              </a:rPr>
              <a:t>　　　　　　　　　　　特定非営利活動法人　らんぐ・ざーむ</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トクヒ）ラング・ザーム</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a:t>
            </a:r>
            <a:endParaRPr lang="en-US" altLang="ja-JP" sz="1100" dirty="0" smtClean="0">
              <a:latin typeface="ＭＳ 明朝" pitchFamily="17" charset="-128"/>
              <a:ea typeface="ＭＳ 明朝" pitchFamily="17" charset="-128"/>
            </a:endParaRPr>
          </a:p>
          <a:p>
            <a:r>
              <a:rPr lang="ja-JP" altLang="en-US" sz="1100" dirty="0" smtClean="0">
                <a:latin typeface="ＭＳ 明朝" pitchFamily="17" charset="-128"/>
                <a:ea typeface="ＭＳ 明朝" pitchFamily="17" charset="-128"/>
              </a:rPr>
              <a:t>　　　　　　　　</a:t>
            </a:r>
            <a:endParaRPr lang="en-US" altLang="ja-JP" sz="1100" dirty="0" smtClean="0">
              <a:latin typeface="ＭＳ 明朝" pitchFamily="17" charset="-128"/>
              <a:ea typeface="ＭＳ 明朝" pitchFamily="17" charset="-128"/>
            </a:endParaRPr>
          </a:p>
        </p:txBody>
      </p:sp>
      <p:sp>
        <p:nvSpPr>
          <p:cNvPr id="65" name="角丸四角形吹き出し 64"/>
          <p:cNvSpPr/>
          <p:nvPr/>
        </p:nvSpPr>
        <p:spPr>
          <a:xfrm>
            <a:off x="7990897" y="3906540"/>
            <a:ext cx="6611815" cy="1174790"/>
          </a:xfrm>
          <a:prstGeom prst="wedgeRoundRectCallout">
            <a:avLst>
              <a:gd name="adj1" fmla="val -3332"/>
              <a:gd name="adj2" fmla="val 756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50" dirty="0" smtClean="0">
                <a:solidFill>
                  <a:schemeClr val="tx1"/>
                </a:solidFill>
                <a:latin typeface="ＭＳ 明朝" pitchFamily="17" charset="-128"/>
                <a:ea typeface="ＭＳ 明朝" pitchFamily="17" charset="-128"/>
              </a:rPr>
              <a:t>らんぐ・ざーむが設立された当初から企画に参加し、その後も開催されるイベントには何度か出席して男女ともたくさんの方と知り合うことが出来ました。らんぐ・ざーむの活動は、年に数回開催されるイベントだけではなく、毎週金曜日の晩ごはん等も開催されています。何度も足を運べて交流が深められる場所であり、家族の一員のように迎え入れてくれるために、家族以上にいろいろなことを相談できる場所でした。 そんな中で紹介していただいた旦那さんですが、結婚した後も様々な支援やアドバイスをいただき、幸せな日々を過ごしています。 夫婦共々本当に感謝しています。</a:t>
            </a:r>
            <a:endParaRPr lang="ja-JP" altLang="en-US" sz="1050" dirty="0">
              <a:solidFill>
                <a:schemeClr val="tx1"/>
              </a:solidFill>
              <a:latin typeface="ＭＳ 明朝" pitchFamily="17" charset="-128"/>
              <a:ea typeface="ＭＳ 明朝" pitchFamily="17" charset="-128"/>
            </a:endParaRPr>
          </a:p>
        </p:txBody>
      </p:sp>
      <p:sp>
        <p:nvSpPr>
          <p:cNvPr id="67" name="正方形/長方形 66"/>
          <p:cNvSpPr/>
          <p:nvPr/>
        </p:nvSpPr>
        <p:spPr>
          <a:xfrm>
            <a:off x="13226310" y="6382937"/>
            <a:ext cx="1716259" cy="393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rgbClr val="FFC000"/>
                </a:solidFill>
                <a:latin typeface="ＭＳ ゴシック" pitchFamily="49" charset="-128"/>
                <a:ea typeface="ＭＳ ゴシック" pitchFamily="49" charset="-128"/>
              </a:rPr>
              <a:t>H</a:t>
            </a:r>
            <a:r>
              <a:rPr kumimoji="1" lang="ja-JP" altLang="en-US" sz="1600" b="1" dirty="0" smtClean="0">
                <a:solidFill>
                  <a:srgbClr val="FFC000"/>
                </a:solidFill>
                <a:latin typeface="ＭＳ ゴシック" pitchFamily="49" charset="-128"/>
                <a:ea typeface="ＭＳ ゴシック" pitchFamily="49" charset="-128"/>
              </a:rPr>
              <a:t>さん夫妻</a:t>
            </a:r>
            <a:endParaRPr kumimoji="1" lang="ja-JP" altLang="en-US" sz="1600" b="1" dirty="0">
              <a:solidFill>
                <a:srgbClr val="FFC000"/>
              </a:solidFill>
              <a:latin typeface="ＭＳ ゴシック" pitchFamily="49" charset="-128"/>
              <a:ea typeface="ＭＳ ゴシック" pitchFamily="49" charset="-128"/>
            </a:endParaRPr>
          </a:p>
        </p:txBody>
      </p:sp>
      <p:sp>
        <p:nvSpPr>
          <p:cNvPr id="68" name="角丸四角形吹き出し 67"/>
          <p:cNvSpPr/>
          <p:nvPr/>
        </p:nvSpPr>
        <p:spPr>
          <a:xfrm>
            <a:off x="7704089" y="7083195"/>
            <a:ext cx="3251354" cy="996017"/>
          </a:xfrm>
          <a:prstGeom prst="wedgeRoundRectCallout">
            <a:avLst>
              <a:gd name="adj1" fmla="val -16678"/>
              <a:gd name="adj2" fmla="val 592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050" dirty="0" smtClean="0">
                <a:solidFill>
                  <a:schemeClr val="tx1"/>
                </a:solidFill>
                <a:latin typeface="ＭＳ 明朝" pitchFamily="17" charset="-128"/>
                <a:ea typeface="ＭＳ 明朝" pitchFamily="17" charset="-128"/>
              </a:rPr>
              <a:t>らんぐ・ざーむでいろいろな方との出会いや交流がある中で、とても大切な縁をつかめた事に感謝しています。若菜さんたちが出会いの場を提供してくださったお蔭で、今、家族みんなで幸せな日々を送っています。</a:t>
            </a:r>
            <a:endParaRPr lang="ja-JP" altLang="en-US" sz="1050" dirty="0">
              <a:solidFill>
                <a:schemeClr val="tx1"/>
              </a:solidFill>
              <a:latin typeface="ＭＳ 明朝" pitchFamily="17" charset="-128"/>
              <a:ea typeface="ＭＳ 明朝" pitchFamily="17" charset="-128"/>
            </a:endParaRPr>
          </a:p>
        </p:txBody>
      </p:sp>
      <p:sp>
        <p:nvSpPr>
          <p:cNvPr id="72" name="正方形/長方形 71"/>
          <p:cNvSpPr/>
          <p:nvPr/>
        </p:nvSpPr>
        <p:spPr>
          <a:xfrm>
            <a:off x="11988800" y="3116780"/>
            <a:ext cx="2797239" cy="47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ＭＳ 明朝" pitchFamily="17" charset="-128"/>
                <a:ea typeface="ＭＳ 明朝" pitchFamily="17" charset="-128"/>
              </a:rPr>
              <a:t>出雲　朝山コミュニティセンターからの視察</a:t>
            </a:r>
            <a:endParaRPr kumimoji="1" lang="ja-JP" altLang="en-US" sz="1000" dirty="0">
              <a:solidFill>
                <a:schemeClr val="tx1"/>
              </a:solidFill>
              <a:latin typeface="ＭＳ 明朝" pitchFamily="17" charset="-128"/>
              <a:ea typeface="ＭＳ 明朝" pitchFamily="17" charset="-128"/>
            </a:endParaRPr>
          </a:p>
        </p:txBody>
      </p:sp>
      <p:pic>
        <p:nvPicPr>
          <p:cNvPr id="73" name="図プレースホルダー 6"/>
          <p:cNvPicPr>
            <a:picLocks noChangeAspect="1"/>
          </p:cNvPicPr>
          <p:nvPr/>
        </p:nvPicPr>
        <p:blipFill>
          <a:blip r:embed="rId6" cstate="print"/>
          <a:stretch>
            <a:fillRect/>
          </a:stretch>
        </p:blipFill>
        <p:spPr>
          <a:xfrm>
            <a:off x="7982747" y="407962"/>
            <a:ext cx="1729137" cy="1434905"/>
          </a:xfrm>
          <a:prstGeom prst="ellipse">
            <a:avLst/>
          </a:prstGeom>
          <a:solidFill>
            <a:schemeClr val="bg1">
              <a:lumMod val="85000"/>
            </a:schemeClr>
          </a:solidFill>
          <a:ln w="38100">
            <a:solidFill>
              <a:srgbClr val="EEEF88"/>
            </a:solidFill>
          </a:ln>
        </p:spPr>
      </p:pic>
      <p:sp>
        <p:nvSpPr>
          <p:cNvPr id="75" name="正方形/長方形 74"/>
          <p:cNvSpPr/>
          <p:nvPr/>
        </p:nvSpPr>
        <p:spPr>
          <a:xfrm>
            <a:off x="7510720" y="1678290"/>
            <a:ext cx="2715065" cy="47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ＭＳ 明朝" pitchFamily="17" charset="-128"/>
                <a:ea typeface="ＭＳ 明朝" pitchFamily="17" charset="-128"/>
              </a:rPr>
              <a:t>交流イベント　グランドゴルフの様子</a:t>
            </a:r>
            <a:endParaRPr kumimoji="1" lang="ja-JP" altLang="en-US" sz="1000" dirty="0">
              <a:solidFill>
                <a:schemeClr val="tx1"/>
              </a:solidFill>
              <a:latin typeface="ＭＳ 明朝" pitchFamily="17" charset="-128"/>
              <a:ea typeface="ＭＳ 明朝" pitchFamily="17" charset="-128"/>
            </a:endParaRPr>
          </a:p>
        </p:txBody>
      </p:sp>
      <p:pic>
        <p:nvPicPr>
          <p:cNvPr id="76" name="図プレースホルダー 6"/>
          <p:cNvPicPr>
            <a:picLocks noChangeAspect="1"/>
          </p:cNvPicPr>
          <p:nvPr/>
        </p:nvPicPr>
        <p:blipFill>
          <a:blip r:embed="rId7" cstate="print"/>
          <a:stretch>
            <a:fillRect/>
          </a:stretch>
        </p:blipFill>
        <p:spPr>
          <a:xfrm>
            <a:off x="9727478" y="1708220"/>
            <a:ext cx="1681268" cy="1463039"/>
          </a:xfrm>
          <a:prstGeom prst="ellipse">
            <a:avLst/>
          </a:prstGeom>
          <a:solidFill>
            <a:schemeClr val="bg1">
              <a:lumMod val="85000"/>
            </a:schemeClr>
          </a:solidFill>
          <a:ln w="38100">
            <a:solidFill>
              <a:srgbClr val="EEEF88"/>
            </a:solidFill>
          </a:ln>
        </p:spPr>
      </p:pic>
      <p:sp>
        <p:nvSpPr>
          <p:cNvPr id="77" name="正方形/長方形 76"/>
          <p:cNvSpPr/>
          <p:nvPr/>
        </p:nvSpPr>
        <p:spPr>
          <a:xfrm>
            <a:off x="9239570" y="3126605"/>
            <a:ext cx="2715065" cy="47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ＭＳ 明朝" pitchFamily="17" charset="-128"/>
                <a:ea typeface="ＭＳ 明朝" pitchFamily="17" charset="-128"/>
              </a:rPr>
              <a:t>交流イベント　そば打ち体験の様子</a:t>
            </a:r>
            <a:endParaRPr kumimoji="1" lang="ja-JP" altLang="en-US" sz="1000" dirty="0">
              <a:solidFill>
                <a:schemeClr val="tx1"/>
              </a:solidFill>
              <a:latin typeface="ＭＳ 明朝" pitchFamily="17" charset="-128"/>
              <a:ea typeface="ＭＳ 明朝" pitchFamily="17" charset="-128"/>
            </a:endParaRPr>
          </a:p>
        </p:txBody>
      </p:sp>
      <p:grpSp>
        <p:nvGrpSpPr>
          <p:cNvPr id="60" name="グループ化 59"/>
          <p:cNvGrpSpPr/>
          <p:nvPr/>
        </p:nvGrpSpPr>
        <p:grpSpPr>
          <a:xfrm>
            <a:off x="421953" y="6381531"/>
            <a:ext cx="365477" cy="209811"/>
            <a:chOff x="11123901" y="4502726"/>
            <a:chExt cx="748145" cy="429491"/>
          </a:xfrm>
        </p:grpSpPr>
        <p:sp>
          <p:nvSpPr>
            <p:cNvPr id="61" name="楕円 43"/>
            <p:cNvSpPr/>
            <p:nvPr/>
          </p:nvSpPr>
          <p:spPr>
            <a:xfrm>
              <a:off x="11442555" y="4502726"/>
              <a:ext cx="429491" cy="429491"/>
            </a:xfrm>
            <a:prstGeom prst="ellipse">
              <a:avLst/>
            </a:prstGeom>
            <a:solidFill>
              <a:srgbClr val="E1E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44"/>
            <p:cNvSpPr/>
            <p:nvPr/>
          </p:nvSpPr>
          <p:spPr>
            <a:xfrm>
              <a:off x="11123901" y="4502726"/>
              <a:ext cx="429491" cy="429491"/>
            </a:xfrm>
            <a:prstGeom prst="ellipse">
              <a:avLst/>
            </a:prstGeom>
            <a:solidFill>
              <a:srgbClr val="A5C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3" name="テキスト プレースホルダー 229"/>
          <p:cNvSpPr txBox="1">
            <a:spLocks/>
          </p:cNvSpPr>
          <p:nvPr/>
        </p:nvSpPr>
        <p:spPr>
          <a:xfrm>
            <a:off x="854129" y="6368387"/>
            <a:ext cx="2730789" cy="418016"/>
          </a:xfrm>
          <a:prstGeom prst="rect">
            <a:avLst/>
          </a:prstGeom>
        </p:spPr>
        <p:txBody>
          <a:bodyPr vert="horz" lIns="91440" tIns="45720" rIns="91440" bIns="45720" rtlCol="0">
            <a:noAutofit/>
          </a:bodyPr>
          <a:lstStyle/>
          <a:p>
            <a:pPr marL="0" marR="0" lvl="0" indent="0" algn="l" defTabSz="1425550" rtl="0" eaLnBrk="1" fontAlgn="auto" latinLnBrk="0" hangingPunct="1">
              <a:lnSpc>
                <a:spcPct val="90000"/>
              </a:lnSpc>
              <a:spcBef>
                <a:spcPts val="1559"/>
              </a:spcBef>
              <a:spcAft>
                <a:spcPts val="0"/>
              </a:spcAft>
              <a:buClrTx/>
              <a:buSzTx/>
              <a:buFont typeface="Arial" panose="020B0604020202020204" pitchFamily="34" charset="0"/>
              <a:buNone/>
              <a:tabLst/>
              <a:defRPr/>
            </a:pPr>
            <a:r>
              <a:rPr kumimoji="1" lang="ja-JP" altLang="en-US" sz="2000" b="1" noProof="0" dirty="0" smtClean="0">
                <a:solidFill>
                  <a:srgbClr val="54D82F"/>
                </a:solidFill>
                <a:latin typeface="メイリオ" panose="020B0604030504040204" pitchFamily="50" charset="-128"/>
                <a:ea typeface="メイリオ" panose="020B0604030504040204" pitchFamily="50" charset="-128"/>
              </a:rPr>
              <a:t>成婚数</a:t>
            </a:r>
            <a:r>
              <a:rPr kumimoji="1" lang="en-US" altLang="ja-JP" sz="2000" b="1" dirty="0" smtClean="0">
                <a:solidFill>
                  <a:srgbClr val="54D82F"/>
                </a:solidFill>
                <a:latin typeface="メイリオ" panose="020B0604030504040204" pitchFamily="50" charset="-128"/>
                <a:ea typeface="メイリオ" panose="020B0604030504040204" pitchFamily="50" charset="-128"/>
              </a:rPr>
              <a:t>(</a:t>
            </a:r>
            <a:r>
              <a:rPr kumimoji="1" lang="en-US" altLang="ja-JP" sz="2000" b="1" noProof="0" dirty="0" smtClean="0">
                <a:solidFill>
                  <a:srgbClr val="54D82F"/>
                </a:solidFill>
                <a:latin typeface="メイリオ" panose="020B0604030504040204" pitchFamily="50" charset="-128"/>
                <a:ea typeface="メイリオ" panose="020B0604030504040204" pitchFamily="50" charset="-128"/>
              </a:rPr>
              <a:t>49</a:t>
            </a:r>
            <a:r>
              <a:rPr kumimoji="1" lang="ja-JP" altLang="en-US" sz="2000" b="1" noProof="0" dirty="0" smtClean="0">
                <a:solidFill>
                  <a:srgbClr val="54D82F"/>
                </a:solidFill>
                <a:latin typeface="メイリオ" panose="020B0604030504040204" pitchFamily="50" charset="-128"/>
                <a:ea typeface="メイリオ" panose="020B0604030504040204" pitchFamily="50" charset="-128"/>
              </a:rPr>
              <a:t>組</a:t>
            </a:r>
            <a:r>
              <a:rPr kumimoji="1" lang="en-US" altLang="ja-JP" sz="2000" b="1" noProof="0" dirty="0" smtClean="0">
                <a:solidFill>
                  <a:srgbClr val="54D82F"/>
                </a:solidFill>
                <a:latin typeface="メイリオ" panose="020B0604030504040204" pitchFamily="50" charset="-128"/>
                <a:ea typeface="メイリオ" panose="020B0604030504040204" pitchFamily="50" charset="-128"/>
              </a:rPr>
              <a:t>)</a:t>
            </a:r>
            <a:endParaRPr kumimoji="1" lang="ja-JP" altLang="en-US" sz="2000" b="1" i="0" u="none" strike="noStrike" kern="1200" cap="none" spc="0" normalizeH="0" baseline="0" noProof="0" dirty="0">
              <a:ln>
                <a:noFill/>
              </a:ln>
              <a:solidFill>
                <a:srgbClr val="54D82F"/>
              </a:solidFill>
              <a:effectLst/>
              <a:uLnTx/>
              <a:uFillTx/>
              <a:latin typeface="メイリオ" panose="020B0604030504040204" pitchFamily="50" charset="-128"/>
              <a:ea typeface="メイリオ" panose="020B0604030504040204" pitchFamily="50" charset="-128"/>
              <a:cs typeface="+mn-cs"/>
            </a:endParaRPr>
          </a:p>
        </p:txBody>
      </p:sp>
      <p:sp>
        <p:nvSpPr>
          <p:cNvPr id="64" name="テキスト プレースホルダー 79"/>
          <p:cNvSpPr>
            <a:spLocks noGrp="1"/>
          </p:cNvSpPr>
          <p:nvPr>
            <p:ph type="body" sz="quarter" idx="23"/>
          </p:nvPr>
        </p:nvSpPr>
        <p:spPr>
          <a:xfrm>
            <a:off x="664615" y="3341555"/>
            <a:ext cx="6330795" cy="1071272"/>
          </a:xfrm>
          <a:ln>
            <a:solidFill>
              <a:srgbClr val="00B050"/>
            </a:solidFill>
          </a:ln>
        </p:spPr>
        <p:txBody>
          <a:bodyPr>
            <a:normAutofit fontScale="92500"/>
          </a:bodyPr>
          <a:lstStyle/>
          <a:p>
            <a:pPr marL="180000">
              <a:lnSpc>
                <a:spcPct val="100000"/>
              </a:lnSpc>
              <a:spcBef>
                <a:spcPts val="0"/>
              </a:spcBef>
            </a:pPr>
            <a:r>
              <a:rPr lang="en-US" altLang="ja-JP" dirty="0" smtClean="0">
                <a:solidFill>
                  <a:schemeClr val="tx1"/>
                </a:solidFill>
                <a:latin typeface="ＭＳ 明朝" pitchFamily="17" charset="-128"/>
                <a:ea typeface="ＭＳ 明朝" pitchFamily="17" charset="-128"/>
              </a:rPr>
              <a:t>1.</a:t>
            </a:r>
            <a:r>
              <a:rPr lang="ja-JP" altLang="en-US" dirty="0" smtClean="0">
                <a:solidFill>
                  <a:schemeClr val="tx1"/>
                </a:solidFill>
                <a:latin typeface="ＭＳ 明朝" pitchFamily="17" charset="-128"/>
                <a:ea typeface="ＭＳ 明朝" pitchFamily="17" charset="-128"/>
              </a:rPr>
              <a:t>来</a:t>
            </a:r>
            <a:r>
              <a:rPr lang="ja-JP" altLang="en-US" dirty="0">
                <a:solidFill>
                  <a:schemeClr val="tx1"/>
                </a:solidFill>
                <a:latin typeface="ＭＳ 明朝" pitchFamily="17" charset="-128"/>
                <a:ea typeface="ＭＳ 明朝" pitchFamily="17" charset="-128"/>
              </a:rPr>
              <a:t>所される独身男女一人一人のお話をよく聴き、できることの支</a:t>
            </a:r>
            <a:r>
              <a:rPr lang="ja-JP" altLang="en-US" dirty="0" smtClean="0">
                <a:solidFill>
                  <a:schemeClr val="tx1"/>
                </a:solidFill>
                <a:latin typeface="ＭＳ 明朝" pitchFamily="17" charset="-128"/>
                <a:ea typeface="ＭＳ 明朝" pitchFamily="17" charset="-128"/>
              </a:rPr>
              <a:t>援</a:t>
            </a:r>
            <a:endParaRPr lang="en-US" altLang="ja-JP" dirty="0">
              <a:solidFill>
                <a:schemeClr val="tx1"/>
              </a:solidFill>
              <a:latin typeface="ＭＳ 明朝" pitchFamily="17" charset="-128"/>
              <a:ea typeface="ＭＳ 明朝" pitchFamily="17" charset="-128"/>
            </a:endParaRPr>
          </a:p>
          <a:p>
            <a:pPr marL="180000">
              <a:lnSpc>
                <a:spcPct val="100000"/>
              </a:lnSpc>
              <a:spcBef>
                <a:spcPts val="0"/>
              </a:spcBef>
            </a:pPr>
            <a:r>
              <a:rPr lang="en-US" altLang="ja-JP" dirty="0" smtClean="0">
                <a:solidFill>
                  <a:schemeClr val="tx1"/>
                </a:solidFill>
                <a:latin typeface="ＭＳ 明朝" pitchFamily="17" charset="-128"/>
                <a:ea typeface="ＭＳ 明朝" pitchFamily="17" charset="-128"/>
              </a:rPr>
              <a:t>2.</a:t>
            </a:r>
            <a:r>
              <a:rPr kumimoji="1" lang="ja-JP" altLang="en-US" dirty="0" smtClean="0">
                <a:solidFill>
                  <a:schemeClr val="tx1"/>
                </a:solidFill>
                <a:latin typeface="ＭＳ 明朝" pitchFamily="17" charset="-128"/>
                <a:ea typeface="ＭＳ 明朝" pitchFamily="17" charset="-128"/>
              </a:rPr>
              <a:t>来</a:t>
            </a:r>
            <a:r>
              <a:rPr kumimoji="1" lang="ja-JP" altLang="en-US" dirty="0">
                <a:solidFill>
                  <a:schemeClr val="tx1"/>
                </a:solidFill>
                <a:latin typeface="ＭＳ 明朝" pitchFamily="17" charset="-128"/>
                <a:ea typeface="ＭＳ 明朝" pitchFamily="17" charset="-128"/>
              </a:rPr>
              <a:t>所される方の現状を知ることによって、支援はご本人と共に考えます。</a:t>
            </a:r>
            <a:endParaRPr kumimoji="1" lang="en-US" altLang="ja-JP" dirty="0">
              <a:solidFill>
                <a:schemeClr val="tx1"/>
              </a:solidFill>
              <a:latin typeface="ＭＳ 明朝" pitchFamily="17" charset="-128"/>
              <a:ea typeface="ＭＳ 明朝" pitchFamily="17" charset="-128"/>
            </a:endParaRPr>
          </a:p>
          <a:p>
            <a:pPr marL="180000">
              <a:lnSpc>
                <a:spcPct val="100000"/>
              </a:lnSpc>
              <a:spcBef>
                <a:spcPts val="0"/>
              </a:spcBef>
            </a:pPr>
            <a:r>
              <a:rPr lang="en-US" altLang="ja-JP" dirty="0" smtClean="0">
                <a:solidFill>
                  <a:schemeClr val="tx1"/>
                </a:solidFill>
                <a:latin typeface="ＭＳ 明朝" pitchFamily="17" charset="-128"/>
                <a:ea typeface="ＭＳ 明朝" pitchFamily="17" charset="-128"/>
              </a:rPr>
              <a:t>3.</a:t>
            </a:r>
            <a:r>
              <a:rPr lang="ja-JP" altLang="en-US" dirty="0" smtClean="0">
                <a:solidFill>
                  <a:schemeClr val="tx1"/>
                </a:solidFill>
                <a:latin typeface="ＭＳ 明朝" pitchFamily="17" charset="-128"/>
                <a:ea typeface="ＭＳ 明朝" pitchFamily="17" charset="-128"/>
              </a:rPr>
              <a:t>ス</a:t>
            </a:r>
            <a:r>
              <a:rPr lang="ja-JP" altLang="en-US" dirty="0">
                <a:solidFill>
                  <a:schemeClr val="tx1"/>
                </a:solidFill>
                <a:latin typeface="ＭＳ 明朝" pitchFamily="17" charset="-128"/>
                <a:ea typeface="ＭＳ 明朝" pitchFamily="17" charset="-128"/>
              </a:rPr>
              <a:t>タッフは、結婚支援を目的とし他の団体と連携し来所される方への支援の向上</a:t>
            </a:r>
            <a:r>
              <a:rPr lang="ja-JP" altLang="en-US" dirty="0" smtClean="0">
                <a:solidFill>
                  <a:schemeClr val="tx1"/>
                </a:solidFill>
                <a:latin typeface="ＭＳ 明朝" pitchFamily="17" charset="-128"/>
                <a:ea typeface="ＭＳ 明朝" pitchFamily="17" charset="-128"/>
              </a:rPr>
              <a:t>を</a:t>
            </a:r>
            <a:r>
              <a:rPr lang="ja-JP" altLang="en-US" dirty="0" smtClean="0">
                <a:solidFill>
                  <a:schemeClr val="tx1"/>
                </a:solidFill>
                <a:latin typeface="ＭＳ 明朝" pitchFamily="17" charset="-128"/>
                <a:ea typeface="ＭＳ 明朝" pitchFamily="17" charset="-128"/>
              </a:rPr>
              <a:t>目</a:t>
            </a:r>
            <a:r>
              <a:rPr lang="ja-JP" altLang="en-US" dirty="0" smtClean="0">
                <a:solidFill>
                  <a:schemeClr val="tx1"/>
                </a:solidFill>
                <a:latin typeface="ＭＳ 明朝" pitchFamily="17" charset="-128"/>
                <a:ea typeface="ＭＳ 明朝" pitchFamily="17" charset="-128"/>
              </a:rPr>
              <a:t>指</a:t>
            </a:r>
            <a:r>
              <a:rPr lang="ja-JP" altLang="en-US" dirty="0" smtClean="0">
                <a:solidFill>
                  <a:schemeClr val="tx1"/>
                </a:solidFill>
                <a:latin typeface="ＭＳ 明朝" pitchFamily="17" charset="-128"/>
                <a:ea typeface="ＭＳ 明朝" pitchFamily="17" charset="-128"/>
              </a:rPr>
              <a:t>し</a:t>
            </a:r>
            <a:r>
              <a:rPr lang="ja-JP" altLang="en-US" dirty="0">
                <a:solidFill>
                  <a:schemeClr val="tx1"/>
                </a:solidFill>
                <a:latin typeface="ＭＳ 明朝" pitchFamily="17" charset="-128"/>
                <a:ea typeface="ＭＳ 明朝" pitchFamily="17" charset="-128"/>
              </a:rPr>
              <a:t>ます。</a:t>
            </a:r>
            <a:endParaRPr lang="en-US" altLang="ja-JP" dirty="0">
              <a:solidFill>
                <a:schemeClr val="tx1"/>
              </a:solidFill>
              <a:latin typeface="ＭＳ 明朝" pitchFamily="17" charset="-128"/>
              <a:ea typeface="ＭＳ 明朝" pitchFamily="17" charset="-128"/>
            </a:endParaRPr>
          </a:p>
          <a:p>
            <a:pPr marL="180000">
              <a:lnSpc>
                <a:spcPct val="100000"/>
              </a:lnSpc>
              <a:spcBef>
                <a:spcPts val="0"/>
              </a:spcBef>
            </a:pPr>
            <a:r>
              <a:rPr lang="en-US" altLang="ja-JP" dirty="0">
                <a:solidFill>
                  <a:schemeClr val="tx1"/>
                </a:solidFill>
                <a:latin typeface="ＭＳ 明朝" pitchFamily="17" charset="-128"/>
                <a:ea typeface="ＭＳ 明朝" pitchFamily="17" charset="-128"/>
              </a:rPr>
              <a:t>※</a:t>
            </a:r>
            <a:r>
              <a:rPr lang="ja-JP" altLang="en-US" dirty="0">
                <a:solidFill>
                  <a:schemeClr val="tx1"/>
                </a:solidFill>
                <a:latin typeface="ＭＳ 明朝" pitchFamily="17" charset="-128"/>
                <a:ea typeface="ＭＳ 明朝" pitchFamily="17" charset="-128"/>
              </a:rPr>
              <a:t>一方的な押しつけ判断ではなく、当事者の家庭環境</a:t>
            </a:r>
            <a:r>
              <a:rPr lang="ja-JP" altLang="en-US" dirty="0" smtClean="0">
                <a:solidFill>
                  <a:schemeClr val="tx1"/>
                </a:solidFill>
                <a:latin typeface="ＭＳ 明朝" pitchFamily="17" charset="-128"/>
                <a:ea typeface="ＭＳ 明朝" pitchFamily="17" charset="-128"/>
              </a:rPr>
              <a:t>等を聴</a:t>
            </a:r>
            <a:r>
              <a:rPr lang="ja-JP" altLang="en-US" dirty="0">
                <a:solidFill>
                  <a:schemeClr val="tx1"/>
                </a:solidFill>
                <a:latin typeface="ＭＳ 明朝" pitchFamily="17" charset="-128"/>
                <a:ea typeface="ＭＳ 明朝" pitchFamily="17" charset="-128"/>
              </a:rPr>
              <a:t>いたうえで、無理のない結婚支援</a:t>
            </a:r>
            <a:r>
              <a:rPr lang="ja-JP" altLang="en-US" dirty="0" smtClean="0">
                <a:solidFill>
                  <a:schemeClr val="tx1"/>
                </a:solidFill>
                <a:latin typeface="ＭＳ 明朝" pitchFamily="17" charset="-128"/>
                <a:ea typeface="ＭＳ 明朝" pitchFamily="17" charset="-128"/>
              </a:rPr>
              <a:t>に　　　　　　</a:t>
            </a:r>
            <a:endParaRPr lang="en-US" altLang="ja-JP" dirty="0" smtClean="0">
              <a:solidFill>
                <a:schemeClr val="tx1"/>
              </a:solidFill>
              <a:latin typeface="ＭＳ 明朝" pitchFamily="17" charset="-128"/>
              <a:ea typeface="ＭＳ 明朝" pitchFamily="17" charset="-128"/>
            </a:endParaRPr>
          </a:p>
          <a:p>
            <a:pPr marL="180000">
              <a:lnSpc>
                <a:spcPct val="100000"/>
              </a:lnSpc>
              <a:spcBef>
                <a:spcPts val="0"/>
              </a:spcBef>
            </a:pPr>
            <a:r>
              <a:rPr lang="ja-JP" altLang="en-US" dirty="0" smtClean="0">
                <a:solidFill>
                  <a:schemeClr val="tx1"/>
                </a:solidFill>
                <a:latin typeface="ＭＳ 明朝" pitchFamily="17" charset="-128"/>
                <a:ea typeface="ＭＳ 明朝" pitchFamily="17" charset="-128"/>
              </a:rPr>
              <a:t>　</a:t>
            </a:r>
            <a:r>
              <a:rPr lang="ja-JP" altLang="en-US" dirty="0" smtClean="0">
                <a:solidFill>
                  <a:schemeClr val="tx1"/>
                </a:solidFill>
                <a:latin typeface="ＭＳ 明朝" pitchFamily="17" charset="-128"/>
                <a:ea typeface="ＭＳ 明朝" pitchFamily="17" charset="-128"/>
              </a:rPr>
              <a:t>取</a:t>
            </a:r>
            <a:r>
              <a:rPr lang="ja-JP" altLang="en-US" dirty="0" smtClean="0">
                <a:solidFill>
                  <a:schemeClr val="tx1"/>
                </a:solidFill>
                <a:latin typeface="ＭＳ 明朝" pitchFamily="17" charset="-128"/>
                <a:ea typeface="ＭＳ 明朝" pitchFamily="17" charset="-128"/>
              </a:rPr>
              <a:t>り</a:t>
            </a:r>
            <a:r>
              <a:rPr lang="ja-JP" altLang="en-US" dirty="0" smtClean="0">
                <a:solidFill>
                  <a:schemeClr val="tx1"/>
                </a:solidFill>
                <a:latin typeface="ＭＳ 明朝" pitchFamily="17" charset="-128"/>
                <a:ea typeface="ＭＳ 明朝" pitchFamily="17" charset="-128"/>
              </a:rPr>
              <a:t>組</a:t>
            </a:r>
            <a:r>
              <a:rPr lang="ja-JP" altLang="en-US" dirty="0">
                <a:solidFill>
                  <a:schemeClr val="tx1"/>
                </a:solidFill>
                <a:latin typeface="ＭＳ 明朝" pitchFamily="17" charset="-128"/>
                <a:ea typeface="ＭＳ 明朝" pitchFamily="17" charset="-128"/>
              </a:rPr>
              <a:t>んでいきます。</a:t>
            </a:r>
            <a:endParaRPr kumimoji="1" lang="en-US" altLang="ja-JP" dirty="0">
              <a:solidFill>
                <a:schemeClr val="tx1"/>
              </a:solidFill>
              <a:latin typeface="ＭＳ 明朝" pitchFamily="17" charset="-128"/>
              <a:ea typeface="ＭＳ 明朝" pitchFamily="17" charset="-128"/>
            </a:endParaRPr>
          </a:p>
        </p:txBody>
      </p:sp>
      <p:grpSp>
        <p:nvGrpSpPr>
          <p:cNvPr id="78" name="グループ化 77"/>
          <p:cNvGrpSpPr/>
          <p:nvPr/>
        </p:nvGrpSpPr>
        <p:grpSpPr>
          <a:xfrm>
            <a:off x="10773369" y="8470900"/>
            <a:ext cx="1854059" cy="1398814"/>
            <a:chOff x="7855998" y="8572500"/>
            <a:chExt cx="2099214" cy="1490920"/>
          </a:xfrm>
        </p:grpSpPr>
        <p:pic>
          <p:nvPicPr>
            <p:cNvPr id="74" name="Picture 2"/>
            <p:cNvPicPr>
              <a:picLocks noChangeAspect="1" noChangeArrowheads="1"/>
            </p:cNvPicPr>
            <p:nvPr/>
          </p:nvPicPr>
          <p:blipFill>
            <a:blip r:embed="rId8" cstate="print"/>
            <a:srcRect/>
            <a:stretch>
              <a:fillRect/>
            </a:stretch>
          </p:blipFill>
          <p:spPr bwMode="auto">
            <a:xfrm>
              <a:off x="7855998" y="8572500"/>
              <a:ext cx="2086514" cy="1478220"/>
            </a:xfrm>
            <a:prstGeom prst="ellipse">
              <a:avLst/>
            </a:prstGeom>
            <a:noFill/>
            <a:ln w="38100">
              <a:solidFill>
                <a:srgbClr val="EEEF88"/>
              </a:solidFill>
              <a:miter lim="800000"/>
              <a:headEnd/>
              <a:tailEnd/>
            </a:ln>
          </p:spPr>
        </p:pic>
        <p:pic>
          <p:nvPicPr>
            <p:cNvPr id="69" name="Picture 2"/>
            <p:cNvPicPr>
              <a:picLocks noChangeAspect="1" noChangeArrowheads="1"/>
            </p:cNvPicPr>
            <p:nvPr/>
          </p:nvPicPr>
          <p:blipFill>
            <a:blip r:embed="rId8" cstate="print"/>
            <a:srcRect/>
            <a:stretch>
              <a:fillRect/>
            </a:stretch>
          </p:blipFill>
          <p:spPr bwMode="auto">
            <a:xfrm>
              <a:off x="7868698" y="8585200"/>
              <a:ext cx="2086514" cy="1478220"/>
            </a:xfrm>
            <a:prstGeom prst="ellipse">
              <a:avLst/>
            </a:prstGeom>
            <a:noFill/>
            <a:ln w="9525">
              <a:noFill/>
              <a:miter lim="800000"/>
              <a:headEnd/>
              <a:tailEnd/>
            </a:ln>
          </p:spPr>
        </p:pic>
      </p:grpSp>
      <p:sp>
        <p:nvSpPr>
          <p:cNvPr id="70" name="テキスト プレースホルダー 229"/>
          <p:cNvSpPr txBox="1">
            <a:spLocks/>
          </p:cNvSpPr>
          <p:nvPr/>
        </p:nvSpPr>
        <p:spPr>
          <a:xfrm>
            <a:off x="11069505" y="9837696"/>
            <a:ext cx="1520771" cy="418016"/>
          </a:xfrm>
          <a:prstGeom prst="rect">
            <a:avLst/>
          </a:prstGeom>
        </p:spPr>
        <p:txBody>
          <a:bodyPr vert="horz" lIns="91440" tIns="45720" rIns="91440" bIns="45720" rtlCol="0">
            <a:noAutofit/>
          </a:bodyPr>
          <a:lstStyle/>
          <a:p>
            <a:pPr marL="0" marR="0" lvl="0" indent="0" algn="l" defTabSz="1425550" rtl="0" eaLnBrk="1" fontAlgn="auto" latinLnBrk="0" hangingPunct="1">
              <a:lnSpc>
                <a:spcPct val="90000"/>
              </a:lnSpc>
              <a:spcBef>
                <a:spcPts val="1559"/>
              </a:spcBef>
              <a:spcAft>
                <a:spcPts val="0"/>
              </a:spcAft>
              <a:buClrTx/>
              <a:buSzTx/>
              <a:buFont typeface="Arial" panose="020B0604020202020204" pitchFamily="34" charset="0"/>
              <a:buNone/>
              <a:tabLst/>
              <a:defRPr/>
            </a:pPr>
            <a:r>
              <a:rPr kumimoji="1" lang="ja-JP" altLang="en-US" sz="1600" b="1" dirty="0" smtClean="0">
                <a:solidFill>
                  <a:srgbClr val="FFFF00"/>
                </a:solidFill>
                <a:latin typeface="ＭＳ ゴシック" pitchFamily="49" charset="-128"/>
                <a:ea typeface="ＭＳ ゴシック" pitchFamily="49" charset="-128"/>
              </a:rPr>
              <a:t> </a:t>
            </a:r>
            <a:r>
              <a:rPr kumimoji="1" lang="ja-JP" altLang="en-US" sz="1600" b="1" dirty="0" smtClean="0">
                <a:solidFill>
                  <a:srgbClr val="FFC000"/>
                </a:solidFill>
                <a:latin typeface="ＭＳ ゴシック" pitchFamily="49" charset="-128"/>
                <a:ea typeface="ＭＳ ゴシック" pitchFamily="49" charset="-128"/>
              </a:rPr>
              <a:t>Ｍさん夫妻</a:t>
            </a:r>
            <a:endParaRPr kumimoji="1" lang="ja-JP" altLang="en-US" sz="1600" b="1" i="0" u="none" strike="noStrike" kern="1200" cap="none" spc="0" normalizeH="0" baseline="0" noProof="0" dirty="0">
              <a:ln>
                <a:noFill/>
              </a:ln>
              <a:solidFill>
                <a:srgbClr val="FFC000"/>
              </a:solidFill>
              <a:effectLst/>
              <a:uLnTx/>
              <a:uFillTx/>
              <a:latin typeface="ＭＳ ゴシック" pitchFamily="49" charset="-128"/>
              <a:ea typeface="ＭＳ ゴシック" pitchFamily="49" charset="-128"/>
            </a:endParaRPr>
          </a:p>
        </p:txBody>
      </p:sp>
      <p:sp>
        <p:nvSpPr>
          <p:cNvPr id="84" name="正方形/長方形 83"/>
          <p:cNvSpPr/>
          <p:nvPr/>
        </p:nvSpPr>
        <p:spPr>
          <a:xfrm>
            <a:off x="10984367" y="7580651"/>
            <a:ext cx="4134983" cy="900246"/>
          </a:xfrm>
          <a:prstGeom prst="rect">
            <a:avLst/>
          </a:prstGeom>
          <a:ln>
            <a:solidFill>
              <a:srgbClr val="0033CC"/>
            </a:solidFill>
          </a:ln>
        </p:spPr>
        <p:txBody>
          <a:bodyPr wrap="square">
            <a:spAutoFit/>
          </a:bodyPr>
          <a:lstStyle/>
          <a:p>
            <a:r>
              <a:rPr lang="ja-JP" altLang="en-US" sz="1050" dirty="0" smtClean="0">
                <a:latin typeface="ＭＳ 明朝" pitchFamily="17" charset="-128"/>
                <a:ea typeface="ＭＳ 明朝" pitchFamily="17" charset="-128"/>
              </a:rPr>
              <a:t>私は結婚願望はありましたが、なかなか縁がなく、</a:t>
            </a:r>
            <a:r>
              <a:rPr lang="en-US" altLang="ja-JP" sz="1050" dirty="0" smtClean="0">
                <a:latin typeface="ＭＳ 明朝" pitchFamily="17" charset="-128"/>
                <a:ea typeface="ＭＳ 明朝" pitchFamily="17" charset="-128"/>
              </a:rPr>
              <a:t>40</a:t>
            </a:r>
            <a:r>
              <a:rPr lang="ja-JP" altLang="en-US" sz="1050" dirty="0" smtClean="0">
                <a:latin typeface="ＭＳ 明朝" pitchFamily="17" charset="-128"/>
                <a:ea typeface="ＭＳ 明朝" pitchFamily="17" charset="-128"/>
              </a:rPr>
              <a:t>歳過ぎまで独身でした。それを心配した親が、らんぐ・ざーむのイベントの記事を新聞で見て連絡し、今の夫を紹介してもらいました。私たちの交際を暖かく見守り、時にはアドバイスを下さって、お陰様で結婚へと進展することが出来ました。とても感謝しています。</a:t>
            </a:r>
            <a:endParaRPr lang="ja-JP" altLang="en-US" sz="1050" dirty="0">
              <a:latin typeface="ＭＳ 明朝" pitchFamily="17" charset="-128"/>
              <a:ea typeface="ＭＳ 明朝" pitchFamily="17" charset="-128"/>
            </a:endParaRPr>
          </a:p>
        </p:txBody>
      </p:sp>
      <p:pic>
        <p:nvPicPr>
          <p:cNvPr id="81" name="図プレースホルダー 3"/>
          <p:cNvPicPr>
            <a:picLocks noChangeAspect="1"/>
          </p:cNvPicPr>
          <p:nvPr/>
        </p:nvPicPr>
        <p:blipFill>
          <a:blip r:embed="rId9" cstate="print"/>
          <a:stretch>
            <a:fillRect/>
          </a:stretch>
        </p:blipFill>
        <p:spPr>
          <a:xfrm>
            <a:off x="719521" y="1265431"/>
            <a:ext cx="1295740" cy="1418775"/>
          </a:xfrm>
          <a:prstGeom prst="ellipse">
            <a:avLst/>
          </a:prstGeom>
          <a:blipFill>
            <a:blip r:embed="rId9" cstate="print"/>
            <a:stretch>
              <a:fillRect/>
            </a:stretch>
          </a:blipFill>
          <a:ln w="38100">
            <a:solidFill>
              <a:srgbClr val="EEEF88"/>
            </a:solidFill>
          </a:ln>
        </p:spPr>
      </p:pic>
      <p:sp>
        <p:nvSpPr>
          <p:cNvPr id="83" name="テキスト プレースホルダー 229"/>
          <p:cNvSpPr txBox="1">
            <a:spLocks/>
          </p:cNvSpPr>
          <p:nvPr/>
        </p:nvSpPr>
        <p:spPr>
          <a:xfrm>
            <a:off x="8687426" y="9960279"/>
            <a:ext cx="1520771" cy="418016"/>
          </a:xfrm>
          <a:prstGeom prst="rect">
            <a:avLst/>
          </a:prstGeom>
        </p:spPr>
        <p:txBody>
          <a:bodyPr vert="horz" lIns="91440" tIns="45720" rIns="91440" bIns="45720" rtlCol="0">
            <a:noAutofit/>
          </a:bodyPr>
          <a:lstStyle/>
          <a:p>
            <a:pPr marL="0" marR="0" lvl="0" indent="0" algn="l" defTabSz="1425550" rtl="0" eaLnBrk="1" fontAlgn="auto" latinLnBrk="0" hangingPunct="1">
              <a:lnSpc>
                <a:spcPct val="90000"/>
              </a:lnSpc>
              <a:spcBef>
                <a:spcPts val="1559"/>
              </a:spcBef>
              <a:spcAft>
                <a:spcPts val="0"/>
              </a:spcAft>
              <a:buClrTx/>
              <a:buSzTx/>
              <a:buFont typeface="Arial" panose="020B0604020202020204" pitchFamily="34" charset="0"/>
              <a:buNone/>
              <a:tabLst/>
              <a:defRPr/>
            </a:pPr>
            <a:r>
              <a:rPr kumimoji="1" lang="ja-JP" altLang="en-US" sz="1600" b="1" dirty="0" smtClean="0">
                <a:solidFill>
                  <a:srgbClr val="FFFF00"/>
                </a:solidFill>
                <a:latin typeface="ＭＳ ゴシック" pitchFamily="49" charset="-128"/>
                <a:ea typeface="ＭＳ ゴシック" pitchFamily="49" charset="-128"/>
              </a:rPr>
              <a:t> </a:t>
            </a:r>
            <a:r>
              <a:rPr kumimoji="1" lang="ja-JP" altLang="en-US" sz="1600" b="1" dirty="0" smtClean="0">
                <a:solidFill>
                  <a:srgbClr val="FFC000"/>
                </a:solidFill>
                <a:latin typeface="ＭＳ ゴシック" pitchFamily="49" charset="-128"/>
                <a:ea typeface="ＭＳ ゴシック" pitchFamily="49" charset="-128"/>
              </a:rPr>
              <a:t>Ｍさん夫妻</a:t>
            </a:r>
            <a:endParaRPr kumimoji="1" lang="ja-JP" altLang="en-US" sz="1600" b="1" i="0" u="none" strike="noStrike" kern="1200" cap="none" spc="0" normalizeH="0" baseline="0" noProof="0" dirty="0">
              <a:ln>
                <a:noFill/>
              </a:ln>
              <a:solidFill>
                <a:srgbClr val="FFC000"/>
              </a:solidFill>
              <a:effectLst/>
              <a:uLnTx/>
              <a:uFillTx/>
              <a:latin typeface="ＭＳ ゴシック" pitchFamily="49" charset="-128"/>
              <a:ea typeface="ＭＳ ゴシック" pitchFamily="49" charset="-128"/>
            </a:endParaRPr>
          </a:p>
        </p:txBody>
      </p:sp>
    </p:spTree>
    <p:extLst>
      <p:ext uri="{BB962C8B-B14F-4D97-AF65-F5344CB8AC3E}">
        <p14:creationId xmlns:p14="http://schemas.microsoft.com/office/powerpoint/2010/main" xmlns="" val="4077052655"/>
      </p:ext>
    </p:extLst>
  </p:cSld>
  <p:clrMapOvr>
    <a:masterClrMapping/>
  </p:clrMapOvr>
  <p:transition>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3139</TotalTime>
  <Words>1537</Words>
  <Application>Microsoft Office PowerPoint</Application>
  <PresentationFormat>ユーザー設定</PresentationFormat>
  <Paragraphs>97</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スライド 1</vt:lpstr>
      <vt:lpstr>スライド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rangu</dc:creator>
  <cp:lastModifiedBy>rangu</cp:lastModifiedBy>
  <cp:revision>211</cp:revision>
  <dcterms:created xsi:type="dcterms:W3CDTF">2016-03-14T03:48:38Z</dcterms:created>
  <dcterms:modified xsi:type="dcterms:W3CDTF">2016-12-12T05:09:04Z</dcterms:modified>
</cp:coreProperties>
</file>