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5254" r:id="rId1"/>
    <p:sldMasterId id="2147485270" r:id="rId2"/>
    <p:sldMasterId id="2147485294" r:id="rId3"/>
    <p:sldMasterId id="2147486159" r:id="rId4"/>
  </p:sldMasterIdLst>
  <p:notesMasterIdLst>
    <p:notesMasterId r:id="rId9"/>
  </p:notesMasterIdLst>
  <p:handoutMasterIdLst>
    <p:handoutMasterId r:id="rId10"/>
  </p:handoutMasterIdLst>
  <p:sldIdLst>
    <p:sldId id="771" r:id="rId5"/>
    <p:sldId id="774" r:id="rId6"/>
    <p:sldId id="775" r:id="rId7"/>
    <p:sldId id="776" r:id="rId8"/>
  </p:sldIdLst>
  <p:sldSz cx="10080625" cy="7559675"/>
  <p:notesSz cx="7559675" cy="10691813"/>
  <p:defaultTextStyle>
    <a:defPPr>
      <a:defRPr lang="en-GB"/>
    </a:defPPr>
    <a:lvl1pPr algn="l" defTabSz="444454"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1pPr>
    <a:lvl2pPr marL="738111" indent="-280959" algn="l" defTabSz="444454"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2pPr>
    <a:lvl3pPr marL="1138120" indent="-223814" algn="l" defTabSz="444454"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3pPr>
    <a:lvl4pPr marL="1595273" indent="-223814" algn="l" defTabSz="444454"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4pPr>
    <a:lvl5pPr marL="2050837" indent="-223814" algn="l" defTabSz="444454"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ＭＳ Ｐゴシック" charset="-128"/>
        <a:cs typeface="+mn-cs"/>
      </a:defRPr>
    </a:lvl5pPr>
    <a:lvl6pPr marL="2285763" algn="l" defTabSz="914305" rtl="0" eaLnBrk="1" latinLnBrk="0" hangingPunct="1">
      <a:defRPr kern="1200">
        <a:solidFill>
          <a:schemeClr val="tx1"/>
        </a:solidFill>
        <a:latin typeface="Arial" charset="0"/>
        <a:ea typeface="ＭＳ Ｐゴシック" charset="-128"/>
        <a:cs typeface="+mn-cs"/>
      </a:defRPr>
    </a:lvl6pPr>
    <a:lvl7pPr marL="2742916" algn="l" defTabSz="914305" rtl="0" eaLnBrk="1" latinLnBrk="0" hangingPunct="1">
      <a:defRPr kern="1200">
        <a:solidFill>
          <a:schemeClr val="tx1"/>
        </a:solidFill>
        <a:latin typeface="Arial" charset="0"/>
        <a:ea typeface="ＭＳ Ｐゴシック" charset="-128"/>
        <a:cs typeface="+mn-cs"/>
      </a:defRPr>
    </a:lvl7pPr>
    <a:lvl8pPr marL="3200068" algn="l" defTabSz="914305" rtl="0" eaLnBrk="1" latinLnBrk="0" hangingPunct="1">
      <a:defRPr kern="1200">
        <a:solidFill>
          <a:schemeClr val="tx1"/>
        </a:solidFill>
        <a:latin typeface="Arial" charset="0"/>
        <a:ea typeface="ＭＳ Ｐゴシック" charset="-128"/>
        <a:cs typeface="+mn-cs"/>
      </a:defRPr>
    </a:lvl8pPr>
    <a:lvl9pPr marL="3657221" algn="l" defTabSz="914305"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15:clr>
            <a:srgbClr val="A4A3A4"/>
          </p15:clr>
        </p15:guide>
        <p15:guide id="2" pos="512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FFFF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中間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中間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中間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50000" autoAdjust="0"/>
  </p:normalViewPr>
  <p:slideViewPr>
    <p:cSldViewPr showGuides="1">
      <p:cViewPr varScale="1">
        <p:scale>
          <a:sx n="103" d="100"/>
          <a:sy n="103" d="100"/>
        </p:scale>
        <p:origin x="944" y="184"/>
      </p:cViewPr>
      <p:guideLst>
        <p:guide orient="horz"/>
        <p:guide pos="5124"/>
      </p:guideLst>
    </p:cSldViewPr>
  </p:slideViewPr>
  <p:outlineViewPr>
    <p:cViewPr varScale="1">
      <p:scale>
        <a:sx n="170" d="200"/>
        <a:sy n="170" d="200"/>
      </p:scale>
      <p:origin x="-780" y="-84"/>
    </p:cViewPr>
  </p:outlineViewPr>
  <p:notesTextViewPr>
    <p:cViewPr>
      <p:scale>
        <a:sx n="1" d="1"/>
        <a:sy n="1" d="1"/>
      </p:scale>
      <p:origin x="0" y="0"/>
    </p:cViewPr>
  </p:notesTextViewPr>
  <p:notesViewPr>
    <p:cSldViewPr showGuides="1">
      <p:cViewPr varScale="1">
        <p:scale>
          <a:sx n="56" d="100"/>
          <a:sy n="56" d="100"/>
        </p:scale>
        <p:origin x="-189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276600" cy="534988"/>
          </a:xfrm>
          <a:prstGeom prst="rect">
            <a:avLst/>
          </a:prstGeom>
        </p:spPr>
        <p:txBody>
          <a:bodyPr vert="horz" lIns="91440" tIns="45720" rIns="91440" bIns="45720" rtlCol="0"/>
          <a:lstStyle>
            <a:lvl1pPr algn="l" defTabSz="448843">
              <a:defRPr kumimoji="1" sz="1200"/>
            </a:lvl1pPr>
          </a:lstStyle>
          <a:p>
            <a:pPr>
              <a:defRPr/>
            </a:pPr>
            <a:endParaRPr lang="ja-JP" altLang="en-US"/>
          </a:p>
        </p:txBody>
      </p:sp>
      <p:sp>
        <p:nvSpPr>
          <p:cNvPr id="3" name="日付プレースホルダー 2"/>
          <p:cNvSpPr>
            <a:spLocks noGrp="1"/>
          </p:cNvSpPr>
          <p:nvPr>
            <p:ph type="dt" sz="quarter" idx="1"/>
          </p:nvPr>
        </p:nvSpPr>
        <p:spPr>
          <a:xfrm>
            <a:off x="4281488" y="0"/>
            <a:ext cx="3276600" cy="534988"/>
          </a:xfrm>
          <a:prstGeom prst="rect">
            <a:avLst/>
          </a:prstGeom>
        </p:spPr>
        <p:txBody>
          <a:bodyPr vert="horz" lIns="91440" tIns="45720" rIns="91440" bIns="45720" rtlCol="0"/>
          <a:lstStyle>
            <a:lvl1pPr algn="r" defTabSz="448843">
              <a:defRPr kumimoji="1" sz="1200"/>
            </a:lvl1pPr>
          </a:lstStyle>
          <a:p>
            <a:pPr>
              <a:defRPr/>
            </a:pPr>
            <a:fld id="{55A782A6-E977-42FF-A7C7-C4E505986C76}" type="datetimeFigureOut">
              <a:rPr lang="ja-JP" altLang="en-US"/>
              <a:pPr>
                <a:defRPr/>
              </a:pPr>
              <a:t>2021/5/22</a:t>
            </a:fld>
            <a:endParaRPr lang="ja-JP" altLang="en-US"/>
          </a:p>
        </p:txBody>
      </p:sp>
      <p:sp>
        <p:nvSpPr>
          <p:cNvPr id="4" name="フッター プレースホルダー 3"/>
          <p:cNvSpPr>
            <a:spLocks noGrp="1"/>
          </p:cNvSpPr>
          <p:nvPr>
            <p:ph type="ftr" sz="quarter" idx="2"/>
          </p:nvPr>
        </p:nvSpPr>
        <p:spPr>
          <a:xfrm>
            <a:off x="0" y="10155238"/>
            <a:ext cx="3276600" cy="534987"/>
          </a:xfrm>
          <a:prstGeom prst="rect">
            <a:avLst/>
          </a:prstGeom>
        </p:spPr>
        <p:txBody>
          <a:bodyPr vert="horz" lIns="91440" tIns="45720" rIns="91440" bIns="45720" rtlCol="0" anchor="b"/>
          <a:lstStyle>
            <a:lvl1pPr algn="l" defTabSz="448843">
              <a:defRPr kumimoji="1" sz="1200"/>
            </a:lvl1pPr>
          </a:lstStyle>
          <a:p>
            <a:pPr>
              <a:defRPr/>
            </a:pPr>
            <a:endParaRPr lang="ja-JP" altLang="en-US"/>
          </a:p>
        </p:txBody>
      </p:sp>
      <p:sp>
        <p:nvSpPr>
          <p:cNvPr id="5" name="スライド番号プレースホルダー 4"/>
          <p:cNvSpPr>
            <a:spLocks noGrp="1"/>
          </p:cNvSpPr>
          <p:nvPr>
            <p:ph type="sldNum" sz="quarter" idx="3"/>
          </p:nvPr>
        </p:nvSpPr>
        <p:spPr>
          <a:xfrm>
            <a:off x="4281488" y="10155238"/>
            <a:ext cx="3276600" cy="534987"/>
          </a:xfrm>
          <a:prstGeom prst="rect">
            <a:avLst/>
          </a:prstGeom>
        </p:spPr>
        <p:txBody>
          <a:bodyPr vert="horz" lIns="91440" tIns="45720" rIns="91440" bIns="45720" rtlCol="0" anchor="b"/>
          <a:lstStyle>
            <a:lvl1pPr algn="r" defTabSz="448843">
              <a:defRPr kumimoji="1" sz="1200"/>
            </a:lvl1pPr>
          </a:lstStyle>
          <a:p>
            <a:pPr>
              <a:defRPr/>
            </a:pPr>
            <a:fld id="{812B9DF4-190E-475D-B3B6-37F5F541FC76}" type="slidenum">
              <a:rPr lang="ja-JP" altLang="en-US"/>
              <a:pPr>
                <a:defRPr/>
              </a:pPr>
              <a:t>‹#›</a:t>
            </a:fld>
            <a:endParaRPr lang="ja-JP" altLang="en-US"/>
          </a:p>
        </p:txBody>
      </p:sp>
    </p:spTree>
    <p:extLst>
      <p:ext uri="{BB962C8B-B14F-4D97-AF65-F5344CB8AC3E}">
        <p14:creationId xmlns:p14="http://schemas.microsoft.com/office/powerpoint/2010/main" val="4174912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3410"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ja-JP" altLang="ja-JP" noProof="0"/>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defTabSz="448843">
              <a:lnSpc>
                <a:spcPct val="95000"/>
              </a:lnSpc>
              <a:tabLst>
                <a:tab pos="723900" algn="l"/>
                <a:tab pos="1447800" algn="l"/>
                <a:tab pos="2171700" algn="l"/>
                <a:tab pos="2895600" algn="l"/>
              </a:tabLst>
              <a:defRPr sz="1400">
                <a:solidFill>
                  <a:srgbClr val="000000"/>
                </a:solidFill>
                <a:latin typeface="Times New Roman" pitchFamily="16" charset="0"/>
                <a:ea typeface="ＭＳ Ｐ明朝" charset="-128"/>
              </a:defRPr>
            </a:lvl1pPr>
          </a:lstStyle>
          <a:p>
            <a:pPr>
              <a:defRPr/>
            </a:pPr>
            <a:endParaRPr 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defTabSz="448843">
              <a:lnSpc>
                <a:spcPct val="95000"/>
              </a:lnSpc>
              <a:tabLst>
                <a:tab pos="723900" algn="l"/>
                <a:tab pos="1447800" algn="l"/>
                <a:tab pos="2171700" algn="l"/>
                <a:tab pos="2895600" algn="l"/>
              </a:tabLst>
              <a:defRPr sz="1400">
                <a:solidFill>
                  <a:srgbClr val="000000"/>
                </a:solidFill>
                <a:latin typeface="Times New Roman" pitchFamily="16" charset="0"/>
                <a:ea typeface="ＭＳ Ｐ明朝" charset="-128"/>
              </a:defRPr>
            </a:lvl1pPr>
          </a:lstStyle>
          <a:p>
            <a:pPr>
              <a:defRPr/>
            </a:pPr>
            <a:endParaRPr 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448843">
              <a:lnSpc>
                <a:spcPct val="95000"/>
              </a:lnSpc>
              <a:tabLst>
                <a:tab pos="723900" algn="l"/>
                <a:tab pos="1447800" algn="l"/>
                <a:tab pos="2171700" algn="l"/>
                <a:tab pos="2895600" algn="l"/>
              </a:tabLst>
              <a:defRPr sz="1400">
                <a:solidFill>
                  <a:srgbClr val="000000"/>
                </a:solidFill>
                <a:latin typeface="Times New Roman" pitchFamily="16" charset="0"/>
                <a:ea typeface="ＭＳ Ｐ明朝" charset="-128"/>
              </a:defRPr>
            </a:lvl1pPr>
          </a:lstStyle>
          <a:p>
            <a:pPr>
              <a:defRPr/>
            </a:pPr>
            <a:endParaRPr 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defTabSz="448843">
              <a:lnSpc>
                <a:spcPct val="95000"/>
              </a:lnSpc>
              <a:tabLst>
                <a:tab pos="723900" algn="l"/>
                <a:tab pos="1447800" algn="l"/>
                <a:tab pos="2171700" algn="l"/>
                <a:tab pos="2895600" algn="l"/>
              </a:tabLst>
              <a:defRPr sz="1400">
                <a:solidFill>
                  <a:srgbClr val="000000"/>
                </a:solidFill>
                <a:latin typeface="Times New Roman" pitchFamily="16" charset="0"/>
                <a:ea typeface="ＭＳ Ｐ明朝" charset="-128"/>
              </a:defRPr>
            </a:lvl1pPr>
          </a:lstStyle>
          <a:p>
            <a:pPr>
              <a:defRPr/>
            </a:pPr>
            <a:fld id="{15F8E299-DADF-4B3F-B8DB-438C89B0DCCE}" type="slidenum">
              <a:rPr lang="en-US"/>
              <a:pPr>
                <a:defRPr/>
              </a:pPr>
              <a:t>‹#›</a:t>
            </a:fld>
            <a:endParaRPr lang="en-US"/>
          </a:p>
        </p:txBody>
      </p:sp>
    </p:spTree>
    <p:extLst>
      <p:ext uri="{BB962C8B-B14F-4D97-AF65-F5344CB8AC3E}">
        <p14:creationId xmlns:p14="http://schemas.microsoft.com/office/powerpoint/2010/main" val="3614404465"/>
      </p:ext>
    </p:extLst>
  </p:cSld>
  <p:clrMap bg1="lt1" tx1="dk1" bg2="lt2" tx2="dk2" accent1="accent1" accent2="accent2" accent3="accent3" accent4="accent4" accent5="accent5" accent6="accent6" hlink="hlink" folHlink="folHlink"/>
  <p:notesStyle>
    <a:lvl1pPr algn="l" defTabSz="444454"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873" indent="-285721" algn="l" defTabSz="444454"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2881" indent="-228576" algn="l" defTabSz="444454"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034" indent="-228576" algn="l" defTabSz="444454"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187" indent="-228576" algn="l" defTabSz="444454"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2923" algn="l" defTabSz="913167" rtl="0" eaLnBrk="1" latinLnBrk="0" hangingPunct="1">
      <a:defRPr kumimoji="1" sz="1200" kern="1200">
        <a:solidFill>
          <a:schemeClr val="tx1"/>
        </a:solidFill>
        <a:latin typeface="+mn-lt"/>
        <a:ea typeface="+mn-ea"/>
        <a:cs typeface="+mn-cs"/>
      </a:defRPr>
    </a:lvl6pPr>
    <a:lvl7pPr marL="2739505" algn="l" defTabSz="913167" rtl="0" eaLnBrk="1" latinLnBrk="0" hangingPunct="1">
      <a:defRPr kumimoji="1" sz="1200" kern="1200">
        <a:solidFill>
          <a:schemeClr val="tx1"/>
        </a:solidFill>
        <a:latin typeface="+mn-lt"/>
        <a:ea typeface="+mn-ea"/>
        <a:cs typeface="+mn-cs"/>
      </a:defRPr>
    </a:lvl7pPr>
    <a:lvl8pPr marL="3196089" algn="l" defTabSz="913167" rtl="0" eaLnBrk="1" latinLnBrk="0" hangingPunct="1">
      <a:defRPr kumimoji="1" sz="1200" kern="1200">
        <a:solidFill>
          <a:schemeClr val="tx1"/>
        </a:solidFill>
        <a:latin typeface="+mn-lt"/>
        <a:ea typeface="+mn-ea"/>
        <a:cs typeface="+mn-cs"/>
      </a:defRPr>
    </a:lvl8pPr>
    <a:lvl9pPr marL="3652674" algn="l" defTabSz="913167"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グループ化 14"/>
          <p:cNvGrpSpPr>
            <a:grpSpLocks/>
          </p:cNvGrpSpPr>
          <p:nvPr/>
        </p:nvGrpSpPr>
        <p:grpSpPr bwMode="auto">
          <a:xfrm>
            <a:off x="769938" y="1968501"/>
            <a:ext cx="1828800" cy="315914"/>
            <a:chOff x="698330" y="1785926"/>
            <a:chExt cx="1659092" cy="285752"/>
          </a:xfrm>
        </p:grpSpPr>
        <p:sp>
          <p:nvSpPr>
            <p:cNvPr id="5" name="正方形/長方形 4"/>
            <p:cNvSpPr/>
            <p:nvPr userDrawn="1"/>
          </p:nvSpPr>
          <p:spPr>
            <a:xfrm>
              <a:off x="698330" y="1785926"/>
              <a:ext cx="285156" cy="2857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6" name="正方形/長方形 5"/>
            <p:cNvSpPr/>
            <p:nvPr userDrawn="1"/>
          </p:nvSpPr>
          <p:spPr>
            <a:xfrm>
              <a:off x="1043974" y="1785926"/>
              <a:ext cx="286596" cy="2857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7" name="正方形/長方形 6"/>
            <p:cNvSpPr/>
            <p:nvPr userDrawn="1"/>
          </p:nvSpPr>
          <p:spPr>
            <a:xfrm>
              <a:off x="1398259" y="1785926"/>
              <a:ext cx="286596" cy="28575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8" name="正方形/長方形 7"/>
            <p:cNvSpPr/>
            <p:nvPr userDrawn="1"/>
          </p:nvSpPr>
          <p:spPr>
            <a:xfrm>
              <a:off x="1741023" y="1785926"/>
              <a:ext cx="286596" cy="2857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9" name="正方形/長方形 8"/>
            <p:cNvSpPr/>
            <p:nvPr userDrawn="1"/>
          </p:nvSpPr>
          <p:spPr>
            <a:xfrm>
              <a:off x="2072266" y="1785926"/>
              <a:ext cx="285156" cy="285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grpSp>
      <p:grpSp>
        <p:nvGrpSpPr>
          <p:cNvPr id="10" name="グループ化 15"/>
          <p:cNvGrpSpPr>
            <a:grpSpLocks/>
          </p:cNvGrpSpPr>
          <p:nvPr/>
        </p:nvGrpSpPr>
        <p:grpSpPr bwMode="auto">
          <a:xfrm rot="10800000">
            <a:off x="7561263" y="4016376"/>
            <a:ext cx="1828800" cy="314325"/>
            <a:chOff x="698330" y="1785926"/>
            <a:chExt cx="1659092" cy="285752"/>
          </a:xfrm>
        </p:grpSpPr>
        <p:sp>
          <p:nvSpPr>
            <p:cNvPr id="11" name="正方形/長方形 10"/>
            <p:cNvSpPr/>
            <p:nvPr userDrawn="1"/>
          </p:nvSpPr>
          <p:spPr>
            <a:xfrm>
              <a:off x="696890" y="1785926"/>
              <a:ext cx="285156" cy="2857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2" name="正方形/長方形 11"/>
            <p:cNvSpPr/>
            <p:nvPr userDrawn="1"/>
          </p:nvSpPr>
          <p:spPr>
            <a:xfrm>
              <a:off x="1045415" y="1785926"/>
              <a:ext cx="286596" cy="2857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3" name="正方形/長方形 12"/>
            <p:cNvSpPr/>
            <p:nvPr userDrawn="1"/>
          </p:nvSpPr>
          <p:spPr>
            <a:xfrm>
              <a:off x="1396820" y="1785926"/>
              <a:ext cx="285156" cy="28575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4" name="正方形/長方形 13"/>
            <p:cNvSpPr/>
            <p:nvPr userDrawn="1"/>
          </p:nvSpPr>
          <p:spPr>
            <a:xfrm>
              <a:off x="1742464" y="1785926"/>
              <a:ext cx="286596" cy="2857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5" name="正方形/長方形 14"/>
            <p:cNvSpPr/>
            <p:nvPr userDrawn="1"/>
          </p:nvSpPr>
          <p:spPr>
            <a:xfrm>
              <a:off x="2072266" y="1785926"/>
              <a:ext cx="286597" cy="285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grpSp>
      <p:sp>
        <p:nvSpPr>
          <p:cNvPr id="2" name="タイトル 1"/>
          <p:cNvSpPr>
            <a:spLocks noGrp="1"/>
          </p:cNvSpPr>
          <p:nvPr>
            <p:ph type="ctrTitle"/>
          </p:nvPr>
        </p:nvSpPr>
        <p:spPr>
          <a:xfrm>
            <a:off x="756047" y="2348403"/>
            <a:ext cx="8568531" cy="1620430"/>
          </a:xfrm>
        </p:spPr>
        <p:txBody>
          <a:bodyPr/>
          <a:lstStyle>
            <a:lvl1pPr>
              <a:defRPr sz="3500">
                <a:solidFill>
                  <a:schemeClr val="accent6"/>
                </a:solidFill>
                <a:latin typeface="Arial" pitchFamily="34" charset="0"/>
                <a:cs typeface="Arial" pitchFamily="34" charset="0"/>
              </a:defRPr>
            </a:lvl1pPr>
          </a:lstStyle>
          <a:p>
            <a:r>
              <a:rPr lang="ja-JP" altLang="en-US"/>
              <a:t>マスター タイトルの書式設定</a:t>
            </a:r>
            <a:endParaRPr lang="ja-JP" altLang="en-US" dirty="0"/>
          </a:p>
        </p:txBody>
      </p:sp>
      <p:sp>
        <p:nvSpPr>
          <p:cNvPr id="3" name="サブタイトル 2"/>
          <p:cNvSpPr>
            <a:spLocks noGrp="1"/>
          </p:cNvSpPr>
          <p:nvPr>
            <p:ph type="subTitle" idx="1"/>
          </p:nvPr>
        </p:nvSpPr>
        <p:spPr>
          <a:xfrm>
            <a:off x="1512094" y="4488563"/>
            <a:ext cx="7056438" cy="1727171"/>
          </a:xfr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tIns="19835"/>
          <a:lstStyle>
            <a:lvl1pPr marL="0" indent="0">
              <a:buNone/>
              <a:defRPr lang="ja-JP" altLang="en-US" sz="2600" dirty="0">
                <a:solidFill>
                  <a:schemeClr val="tx1">
                    <a:lumMod val="65000"/>
                    <a:lumOff val="35000"/>
                  </a:schemeClr>
                </a:solidFill>
                <a:latin typeface="+mn-lt"/>
                <a:cs typeface="+mn-cs"/>
              </a:defRPr>
            </a:lvl1pPr>
          </a:lstStyle>
          <a:p>
            <a:pPr lvl="0"/>
            <a:r>
              <a:rPr lang="ja-JP" altLang="en-US" dirty="0"/>
              <a:t>マスター サブタイトルの書式設定</a:t>
            </a:r>
          </a:p>
        </p:txBody>
      </p:sp>
      <p:sp>
        <p:nvSpPr>
          <p:cNvPr id="16" name="スライド番号プレースホルダ 5"/>
          <p:cNvSpPr>
            <a:spLocks noGrp="1"/>
          </p:cNvSpPr>
          <p:nvPr>
            <p:ph type="sldNum" sz="quarter" idx="10"/>
          </p:nvPr>
        </p:nvSpPr>
        <p:spPr>
          <a:xfrm>
            <a:off x="9067800" y="7245350"/>
            <a:ext cx="933450" cy="241300"/>
          </a:xfrm>
        </p:spPr>
        <p:txBody>
          <a:bodyPr/>
          <a:lstStyle>
            <a:lvl1pPr>
              <a:defRPr/>
            </a:lvl1pPr>
          </a:lstStyle>
          <a:p>
            <a:pPr>
              <a:defRPr/>
            </a:pPr>
            <a:fld id="{8569A4FC-ECAE-4201-A36A-FAC6F7B56F4B}" type="slidenum">
              <a:rPr lang="en-US"/>
              <a:pPr>
                <a:defRPr/>
              </a:pPr>
              <a:t>‹#›</a:t>
            </a:fld>
            <a:endParaRPr lang="en-US"/>
          </a:p>
        </p:txBody>
      </p:sp>
      <p:sp>
        <p:nvSpPr>
          <p:cNvPr id="17" name="日付プレースホルダ 3"/>
          <p:cNvSpPr>
            <a:spLocks noGrp="1"/>
          </p:cNvSpPr>
          <p:nvPr>
            <p:ph type="dt" sz="half" idx="11"/>
          </p:nvPr>
        </p:nvSpPr>
        <p:spPr/>
        <p:txBody>
          <a:bodyPr/>
          <a:lstStyle>
            <a:lvl1pPr>
              <a:defRPr/>
            </a:lvl1pPr>
          </a:lstStyle>
          <a:p>
            <a:pPr>
              <a:defRPr/>
            </a:pPr>
            <a:endParaRPr lang="en-US"/>
          </a:p>
        </p:txBody>
      </p:sp>
      <p:sp>
        <p:nvSpPr>
          <p:cNvPr id="18" name="フッター プレースホルダ 4"/>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104999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p>
        </p:txBody>
      </p:sp>
      <p:sp>
        <p:nvSpPr>
          <p:cNvPr id="6" name="スライド番号プレースホルダ 5"/>
          <p:cNvSpPr>
            <a:spLocks noGrp="1"/>
          </p:cNvSpPr>
          <p:nvPr>
            <p:ph type="sldNum" sz="quarter" idx="12"/>
          </p:nvPr>
        </p:nvSpPr>
        <p:spPr/>
        <p:txBody>
          <a:bodyPr/>
          <a:lstStyle>
            <a:lvl1pPr>
              <a:defRPr/>
            </a:lvl1pPr>
          </a:lstStyle>
          <a:p>
            <a:pPr>
              <a:defRPr/>
            </a:pPr>
            <a:fld id="{6C1BD018-9A0F-4889-869F-25F9FAE16DBD}" type="slidenum">
              <a:rPr lang="en-US"/>
              <a:pPr>
                <a:defRPr/>
              </a:pPr>
              <a:t>‹#›</a:t>
            </a:fld>
            <a:endParaRPr lang="en-US"/>
          </a:p>
        </p:txBody>
      </p:sp>
    </p:spTree>
    <p:extLst>
      <p:ext uri="{BB962C8B-B14F-4D97-AF65-F5344CB8AC3E}">
        <p14:creationId xmlns:p14="http://schemas.microsoft.com/office/powerpoint/2010/main" val="432284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4" y="302741"/>
            <a:ext cx="2268141" cy="645022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504031" y="302741"/>
            <a:ext cx="6636411"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endParaRPr 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p>
        </p:txBody>
      </p:sp>
      <p:sp>
        <p:nvSpPr>
          <p:cNvPr id="6" name="スライド番号プレースホルダ 5"/>
          <p:cNvSpPr>
            <a:spLocks noGrp="1"/>
          </p:cNvSpPr>
          <p:nvPr>
            <p:ph type="sldNum" sz="quarter" idx="12"/>
          </p:nvPr>
        </p:nvSpPr>
        <p:spPr/>
        <p:txBody>
          <a:bodyPr/>
          <a:lstStyle>
            <a:lvl1pPr>
              <a:defRPr/>
            </a:lvl1pPr>
          </a:lstStyle>
          <a:p>
            <a:pPr>
              <a:defRPr/>
            </a:pPr>
            <a:fld id="{4169C2C9-9300-4B92-8E74-0BDD9497652C}" type="slidenum">
              <a:rPr lang="en-US"/>
              <a:pPr>
                <a:defRPr/>
              </a:pPr>
              <a:t>‹#›</a:t>
            </a:fld>
            <a:endParaRPr lang="en-US"/>
          </a:p>
        </p:txBody>
      </p:sp>
    </p:spTree>
    <p:extLst>
      <p:ext uri="{BB962C8B-B14F-4D97-AF65-F5344CB8AC3E}">
        <p14:creationId xmlns:p14="http://schemas.microsoft.com/office/powerpoint/2010/main" val="1749249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グループ化 14"/>
          <p:cNvGrpSpPr>
            <a:grpSpLocks/>
          </p:cNvGrpSpPr>
          <p:nvPr/>
        </p:nvGrpSpPr>
        <p:grpSpPr bwMode="auto">
          <a:xfrm>
            <a:off x="769938" y="1968501"/>
            <a:ext cx="1828800" cy="315914"/>
            <a:chOff x="698330" y="1785926"/>
            <a:chExt cx="1659092" cy="285752"/>
          </a:xfrm>
        </p:grpSpPr>
        <p:sp>
          <p:nvSpPr>
            <p:cNvPr id="5" name="正方形/長方形 4"/>
            <p:cNvSpPr/>
            <p:nvPr userDrawn="1"/>
          </p:nvSpPr>
          <p:spPr>
            <a:xfrm>
              <a:off x="698330" y="1785926"/>
              <a:ext cx="285156" cy="2857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6" name="正方形/長方形 5"/>
            <p:cNvSpPr/>
            <p:nvPr userDrawn="1"/>
          </p:nvSpPr>
          <p:spPr>
            <a:xfrm>
              <a:off x="1043974" y="1785926"/>
              <a:ext cx="286596" cy="2857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7" name="正方形/長方形 6"/>
            <p:cNvSpPr/>
            <p:nvPr userDrawn="1"/>
          </p:nvSpPr>
          <p:spPr>
            <a:xfrm>
              <a:off x="1398259" y="1785926"/>
              <a:ext cx="286596" cy="28575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8" name="正方形/長方形 7"/>
            <p:cNvSpPr/>
            <p:nvPr userDrawn="1"/>
          </p:nvSpPr>
          <p:spPr>
            <a:xfrm>
              <a:off x="1741023" y="1785926"/>
              <a:ext cx="286596" cy="2857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9" name="正方形/長方形 8"/>
            <p:cNvSpPr/>
            <p:nvPr userDrawn="1"/>
          </p:nvSpPr>
          <p:spPr>
            <a:xfrm>
              <a:off x="2072266" y="1785926"/>
              <a:ext cx="285156" cy="285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grpSp>
      <p:grpSp>
        <p:nvGrpSpPr>
          <p:cNvPr id="10" name="グループ化 15"/>
          <p:cNvGrpSpPr>
            <a:grpSpLocks/>
          </p:cNvGrpSpPr>
          <p:nvPr/>
        </p:nvGrpSpPr>
        <p:grpSpPr bwMode="auto">
          <a:xfrm rot="10800000">
            <a:off x="7561263" y="4016376"/>
            <a:ext cx="1828800" cy="314325"/>
            <a:chOff x="698330" y="1785926"/>
            <a:chExt cx="1659092" cy="285752"/>
          </a:xfrm>
        </p:grpSpPr>
        <p:sp>
          <p:nvSpPr>
            <p:cNvPr id="11" name="正方形/長方形 10"/>
            <p:cNvSpPr/>
            <p:nvPr userDrawn="1"/>
          </p:nvSpPr>
          <p:spPr>
            <a:xfrm>
              <a:off x="696890" y="1785926"/>
              <a:ext cx="285156" cy="2857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2" name="正方形/長方形 11"/>
            <p:cNvSpPr/>
            <p:nvPr userDrawn="1"/>
          </p:nvSpPr>
          <p:spPr>
            <a:xfrm>
              <a:off x="1045415" y="1785926"/>
              <a:ext cx="286596" cy="2857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3" name="正方形/長方形 12"/>
            <p:cNvSpPr/>
            <p:nvPr userDrawn="1"/>
          </p:nvSpPr>
          <p:spPr>
            <a:xfrm>
              <a:off x="1396820" y="1785926"/>
              <a:ext cx="285156" cy="28575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4" name="正方形/長方形 13"/>
            <p:cNvSpPr/>
            <p:nvPr userDrawn="1"/>
          </p:nvSpPr>
          <p:spPr>
            <a:xfrm>
              <a:off x="1742464" y="1785926"/>
              <a:ext cx="286596" cy="2857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sp>
          <p:nvSpPr>
            <p:cNvPr id="15" name="正方形/長方形 14"/>
            <p:cNvSpPr/>
            <p:nvPr userDrawn="1"/>
          </p:nvSpPr>
          <p:spPr>
            <a:xfrm>
              <a:off x="2072266" y="1785926"/>
              <a:ext cx="286597" cy="285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45949" fontAlgn="auto">
                <a:spcBef>
                  <a:spcPts val="0"/>
                </a:spcBef>
                <a:spcAft>
                  <a:spcPts val="0"/>
                </a:spcAft>
                <a:defRPr/>
              </a:pPr>
              <a:endParaRPr lang="ja-JP" altLang="en-US"/>
            </a:p>
          </p:txBody>
        </p:sp>
      </p:grpSp>
      <p:sp>
        <p:nvSpPr>
          <p:cNvPr id="2" name="タイトル 1"/>
          <p:cNvSpPr>
            <a:spLocks noGrp="1"/>
          </p:cNvSpPr>
          <p:nvPr>
            <p:ph type="ctrTitle"/>
          </p:nvPr>
        </p:nvSpPr>
        <p:spPr>
          <a:xfrm>
            <a:off x="756047" y="2348403"/>
            <a:ext cx="8568531" cy="1620430"/>
          </a:xfrm>
        </p:spPr>
        <p:txBody>
          <a:bodyPr/>
          <a:lstStyle>
            <a:lvl1pPr>
              <a:defRPr sz="3100">
                <a:solidFill>
                  <a:schemeClr val="bg1"/>
                </a:solidFill>
              </a:defRPr>
            </a:lvl1pPr>
          </a:lstStyle>
          <a:p>
            <a:r>
              <a:rPr lang="ja-JP" altLang="en-US"/>
              <a:t>マスター タイトルの書式設定</a:t>
            </a:r>
            <a:endParaRPr lang="ja-JP" altLang="en-US" dirty="0"/>
          </a:p>
        </p:txBody>
      </p:sp>
      <p:sp>
        <p:nvSpPr>
          <p:cNvPr id="3" name="サブタイトル 2"/>
          <p:cNvSpPr>
            <a:spLocks noGrp="1"/>
          </p:cNvSpPr>
          <p:nvPr>
            <p:ph type="subTitle" idx="1"/>
          </p:nvPr>
        </p:nvSpPr>
        <p:spPr>
          <a:xfrm>
            <a:off x="1512094" y="4488563"/>
            <a:ext cx="7056438" cy="1727171"/>
          </a:xfrm>
        </p:spPr>
        <p:txBody>
          <a:bodyPr>
            <a:normAutofit/>
          </a:bodyPr>
          <a:lstStyle>
            <a:lvl1pPr marL="0" indent="0" algn="r">
              <a:buNone/>
              <a:defRPr sz="2000">
                <a:solidFill>
                  <a:schemeClr val="bg1"/>
                </a:solidFill>
              </a:defRPr>
            </a:lvl1pPr>
            <a:lvl2pPr marL="503710" indent="0" algn="ctr">
              <a:buNone/>
              <a:defRPr>
                <a:solidFill>
                  <a:schemeClr val="tx1">
                    <a:tint val="75000"/>
                  </a:schemeClr>
                </a:solidFill>
              </a:defRPr>
            </a:lvl2pPr>
            <a:lvl3pPr marL="1007421" indent="0" algn="ctr">
              <a:buNone/>
              <a:defRPr>
                <a:solidFill>
                  <a:schemeClr val="tx1">
                    <a:tint val="75000"/>
                  </a:schemeClr>
                </a:solidFill>
              </a:defRPr>
            </a:lvl3pPr>
            <a:lvl4pPr marL="1511132" indent="0" algn="ctr">
              <a:buNone/>
              <a:defRPr>
                <a:solidFill>
                  <a:schemeClr val="tx1">
                    <a:tint val="75000"/>
                  </a:schemeClr>
                </a:solidFill>
              </a:defRPr>
            </a:lvl4pPr>
            <a:lvl5pPr marL="2014841" indent="0" algn="ctr">
              <a:buNone/>
              <a:defRPr>
                <a:solidFill>
                  <a:schemeClr val="tx1">
                    <a:tint val="75000"/>
                  </a:schemeClr>
                </a:solidFill>
              </a:defRPr>
            </a:lvl5pPr>
            <a:lvl6pPr marL="2518552" indent="0" algn="ctr">
              <a:buNone/>
              <a:defRPr>
                <a:solidFill>
                  <a:schemeClr val="tx1">
                    <a:tint val="75000"/>
                  </a:schemeClr>
                </a:solidFill>
              </a:defRPr>
            </a:lvl6pPr>
            <a:lvl7pPr marL="3022262" indent="0" algn="ctr">
              <a:buNone/>
              <a:defRPr>
                <a:solidFill>
                  <a:schemeClr val="tx1">
                    <a:tint val="75000"/>
                  </a:schemeClr>
                </a:solidFill>
              </a:defRPr>
            </a:lvl7pPr>
            <a:lvl8pPr marL="3525971" indent="0" algn="ctr">
              <a:buNone/>
              <a:defRPr>
                <a:solidFill>
                  <a:schemeClr val="tx1">
                    <a:tint val="75000"/>
                  </a:schemeClr>
                </a:solidFill>
              </a:defRPr>
            </a:lvl8pPr>
            <a:lvl9pPr marL="4029683" indent="0" algn="ctr">
              <a:buNone/>
              <a:defRPr>
                <a:solidFill>
                  <a:schemeClr val="tx1">
                    <a:tint val="75000"/>
                  </a:schemeClr>
                </a:solidFill>
              </a:defRPr>
            </a:lvl9pPr>
          </a:lstStyle>
          <a:p>
            <a:r>
              <a:rPr lang="ja-JP" altLang="en-US"/>
              <a:t>マスター サブタイトルの書式設定</a:t>
            </a:r>
            <a:endParaRPr lang="ja-JP" altLang="en-US" dirty="0"/>
          </a:p>
        </p:txBody>
      </p:sp>
      <p:sp>
        <p:nvSpPr>
          <p:cNvPr id="16" name="スライド番号プレースホルダ 5"/>
          <p:cNvSpPr>
            <a:spLocks noGrp="1"/>
          </p:cNvSpPr>
          <p:nvPr>
            <p:ph type="sldNum" sz="quarter" idx="10"/>
          </p:nvPr>
        </p:nvSpPr>
        <p:spPr>
          <a:xfrm>
            <a:off x="9067800" y="7245350"/>
            <a:ext cx="933450" cy="241300"/>
          </a:xfrm>
        </p:spPr>
        <p:txBody>
          <a:bodyPr/>
          <a:lstStyle>
            <a:lvl1pPr>
              <a:defRPr/>
            </a:lvl1pPr>
          </a:lstStyle>
          <a:p>
            <a:pPr>
              <a:defRPr/>
            </a:pPr>
            <a:fld id="{00F50BA2-3618-469D-B870-B2C7F22ACA93}" type="slidenum">
              <a:rPr lang="ja-JP" altLang="en-US"/>
              <a:pPr>
                <a:defRPr/>
              </a:pPr>
              <a:t>‹#›</a:t>
            </a:fld>
            <a:endParaRPr lang="ja-JP" altLang="en-US"/>
          </a:p>
        </p:txBody>
      </p:sp>
      <p:sp>
        <p:nvSpPr>
          <p:cNvPr id="17" name="日付プレースホルダ 3"/>
          <p:cNvSpPr>
            <a:spLocks noGrp="1"/>
          </p:cNvSpPr>
          <p:nvPr>
            <p:ph type="dt" sz="half" idx="11"/>
          </p:nvPr>
        </p:nvSpPr>
        <p:spPr/>
        <p:txBody>
          <a:bodyPr/>
          <a:lstStyle>
            <a:lvl1pPr>
              <a:defRPr/>
            </a:lvl1pPr>
          </a:lstStyle>
          <a:p>
            <a:pPr>
              <a:defRPr/>
            </a:pPr>
            <a:fld id="{647D4CA2-4BD6-4335-BACF-DEAD40F55838}" type="datetimeFigureOut">
              <a:rPr lang="ja-JP" altLang="en-US"/>
              <a:pPr>
                <a:defRPr/>
              </a:pPr>
              <a:t>2021/5/22</a:t>
            </a:fld>
            <a:endParaRPr lang="ja-JP" altLang="en-US"/>
          </a:p>
        </p:txBody>
      </p:sp>
      <p:sp>
        <p:nvSpPr>
          <p:cNvPr id="18" name="フッター プレースホルダ 4"/>
          <p:cNvSpPr>
            <a:spLocks noGrp="1"/>
          </p:cNvSpPr>
          <p:nvPr>
            <p:ph type="ftr" sz="quarter" idx="12"/>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119959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7" name="タイトル プレースホルダ 1"/>
          <p:cNvSpPr>
            <a:spLocks noGrp="1"/>
          </p:cNvSpPr>
          <p:nvPr>
            <p:ph type="title"/>
          </p:nvPr>
        </p:nvSpPr>
        <p:spPr bwMode="auto">
          <a:xfrm>
            <a:off x="504031" y="78747"/>
            <a:ext cx="9025341" cy="708698"/>
          </a:xfrm>
          <a:prstGeom prst="rect">
            <a:avLst/>
          </a:prstGeom>
          <a:noFill/>
          <a:ln w="9525">
            <a:noFill/>
            <a:miter lim="800000"/>
            <a:headEnd/>
            <a:tailEnd/>
          </a:ln>
        </p:spPr>
        <p:txBody>
          <a:bodyPr/>
          <a:lstStyle/>
          <a:p>
            <a:pPr lvl="0"/>
            <a:r>
              <a:rPr lang="ja-JP" altLang="en-US"/>
              <a:t>マスター タイトルの書式設定</a:t>
            </a:r>
            <a:endParaRPr lang="ja-JP" altLang="en-US" dirty="0"/>
          </a:p>
        </p:txBody>
      </p:sp>
      <p:sp>
        <p:nvSpPr>
          <p:cNvPr id="8" name="テキスト プレースホルダ 2"/>
          <p:cNvSpPr>
            <a:spLocks noGrp="1"/>
          </p:cNvSpPr>
          <p:nvPr>
            <p:ph type="body" idx="1"/>
          </p:nvPr>
        </p:nvSpPr>
        <p:spPr bwMode="auto">
          <a:xfrm>
            <a:off x="504031" y="944942"/>
            <a:ext cx="9072563" cy="5729274"/>
          </a:xfrm>
          <a:prstGeom prst="rect">
            <a:avLst/>
          </a:prstGeom>
          <a:noFill/>
          <a:ln w="9525">
            <a:noFill/>
            <a:miter lim="800000"/>
            <a:headEnd/>
            <a:tailEnd/>
          </a:ln>
        </p:spPr>
        <p:txBody>
          <a:bodyPr/>
          <a:lstStyle>
            <a:lvl1pPr>
              <a:buClr>
                <a:schemeClr val="bg2">
                  <a:lumMod val="50000"/>
                </a:schemeClr>
              </a:buClr>
              <a:defRPr/>
            </a:lvl1pPr>
            <a:lvl2pPr>
              <a:buClr>
                <a:schemeClr val="bg2">
                  <a:lumMod val="50000"/>
                </a:schemeClr>
              </a:buClr>
              <a:buSzPct val="70000"/>
              <a:buFont typeface="Wingdings" pitchFamily="2" charset="2"/>
              <a:buChar char="l"/>
              <a:defRPr kumimoji="1" lang="ja-JP" altLang="en-US" sz="1800" kern="1200" dirty="0" smtClean="0">
                <a:solidFill>
                  <a:srgbClr val="1E1C11"/>
                </a:solidFill>
                <a:latin typeface="+mn-lt"/>
                <a:ea typeface="+mn-ea"/>
                <a:cs typeface="+mn-cs"/>
              </a:defRPr>
            </a:lvl2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pPr>
              <a:defRPr/>
            </a:pPr>
            <a:fld id="{766520EA-4278-4E2F-8392-0055CDD1F5BC}" type="datetimeFigureOut">
              <a:rPr lang="ja-JP" altLang="en-US"/>
              <a:pPr>
                <a:defRPr/>
              </a:pPr>
              <a:t>2021/5/22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4D70578-D979-4AB0-8BA9-A88A6C7923B4}" type="slidenum">
              <a:rPr lang="ja-JP" altLang="en-US"/>
              <a:pPr>
                <a:defRPr/>
              </a:pPr>
              <a:t>‹#›</a:t>
            </a:fld>
            <a:endParaRPr lang="ja-JP" altLang="en-US"/>
          </a:p>
        </p:txBody>
      </p:sp>
    </p:spTree>
    <p:extLst>
      <p:ext uri="{BB962C8B-B14F-4D97-AF65-F5344CB8AC3E}">
        <p14:creationId xmlns:p14="http://schemas.microsoft.com/office/powerpoint/2010/main" val="38701432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0" y="4857797"/>
            <a:ext cx="8568531" cy="1501435"/>
          </a:xfrm>
        </p:spPr>
        <p:txBody>
          <a:bodyPr anchor="t"/>
          <a:lstStyle>
            <a:lvl1pPr algn="l">
              <a:defRPr sz="44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96300" y="3204119"/>
            <a:ext cx="8568531" cy="1653678"/>
          </a:xfrm>
        </p:spPr>
        <p:txBody>
          <a:bodyPr anchor="b"/>
          <a:lstStyle>
            <a:lvl1pPr marL="0" indent="0">
              <a:buNone/>
              <a:defRPr sz="2200">
                <a:solidFill>
                  <a:schemeClr val="tx1">
                    <a:tint val="75000"/>
                  </a:schemeClr>
                </a:solidFill>
              </a:defRPr>
            </a:lvl1pPr>
            <a:lvl2pPr marL="503710" indent="0">
              <a:buNone/>
              <a:defRPr sz="2000">
                <a:solidFill>
                  <a:schemeClr val="tx1">
                    <a:tint val="75000"/>
                  </a:schemeClr>
                </a:solidFill>
              </a:defRPr>
            </a:lvl2pPr>
            <a:lvl3pPr marL="1007421" indent="0">
              <a:buNone/>
              <a:defRPr sz="1800">
                <a:solidFill>
                  <a:schemeClr val="tx1">
                    <a:tint val="75000"/>
                  </a:schemeClr>
                </a:solidFill>
              </a:defRPr>
            </a:lvl3pPr>
            <a:lvl4pPr marL="1511132" indent="0">
              <a:buNone/>
              <a:defRPr sz="1500">
                <a:solidFill>
                  <a:schemeClr val="tx1">
                    <a:tint val="75000"/>
                  </a:schemeClr>
                </a:solidFill>
              </a:defRPr>
            </a:lvl4pPr>
            <a:lvl5pPr marL="2014841" indent="0">
              <a:buNone/>
              <a:defRPr sz="1500">
                <a:solidFill>
                  <a:schemeClr val="tx1">
                    <a:tint val="75000"/>
                  </a:schemeClr>
                </a:solidFill>
              </a:defRPr>
            </a:lvl5pPr>
            <a:lvl6pPr marL="2518552" indent="0">
              <a:buNone/>
              <a:defRPr sz="1500">
                <a:solidFill>
                  <a:schemeClr val="tx1">
                    <a:tint val="75000"/>
                  </a:schemeClr>
                </a:solidFill>
              </a:defRPr>
            </a:lvl6pPr>
            <a:lvl7pPr marL="3022262" indent="0">
              <a:buNone/>
              <a:defRPr sz="1500">
                <a:solidFill>
                  <a:schemeClr val="tx1">
                    <a:tint val="75000"/>
                  </a:schemeClr>
                </a:solidFill>
              </a:defRPr>
            </a:lvl7pPr>
            <a:lvl8pPr marL="3525971" indent="0">
              <a:buNone/>
              <a:defRPr sz="1500">
                <a:solidFill>
                  <a:schemeClr val="tx1">
                    <a:tint val="75000"/>
                  </a:schemeClr>
                </a:solidFill>
              </a:defRPr>
            </a:lvl8pPr>
            <a:lvl9pPr marL="4029683" indent="0">
              <a:buNone/>
              <a:defRPr sz="1500">
                <a:solidFill>
                  <a:schemeClr val="tx1">
                    <a:tint val="75000"/>
                  </a:schemeClr>
                </a:solidFill>
              </a:defRPr>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BFB0BF49-F25E-463F-AB81-4F7FC440A435}" type="datetimeFigureOut">
              <a:rPr lang="ja-JP" altLang="en-US"/>
              <a:pPr>
                <a:defRPr/>
              </a:pPr>
              <a:t>2021/5/22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983A762-BDF2-4366-B63C-D6F5D5DC358E}" type="slidenum">
              <a:rPr lang="ja-JP" altLang="en-US"/>
              <a:pPr>
                <a:defRPr/>
              </a:pPr>
              <a:t>‹#›</a:t>
            </a:fld>
            <a:endParaRPr lang="ja-JP" altLang="en-US"/>
          </a:p>
        </p:txBody>
      </p:sp>
    </p:spTree>
    <p:extLst>
      <p:ext uri="{BB962C8B-B14F-4D97-AF65-F5344CB8AC3E}">
        <p14:creationId xmlns:p14="http://schemas.microsoft.com/office/powerpoint/2010/main" val="1819742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 2"/>
          <p:cNvSpPr>
            <a:spLocks noGrp="1"/>
          </p:cNvSpPr>
          <p:nvPr>
            <p:ph sz="half" idx="1"/>
          </p:nvPr>
        </p:nvSpPr>
        <p:spPr>
          <a:xfrm>
            <a:off x="504031" y="1763928"/>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24318" y="1763928"/>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56E2D802-AC89-4B07-AA75-DFEAA0B7F2F7}" type="datetimeFigureOut">
              <a:rPr lang="ja-JP" altLang="en-US"/>
              <a:pPr>
                <a:defRPr/>
              </a:pPr>
              <a:t>2021/5/22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A6C3E2D-1779-46FE-8159-1DE0E01972F5}" type="slidenum">
              <a:rPr lang="ja-JP" altLang="en-US"/>
              <a:pPr>
                <a:defRPr/>
              </a:pPr>
              <a:t>‹#›</a:t>
            </a:fld>
            <a:endParaRPr lang="ja-JP" altLang="en-US"/>
          </a:p>
        </p:txBody>
      </p:sp>
    </p:spTree>
    <p:extLst>
      <p:ext uri="{BB962C8B-B14F-4D97-AF65-F5344CB8AC3E}">
        <p14:creationId xmlns:p14="http://schemas.microsoft.com/office/powerpoint/2010/main" val="3477521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504031" y="1692179"/>
            <a:ext cx="4454027" cy="705219"/>
          </a:xfrm>
        </p:spPr>
        <p:txBody>
          <a:bodyPr anchor="b"/>
          <a:lstStyle>
            <a:lvl1pPr marL="0" indent="0">
              <a:buNone/>
              <a:defRPr sz="2600" b="1"/>
            </a:lvl1pPr>
            <a:lvl2pPr marL="503710" indent="0">
              <a:buNone/>
              <a:defRPr sz="2200" b="1"/>
            </a:lvl2pPr>
            <a:lvl3pPr marL="1007421" indent="0">
              <a:buNone/>
              <a:defRPr sz="2000" b="1"/>
            </a:lvl3pPr>
            <a:lvl4pPr marL="1511132" indent="0">
              <a:buNone/>
              <a:defRPr sz="1800" b="1"/>
            </a:lvl4pPr>
            <a:lvl5pPr marL="2014841" indent="0">
              <a:buNone/>
              <a:defRPr sz="1800" b="1"/>
            </a:lvl5pPr>
            <a:lvl6pPr marL="2518552" indent="0">
              <a:buNone/>
              <a:defRPr sz="1800" b="1"/>
            </a:lvl6pPr>
            <a:lvl7pPr marL="3022262" indent="0">
              <a:buNone/>
              <a:defRPr sz="1800" b="1"/>
            </a:lvl7pPr>
            <a:lvl8pPr marL="3525971" indent="0">
              <a:buNone/>
              <a:defRPr sz="1800" b="1"/>
            </a:lvl8pPr>
            <a:lvl9pPr marL="4029683" indent="0">
              <a:buNone/>
              <a:defRPr sz="18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20818" y="1692179"/>
            <a:ext cx="4455776" cy="705219"/>
          </a:xfrm>
        </p:spPr>
        <p:txBody>
          <a:bodyPr anchor="b"/>
          <a:lstStyle>
            <a:lvl1pPr marL="0" indent="0">
              <a:buNone/>
              <a:defRPr sz="2600" b="1"/>
            </a:lvl1pPr>
            <a:lvl2pPr marL="503710" indent="0">
              <a:buNone/>
              <a:defRPr sz="2200" b="1"/>
            </a:lvl2pPr>
            <a:lvl3pPr marL="1007421" indent="0">
              <a:buNone/>
              <a:defRPr sz="2000" b="1"/>
            </a:lvl3pPr>
            <a:lvl4pPr marL="1511132" indent="0">
              <a:buNone/>
              <a:defRPr sz="1800" b="1"/>
            </a:lvl4pPr>
            <a:lvl5pPr marL="2014841" indent="0">
              <a:buNone/>
              <a:defRPr sz="1800" b="1"/>
            </a:lvl5pPr>
            <a:lvl6pPr marL="2518552" indent="0">
              <a:buNone/>
              <a:defRPr sz="1800" b="1"/>
            </a:lvl6pPr>
            <a:lvl7pPr marL="3022262" indent="0">
              <a:buNone/>
              <a:defRPr sz="1800" b="1"/>
            </a:lvl7pPr>
            <a:lvl8pPr marL="3525971" indent="0">
              <a:buNone/>
              <a:defRPr sz="1800" b="1"/>
            </a:lvl8pPr>
            <a:lvl9pPr marL="4029683" indent="0">
              <a:buNone/>
              <a:defRPr sz="18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3172CADB-3922-490E-A906-17FCA23CC980}" type="datetimeFigureOut">
              <a:rPr lang="ja-JP" altLang="en-US"/>
              <a:pPr>
                <a:defRPr/>
              </a:pPr>
              <a:t>2021/5/22</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0CCD3A1-50AF-4755-AD56-B124ADF34216}" type="slidenum">
              <a:rPr lang="ja-JP" altLang="en-US"/>
              <a:pPr>
                <a:defRPr/>
              </a:pPr>
              <a:t>‹#›</a:t>
            </a:fld>
            <a:endParaRPr lang="ja-JP" altLang="en-US"/>
          </a:p>
        </p:txBody>
      </p:sp>
    </p:spTree>
    <p:extLst>
      <p:ext uri="{BB962C8B-B14F-4D97-AF65-F5344CB8AC3E}">
        <p14:creationId xmlns:p14="http://schemas.microsoft.com/office/powerpoint/2010/main" val="3425995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E550C5DD-9EAD-4289-B051-7F23F48E9E46}" type="datetimeFigureOut">
              <a:rPr lang="ja-JP" altLang="en-US"/>
              <a:pPr>
                <a:defRPr/>
              </a:pPr>
              <a:t>2021/5/22</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0FC5D7B-A20B-4818-A73C-036517704A19}" type="slidenum">
              <a:rPr lang="ja-JP" altLang="en-US"/>
              <a:pPr>
                <a:defRPr/>
              </a:pPr>
              <a:t>‹#›</a:t>
            </a:fld>
            <a:endParaRPr lang="ja-JP" altLang="en-US"/>
          </a:p>
        </p:txBody>
      </p:sp>
    </p:spTree>
    <p:extLst>
      <p:ext uri="{BB962C8B-B14F-4D97-AF65-F5344CB8AC3E}">
        <p14:creationId xmlns:p14="http://schemas.microsoft.com/office/powerpoint/2010/main" val="37436123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57B54C0-2BA3-4FA3-918C-45C8203E87D8}" type="datetimeFigureOut">
              <a:rPr lang="ja-JP" altLang="en-US"/>
              <a:pPr>
                <a:defRPr/>
              </a:pPr>
              <a:t>2021/5/22</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27800F1-3009-4FFD-8B30-9D724B2035F1}" type="slidenum">
              <a:rPr lang="ja-JP" altLang="en-US"/>
              <a:pPr>
                <a:defRPr/>
              </a:pPr>
              <a:t>‹#›</a:t>
            </a:fld>
            <a:endParaRPr lang="ja-JP" altLang="en-US"/>
          </a:p>
        </p:txBody>
      </p:sp>
    </p:spTree>
    <p:extLst>
      <p:ext uri="{BB962C8B-B14F-4D97-AF65-F5344CB8AC3E}">
        <p14:creationId xmlns:p14="http://schemas.microsoft.com/office/powerpoint/2010/main" val="291862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4" y="300987"/>
            <a:ext cx="3316456" cy="1280945"/>
          </a:xfrm>
        </p:spPr>
        <p:txBody>
          <a:bodyPr/>
          <a:lstStyle>
            <a:lvl1pPr algn="l">
              <a:defRPr sz="2200" b="1"/>
            </a:lvl1pPr>
          </a:lstStyle>
          <a:p>
            <a:r>
              <a:rPr lang="ja-JP" altLang="en-US"/>
              <a:t>マスター タイトルの書式設定</a:t>
            </a:r>
          </a:p>
        </p:txBody>
      </p:sp>
      <p:sp>
        <p:nvSpPr>
          <p:cNvPr id="3" name="コンテンツ プレースホルダ 2"/>
          <p:cNvSpPr>
            <a:spLocks noGrp="1"/>
          </p:cNvSpPr>
          <p:nvPr>
            <p:ph idx="1"/>
          </p:nvPr>
        </p:nvSpPr>
        <p:spPr>
          <a:xfrm>
            <a:off x="3941249" y="300993"/>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4034" y="1581937"/>
            <a:ext cx="3316456" cy="5171028"/>
          </a:xfrm>
        </p:spPr>
        <p:txBody>
          <a:bodyPr/>
          <a:lstStyle>
            <a:lvl1pPr marL="0" indent="0">
              <a:buNone/>
              <a:defRPr sz="1500"/>
            </a:lvl1pPr>
            <a:lvl2pPr marL="503710" indent="0">
              <a:buNone/>
              <a:defRPr sz="1300"/>
            </a:lvl2pPr>
            <a:lvl3pPr marL="1007421" indent="0">
              <a:buNone/>
              <a:defRPr sz="1100"/>
            </a:lvl3pPr>
            <a:lvl4pPr marL="1511132" indent="0">
              <a:buNone/>
              <a:defRPr sz="1000"/>
            </a:lvl4pPr>
            <a:lvl5pPr marL="2014841" indent="0">
              <a:buNone/>
              <a:defRPr sz="1000"/>
            </a:lvl5pPr>
            <a:lvl6pPr marL="2518552" indent="0">
              <a:buNone/>
              <a:defRPr sz="1000"/>
            </a:lvl6pPr>
            <a:lvl7pPr marL="3022262" indent="0">
              <a:buNone/>
              <a:defRPr sz="1000"/>
            </a:lvl7pPr>
            <a:lvl8pPr marL="3525971" indent="0">
              <a:buNone/>
              <a:defRPr sz="1000"/>
            </a:lvl8pPr>
            <a:lvl9pPr marL="4029683" indent="0">
              <a:buNone/>
              <a:defRPr sz="1000"/>
            </a:lvl9pPr>
          </a:lstStyle>
          <a:p>
            <a:pPr lvl="0"/>
            <a:r>
              <a:rPr lang="ja-JP" altLang="en-US"/>
              <a:t>マスター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3B4A16C-36ED-449A-BAAB-3FDC8D347860}" type="datetimeFigureOut">
              <a:rPr lang="ja-JP" altLang="en-US"/>
              <a:pPr>
                <a:defRPr/>
              </a:pPr>
              <a:t>2021/5/22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FDE4140-44A2-4995-8B43-D6E24F6FA588}" type="slidenum">
              <a:rPr lang="ja-JP" altLang="en-US"/>
              <a:pPr>
                <a:defRPr/>
              </a:pPr>
              <a:t>‹#›</a:t>
            </a:fld>
            <a:endParaRPr lang="ja-JP" altLang="en-US"/>
          </a:p>
        </p:txBody>
      </p:sp>
    </p:spTree>
    <p:extLst>
      <p:ext uri="{BB962C8B-B14F-4D97-AF65-F5344CB8AC3E}">
        <p14:creationId xmlns:p14="http://schemas.microsoft.com/office/powerpoint/2010/main" val="1151964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7" name="タイトル プレースホルダ 1"/>
          <p:cNvSpPr>
            <a:spLocks noGrp="1"/>
          </p:cNvSpPr>
          <p:nvPr>
            <p:ph type="title"/>
          </p:nvPr>
        </p:nvSpPr>
        <p:spPr bwMode="auto">
          <a:xfrm>
            <a:off x="504031" y="78747"/>
            <a:ext cx="9025341" cy="843573"/>
          </a:xfrm>
          <a:prstGeom prst="rect">
            <a:avLst/>
          </a:prstGeom>
          <a:noFill/>
          <a:ln w="9525">
            <a:noFill/>
            <a:miter lim="800000"/>
            <a:headEnd/>
            <a:tailEnd/>
          </a:ln>
        </p:spPr>
        <p:txBody>
          <a:bodyPr/>
          <a:lstStyle>
            <a:lvl1pPr>
              <a:defRPr sz="2400"/>
            </a:lvl1pPr>
          </a:lstStyle>
          <a:p>
            <a:pPr lvl="0"/>
            <a:r>
              <a:rPr lang="ja-JP" altLang="en-US"/>
              <a:t>マスター タイトルの書式設定</a:t>
            </a:r>
            <a:endParaRPr lang="ja-JP" altLang="en-US" dirty="0"/>
          </a:p>
        </p:txBody>
      </p:sp>
      <p:sp>
        <p:nvSpPr>
          <p:cNvPr id="9" name="テキスト プレースホルダ 2"/>
          <p:cNvSpPr>
            <a:spLocks noGrp="1"/>
          </p:cNvSpPr>
          <p:nvPr>
            <p:ph idx="1"/>
          </p:nvPr>
        </p:nvSpPr>
        <p:spPr bwMode="auto">
          <a:xfrm>
            <a:off x="504031" y="1103714"/>
            <a:ext cx="9072563" cy="1723621"/>
          </a:xfrm>
          <a:prstGeom prst="rect">
            <a:avLst/>
          </a:prstGeom>
          <a:noFill/>
          <a:ln w="9525">
            <a:noFill/>
            <a:miter lim="800000"/>
            <a:headEnd/>
            <a:tailEnd/>
          </a:ln>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a:defRPr/>
            </a:lvl1pPr>
          </a:lstStyle>
          <a:p>
            <a:pPr>
              <a:defRPr/>
            </a:pPr>
            <a:endParaRPr 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p>
        </p:txBody>
      </p:sp>
      <p:sp>
        <p:nvSpPr>
          <p:cNvPr id="6" name="スライド番号プレースホルダ 5"/>
          <p:cNvSpPr>
            <a:spLocks noGrp="1"/>
          </p:cNvSpPr>
          <p:nvPr>
            <p:ph type="sldNum" sz="quarter" idx="12"/>
          </p:nvPr>
        </p:nvSpPr>
        <p:spPr/>
        <p:txBody>
          <a:bodyPr/>
          <a:lstStyle>
            <a:lvl1pPr>
              <a:defRPr/>
            </a:lvl1pPr>
          </a:lstStyle>
          <a:p>
            <a:pPr>
              <a:defRPr/>
            </a:pPr>
            <a:fld id="{C95DD4A6-E22C-4A33-9F3F-B8D5DD9FDB14}" type="slidenum">
              <a:rPr lang="en-US"/>
              <a:pPr>
                <a:defRPr/>
              </a:pPr>
              <a:t>‹#›</a:t>
            </a:fld>
            <a:endParaRPr lang="en-US"/>
          </a:p>
        </p:txBody>
      </p:sp>
    </p:spTree>
    <p:extLst>
      <p:ext uri="{BB962C8B-B14F-4D97-AF65-F5344CB8AC3E}">
        <p14:creationId xmlns:p14="http://schemas.microsoft.com/office/powerpoint/2010/main" val="3595315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873" y="5291772"/>
            <a:ext cx="6048375" cy="624724"/>
          </a:xfrm>
        </p:spPr>
        <p:txBody>
          <a:bodyPr/>
          <a:lstStyle>
            <a:lvl1pPr algn="l">
              <a:defRPr sz="2200" b="1"/>
            </a:lvl1pPr>
          </a:lstStyle>
          <a:p>
            <a:r>
              <a:rPr lang="ja-JP" altLang="en-US"/>
              <a:t>マスター タイトルの書式設定</a:t>
            </a:r>
          </a:p>
        </p:txBody>
      </p:sp>
      <p:sp>
        <p:nvSpPr>
          <p:cNvPr id="3" name="図プレースホルダ 2"/>
          <p:cNvSpPr>
            <a:spLocks noGrp="1"/>
          </p:cNvSpPr>
          <p:nvPr>
            <p:ph type="pic" idx="1"/>
          </p:nvPr>
        </p:nvSpPr>
        <p:spPr>
          <a:xfrm>
            <a:off x="1975873" y="675471"/>
            <a:ext cx="6048375" cy="4535805"/>
          </a:xfrm>
        </p:spPr>
        <p:txBody>
          <a:bodyPr rtlCol="0">
            <a:normAutofit/>
          </a:bodyPr>
          <a:lstStyle>
            <a:lvl1pPr marL="0" indent="0">
              <a:buNone/>
              <a:defRPr sz="3500"/>
            </a:lvl1pPr>
            <a:lvl2pPr marL="503710" indent="0">
              <a:buNone/>
              <a:defRPr sz="3100"/>
            </a:lvl2pPr>
            <a:lvl3pPr marL="1007421" indent="0">
              <a:buNone/>
              <a:defRPr sz="2600"/>
            </a:lvl3pPr>
            <a:lvl4pPr marL="1511132" indent="0">
              <a:buNone/>
              <a:defRPr sz="2200"/>
            </a:lvl4pPr>
            <a:lvl5pPr marL="2014841" indent="0">
              <a:buNone/>
              <a:defRPr sz="2200"/>
            </a:lvl5pPr>
            <a:lvl6pPr marL="2518552" indent="0">
              <a:buNone/>
              <a:defRPr sz="2200"/>
            </a:lvl6pPr>
            <a:lvl7pPr marL="3022262" indent="0">
              <a:buNone/>
              <a:defRPr sz="2200"/>
            </a:lvl7pPr>
            <a:lvl8pPr marL="3525971" indent="0">
              <a:buNone/>
              <a:defRPr sz="2200"/>
            </a:lvl8pPr>
            <a:lvl9pPr marL="4029683" indent="0">
              <a:buNone/>
              <a:defRPr sz="2200"/>
            </a:lvl9pPr>
          </a:lstStyle>
          <a:p>
            <a:pPr lvl="0"/>
            <a:r>
              <a:rPr lang="ja-JP" altLang="en-US" noProof="0"/>
              <a:t>アイコンをクリックして図を追加</a:t>
            </a:r>
            <a:endParaRPr lang="ja-JP" altLang="en-US" noProof="0" dirty="0"/>
          </a:p>
        </p:txBody>
      </p:sp>
      <p:sp>
        <p:nvSpPr>
          <p:cNvPr id="4" name="テキスト プレースホルダ 3"/>
          <p:cNvSpPr>
            <a:spLocks noGrp="1"/>
          </p:cNvSpPr>
          <p:nvPr>
            <p:ph type="body" sz="half" idx="2"/>
          </p:nvPr>
        </p:nvSpPr>
        <p:spPr>
          <a:xfrm>
            <a:off x="1975873" y="5916496"/>
            <a:ext cx="6048375" cy="887211"/>
          </a:xfrm>
        </p:spPr>
        <p:txBody>
          <a:bodyPr/>
          <a:lstStyle>
            <a:lvl1pPr marL="0" indent="0">
              <a:buNone/>
              <a:defRPr sz="1500"/>
            </a:lvl1pPr>
            <a:lvl2pPr marL="503710" indent="0">
              <a:buNone/>
              <a:defRPr sz="1300"/>
            </a:lvl2pPr>
            <a:lvl3pPr marL="1007421" indent="0">
              <a:buNone/>
              <a:defRPr sz="1100"/>
            </a:lvl3pPr>
            <a:lvl4pPr marL="1511132" indent="0">
              <a:buNone/>
              <a:defRPr sz="1000"/>
            </a:lvl4pPr>
            <a:lvl5pPr marL="2014841" indent="0">
              <a:buNone/>
              <a:defRPr sz="1000"/>
            </a:lvl5pPr>
            <a:lvl6pPr marL="2518552" indent="0">
              <a:buNone/>
              <a:defRPr sz="1000"/>
            </a:lvl6pPr>
            <a:lvl7pPr marL="3022262" indent="0">
              <a:buNone/>
              <a:defRPr sz="1000"/>
            </a:lvl7pPr>
            <a:lvl8pPr marL="3525971" indent="0">
              <a:buNone/>
              <a:defRPr sz="1000"/>
            </a:lvl8pPr>
            <a:lvl9pPr marL="4029683" indent="0">
              <a:buNone/>
              <a:defRPr sz="1000"/>
            </a:lvl9pPr>
          </a:lstStyle>
          <a:p>
            <a:pPr lvl="0"/>
            <a:r>
              <a:rPr lang="ja-JP" altLang="en-US"/>
              <a:t>マスター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2D524DE-6F2B-4597-A0ED-A24F69EF8A5F}" type="datetimeFigureOut">
              <a:rPr lang="ja-JP" altLang="en-US"/>
              <a:pPr>
                <a:defRPr/>
              </a:pPr>
              <a:t>2021/5/22</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DD57E06-1C4E-4121-BDC1-24EE70319AC1}" type="slidenum">
              <a:rPr lang="ja-JP" altLang="en-US"/>
              <a:pPr>
                <a:defRPr/>
              </a:pPr>
              <a:t>‹#›</a:t>
            </a:fld>
            <a:endParaRPr lang="ja-JP" altLang="en-US"/>
          </a:p>
        </p:txBody>
      </p:sp>
    </p:spTree>
    <p:extLst>
      <p:ext uri="{BB962C8B-B14F-4D97-AF65-F5344CB8AC3E}">
        <p14:creationId xmlns:p14="http://schemas.microsoft.com/office/powerpoint/2010/main" val="2612377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4F9FE39-CE16-4230-AB60-3817C6610B43}" type="datetimeFigureOut">
              <a:rPr lang="ja-JP" altLang="en-US"/>
              <a:pPr>
                <a:defRPr/>
              </a:pPr>
              <a:t>2021/5/22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EF8D91F-15D1-4DFA-95CF-F30BB89DF8F5}" type="slidenum">
              <a:rPr lang="ja-JP" altLang="en-US"/>
              <a:pPr>
                <a:defRPr/>
              </a:pPr>
              <a:t>‹#›</a:t>
            </a:fld>
            <a:endParaRPr lang="ja-JP" altLang="en-US"/>
          </a:p>
        </p:txBody>
      </p:sp>
    </p:spTree>
    <p:extLst>
      <p:ext uri="{BB962C8B-B14F-4D97-AF65-F5344CB8AC3E}">
        <p14:creationId xmlns:p14="http://schemas.microsoft.com/office/powerpoint/2010/main" val="23400818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4" y="302743"/>
            <a:ext cx="2268141" cy="645022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504031" y="302743"/>
            <a:ext cx="6636411"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D1B6FB9-AA9C-45D6-B11B-5EE454E41328}" type="datetimeFigureOut">
              <a:rPr lang="ja-JP" altLang="en-US"/>
              <a:pPr>
                <a:defRPr/>
              </a:pPr>
              <a:t>2021/5/22</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D49DF95-9D64-4721-AE65-689F8226CEB5}" type="slidenum">
              <a:rPr lang="ja-JP" altLang="en-US"/>
              <a:pPr>
                <a:defRPr/>
              </a:pPr>
              <a:t>‹#›</a:t>
            </a:fld>
            <a:endParaRPr lang="ja-JP" altLang="en-US"/>
          </a:p>
        </p:txBody>
      </p:sp>
    </p:spTree>
    <p:extLst>
      <p:ext uri="{BB962C8B-B14F-4D97-AF65-F5344CB8AC3E}">
        <p14:creationId xmlns:p14="http://schemas.microsoft.com/office/powerpoint/2010/main" val="36958095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4" name="グループ化 14"/>
          <p:cNvGrpSpPr>
            <a:grpSpLocks/>
          </p:cNvGrpSpPr>
          <p:nvPr/>
        </p:nvGrpSpPr>
        <p:grpSpPr bwMode="auto">
          <a:xfrm>
            <a:off x="769938" y="1968501"/>
            <a:ext cx="1828800" cy="315914"/>
            <a:chOff x="698330" y="1785926"/>
            <a:chExt cx="1659092" cy="285752"/>
          </a:xfrm>
        </p:grpSpPr>
        <p:sp>
          <p:nvSpPr>
            <p:cNvPr id="5" name="正方形/長方形 4"/>
            <p:cNvSpPr/>
            <p:nvPr userDrawn="1"/>
          </p:nvSpPr>
          <p:spPr>
            <a:xfrm>
              <a:off x="698330" y="1785926"/>
              <a:ext cx="285156" cy="285752"/>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6" name="正方形/長方形 5"/>
            <p:cNvSpPr/>
            <p:nvPr userDrawn="1"/>
          </p:nvSpPr>
          <p:spPr>
            <a:xfrm>
              <a:off x="1043974" y="1785926"/>
              <a:ext cx="286596" cy="28575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7" name="正方形/長方形 6"/>
            <p:cNvSpPr/>
            <p:nvPr userDrawn="1"/>
          </p:nvSpPr>
          <p:spPr>
            <a:xfrm>
              <a:off x="1398259" y="1785926"/>
              <a:ext cx="286596" cy="28575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8" name="正方形/長方形 7"/>
            <p:cNvSpPr/>
            <p:nvPr userDrawn="1"/>
          </p:nvSpPr>
          <p:spPr>
            <a:xfrm>
              <a:off x="1741023" y="1785926"/>
              <a:ext cx="286596" cy="28575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9" name="正方形/長方形 8"/>
            <p:cNvSpPr/>
            <p:nvPr userDrawn="1"/>
          </p:nvSpPr>
          <p:spPr>
            <a:xfrm>
              <a:off x="2072266" y="1785926"/>
              <a:ext cx="285156" cy="285752"/>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grpSp>
      <p:pic>
        <p:nvPicPr>
          <p:cNvPr id="10" name="Picture 2" descr="C:\Users\Koichiro\Dropbox\210_オンたま\900_オンたま_format_logo_template\オンたまロゴ\2011awオンたまロゴ03.pn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8088314" y="922339"/>
            <a:ext cx="1476375" cy="14747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1" name="グループ化 19"/>
          <p:cNvGrpSpPr>
            <a:grpSpLocks/>
          </p:cNvGrpSpPr>
          <p:nvPr userDrawn="1"/>
        </p:nvGrpSpPr>
        <p:grpSpPr bwMode="auto">
          <a:xfrm flipH="1">
            <a:off x="7512050" y="4016376"/>
            <a:ext cx="1828800" cy="314325"/>
            <a:chOff x="6813550" y="3643313"/>
            <a:chExt cx="1658938" cy="285750"/>
          </a:xfrm>
        </p:grpSpPr>
        <p:sp>
          <p:nvSpPr>
            <p:cNvPr id="12" name="正方形/長方形 11"/>
            <p:cNvSpPr/>
            <p:nvPr userDrawn="1"/>
          </p:nvSpPr>
          <p:spPr>
            <a:xfrm flipH="1">
              <a:off x="6813550" y="3643313"/>
              <a:ext cx="285130" cy="28575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13" name="正方形/長方形 12"/>
            <p:cNvSpPr/>
            <p:nvPr userDrawn="1"/>
          </p:nvSpPr>
          <p:spPr>
            <a:xfrm flipH="1">
              <a:off x="7159162" y="3643313"/>
              <a:ext cx="286570" cy="285750"/>
            </a:xfrm>
            <a:prstGeom prst="rect">
              <a:avLst/>
            </a:prstGeom>
            <a:solidFill>
              <a:srgbClr val="F68E3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14" name="正方形/長方形 13"/>
            <p:cNvSpPr/>
            <p:nvPr userDrawn="1"/>
          </p:nvSpPr>
          <p:spPr>
            <a:xfrm flipH="1">
              <a:off x="7513414" y="3643313"/>
              <a:ext cx="286570" cy="28575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15" name="正方形/長方形 14"/>
            <p:cNvSpPr/>
            <p:nvPr userDrawn="1"/>
          </p:nvSpPr>
          <p:spPr>
            <a:xfrm flipH="1">
              <a:off x="7856146" y="3643313"/>
              <a:ext cx="286570" cy="28575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16" name="正方形/長方形 15"/>
            <p:cNvSpPr/>
            <p:nvPr userDrawn="1"/>
          </p:nvSpPr>
          <p:spPr>
            <a:xfrm flipH="1">
              <a:off x="8187358" y="3643313"/>
              <a:ext cx="285130" cy="28575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grpSp>
      <p:sp>
        <p:nvSpPr>
          <p:cNvPr id="2" name="タイトル 1"/>
          <p:cNvSpPr>
            <a:spLocks noGrp="1"/>
          </p:cNvSpPr>
          <p:nvPr>
            <p:ph type="ctrTitle"/>
          </p:nvPr>
        </p:nvSpPr>
        <p:spPr>
          <a:xfrm>
            <a:off x="756047" y="2348401"/>
            <a:ext cx="8568531" cy="1620430"/>
          </a:xfrm>
        </p:spPr>
        <p:txBody>
          <a:bodyPr/>
          <a:lstStyle>
            <a:lvl1pPr>
              <a:defRPr sz="3100">
                <a:solidFill>
                  <a:schemeClr val="bg2">
                    <a:lumMod val="10000"/>
                  </a:schemeClr>
                </a:solidFill>
              </a:defRPr>
            </a:lvl1pPr>
          </a:lstStyle>
          <a:p>
            <a:r>
              <a:rPr lang="ja-JP" altLang="en-US"/>
              <a:t>マスター タイトルの書式設定</a:t>
            </a:r>
            <a:endParaRPr lang="ja-JP" altLang="en-US" dirty="0"/>
          </a:p>
        </p:txBody>
      </p:sp>
      <p:sp>
        <p:nvSpPr>
          <p:cNvPr id="3" name="サブタイトル 2"/>
          <p:cNvSpPr>
            <a:spLocks noGrp="1"/>
          </p:cNvSpPr>
          <p:nvPr>
            <p:ph type="subTitle" idx="1"/>
          </p:nvPr>
        </p:nvSpPr>
        <p:spPr>
          <a:xfrm>
            <a:off x="1512094" y="4488563"/>
            <a:ext cx="7056438" cy="1727171"/>
          </a:xfrm>
        </p:spPr>
        <p:txBody>
          <a:bodyPr>
            <a:normAutofit/>
          </a:bodyPr>
          <a:lstStyle>
            <a:lvl1pPr marL="0" indent="0" algn="r">
              <a:buNone/>
              <a:defRPr sz="2000">
                <a:solidFill>
                  <a:schemeClr val="bg2">
                    <a:lumMod val="10000"/>
                  </a:schemeClr>
                </a:solidFill>
              </a:defRPr>
            </a:lvl1pPr>
            <a:lvl2pPr marL="503920" indent="0" algn="ctr">
              <a:buNone/>
              <a:defRPr>
                <a:solidFill>
                  <a:schemeClr val="tx1">
                    <a:tint val="75000"/>
                  </a:schemeClr>
                </a:solidFill>
              </a:defRPr>
            </a:lvl2pPr>
            <a:lvl3pPr marL="1007838" indent="0" algn="ctr">
              <a:buNone/>
              <a:defRPr>
                <a:solidFill>
                  <a:schemeClr val="tx1">
                    <a:tint val="75000"/>
                  </a:schemeClr>
                </a:solidFill>
              </a:defRPr>
            </a:lvl3pPr>
            <a:lvl4pPr marL="1511758" indent="0" algn="ctr">
              <a:buNone/>
              <a:defRPr>
                <a:solidFill>
                  <a:schemeClr val="tx1">
                    <a:tint val="75000"/>
                  </a:schemeClr>
                </a:solidFill>
              </a:defRPr>
            </a:lvl4pPr>
            <a:lvl5pPr marL="2015677" indent="0" algn="ctr">
              <a:buNone/>
              <a:defRPr>
                <a:solidFill>
                  <a:schemeClr val="tx1">
                    <a:tint val="75000"/>
                  </a:schemeClr>
                </a:solidFill>
              </a:defRPr>
            </a:lvl5pPr>
            <a:lvl6pPr marL="2519597" indent="0" algn="ctr">
              <a:buNone/>
              <a:defRPr>
                <a:solidFill>
                  <a:schemeClr val="tx1">
                    <a:tint val="75000"/>
                  </a:schemeClr>
                </a:solidFill>
              </a:defRPr>
            </a:lvl6pPr>
            <a:lvl7pPr marL="3023515" indent="0" algn="ctr">
              <a:buNone/>
              <a:defRPr>
                <a:solidFill>
                  <a:schemeClr val="tx1">
                    <a:tint val="75000"/>
                  </a:schemeClr>
                </a:solidFill>
              </a:defRPr>
            </a:lvl7pPr>
            <a:lvl8pPr marL="3527435" indent="0" algn="ctr">
              <a:buNone/>
              <a:defRPr>
                <a:solidFill>
                  <a:schemeClr val="tx1">
                    <a:tint val="75000"/>
                  </a:schemeClr>
                </a:solidFill>
              </a:defRPr>
            </a:lvl8pPr>
            <a:lvl9pPr marL="4031354" indent="0" algn="ctr">
              <a:buNone/>
              <a:defRPr>
                <a:solidFill>
                  <a:schemeClr val="tx1">
                    <a:tint val="75000"/>
                  </a:schemeClr>
                </a:solidFill>
              </a:defRPr>
            </a:lvl9pPr>
          </a:lstStyle>
          <a:p>
            <a:r>
              <a:rPr lang="ja-JP" altLang="en-US"/>
              <a:t>マスター サブタイトルの書式設定</a:t>
            </a:r>
            <a:endParaRPr lang="ja-JP" altLang="en-US" dirty="0"/>
          </a:p>
        </p:txBody>
      </p:sp>
      <p:sp>
        <p:nvSpPr>
          <p:cNvPr id="17" name="スライド番号プレースホルダ 5"/>
          <p:cNvSpPr>
            <a:spLocks noGrp="1"/>
          </p:cNvSpPr>
          <p:nvPr>
            <p:ph type="sldNum" sz="quarter" idx="10"/>
          </p:nvPr>
        </p:nvSpPr>
        <p:spPr>
          <a:xfrm>
            <a:off x="9067800" y="7245350"/>
            <a:ext cx="933450" cy="241300"/>
          </a:xfrm>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3FBBDB1A-569B-472A-B105-90172616DE15}" type="slidenum">
              <a:rPr lang="ja-JP" altLang="en-US"/>
              <a:pPr>
                <a:defRPr/>
              </a:pPr>
              <a:t>‹#›</a:t>
            </a:fld>
            <a:endParaRPr lang="ja-JP" altLang="en-US"/>
          </a:p>
        </p:txBody>
      </p:sp>
      <p:sp>
        <p:nvSpPr>
          <p:cNvPr id="18" name="日付プレースホルダ 3"/>
          <p:cNvSpPr>
            <a:spLocks noGrp="1"/>
          </p:cNvSpPr>
          <p:nvPr>
            <p:ph type="dt" sz="half"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C8C7AF74-C3D9-4F55-B817-DF567750856C}" type="datetime1">
              <a:rPr lang="ja-JP" altLang="en-US"/>
              <a:pPr>
                <a:defRPr/>
              </a:pPr>
              <a:t>2021/5/22</a:t>
            </a:fld>
            <a:endParaRPr lang="ja-JP" altLang="en-US"/>
          </a:p>
        </p:txBody>
      </p:sp>
      <p:sp>
        <p:nvSpPr>
          <p:cNvPr id="19" name="フッター プレースホルダ 4"/>
          <p:cNvSpPr>
            <a:spLocks noGrp="1"/>
          </p:cNvSpPr>
          <p:nvPr>
            <p:ph type="ftr"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Tree>
    <p:extLst>
      <p:ext uri="{BB962C8B-B14F-4D97-AF65-F5344CB8AC3E}">
        <p14:creationId xmlns:p14="http://schemas.microsoft.com/office/powerpoint/2010/main" val="42278914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7" name="タイトル プレースホルダ 1"/>
          <p:cNvSpPr>
            <a:spLocks noGrp="1"/>
          </p:cNvSpPr>
          <p:nvPr>
            <p:ph type="title"/>
          </p:nvPr>
        </p:nvSpPr>
        <p:spPr bwMode="auto">
          <a:xfrm>
            <a:off x="504031" y="78747"/>
            <a:ext cx="9025341" cy="708698"/>
          </a:xfrm>
          <a:prstGeom prst="rect">
            <a:avLst/>
          </a:prstGeom>
          <a:noFill/>
          <a:ln w="9525">
            <a:noFill/>
            <a:miter lim="800000"/>
            <a:headEnd/>
            <a:tailEnd/>
          </a:ln>
        </p:spPr>
        <p:txBody>
          <a:bodyPr/>
          <a:lstStyle/>
          <a:p>
            <a:pPr lvl="0"/>
            <a:r>
              <a:rPr lang="ja-JP" altLang="en-US"/>
              <a:t>マスター タイトルの書式設定</a:t>
            </a:r>
            <a:endParaRPr lang="ja-JP" altLang="en-US" dirty="0"/>
          </a:p>
        </p:txBody>
      </p:sp>
      <p:sp>
        <p:nvSpPr>
          <p:cNvPr id="8" name="テキスト プレースホルダ 2"/>
          <p:cNvSpPr>
            <a:spLocks noGrp="1"/>
          </p:cNvSpPr>
          <p:nvPr>
            <p:ph type="body" idx="1"/>
          </p:nvPr>
        </p:nvSpPr>
        <p:spPr bwMode="auto">
          <a:xfrm>
            <a:off x="504031" y="944941"/>
            <a:ext cx="9072563" cy="5729274"/>
          </a:xfrm>
          <a:prstGeom prst="rect">
            <a:avLst/>
          </a:prstGeom>
          <a:noFill/>
          <a:ln w="9525">
            <a:noFill/>
            <a:miter lim="800000"/>
            <a:headEnd/>
            <a:tailEnd/>
          </a:ln>
        </p:spPr>
        <p:txBody>
          <a:bodyPr/>
          <a:lstStyle>
            <a:lvl1pPr>
              <a:buClr>
                <a:schemeClr val="accent6"/>
              </a:buClr>
              <a:defRPr/>
            </a:lvl1pPr>
            <a:lvl2pPr>
              <a:buClr>
                <a:schemeClr val="accent6"/>
              </a:buClr>
              <a:buSzPct val="70000"/>
              <a:buFont typeface="Wingdings" pitchFamily="2" charset="2"/>
              <a:buChar char="l"/>
              <a:defRPr kumimoji="1" lang="ja-JP" altLang="en-US" sz="1800" kern="1200" dirty="0" smtClean="0">
                <a:solidFill>
                  <a:srgbClr val="1E1C11"/>
                </a:solidFill>
                <a:latin typeface="+mn-lt"/>
                <a:ea typeface="+mn-ea"/>
                <a:cs typeface="+mn-cs"/>
              </a:defRPr>
            </a:lvl2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42933862-90B0-4288-A82E-71AF4A66FEE6}" type="datetime1">
              <a:rPr lang="ja-JP" altLang="en-US"/>
              <a:pPr>
                <a:defRPr/>
              </a:pPr>
              <a:t>2021/5/22</a:t>
            </a:fld>
            <a:endParaRPr lang="ja-JP" altLang="en-US"/>
          </a:p>
        </p:txBody>
      </p:sp>
      <p:sp>
        <p:nvSpPr>
          <p:cNvPr id="5"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BDD9C7CC-42BB-4E4D-846A-80C5FFB95D61}" type="slidenum">
              <a:rPr lang="ja-JP" altLang="en-US"/>
              <a:pPr>
                <a:defRPr/>
              </a:pPr>
              <a:t>‹#›</a:t>
            </a:fld>
            <a:endParaRPr lang="ja-JP" altLang="en-US"/>
          </a:p>
        </p:txBody>
      </p:sp>
    </p:spTree>
    <p:extLst>
      <p:ext uri="{BB962C8B-B14F-4D97-AF65-F5344CB8AC3E}">
        <p14:creationId xmlns:p14="http://schemas.microsoft.com/office/powerpoint/2010/main" val="1201019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0" y="4857793"/>
            <a:ext cx="8568531" cy="1501435"/>
          </a:xfrm>
        </p:spPr>
        <p:txBody>
          <a:bodyPr anchor="t"/>
          <a:lstStyle>
            <a:lvl1pPr algn="l">
              <a:defRPr sz="44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96300" y="3204115"/>
            <a:ext cx="8568531" cy="1653678"/>
          </a:xfrm>
        </p:spPr>
        <p:txBody>
          <a:bodyPr anchor="b"/>
          <a:lstStyle>
            <a:lvl1pPr marL="0" indent="0">
              <a:buNone/>
              <a:defRPr sz="2200">
                <a:solidFill>
                  <a:schemeClr val="tx1">
                    <a:tint val="75000"/>
                  </a:schemeClr>
                </a:solidFill>
              </a:defRPr>
            </a:lvl1pPr>
            <a:lvl2pPr marL="503920" indent="0">
              <a:buNone/>
              <a:defRPr sz="2000">
                <a:solidFill>
                  <a:schemeClr val="tx1">
                    <a:tint val="75000"/>
                  </a:schemeClr>
                </a:solidFill>
              </a:defRPr>
            </a:lvl2pPr>
            <a:lvl3pPr marL="1007838" indent="0">
              <a:buNone/>
              <a:defRPr sz="1800">
                <a:solidFill>
                  <a:schemeClr val="tx1">
                    <a:tint val="75000"/>
                  </a:schemeClr>
                </a:solidFill>
              </a:defRPr>
            </a:lvl3pPr>
            <a:lvl4pPr marL="1511758" indent="0">
              <a:buNone/>
              <a:defRPr sz="1500">
                <a:solidFill>
                  <a:schemeClr val="tx1">
                    <a:tint val="75000"/>
                  </a:schemeClr>
                </a:solidFill>
              </a:defRPr>
            </a:lvl4pPr>
            <a:lvl5pPr marL="2015677" indent="0">
              <a:buNone/>
              <a:defRPr sz="1500">
                <a:solidFill>
                  <a:schemeClr val="tx1">
                    <a:tint val="75000"/>
                  </a:schemeClr>
                </a:solidFill>
              </a:defRPr>
            </a:lvl5pPr>
            <a:lvl6pPr marL="2519597" indent="0">
              <a:buNone/>
              <a:defRPr sz="1500">
                <a:solidFill>
                  <a:schemeClr val="tx1">
                    <a:tint val="75000"/>
                  </a:schemeClr>
                </a:solidFill>
              </a:defRPr>
            </a:lvl6pPr>
            <a:lvl7pPr marL="3023515" indent="0">
              <a:buNone/>
              <a:defRPr sz="1500">
                <a:solidFill>
                  <a:schemeClr val="tx1">
                    <a:tint val="75000"/>
                  </a:schemeClr>
                </a:solidFill>
              </a:defRPr>
            </a:lvl7pPr>
            <a:lvl8pPr marL="3527435" indent="0">
              <a:buNone/>
              <a:defRPr sz="1500">
                <a:solidFill>
                  <a:schemeClr val="tx1">
                    <a:tint val="75000"/>
                  </a:schemeClr>
                </a:solidFill>
              </a:defRPr>
            </a:lvl8pPr>
            <a:lvl9pPr marL="4031354" indent="0">
              <a:buNone/>
              <a:defRPr sz="1500">
                <a:solidFill>
                  <a:schemeClr val="tx1">
                    <a:tint val="75000"/>
                  </a:schemeClr>
                </a:solidFill>
              </a:defRPr>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6A67538F-94B2-4DF6-B3D2-2E039E7E85CA}" type="datetime1">
              <a:rPr lang="ja-JP" altLang="en-US"/>
              <a:pPr>
                <a:defRPr/>
              </a:pPr>
              <a:t>2021/5/22</a:t>
            </a:fld>
            <a:endParaRPr lang="ja-JP" altLang="en-US"/>
          </a:p>
        </p:txBody>
      </p:sp>
      <p:sp>
        <p:nvSpPr>
          <p:cNvPr id="5"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1730C9BC-E1CB-481C-BC7C-FF44998D38DC}" type="slidenum">
              <a:rPr lang="ja-JP" altLang="en-US"/>
              <a:pPr>
                <a:defRPr/>
              </a:pPr>
              <a:t>‹#›</a:t>
            </a:fld>
            <a:endParaRPr lang="ja-JP" altLang="en-US"/>
          </a:p>
        </p:txBody>
      </p:sp>
    </p:spTree>
    <p:extLst>
      <p:ext uri="{BB962C8B-B14F-4D97-AF65-F5344CB8AC3E}">
        <p14:creationId xmlns:p14="http://schemas.microsoft.com/office/powerpoint/2010/main" val="7937620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 2"/>
          <p:cNvSpPr>
            <a:spLocks noGrp="1"/>
          </p:cNvSpPr>
          <p:nvPr>
            <p:ph sz="half" idx="1"/>
          </p:nvPr>
        </p:nvSpPr>
        <p:spPr>
          <a:xfrm>
            <a:off x="504031" y="1763926"/>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24318" y="1763926"/>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29907A94-F474-4D2F-B94D-4E5744421F52}" type="datetime1">
              <a:rPr lang="ja-JP" altLang="en-US"/>
              <a:pPr>
                <a:defRPr/>
              </a:pPr>
              <a:t>2021/5/22</a:t>
            </a:fld>
            <a:endParaRPr lang="ja-JP" altLang="en-US"/>
          </a:p>
        </p:txBody>
      </p:sp>
      <p:sp>
        <p:nvSpPr>
          <p:cNvPr id="6"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E3CA0E76-E3B1-455A-BC0D-E7ADF500424E}" type="slidenum">
              <a:rPr lang="ja-JP" altLang="en-US"/>
              <a:pPr>
                <a:defRPr/>
              </a:pPr>
              <a:t>‹#›</a:t>
            </a:fld>
            <a:endParaRPr lang="ja-JP" altLang="en-US"/>
          </a:p>
        </p:txBody>
      </p:sp>
    </p:spTree>
    <p:extLst>
      <p:ext uri="{BB962C8B-B14F-4D97-AF65-F5344CB8AC3E}">
        <p14:creationId xmlns:p14="http://schemas.microsoft.com/office/powerpoint/2010/main" val="38984901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504031" y="1692179"/>
            <a:ext cx="4454027" cy="705219"/>
          </a:xfrm>
        </p:spPr>
        <p:txBody>
          <a:bodyPr anchor="b"/>
          <a:lstStyle>
            <a:lvl1pPr marL="0" indent="0">
              <a:buNone/>
              <a:defRPr sz="2600" b="1"/>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20818" y="1692179"/>
            <a:ext cx="4455776" cy="705219"/>
          </a:xfrm>
        </p:spPr>
        <p:txBody>
          <a:bodyPr anchor="b"/>
          <a:lstStyle>
            <a:lvl1pPr marL="0" indent="0">
              <a:buNone/>
              <a:defRPr sz="2600" b="1"/>
            </a:lvl1pPr>
            <a:lvl2pPr marL="503920" indent="0">
              <a:buNone/>
              <a:defRPr sz="2200" b="1"/>
            </a:lvl2pPr>
            <a:lvl3pPr marL="1007838" indent="0">
              <a:buNone/>
              <a:defRPr sz="2000" b="1"/>
            </a:lvl3pPr>
            <a:lvl4pPr marL="1511758" indent="0">
              <a:buNone/>
              <a:defRPr sz="1800" b="1"/>
            </a:lvl4pPr>
            <a:lvl5pPr marL="2015677" indent="0">
              <a:buNone/>
              <a:defRPr sz="1800" b="1"/>
            </a:lvl5pPr>
            <a:lvl6pPr marL="2519597" indent="0">
              <a:buNone/>
              <a:defRPr sz="1800" b="1"/>
            </a:lvl6pPr>
            <a:lvl7pPr marL="3023515" indent="0">
              <a:buNone/>
              <a:defRPr sz="1800" b="1"/>
            </a:lvl7pPr>
            <a:lvl8pPr marL="3527435" indent="0">
              <a:buNone/>
              <a:defRPr sz="1800" b="1"/>
            </a:lvl8pPr>
            <a:lvl9pPr marL="4031354" indent="0">
              <a:buNone/>
              <a:defRPr sz="18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03A03C10-70CD-4A13-866F-9F6BACBB0C04}" type="datetime1">
              <a:rPr lang="ja-JP" altLang="en-US"/>
              <a:pPr>
                <a:defRPr/>
              </a:pPr>
              <a:t>2021/5/22</a:t>
            </a:fld>
            <a:endParaRPr lang="ja-JP" altLang="en-US"/>
          </a:p>
        </p:txBody>
      </p:sp>
      <p:sp>
        <p:nvSpPr>
          <p:cNvPr id="8"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F3E8A8AA-54E4-4B6B-89FD-54C84E719D62}" type="slidenum">
              <a:rPr lang="ja-JP" altLang="en-US"/>
              <a:pPr>
                <a:defRPr/>
              </a:pPr>
              <a:t>‹#›</a:t>
            </a:fld>
            <a:endParaRPr lang="ja-JP" altLang="en-US"/>
          </a:p>
        </p:txBody>
      </p:sp>
    </p:spTree>
    <p:extLst>
      <p:ext uri="{BB962C8B-B14F-4D97-AF65-F5344CB8AC3E}">
        <p14:creationId xmlns:p14="http://schemas.microsoft.com/office/powerpoint/2010/main" val="37122393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014DD3A1-E745-42AD-964E-E073576ADFEE}" type="datetime1">
              <a:rPr lang="ja-JP" altLang="en-US"/>
              <a:pPr>
                <a:defRPr/>
              </a:pPr>
              <a:t>2021/5/22</a:t>
            </a:fld>
            <a:endParaRPr lang="ja-JP" altLang="en-US"/>
          </a:p>
        </p:txBody>
      </p:sp>
      <p:sp>
        <p:nvSpPr>
          <p:cNvPr id="4"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AB76A9EF-7709-4C9C-A0BC-5104529152D6}" type="slidenum">
              <a:rPr lang="ja-JP" altLang="en-US"/>
              <a:pPr>
                <a:defRPr/>
              </a:pPr>
              <a:t>‹#›</a:t>
            </a:fld>
            <a:endParaRPr lang="ja-JP" altLang="en-US"/>
          </a:p>
        </p:txBody>
      </p:sp>
    </p:spTree>
    <p:extLst>
      <p:ext uri="{BB962C8B-B14F-4D97-AF65-F5344CB8AC3E}">
        <p14:creationId xmlns:p14="http://schemas.microsoft.com/office/powerpoint/2010/main" val="118956928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C79E5E7D-27EF-4B0E-BD23-AE22E464354C}" type="datetime1">
              <a:rPr lang="ja-JP" altLang="en-US"/>
              <a:pPr>
                <a:defRPr/>
              </a:pPr>
              <a:t>2021/5/22</a:t>
            </a:fld>
            <a:endParaRPr lang="ja-JP" altLang="en-US"/>
          </a:p>
        </p:txBody>
      </p:sp>
      <p:sp>
        <p:nvSpPr>
          <p:cNvPr id="3"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773B4BF8-CAAF-44F2-A081-FD838A03C77C}" type="slidenum">
              <a:rPr lang="ja-JP" altLang="en-US"/>
              <a:pPr>
                <a:defRPr/>
              </a:pPr>
              <a:t>‹#›</a:t>
            </a:fld>
            <a:endParaRPr lang="ja-JP" altLang="en-US"/>
          </a:p>
        </p:txBody>
      </p:sp>
    </p:spTree>
    <p:extLst>
      <p:ext uri="{BB962C8B-B14F-4D97-AF65-F5344CB8AC3E}">
        <p14:creationId xmlns:p14="http://schemas.microsoft.com/office/powerpoint/2010/main" val="244501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0" y="4857795"/>
            <a:ext cx="8568531" cy="1501435"/>
          </a:xfrm>
        </p:spPr>
        <p:txBody>
          <a:bodyPr anchor="t"/>
          <a:lstStyle>
            <a:lvl1pPr algn="l">
              <a:defRPr sz="44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96300" y="3204117"/>
            <a:ext cx="8568531" cy="1653678"/>
          </a:xfrm>
        </p:spPr>
        <p:txBody>
          <a:bodyPr anchor="b"/>
          <a:lstStyle>
            <a:lvl1pPr marL="0" indent="0">
              <a:buNone/>
              <a:defRPr sz="2200">
                <a:solidFill>
                  <a:schemeClr val="tx1">
                    <a:tint val="75000"/>
                  </a:schemeClr>
                </a:solidFill>
              </a:defRPr>
            </a:lvl1pPr>
            <a:lvl2pPr marL="503816" indent="0">
              <a:buNone/>
              <a:defRPr sz="2000">
                <a:solidFill>
                  <a:schemeClr val="tx1">
                    <a:tint val="75000"/>
                  </a:schemeClr>
                </a:solidFill>
              </a:defRPr>
            </a:lvl2pPr>
            <a:lvl3pPr marL="1007630" indent="0">
              <a:buNone/>
              <a:defRPr sz="1800">
                <a:solidFill>
                  <a:schemeClr val="tx1">
                    <a:tint val="75000"/>
                  </a:schemeClr>
                </a:solidFill>
              </a:defRPr>
            </a:lvl3pPr>
            <a:lvl4pPr marL="1511445" indent="0">
              <a:buNone/>
              <a:defRPr sz="1500">
                <a:solidFill>
                  <a:schemeClr val="tx1">
                    <a:tint val="75000"/>
                  </a:schemeClr>
                </a:solidFill>
              </a:defRPr>
            </a:lvl4pPr>
            <a:lvl5pPr marL="2015259" indent="0">
              <a:buNone/>
              <a:defRPr sz="1500">
                <a:solidFill>
                  <a:schemeClr val="tx1">
                    <a:tint val="75000"/>
                  </a:schemeClr>
                </a:solidFill>
              </a:defRPr>
            </a:lvl5pPr>
            <a:lvl6pPr marL="2519074" indent="0">
              <a:buNone/>
              <a:defRPr sz="1500">
                <a:solidFill>
                  <a:schemeClr val="tx1">
                    <a:tint val="75000"/>
                  </a:schemeClr>
                </a:solidFill>
              </a:defRPr>
            </a:lvl6pPr>
            <a:lvl7pPr marL="3022888" indent="0">
              <a:buNone/>
              <a:defRPr sz="1500">
                <a:solidFill>
                  <a:schemeClr val="tx1">
                    <a:tint val="75000"/>
                  </a:schemeClr>
                </a:solidFill>
              </a:defRPr>
            </a:lvl7pPr>
            <a:lvl8pPr marL="3526703" indent="0">
              <a:buNone/>
              <a:defRPr sz="1500">
                <a:solidFill>
                  <a:schemeClr val="tx1">
                    <a:tint val="75000"/>
                  </a:schemeClr>
                </a:solidFill>
              </a:defRPr>
            </a:lvl8pPr>
            <a:lvl9pPr marL="4030518" indent="0">
              <a:buNone/>
              <a:defRPr sz="1500">
                <a:solidFill>
                  <a:schemeClr val="tx1">
                    <a:tint val="75000"/>
                  </a:schemeClr>
                </a:solidFill>
              </a:defRPr>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lvl1pPr>
              <a:defRPr/>
            </a:lvl1pPr>
          </a:lstStyle>
          <a:p>
            <a:pPr>
              <a:defRPr/>
            </a:pPr>
            <a:endParaRPr lang="en-US"/>
          </a:p>
        </p:txBody>
      </p:sp>
      <p:sp>
        <p:nvSpPr>
          <p:cNvPr id="5" name="フッター プレースホルダ 4"/>
          <p:cNvSpPr>
            <a:spLocks noGrp="1"/>
          </p:cNvSpPr>
          <p:nvPr>
            <p:ph type="ftr" sz="quarter" idx="11"/>
          </p:nvPr>
        </p:nvSpPr>
        <p:spPr/>
        <p:txBody>
          <a:bodyPr/>
          <a:lstStyle>
            <a:lvl1pPr>
              <a:defRPr/>
            </a:lvl1pPr>
          </a:lstStyle>
          <a:p>
            <a:pPr>
              <a:defRPr/>
            </a:pPr>
            <a:endParaRPr lang="en-US"/>
          </a:p>
        </p:txBody>
      </p:sp>
      <p:sp>
        <p:nvSpPr>
          <p:cNvPr id="6" name="スライド番号プレースホルダ 5"/>
          <p:cNvSpPr>
            <a:spLocks noGrp="1"/>
          </p:cNvSpPr>
          <p:nvPr>
            <p:ph type="sldNum" sz="quarter" idx="12"/>
          </p:nvPr>
        </p:nvSpPr>
        <p:spPr/>
        <p:txBody>
          <a:bodyPr/>
          <a:lstStyle>
            <a:lvl1pPr>
              <a:defRPr/>
            </a:lvl1pPr>
          </a:lstStyle>
          <a:p>
            <a:pPr>
              <a:defRPr/>
            </a:pPr>
            <a:fld id="{17F707FD-7A55-4580-92C0-D7E1027A4683}" type="slidenum">
              <a:rPr lang="en-US"/>
              <a:pPr>
                <a:defRPr/>
              </a:pPr>
              <a:t>‹#›</a:t>
            </a:fld>
            <a:endParaRPr lang="en-US"/>
          </a:p>
        </p:txBody>
      </p:sp>
    </p:spTree>
    <p:extLst>
      <p:ext uri="{BB962C8B-B14F-4D97-AF65-F5344CB8AC3E}">
        <p14:creationId xmlns:p14="http://schemas.microsoft.com/office/powerpoint/2010/main" val="35380539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3" y="300987"/>
            <a:ext cx="3316456" cy="1280945"/>
          </a:xfrm>
        </p:spPr>
        <p:txBody>
          <a:bodyPr/>
          <a:lstStyle>
            <a:lvl1pPr algn="l">
              <a:defRPr sz="2200" b="1"/>
            </a:lvl1pPr>
          </a:lstStyle>
          <a:p>
            <a:r>
              <a:rPr lang="ja-JP" altLang="en-US"/>
              <a:t>マスター タイトルの書式設定</a:t>
            </a:r>
          </a:p>
        </p:txBody>
      </p:sp>
      <p:sp>
        <p:nvSpPr>
          <p:cNvPr id="3" name="コンテンツ プレースホルダ 2"/>
          <p:cNvSpPr>
            <a:spLocks noGrp="1"/>
          </p:cNvSpPr>
          <p:nvPr>
            <p:ph idx="1"/>
          </p:nvPr>
        </p:nvSpPr>
        <p:spPr>
          <a:xfrm>
            <a:off x="3941246" y="300989"/>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4033" y="1581934"/>
            <a:ext cx="3316456" cy="5171028"/>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ja-JP" altLang="en-US"/>
              <a:t>マスター テキストの書式設定</a:t>
            </a:r>
          </a:p>
        </p:txBody>
      </p:sp>
      <p:sp>
        <p:nvSpPr>
          <p:cNvPr id="5"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13E6AEEF-D690-460D-88F5-D5617F338383}" type="datetime1">
              <a:rPr lang="ja-JP" altLang="en-US"/>
              <a:pPr>
                <a:defRPr/>
              </a:pPr>
              <a:t>2021/5/22</a:t>
            </a:fld>
            <a:endParaRPr lang="ja-JP" altLang="en-US"/>
          </a:p>
        </p:txBody>
      </p:sp>
      <p:sp>
        <p:nvSpPr>
          <p:cNvPr id="6"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503E4367-6B79-4EDB-8174-C9AF8D46DE79}" type="slidenum">
              <a:rPr lang="ja-JP" altLang="en-US"/>
              <a:pPr>
                <a:defRPr/>
              </a:pPr>
              <a:t>‹#›</a:t>
            </a:fld>
            <a:endParaRPr lang="ja-JP" altLang="en-US"/>
          </a:p>
        </p:txBody>
      </p:sp>
    </p:spTree>
    <p:extLst>
      <p:ext uri="{BB962C8B-B14F-4D97-AF65-F5344CB8AC3E}">
        <p14:creationId xmlns:p14="http://schemas.microsoft.com/office/powerpoint/2010/main" val="28958143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873" y="5291772"/>
            <a:ext cx="6048375" cy="624724"/>
          </a:xfrm>
        </p:spPr>
        <p:txBody>
          <a:bodyPr/>
          <a:lstStyle>
            <a:lvl1pPr algn="l">
              <a:defRPr sz="2200" b="1"/>
            </a:lvl1pPr>
          </a:lstStyle>
          <a:p>
            <a:r>
              <a:rPr lang="ja-JP" altLang="en-US"/>
              <a:t>マスター タイトルの書式設定</a:t>
            </a:r>
          </a:p>
        </p:txBody>
      </p:sp>
      <p:sp>
        <p:nvSpPr>
          <p:cNvPr id="3" name="図プレースホルダ 2"/>
          <p:cNvSpPr>
            <a:spLocks noGrp="1"/>
          </p:cNvSpPr>
          <p:nvPr>
            <p:ph type="pic" idx="1"/>
          </p:nvPr>
        </p:nvSpPr>
        <p:spPr>
          <a:xfrm>
            <a:off x="1975873" y="675471"/>
            <a:ext cx="6048375" cy="4535805"/>
          </a:xfrm>
        </p:spPr>
        <p:txBody>
          <a:bodyPr rtlCol="0">
            <a:normAutofit/>
          </a:bodyPr>
          <a:lstStyle>
            <a:lvl1pPr marL="0" indent="0">
              <a:buNone/>
              <a:defRPr sz="3500"/>
            </a:lvl1pPr>
            <a:lvl2pPr marL="503920" indent="0">
              <a:buNone/>
              <a:defRPr sz="3100"/>
            </a:lvl2pPr>
            <a:lvl3pPr marL="1007838" indent="0">
              <a:buNone/>
              <a:defRPr sz="2600"/>
            </a:lvl3pPr>
            <a:lvl4pPr marL="1511758" indent="0">
              <a:buNone/>
              <a:defRPr sz="2200"/>
            </a:lvl4pPr>
            <a:lvl5pPr marL="2015677" indent="0">
              <a:buNone/>
              <a:defRPr sz="2200"/>
            </a:lvl5pPr>
            <a:lvl6pPr marL="2519597" indent="0">
              <a:buNone/>
              <a:defRPr sz="2200"/>
            </a:lvl6pPr>
            <a:lvl7pPr marL="3023515" indent="0">
              <a:buNone/>
              <a:defRPr sz="2200"/>
            </a:lvl7pPr>
            <a:lvl8pPr marL="3527435" indent="0">
              <a:buNone/>
              <a:defRPr sz="2200"/>
            </a:lvl8pPr>
            <a:lvl9pPr marL="4031354" indent="0">
              <a:buNone/>
              <a:defRPr sz="2200"/>
            </a:lvl9pPr>
          </a:lstStyle>
          <a:p>
            <a:pPr lvl="0"/>
            <a:r>
              <a:rPr lang="ja-JP" altLang="en-US" noProof="0"/>
              <a:t>アイコンをクリックして図を追加</a:t>
            </a:r>
            <a:endParaRPr lang="ja-JP" altLang="en-US" noProof="0" dirty="0"/>
          </a:p>
        </p:txBody>
      </p:sp>
      <p:sp>
        <p:nvSpPr>
          <p:cNvPr id="4" name="テキスト プレースホルダ 3"/>
          <p:cNvSpPr>
            <a:spLocks noGrp="1"/>
          </p:cNvSpPr>
          <p:nvPr>
            <p:ph type="body" sz="half" idx="2"/>
          </p:nvPr>
        </p:nvSpPr>
        <p:spPr>
          <a:xfrm>
            <a:off x="1975873" y="5916496"/>
            <a:ext cx="6048375" cy="887211"/>
          </a:xfrm>
        </p:spPr>
        <p:txBody>
          <a:bodyPr/>
          <a:lstStyle>
            <a:lvl1pPr marL="0" indent="0">
              <a:buNone/>
              <a:defRPr sz="1500"/>
            </a:lvl1pPr>
            <a:lvl2pPr marL="503920" indent="0">
              <a:buNone/>
              <a:defRPr sz="1300"/>
            </a:lvl2pPr>
            <a:lvl3pPr marL="1007838" indent="0">
              <a:buNone/>
              <a:defRPr sz="1100"/>
            </a:lvl3pPr>
            <a:lvl4pPr marL="1511758" indent="0">
              <a:buNone/>
              <a:defRPr sz="1000"/>
            </a:lvl4pPr>
            <a:lvl5pPr marL="2015677" indent="0">
              <a:buNone/>
              <a:defRPr sz="1000"/>
            </a:lvl5pPr>
            <a:lvl6pPr marL="2519597" indent="0">
              <a:buNone/>
              <a:defRPr sz="1000"/>
            </a:lvl6pPr>
            <a:lvl7pPr marL="3023515" indent="0">
              <a:buNone/>
              <a:defRPr sz="1000"/>
            </a:lvl7pPr>
            <a:lvl8pPr marL="3527435" indent="0">
              <a:buNone/>
              <a:defRPr sz="1000"/>
            </a:lvl8pPr>
            <a:lvl9pPr marL="4031354" indent="0">
              <a:buNone/>
              <a:defRPr sz="1000"/>
            </a:lvl9pPr>
          </a:lstStyle>
          <a:p>
            <a:pPr lvl="0"/>
            <a:r>
              <a:rPr lang="ja-JP" altLang="en-US"/>
              <a:t>マスター テキストの書式設定</a:t>
            </a:r>
          </a:p>
        </p:txBody>
      </p:sp>
      <p:sp>
        <p:nvSpPr>
          <p:cNvPr id="5"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3071F3B7-DE5E-41ED-8E6C-A05C26E10C37}" type="datetime1">
              <a:rPr lang="ja-JP" altLang="en-US"/>
              <a:pPr>
                <a:defRPr/>
              </a:pPr>
              <a:t>2021/5/22</a:t>
            </a:fld>
            <a:endParaRPr lang="ja-JP" altLang="en-US"/>
          </a:p>
        </p:txBody>
      </p:sp>
      <p:sp>
        <p:nvSpPr>
          <p:cNvPr id="6"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22A35788-47FF-4AF8-96BA-40952722F3BA}" type="slidenum">
              <a:rPr lang="ja-JP" altLang="en-US"/>
              <a:pPr>
                <a:defRPr/>
              </a:pPr>
              <a:t>‹#›</a:t>
            </a:fld>
            <a:endParaRPr lang="ja-JP" altLang="en-US"/>
          </a:p>
        </p:txBody>
      </p:sp>
    </p:spTree>
    <p:extLst>
      <p:ext uri="{BB962C8B-B14F-4D97-AF65-F5344CB8AC3E}">
        <p14:creationId xmlns:p14="http://schemas.microsoft.com/office/powerpoint/2010/main" val="14578395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ED9A61F7-BE2A-43B1-9825-6B43A7A09305}" type="datetime1">
              <a:rPr lang="ja-JP" altLang="en-US"/>
              <a:pPr>
                <a:defRPr/>
              </a:pPr>
              <a:t>2021/5/22</a:t>
            </a:fld>
            <a:endParaRPr lang="ja-JP" altLang="en-US"/>
          </a:p>
        </p:txBody>
      </p:sp>
      <p:sp>
        <p:nvSpPr>
          <p:cNvPr id="5"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850FDECC-B5D3-449C-A36F-35821FE8DA13}" type="slidenum">
              <a:rPr lang="ja-JP" altLang="en-US"/>
              <a:pPr>
                <a:defRPr/>
              </a:pPr>
              <a:t>‹#›</a:t>
            </a:fld>
            <a:endParaRPr lang="ja-JP" altLang="en-US"/>
          </a:p>
        </p:txBody>
      </p:sp>
    </p:spTree>
    <p:extLst>
      <p:ext uri="{BB962C8B-B14F-4D97-AF65-F5344CB8AC3E}">
        <p14:creationId xmlns:p14="http://schemas.microsoft.com/office/powerpoint/2010/main" val="42612822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4" y="302739"/>
            <a:ext cx="2268141" cy="645022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504031" y="302739"/>
            <a:ext cx="6636411"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B4364450-1EB7-479E-8236-F2AA79F96969}" type="datetime1">
              <a:rPr lang="ja-JP" altLang="en-US"/>
              <a:pPr>
                <a:defRPr/>
              </a:pPr>
              <a:t>2021/5/22</a:t>
            </a:fld>
            <a:endParaRPr lang="ja-JP" altLang="en-US"/>
          </a:p>
        </p:txBody>
      </p:sp>
      <p:sp>
        <p:nvSpPr>
          <p:cNvPr id="5" name="フッター プレースホルダ 4"/>
          <p:cNvSpPr>
            <a:spLocks noGrp="1"/>
          </p:cNvSpPr>
          <p:nvPr>
            <p:ph type="ftr" sz="quarter" idx="11"/>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defTabSz="445949" hangingPunct="0">
              <a:lnSpc>
                <a:spcPct val="93000"/>
              </a:lnSpc>
              <a:buClr>
                <a:srgbClr val="000000"/>
              </a:buClr>
              <a:buSzPct val="100000"/>
              <a:buFont typeface="Times New Roman" pitchFamily="16" charset="0"/>
              <a:buNone/>
              <a:defRPr kumimoji="0"/>
            </a:lvl1pPr>
          </a:lstStyle>
          <a:p>
            <a:pPr>
              <a:defRPr/>
            </a:pPr>
            <a:fld id="{D3CCC0C1-9DCC-4D50-BD39-290036E3FB74}" type="slidenum">
              <a:rPr lang="ja-JP" altLang="en-US"/>
              <a:pPr>
                <a:defRPr/>
              </a:pPr>
              <a:t>‹#›</a:t>
            </a:fld>
            <a:endParaRPr lang="ja-JP" altLang="en-US"/>
          </a:p>
        </p:txBody>
      </p:sp>
    </p:spTree>
    <p:extLst>
      <p:ext uri="{BB962C8B-B14F-4D97-AF65-F5344CB8AC3E}">
        <p14:creationId xmlns:p14="http://schemas.microsoft.com/office/powerpoint/2010/main" val="10197750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pic>
        <p:nvPicPr>
          <p:cNvPr id="2050" name="Picture 2" descr="C:\Users\Koichiro ICHIKI\Dropbox\320_cafe_RoCA\600_広報PR\logo\CAFERoCABlue.png"/>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665190"/>
            <a:ext cx="10080625" cy="7559675"/>
          </a:xfrm>
          <a:prstGeom prst="rect">
            <a:avLst/>
          </a:prstGeom>
          <a:noFill/>
          <a:extLst>
            <a:ext uri="{909E8E84-426E-40dd-AFC4-6F175D3DCCD1}">
              <a14:hiddenFill xmlns="" xmlns:a14="http://schemas.microsoft.com/office/drawing/2010/main">
                <a:solidFill>
                  <a:srgbClr val="FFFFFF"/>
                </a:solidFill>
              </a14:hiddenFill>
            </a:ext>
          </a:extLst>
        </p:spPr>
      </p:pic>
      <p:sp>
        <p:nvSpPr>
          <p:cNvPr id="20" name="タイトル 1"/>
          <p:cNvSpPr>
            <a:spLocks noGrp="1"/>
          </p:cNvSpPr>
          <p:nvPr>
            <p:ph type="ctrTitle"/>
          </p:nvPr>
        </p:nvSpPr>
        <p:spPr>
          <a:xfrm>
            <a:off x="756047" y="2348400"/>
            <a:ext cx="8568531" cy="1620430"/>
          </a:xfrm>
        </p:spPr>
        <p:txBody>
          <a:bodyPr/>
          <a:lstStyle>
            <a:lvl1pPr>
              <a:defRPr sz="3500">
                <a:solidFill>
                  <a:schemeClr val="bg1"/>
                </a:solidFill>
                <a:latin typeface="Arial" pitchFamily="34" charset="0"/>
                <a:cs typeface="Arial" pitchFamily="34" charset="0"/>
              </a:defRPr>
            </a:lvl1pPr>
          </a:lstStyle>
          <a:p>
            <a:r>
              <a:rPr lang="ja-JP" altLang="en-US"/>
              <a:t>マスター タイトルの書式設定</a:t>
            </a:r>
            <a:endParaRPr lang="ja-JP" altLang="en-US" dirty="0"/>
          </a:p>
        </p:txBody>
      </p:sp>
      <p:sp>
        <p:nvSpPr>
          <p:cNvPr id="21" name="サブタイトル 2"/>
          <p:cNvSpPr>
            <a:spLocks noGrp="1"/>
          </p:cNvSpPr>
          <p:nvPr>
            <p:ph type="subTitle" idx="1"/>
          </p:nvPr>
        </p:nvSpPr>
        <p:spPr>
          <a:xfrm>
            <a:off x="1512094" y="4488562"/>
            <a:ext cx="7056438" cy="1727171"/>
          </a:xfr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100794" tIns="19841" rIns="100794" bIns="50397" numCol="1" anchor="t" anchorCtr="0" compatLnSpc="1">
            <a:prstTxWarp prst="textNoShape">
              <a:avLst/>
            </a:prstTxWarp>
          </a:bodyPr>
          <a:lstStyle>
            <a:lvl1pPr>
              <a:defRPr lang="ja-JP" altLang="en-US" sz="2600" dirty="0">
                <a:solidFill>
                  <a:schemeClr val="bg1"/>
                </a:solidFill>
                <a:latin typeface="+mn-lt"/>
                <a:cs typeface="+mn-cs"/>
              </a:defRPr>
            </a:lvl1pPr>
          </a:lstStyle>
          <a:p>
            <a:pPr marL="0" lvl="0" indent="0">
              <a:lnSpc>
                <a:spcPct val="104000"/>
              </a:lnSpc>
              <a:buClr>
                <a:schemeClr val="accent1"/>
              </a:buClr>
              <a:buNone/>
            </a:pPr>
            <a:r>
              <a:rPr lang="ja-JP" altLang="en-US" dirty="0"/>
              <a:t>マスター サブタイトルの書式設定</a:t>
            </a:r>
          </a:p>
        </p:txBody>
      </p:sp>
      <p:sp>
        <p:nvSpPr>
          <p:cNvPr id="22" name="スライド番号プレースホルダ 5"/>
          <p:cNvSpPr>
            <a:spLocks noGrp="1"/>
          </p:cNvSpPr>
          <p:nvPr>
            <p:ph type="sldNum" sz="quarter" idx="10"/>
          </p:nvPr>
        </p:nvSpPr>
        <p:spPr>
          <a:xfrm>
            <a:off x="9067313" y="7244689"/>
            <a:ext cx="934558" cy="241490"/>
          </a:xfrm>
          <a:prstGeom prst="rect">
            <a:avLst/>
          </a:prstGeom>
        </p:spPr>
        <p:txBody>
          <a:bodyPr/>
          <a:lstStyle>
            <a:lvl1pPr>
              <a:defRPr smtClean="0"/>
            </a:lvl1pPr>
          </a:lstStyle>
          <a:p>
            <a:fld id="{5A54663C-AD46-4FD1-95E0-DEC1E5CA04C7}" type="slidenum">
              <a:rPr lang="ja-JP" altLang="en-US">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
        <p:nvSpPr>
          <p:cNvPr id="23" name="日付プレースホルダ 3"/>
          <p:cNvSpPr>
            <a:spLocks noGrp="1"/>
          </p:cNvSpPr>
          <p:nvPr>
            <p:ph type="dt" sz="half" idx="11"/>
          </p:nvPr>
        </p:nvSpPr>
        <p:spPr>
          <a:xfrm>
            <a:off x="1626809" y="7242939"/>
            <a:ext cx="1123570" cy="243239"/>
          </a:xfrm>
          <a:prstGeom prst="rect">
            <a:avLst/>
          </a:prstGeom>
        </p:spPr>
        <p:txBody>
          <a:bodyPr/>
          <a:lstStyle>
            <a:lvl1pPr>
              <a:defRPr smtClean="0"/>
            </a:lvl1pPr>
          </a:lstStyle>
          <a:p>
            <a:fld id="{351A9A8D-5ED9-4938-97CF-25328ECBED79}" type="datetime1">
              <a:rPr lang="ja-JP" altLang="en-US">
                <a:solidFill>
                  <a:prstClr val="black">
                    <a:tint val="75000"/>
                  </a:prstClr>
                </a:solidFill>
                <a:latin typeface="Calibri"/>
                <a:ea typeface="ＭＳ Ｐゴシック"/>
              </a:rPr>
              <a:pPr/>
              <a:t>2021/5/22</a:t>
            </a:fld>
            <a:endParaRPr lang="ja-JP" altLang="en-US" dirty="0">
              <a:solidFill>
                <a:prstClr val="black">
                  <a:tint val="75000"/>
                </a:prstClr>
              </a:solidFill>
              <a:latin typeface="Calibri"/>
              <a:ea typeface="ＭＳ Ｐゴシック"/>
            </a:endParaRPr>
          </a:p>
        </p:txBody>
      </p:sp>
      <p:sp>
        <p:nvSpPr>
          <p:cNvPr id="24" name="フッター プレースホルダ 4"/>
          <p:cNvSpPr>
            <a:spLocks noGrp="1"/>
          </p:cNvSpPr>
          <p:nvPr>
            <p:ph type="ftr" sz="quarter" idx="12"/>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0407980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7" name="タイトル プレースホルダ 1"/>
          <p:cNvSpPr>
            <a:spLocks noGrp="1"/>
          </p:cNvSpPr>
          <p:nvPr>
            <p:ph type="title"/>
          </p:nvPr>
        </p:nvSpPr>
        <p:spPr bwMode="auto">
          <a:xfrm>
            <a:off x="504031" y="78747"/>
            <a:ext cx="9025341" cy="843573"/>
          </a:xfrm>
          <a:prstGeom prst="rect">
            <a:avLst/>
          </a:prstGeom>
          <a:noFill/>
          <a:ln w="9525">
            <a:noFill/>
            <a:miter lim="800000"/>
            <a:headEnd/>
            <a:tailEnd/>
          </a:ln>
        </p:spPr>
        <p:txBody>
          <a:bodyPr/>
          <a:lstStyle>
            <a:lvl1pPr>
              <a:defRPr sz="2400"/>
            </a:lvl1pPr>
          </a:lstStyle>
          <a:p>
            <a:pPr lvl="0"/>
            <a:r>
              <a:rPr lang="ja-JP" altLang="en-US"/>
              <a:t>マスター タイトルの書式設定</a:t>
            </a:r>
            <a:endParaRPr lang="ja-JP" altLang="en-US" dirty="0"/>
          </a:p>
        </p:txBody>
      </p:sp>
      <p:sp>
        <p:nvSpPr>
          <p:cNvPr id="4"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9F26B7A5-B19D-4EED-9C61-221646118335}" type="datetime1">
              <a:rPr lang="ja-JP" altLang="en-US" smtClean="0">
                <a:solidFill>
                  <a:prstClr val="black">
                    <a:tint val="75000"/>
                  </a:prstClr>
                </a:solidFill>
                <a:latin typeface="Calibri"/>
                <a:ea typeface="ＭＳ Ｐゴシック"/>
              </a:rPr>
              <a:pPr/>
              <a:t>2021/5/22</a:t>
            </a:fld>
            <a:endParaRPr lang="ja-JP" altLang="en-US" dirty="0">
              <a:solidFill>
                <a:prstClr val="black">
                  <a:tint val="75000"/>
                </a:prstClr>
              </a:solidFill>
              <a:latin typeface="Calibri"/>
              <a:ea typeface="ＭＳ Ｐゴシック"/>
            </a:endParaRPr>
          </a:p>
        </p:txBody>
      </p:sp>
      <p:sp>
        <p:nvSpPr>
          <p:cNvPr id="5"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
        <p:nvSpPr>
          <p:cNvPr id="9" name="テキスト プレースホルダ 2"/>
          <p:cNvSpPr>
            <a:spLocks noGrp="1"/>
          </p:cNvSpPr>
          <p:nvPr>
            <p:ph idx="1"/>
          </p:nvPr>
        </p:nvSpPr>
        <p:spPr bwMode="auto">
          <a:xfrm>
            <a:off x="504031" y="1103711"/>
            <a:ext cx="9072563" cy="1723621"/>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3389100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a:xfrm>
            <a:off x="2658798" y="79375"/>
            <a:ext cx="6870543" cy="842945"/>
          </a:xfrm>
        </p:spPr>
        <p:txBody>
          <a:bodyPr/>
          <a:lstStyle/>
          <a:p>
            <a:r>
              <a:rPr kumimoji="1" lang="ja-JP" altLang="en-US" dirty="0"/>
              <a:t>マスター タイトルの書式設定</a:t>
            </a:r>
          </a:p>
        </p:txBody>
      </p:sp>
      <p:sp>
        <p:nvSpPr>
          <p:cNvPr id="3" name="日付プレースホルダー 2"/>
          <p:cNvSpPr>
            <a:spLocks noGrp="1"/>
          </p:cNvSpPr>
          <p:nvPr>
            <p:ph type="dt" sz="half" idx="10"/>
          </p:nvPr>
        </p:nvSpPr>
        <p:spPr>
          <a:xfrm>
            <a:off x="5901339" y="7242939"/>
            <a:ext cx="1123570" cy="243239"/>
          </a:xfrm>
          <a:prstGeom prst="rect">
            <a:avLst/>
          </a:prstGeom>
        </p:spPr>
        <p:txBody>
          <a:bodyPr/>
          <a:lstStyle/>
          <a:p>
            <a:fld id="{804CCD8A-94FD-4579-84CD-C42600469C33}" type="datetime1">
              <a:rPr lang="ja-JP" altLang="en-US">
                <a:solidFill>
                  <a:prstClr val="black">
                    <a:tint val="75000"/>
                  </a:prstClr>
                </a:solidFill>
                <a:latin typeface="Calibri"/>
                <a:ea typeface="ＭＳ Ｐゴシック"/>
              </a:rPr>
              <a:pPr/>
              <a:t>2021/5/22</a:t>
            </a:fld>
            <a:endParaRPr lang="ja-JP" altLang="en-US" dirty="0">
              <a:solidFill>
                <a:prstClr val="black">
                  <a:tint val="75000"/>
                </a:prstClr>
              </a:solidFill>
              <a:latin typeface="Calibri"/>
              <a:ea typeface="ＭＳ Ｐゴシック"/>
            </a:endParaRPr>
          </a:p>
        </p:txBody>
      </p:sp>
      <p:sp>
        <p:nvSpPr>
          <p:cNvPr id="4" name="フッター プレースホルダー 3"/>
          <p:cNvSpPr>
            <a:spLocks noGrp="1"/>
          </p:cNvSpPr>
          <p:nvPr>
            <p:ph type="ftr" sz="quarter" idx="11"/>
          </p:nvPr>
        </p:nvSpPr>
        <p:spPr>
          <a:xfrm>
            <a:off x="1626808" y="7242939"/>
            <a:ext cx="3192198" cy="243239"/>
          </a:xfrm>
          <a:prstGeom prst="rect">
            <a:avLst/>
          </a:prstGeom>
        </p:spPr>
        <p:txBody>
          <a:bodyPr/>
          <a:lstStyle/>
          <a:p>
            <a:endParaRPr lang="ja-JP" altLang="en-US" dirty="0">
              <a:solidFill>
                <a:prstClr val="black">
                  <a:tint val="75000"/>
                </a:prstClr>
              </a:solidFill>
              <a:latin typeface="Calibri"/>
              <a:ea typeface="ＭＳ Ｐゴシック"/>
            </a:endParaRPr>
          </a:p>
        </p:txBody>
      </p:sp>
      <p:sp>
        <p:nvSpPr>
          <p:cNvPr id="5" name="スライド番号プレースホルダー 4"/>
          <p:cNvSpPr>
            <a:spLocks noGrp="1"/>
          </p:cNvSpPr>
          <p:nvPr>
            <p:ph type="sldNum" sz="quarter" idx="12"/>
          </p:nvPr>
        </p:nvSpPr>
        <p:spPr>
          <a:xfrm>
            <a:off x="4910347" y="7244689"/>
            <a:ext cx="945059" cy="241490"/>
          </a:xfrm>
          <a:prstGeom prst="rect">
            <a:avLst/>
          </a:prstGeom>
        </p:spPr>
        <p:txBody>
          <a:bodyPr/>
          <a:lstStyle>
            <a:lvl1pPr algn="ct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
        <p:nvSpPr>
          <p:cNvPr id="6" name="テキスト プレースホルダ 2"/>
          <p:cNvSpPr>
            <a:spLocks noGrp="1"/>
          </p:cNvSpPr>
          <p:nvPr>
            <p:ph idx="1"/>
          </p:nvPr>
        </p:nvSpPr>
        <p:spPr bwMode="auto">
          <a:xfrm>
            <a:off x="2658798" y="1103711"/>
            <a:ext cx="6917796" cy="1723621"/>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 name="テキスト プレースホルダ 2"/>
          <p:cNvSpPr>
            <a:spLocks noGrp="1"/>
          </p:cNvSpPr>
          <p:nvPr>
            <p:ph idx="13"/>
          </p:nvPr>
        </p:nvSpPr>
        <p:spPr bwMode="auto">
          <a:xfrm>
            <a:off x="277283" y="1090802"/>
            <a:ext cx="2302131" cy="1736529"/>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4934086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96300" y="4857792"/>
            <a:ext cx="8568531" cy="1501435"/>
          </a:xfrm>
        </p:spPr>
        <p:txBody>
          <a:bodyPr anchor="t"/>
          <a:lstStyle>
            <a:lvl1pPr algn="l">
              <a:defRPr sz="44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96300" y="3204114"/>
            <a:ext cx="8568531" cy="1653678"/>
          </a:xfrm>
        </p:spPr>
        <p:txBody>
          <a:bodyPr anchor="b"/>
          <a:lstStyle>
            <a:lvl1pPr marL="0" indent="0">
              <a:buNone/>
              <a:defRPr sz="2200">
                <a:solidFill>
                  <a:schemeClr val="tx1">
                    <a:tint val="75000"/>
                  </a:schemeClr>
                </a:solidFill>
              </a:defRPr>
            </a:lvl1pPr>
            <a:lvl2pPr marL="503972" indent="0">
              <a:buNone/>
              <a:defRPr sz="2000">
                <a:solidFill>
                  <a:schemeClr val="tx1">
                    <a:tint val="75000"/>
                  </a:schemeClr>
                </a:solidFill>
              </a:defRPr>
            </a:lvl2pPr>
            <a:lvl3pPr marL="1007943" indent="0">
              <a:buNone/>
              <a:defRPr sz="1800">
                <a:solidFill>
                  <a:schemeClr val="tx1">
                    <a:tint val="75000"/>
                  </a:schemeClr>
                </a:solidFill>
              </a:defRPr>
            </a:lvl3pPr>
            <a:lvl4pPr marL="1511915" indent="0">
              <a:buNone/>
              <a:defRPr sz="1500">
                <a:solidFill>
                  <a:schemeClr val="tx1">
                    <a:tint val="75000"/>
                  </a:schemeClr>
                </a:solidFill>
              </a:defRPr>
            </a:lvl4pPr>
            <a:lvl5pPr marL="2015886" indent="0">
              <a:buNone/>
              <a:defRPr sz="1500">
                <a:solidFill>
                  <a:schemeClr val="tx1">
                    <a:tint val="75000"/>
                  </a:schemeClr>
                </a:solidFill>
              </a:defRPr>
            </a:lvl5pPr>
            <a:lvl6pPr marL="2519858" indent="0">
              <a:buNone/>
              <a:defRPr sz="1500">
                <a:solidFill>
                  <a:schemeClr val="tx1">
                    <a:tint val="75000"/>
                  </a:schemeClr>
                </a:solidFill>
              </a:defRPr>
            </a:lvl6pPr>
            <a:lvl7pPr marL="3023829" indent="0">
              <a:buNone/>
              <a:defRPr sz="1500">
                <a:solidFill>
                  <a:schemeClr val="tx1">
                    <a:tint val="75000"/>
                  </a:schemeClr>
                </a:solidFill>
              </a:defRPr>
            </a:lvl7pPr>
            <a:lvl8pPr marL="3527801" indent="0">
              <a:buNone/>
              <a:defRPr sz="1500">
                <a:solidFill>
                  <a:schemeClr val="tx1">
                    <a:tint val="75000"/>
                  </a:schemeClr>
                </a:solidFill>
              </a:defRPr>
            </a:lvl8pPr>
            <a:lvl9pPr marL="4031772" indent="0">
              <a:buNone/>
              <a:defRPr sz="1500">
                <a:solidFill>
                  <a:schemeClr val="tx1">
                    <a:tint val="75000"/>
                  </a:schemeClr>
                </a:solidFill>
              </a:defRPr>
            </a:lvl9pPr>
          </a:lstStyle>
          <a:p>
            <a:pPr lvl="0"/>
            <a:r>
              <a:rPr lang="ja-JP" altLang="en-US" dirty="0"/>
              <a:t>マスター テキストの書式設定</a:t>
            </a:r>
          </a:p>
        </p:txBody>
      </p:sp>
      <p:sp>
        <p:nvSpPr>
          <p:cNvPr id="4"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F7DEBA09-E374-49DF-A323-1C551DCC418C}" type="datetime1">
              <a:rPr lang="ja-JP" altLang="en-US" smtClean="0">
                <a:solidFill>
                  <a:prstClr val="black">
                    <a:tint val="75000"/>
                  </a:prstClr>
                </a:solidFill>
                <a:latin typeface="Calibri"/>
                <a:ea typeface="ＭＳ Ｐゴシック"/>
              </a:rPr>
              <a:pPr/>
              <a:t>2021/5/22</a:t>
            </a:fld>
            <a:endParaRPr lang="ja-JP" altLang="en-US" dirty="0">
              <a:solidFill>
                <a:prstClr val="black">
                  <a:tint val="75000"/>
                </a:prstClr>
              </a:solidFill>
              <a:latin typeface="Calibri"/>
              <a:ea typeface="ＭＳ Ｐゴシック"/>
            </a:endParaRPr>
          </a:p>
        </p:txBody>
      </p:sp>
      <p:sp>
        <p:nvSpPr>
          <p:cNvPr id="5"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0623442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 2"/>
          <p:cNvSpPr>
            <a:spLocks noGrp="1"/>
          </p:cNvSpPr>
          <p:nvPr>
            <p:ph sz="half" idx="1"/>
          </p:nvPr>
        </p:nvSpPr>
        <p:spPr>
          <a:xfrm>
            <a:off x="504031" y="1763925"/>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24318" y="1763925"/>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04E2F3E8-5C17-4D77-8E61-31B96EF40DF6}" type="datetime1">
              <a:rPr lang="ja-JP" altLang="en-US" smtClean="0">
                <a:solidFill>
                  <a:prstClr val="black">
                    <a:tint val="75000"/>
                  </a:prstClr>
                </a:solidFill>
                <a:latin typeface="Calibri"/>
                <a:ea typeface="ＭＳ Ｐゴシック"/>
              </a:rPr>
              <a:pPr/>
              <a:t>2021/5/22</a:t>
            </a:fld>
            <a:endParaRPr lang="ja-JP" altLang="en-US" dirty="0">
              <a:solidFill>
                <a:prstClr val="black">
                  <a:tint val="75000"/>
                </a:prstClr>
              </a:solidFill>
              <a:latin typeface="Calibri"/>
              <a:ea typeface="ＭＳ Ｐゴシック"/>
            </a:endParaRPr>
          </a:p>
        </p:txBody>
      </p:sp>
      <p:sp>
        <p:nvSpPr>
          <p:cNvPr id="6"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7"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4848032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504031" y="1692178"/>
            <a:ext cx="4454027"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20818" y="1692178"/>
            <a:ext cx="4455776" cy="705219"/>
          </a:xfrm>
        </p:spPr>
        <p:txBody>
          <a:bodyPr anchor="b"/>
          <a:lstStyle>
            <a:lvl1pPr marL="0" indent="0">
              <a:buNone/>
              <a:defRPr sz="2600" b="1"/>
            </a:lvl1pPr>
            <a:lvl2pPr marL="503972" indent="0">
              <a:buNone/>
              <a:defRPr sz="2200" b="1"/>
            </a:lvl2pPr>
            <a:lvl3pPr marL="1007943" indent="0">
              <a:buNone/>
              <a:defRPr sz="2000" b="1"/>
            </a:lvl3pPr>
            <a:lvl4pPr marL="1511915" indent="0">
              <a:buNone/>
              <a:defRPr sz="1800" b="1"/>
            </a:lvl4pPr>
            <a:lvl5pPr marL="2015886" indent="0">
              <a:buNone/>
              <a:defRPr sz="1800" b="1"/>
            </a:lvl5pPr>
            <a:lvl6pPr marL="2519858" indent="0">
              <a:buNone/>
              <a:defRPr sz="1800" b="1"/>
            </a:lvl6pPr>
            <a:lvl7pPr marL="3023829" indent="0">
              <a:buNone/>
              <a:defRPr sz="1800" b="1"/>
            </a:lvl7pPr>
            <a:lvl8pPr marL="3527801" indent="0">
              <a:buNone/>
              <a:defRPr sz="1800" b="1"/>
            </a:lvl8pPr>
            <a:lvl9pPr marL="4031772" indent="0">
              <a:buNone/>
              <a:defRPr sz="18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84A789E5-192C-4D75-A045-FC9816BCBB2F}" type="datetime1">
              <a:rPr lang="ja-JP" altLang="en-US" smtClean="0">
                <a:solidFill>
                  <a:prstClr val="black">
                    <a:tint val="75000"/>
                  </a:prstClr>
                </a:solidFill>
                <a:latin typeface="Calibri"/>
                <a:ea typeface="ＭＳ Ｐゴシック"/>
              </a:rPr>
              <a:pPr/>
              <a:t>2021/5/22</a:t>
            </a:fld>
            <a:endParaRPr lang="ja-JP" altLang="en-US" dirty="0">
              <a:solidFill>
                <a:prstClr val="black">
                  <a:tint val="75000"/>
                </a:prstClr>
              </a:solidFill>
              <a:latin typeface="Calibri"/>
              <a:ea typeface="ＭＳ Ｐゴシック"/>
            </a:endParaRPr>
          </a:p>
        </p:txBody>
      </p:sp>
      <p:sp>
        <p:nvSpPr>
          <p:cNvPr id="8"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9"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4058902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endParaRPr lang="ja-JP" altLang="en-US" dirty="0"/>
          </a:p>
        </p:txBody>
      </p:sp>
      <p:sp>
        <p:nvSpPr>
          <p:cNvPr id="3" name="コンテンツ プレースホルダ 2"/>
          <p:cNvSpPr>
            <a:spLocks noGrp="1"/>
          </p:cNvSpPr>
          <p:nvPr>
            <p:ph sz="half" idx="1"/>
          </p:nvPr>
        </p:nvSpPr>
        <p:spPr>
          <a:xfrm>
            <a:off x="504031" y="1763928"/>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124318" y="1763928"/>
            <a:ext cx="4452276" cy="4989036"/>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p>
        </p:txBody>
      </p:sp>
      <p:sp>
        <p:nvSpPr>
          <p:cNvPr id="7" name="スライド番号プレースホルダ 5"/>
          <p:cNvSpPr>
            <a:spLocks noGrp="1"/>
          </p:cNvSpPr>
          <p:nvPr>
            <p:ph type="sldNum" sz="quarter" idx="12"/>
          </p:nvPr>
        </p:nvSpPr>
        <p:spPr/>
        <p:txBody>
          <a:bodyPr/>
          <a:lstStyle>
            <a:lvl1pPr>
              <a:defRPr/>
            </a:lvl1pPr>
          </a:lstStyle>
          <a:p>
            <a:pPr>
              <a:defRPr/>
            </a:pPr>
            <a:fld id="{96A13EF7-A5E3-434B-99B3-A7A15C9DB5EB}" type="slidenum">
              <a:rPr lang="en-US"/>
              <a:pPr>
                <a:defRPr/>
              </a:pPr>
              <a:t>‹#›</a:t>
            </a:fld>
            <a:endParaRPr lang="en-US"/>
          </a:p>
        </p:txBody>
      </p:sp>
    </p:spTree>
    <p:extLst>
      <p:ext uri="{BB962C8B-B14F-4D97-AF65-F5344CB8AC3E}">
        <p14:creationId xmlns:p14="http://schemas.microsoft.com/office/powerpoint/2010/main" val="32271589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B8CE1F40-3444-4A75-8C06-3AC04B2AA673}" type="datetime1">
              <a:rPr lang="ja-JP" altLang="en-US" smtClean="0">
                <a:solidFill>
                  <a:prstClr val="black">
                    <a:tint val="75000"/>
                  </a:prstClr>
                </a:solidFill>
                <a:latin typeface="Calibri"/>
                <a:ea typeface="ＭＳ Ｐゴシック"/>
              </a:rPr>
              <a:pPr/>
              <a:t>2021/5/22</a:t>
            </a:fld>
            <a:endParaRPr lang="ja-JP" altLang="en-US" dirty="0">
              <a:solidFill>
                <a:prstClr val="black">
                  <a:tint val="75000"/>
                </a:prstClr>
              </a:solidFill>
              <a:latin typeface="Calibri"/>
              <a:ea typeface="ＭＳ Ｐゴシック"/>
            </a:endParaRPr>
          </a:p>
        </p:txBody>
      </p:sp>
      <p:sp>
        <p:nvSpPr>
          <p:cNvPr id="4"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5"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96902999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65516C0F-63C4-486A-8181-C91497D13A4B}" type="datetime1">
              <a:rPr lang="ja-JP" altLang="en-US" smtClean="0">
                <a:solidFill>
                  <a:prstClr val="black">
                    <a:tint val="75000"/>
                  </a:prstClr>
                </a:solidFill>
                <a:latin typeface="Calibri"/>
                <a:ea typeface="ＭＳ Ｐゴシック"/>
              </a:rPr>
              <a:pPr/>
              <a:t>2021/5/22</a:t>
            </a:fld>
            <a:endParaRPr lang="ja-JP" altLang="en-US" dirty="0">
              <a:solidFill>
                <a:prstClr val="black">
                  <a:tint val="75000"/>
                </a:prstClr>
              </a:solidFill>
              <a:latin typeface="Calibri"/>
              <a:ea typeface="ＭＳ Ｐゴシック"/>
            </a:endParaRPr>
          </a:p>
        </p:txBody>
      </p:sp>
      <p:sp>
        <p:nvSpPr>
          <p:cNvPr id="3"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4"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400267145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2" y="300987"/>
            <a:ext cx="3316456" cy="1280945"/>
          </a:xfrm>
        </p:spPr>
        <p:txBody>
          <a:bodyPr/>
          <a:lstStyle>
            <a:lvl1pPr algn="l">
              <a:defRPr sz="2200" b="1"/>
            </a:lvl1pPr>
          </a:lstStyle>
          <a:p>
            <a:r>
              <a:rPr lang="ja-JP" altLang="en-US"/>
              <a:t>マスター タイトルの書式設定</a:t>
            </a:r>
          </a:p>
        </p:txBody>
      </p:sp>
      <p:sp>
        <p:nvSpPr>
          <p:cNvPr id="3" name="コンテンツ プレースホルダ 2"/>
          <p:cNvSpPr>
            <a:spLocks noGrp="1"/>
          </p:cNvSpPr>
          <p:nvPr>
            <p:ph idx="1"/>
          </p:nvPr>
        </p:nvSpPr>
        <p:spPr>
          <a:xfrm>
            <a:off x="3941245" y="300988"/>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4032" y="1581933"/>
            <a:ext cx="3316456" cy="5171028"/>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ja-JP" altLang="en-US"/>
              <a:t>マスター テキストの書式設定</a:t>
            </a:r>
          </a:p>
        </p:txBody>
      </p:sp>
      <p:sp>
        <p:nvSpPr>
          <p:cNvPr id="5"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A23775D4-B2D9-42FF-9B0C-98A9561E67A2}" type="datetime1">
              <a:rPr lang="ja-JP" altLang="en-US" smtClean="0">
                <a:solidFill>
                  <a:prstClr val="black">
                    <a:tint val="75000"/>
                  </a:prstClr>
                </a:solidFill>
                <a:latin typeface="Calibri"/>
                <a:ea typeface="ＭＳ Ｐゴシック"/>
              </a:rPr>
              <a:pPr/>
              <a:t>2021/5/22</a:t>
            </a:fld>
            <a:endParaRPr lang="ja-JP" altLang="en-US" dirty="0">
              <a:solidFill>
                <a:prstClr val="black">
                  <a:tint val="75000"/>
                </a:prstClr>
              </a:solidFill>
              <a:latin typeface="Calibri"/>
              <a:ea typeface="ＭＳ Ｐゴシック"/>
            </a:endParaRPr>
          </a:p>
        </p:txBody>
      </p:sp>
      <p:sp>
        <p:nvSpPr>
          <p:cNvPr id="6"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7"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8243997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873" y="5291772"/>
            <a:ext cx="6048375" cy="624724"/>
          </a:xfrm>
        </p:spPr>
        <p:txBody>
          <a:bodyPr/>
          <a:lstStyle>
            <a:lvl1pPr algn="l">
              <a:defRPr sz="2200" b="1"/>
            </a:lvl1pPr>
          </a:lstStyle>
          <a:p>
            <a:r>
              <a:rPr lang="ja-JP" altLang="en-US"/>
              <a:t>マスター タイトルの書式設定</a:t>
            </a:r>
          </a:p>
        </p:txBody>
      </p:sp>
      <p:sp>
        <p:nvSpPr>
          <p:cNvPr id="3" name="図プレースホルダ 2"/>
          <p:cNvSpPr>
            <a:spLocks noGrp="1"/>
          </p:cNvSpPr>
          <p:nvPr>
            <p:ph type="pic" idx="1"/>
          </p:nvPr>
        </p:nvSpPr>
        <p:spPr>
          <a:xfrm>
            <a:off x="1975873" y="675471"/>
            <a:ext cx="6048375" cy="4535805"/>
          </a:xfrm>
        </p:spPr>
        <p:txBody>
          <a:bodyPr rtlCol="0">
            <a:normAutofit/>
          </a:bodyPr>
          <a:lstStyle>
            <a:lvl1pPr marL="0" indent="0">
              <a:buNone/>
              <a:defRPr sz="3500"/>
            </a:lvl1pPr>
            <a:lvl2pPr marL="503972" indent="0">
              <a:buNone/>
              <a:defRPr sz="3100"/>
            </a:lvl2pPr>
            <a:lvl3pPr marL="1007943" indent="0">
              <a:buNone/>
              <a:defRPr sz="2600"/>
            </a:lvl3pPr>
            <a:lvl4pPr marL="1511915" indent="0">
              <a:buNone/>
              <a:defRPr sz="2200"/>
            </a:lvl4pPr>
            <a:lvl5pPr marL="2015886" indent="0">
              <a:buNone/>
              <a:defRPr sz="2200"/>
            </a:lvl5pPr>
            <a:lvl6pPr marL="2519858" indent="0">
              <a:buNone/>
              <a:defRPr sz="2200"/>
            </a:lvl6pPr>
            <a:lvl7pPr marL="3023829" indent="0">
              <a:buNone/>
              <a:defRPr sz="2200"/>
            </a:lvl7pPr>
            <a:lvl8pPr marL="3527801" indent="0">
              <a:buNone/>
              <a:defRPr sz="2200"/>
            </a:lvl8pPr>
            <a:lvl9pPr marL="4031772" indent="0">
              <a:buNone/>
              <a:defRPr sz="2200"/>
            </a:lvl9pPr>
          </a:lstStyle>
          <a:p>
            <a:pPr lvl="0"/>
            <a:r>
              <a:rPr lang="ja-JP" altLang="en-US" noProof="0" dirty="0"/>
              <a:t>アイコンをクリックして図を追加</a:t>
            </a:r>
          </a:p>
        </p:txBody>
      </p:sp>
      <p:sp>
        <p:nvSpPr>
          <p:cNvPr id="4" name="テキスト プレースホルダ 3"/>
          <p:cNvSpPr>
            <a:spLocks noGrp="1"/>
          </p:cNvSpPr>
          <p:nvPr>
            <p:ph type="body" sz="half" idx="2"/>
          </p:nvPr>
        </p:nvSpPr>
        <p:spPr>
          <a:xfrm>
            <a:off x="1975873" y="5916496"/>
            <a:ext cx="6048375" cy="887211"/>
          </a:xfrm>
        </p:spPr>
        <p:txBody>
          <a:bodyPr/>
          <a:lstStyle>
            <a:lvl1pPr marL="0" indent="0">
              <a:buNone/>
              <a:defRPr sz="1500"/>
            </a:lvl1pPr>
            <a:lvl2pPr marL="503972" indent="0">
              <a:buNone/>
              <a:defRPr sz="1300"/>
            </a:lvl2pPr>
            <a:lvl3pPr marL="1007943" indent="0">
              <a:buNone/>
              <a:defRPr sz="1100"/>
            </a:lvl3pPr>
            <a:lvl4pPr marL="1511915" indent="0">
              <a:buNone/>
              <a:defRPr sz="1000"/>
            </a:lvl4pPr>
            <a:lvl5pPr marL="2015886" indent="0">
              <a:buNone/>
              <a:defRPr sz="1000"/>
            </a:lvl5pPr>
            <a:lvl6pPr marL="2519858" indent="0">
              <a:buNone/>
              <a:defRPr sz="1000"/>
            </a:lvl6pPr>
            <a:lvl7pPr marL="3023829" indent="0">
              <a:buNone/>
              <a:defRPr sz="1000"/>
            </a:lvl7pPr>
            <a:lvl8pPr marL="3527801" indent="0">
              <a:buNone/>
              <a:defRPr sz="1000"/>
            </a:lvl8pPr>
            <a:lvl9pPr marL="4031772" indent="0">
              <a:buNone/>
              <a:defRPr sz="1000"/>
            </a:lvl9pPr>
          </a:lstStyle>
          <a:p>
            <a:pPr lvl="0"/>
            <a:r>
              <a:rPr lang="ja-JP" altLang="en-US"/>
              <a:t>マスター テキストの書式設定</a:t>
            </a:r>
          </a:p>
        </p:txBody>
      </p:sp>
      <p:sp>
        <p:nvSpPr>
          <p:cNvPr id="5"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741E5349-CD72-484E-B148-9101D41AA1C7}" type="datetime1">
              <a:rPr lang="ja-JP" altLang="en-US" smtClean="0">
                <a:solidFill>
                  <a:prstClr val="black">
                    <a:tint val="75000"/>
                  </a:prstClr>
                </a:solidFill>
                <a:latin typeface="Calibri"/>
                <a:ea typeface="ＭＳ Ｐゴシック"/>
              </a:rPr>
              <a:pPr/>
              <a:t>2021/5/22</a:t>
            </a:fld>
            <a:endParaRPr lang="ja-JP" altLang="en-US" dirty="0">
              <a:solidFill>
                <a:prstClr val="black">
                  <a:tint val="75000"/>
                </a:prstClr>
              </a:solidFill>
              <a:latin typeface="Calibri"/>
              <a:ea typeface="ＭＳ Ｐゴシック"/>
            </a:endParaRPr>
          </a:p>
        </p:txBody>
      </p:sp>
      <p:sp>
        <p:nvSpPr>
          <p:cNvPr id="6"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7"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3352878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4DCBDD87-559A-4D91-8C59-609BCDF74340}" type="datetime1">
              <a:rPr lang="ja-JP" altLang="en-US" smtClean="0">
                <a:solidFill>
                  <a:prstClr val="black">
                    <a:tint val="75000"/>
                  </a:prstClr>
                </a:solidFill>
                <a:latin typeface="Calibri"/>
                <a:ea typeface="ＭＳ Ｐゴシック"/>
              </a:rPr>
              <a:pPr/>
              <a:t>2021/5/22</a:t>
            </a:fld>
            <a:endParaRPr lang="ja-JP" altLang="en-US" dirty="0">
              <a:solidFill>
                <a:prstClr val="black">
                  <a:tint val="75000"/>
                </a:prstClr>
              </a:solidFill>
              <a:latin typeface="Calibri"/>
              <a:ea typeface="ＭＳ Ｐゴシック"/>
            </a:endParaRPr>
          </a:p>
        </p:txBody>
      </p:sp>
      <p:sp>
        <p:nvSpPr>
          <p:cNvPr id="5"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186174006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08453" y="302738"/>
            <a:ext cx="2268141" cy="645022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504031" y="302738"/>
            <a:ext cx="6636411" cy="645022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1626809" y="7242939"/>
            <a:ext cx="1123570" cy="243239"/>
          </a:xfrm>
          <a:prstGeom prst="rect">
            <a:avLst/>
          </a:prstGeom>
        </p:spPr>
        <p:txBody>
          <a:bodyPr/>
          <a:lstStyle>
            <a:lvl1pPr>
              <a:defRPr/>
            </a:lvl1pPr>
          </a:lstStyle>
          <a:p>
            <a:fld id="{397CB769-6AE6-4451-BE09-E6B7FF600C8C}" type="datetime1">
              <a:rPr lang="ja-JP" altLang="en-US" smtClean="0">
                <a:solidFill>
                  <a:prstClr val="black">
                    <a:tint val="75000"/>
                  </a:prstClr>
                </a:solidFill>
                <a:latin typeface="Calibri"/>
                <a:ea typeface="ＭＳ Ｐゴシック"/>
              </a:rPr>
              <a:pPr/>
              <a:t>2021/5/22</a:t>
            </a:fld>
            <a:endParaRPr lang="ja-JP" altLang="en-US" dirty="0">
              <a:solidFill>
                <a:prstClr val="black">
                  <a:tint val="75000"/>
                </a:prstClr>
              </a:solidFill>
              <a:latin typeface="Calibri"/>
              <a:ea typeface="ＭＳ Ｐゴシック"/>
            </a:endParaRPr>
          </a:p>
        </p:txBody>
      </p:sp>
      <p:sp>
        <p:nvSpPr>
          <p:cNvPr id="5" name="フッター プレースホルダ 4"/>
          <p:cNvSpPr>
            <a:spLocks noGrp="1"/>
          </p:cNvSpPr>
          <p:nvPr>
            <p:ph type="ftr" sz="quarter" idx="11"/>
          </p:nvPr>
        </p:nvSpPr>
        <p:spPr>
          <a:xfrm>
            <a:off x="2800720" y="7242939"/>
            <a:ext cx="3192198" cy="243239"/>
          </a:xfrm>
          <a:prstGeom prst="rect">
            <a:avLst/>
          </a:prstGeom>
        </p:spPr>
        <p:txBody>
          <a:bodyPr/>
          <a:lstStyle>
            <a:lvl1pPr>
              <a:defRPr/>
            </a:lvl1pPr>
          </a:lstStyle>
          <a:p>
            <a:endParaRPr lang="ja-JP" altLang="en-US" dirty="0">
              <a:solidFill>
                <a:prstClr val="black">
                  <a:tint val="75000"/>
                </a:prstClr>
              </a:solidFill>
              <a:latin typeface="Calibri"/>
              <a:ea typeface="ＭＳ Ｐゴシック"/>
            </a:endParaRPr>
          </a:p>
        </p:txBody>
      </p:sp>
      <p:sp>
        <p:nvSpPr>
          <p:cNvPr id="6" name="スライド番号プレースホルダ 5"/>
          <p:cNvSpPr>
            <a:spLocks noGrp="1"/>
          </p:cNvSpPr>
          <p:nvPr>
            <p:ph type="sldNum" sz="quarter" idx="12"/>
          </p:nvPr>
        </p:nvSpPr>
        <p:spPr>
          <a:xfrm>
            <a:off x="6079849" y="7244689"/>
            <a:ext cx="945059" cy="241490"/>
          </a:xfrm>
          <a:prstGeom prst="rect">
            <a:avLst/>
          </a:prstGeom>
        </p:spPr>
        <p:txBody>
          <a:bodyPr/>
          <a:lstStyle>
            <a:lvl1pPr>
              <a:defRPr/>
            </a:lvl1pPr>
          </a:lstStyle>
          <a:p>
            <a:fld id="{5A54663C-AD46-4FD1-95E0-DEC1E5CA04C7}" type="slidenum">
              <a:rPr lang="ja-JP" altLang="en-US" smtClean="0">
                <a:solidFill>
                  <a:prstClr val="black">
                    <a:tint val="75000"/>
                  </a:prstClr>
                </a:solidFill>
                <a:latin typeface="Calibri"/>
                <a:ea typeface="ＭＳ Ｐゴシック"/>
              </a:rPr>
              <a:pPr/>
              <a:t>‹#›</a:t>
            </a:fld>
            <a:endParaRPr lang="ja-JP" altLang="en-US" dirty="0">
              <a:solidFill>
                <a:prstClr val="black">
                  <a:tint val="75000"/>
                </a:prstClr>
              </a:solidFill>
              <a:latin typeface="Calibri"/>
              <a:ea typeface="ＭＳ Ｐゴシック"/>
            </a:endParaRPr>
          </a:p>
        </p:txBody>
      </p:sp>
    </p:spTree>
    <p:extLst>
      <p:ext uri="{BB962C8B-B14F-4D97-AF65-F5344CB8AC3E}">
        <p14:creationId xmlns:p14="http://schemas.microsoft.com/office/powerpoint/2010/main" val="2294268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504031" y="1692179"/>
            <a:ext cx="4454027" cy="705219"/>
          </a:xfrm>
        </p:spPr>
        <p:txBody>
          <a:bodyPr anchor="b"/>
          <a:lstStyle>
            <a:lvl1pPr marL="0" indent="0">
              <a:buNone/>
              <a:defRPr sz="2600" b="1"/>
            </a:lvl1pPr>
            <a:lvl2pPr marL="503816" indent="0">
              <a:buNone/>
              <a:defRPr sz="2200" b="1"/>
            </a:lvl2pPr>
            <a:lvl3pPr marL="1007630" indent="0">
              <a:buNone/>
              <a:defRPr sz="2000" b="1"/>
            </a:lvl3pPr>
            <a:lvl4pPr marL="1511445" indent="0">
              <a:buNone/>
              <a:defRPr sz="1800" b="1"/>
            </a:lvl4pPr>
            <a:lvl5pPr marL="2015259" indent="0">
              <a:buNone/>
              <a:defRPr sz="1800" b="1"/>
            </a:lvl5pPr>
            <a:lvl6pPr marL="2519074" indent="0">
              <a:buNone/>
              <a:defRPr sz="1800" b="1"/>
            </a:lvl6pPr>
            <a:lvl7pPr marL="3022888" indent="0">
              <a:buNone/>
              <a:defRPr sz="1800" b="1"/>
            </a:lvl7pPr>
            <a:lvl8pPr marL="3526703" indent="0">
              <a:buNone/>
              <a:defRPr sz="1800" b="1"/>
            </a:lvl8pPr>
            <a:lvl9pPr marL="4030518" indent="0">
              <a:buNone/>
              <a:defRPr sz="18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504031" y="2397397"/>
            <a:ext cx="4454027"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120818" y="1692179"/>
            <a:ext cx="4455776" cy="705219"/>
          </a:xfrm>
        </p:spPr>
        <p:txBody>
          <a:bodyPr anchor="b"/>
          <a:lstStyle>
            <a:lvl1pPr marL="0" indent="0">
              <a:buNone/>
              <a:defRPr sz="2600" b="1"/>
            </a:lvl1pPr>
            <a:lvl2pPr marL="503816" indent="0">
              <a:buNone/>
              <a:defRPr sz="2200" b="1"/>
            </a:lvl2pPr>
            <a:lvl3pPr marL="1007630" indent="0">
              <a:buNone/>
              <a:defRPr sz="2000" b="1"/>
            </a:lvl3pPr>
            <a:lvl4pPr marL="1511445" indent="0">
              <a:buNone/>
              <a:defRPr sz="1800" b="1"/>
            </a:lvl4pPr>
            <a:lvl5pPr marL="2015259" indent="0">
              <a:buNone/>
              <a:defRPr sz="1800" b="1"/>
            </a:lvl5pPr>
            <a:lvl6pPr marL="2519074" indent="0">
              <a:buNone/>
              <a:defRPr sz="1800" b="1"/>
            </a:lvl6pPr>
            <a:lvl7pPr marL="3022888" indent="0">
              <a:buNone/>
              <a:defRPr sz="1800" b="1"/>
            </a:lvl7pPr>
            <a:lvl8pPr marL="3526703" indent="0">
              <a:buNone/>
              <a:defRPr sz="1800" b="1"/>
            </a:lvl8pPr>
            <a:lvl9pPr marL="4030518" indent="0">
              <a:buNone/>
              <a:defRPr sz="18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5120818" y="2397397"/>
            <a:ext cx="4455776" cy="4355563"/>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endParaRPr lang="en-US"/>
          </a:p>
        </p:txBody>
      </p:sp>
      <p:sp>
        <p:nvSpPr>
          <p:cNvPr id="8" name="フッター プレースホルダ 4"/>
          <p:cNvSpPr>
            <a:spLocks noGrp="1"/>
          </p:cNvSpPr>
          <p:nvPr>
            <p:ph type="ftr" sz="quarter" idx="11"/>
          </p:nvPr>
        </p:nvSpPr>
        <p:spPr/>
        <p:txBody>
          <a:bodyPr/>
          <a:lstStyle>
            <a:lvl1pPr>
              <a:defRPr/>
            </a:lvl1pPr>
          </a:lstStyle>
          <a:p>
            <a:pPr>
              <a:defRPr/>
            </a:pPr>
            <a:endParaRPr lang="en-US"/>
          </a:p>
        </p:txBody>
      </p:sp>
      <p:sp>
        <p:nvSpPr>
          <p:cNvPr id="9" name="スライド番号プレースホルダ 5"/>
          <p:cNvSpPr>
            <a:spLocks noGrp="1"/>
          </p:cNvSpPr>
          <p:nvPr>
            <p:ph type="sldNum" sz="quarter" idx="12"/>
          </p:nvPr>
        </p:nvSpPr>
        <p:spPr/>
        <p:txBody>
          <a:bodyPr/>
          <a:lstStyle>
            <a:lvl1pPr>
              <a:defRPr/>
            </a:lvl1pPr>
          </a:lstStyle>
          <a:p>
            <a:pPr>
              <a:defRPr/>
            </a:pPr>
            <a:fld id="{DBEBFD7F-C62C-4AE0-B58D-B09F18E020CA}" type="slidenum">
              <a:rPr lang="en-US"/>
              <a:pPr>
                <a:defRPr/>
              </a:pPr>
              <a:t>‹#›</a:t>
            </a:fld>
            <a:endParaRPr lang="en-US"/>
          </a:p>
        </p:txBody>
      </p:sp>
    </p:spTree>
    <p:extLst>
      <p:ext uri="{BB962C8B-B14F-4D97-AF65-F5344CB8AC3E}">
        <p14:creationId xmlns:p14="http://schemas.microsoft.com/office/powerpoint/2010/main" val="809132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3"/>
          <p:cNvSpPr>
            <a:spLocks noGrp="1"/>
          </p:cNvSpPr>
          <p:nvPr>
            <p:ph type="dt" sz="half" idx="10"/>
          </p:nvPr>
        </p:nvSpPr>
        <p:spPr/>
        <p:txBody>
          <a:bodyPr/>
          <a:lstStyle>
            <a:lvl1pPr>
              <a:defRPr/>
            </a:lvl1pPr>
          </a:lstStyle>
          <a:p>
            <a:pPr>
              <a:defRPr/>
            </a:pPr>
            <a:endParaRPr lang="en-US"/>
          </a:p>
        </p:txBody>
      </p:sp>
      <p:sp>
        <p:nvSpPr>
          <p:cNvPr id="4" name="フッター プレースホルダ 4"/>
          <p:cNvSpPr>
            <a:spLocks noGrp="1"/>
          </p:cNvSpPr>
          <p:nvPr>
            <p:ph type="ftr" sz="quarter" idx="11"/>
          </p:nvPr>
        </p:nvSpPr>
        <p:spPr/>
        <p:txBody>
          <a:bodyPr/>
          <a:lstStyle>
            <a:lvl1pPr>
              <a:defRPr/>
            </a:lvl1pPr>
          </a:lstStyle>
          <a:p>
            <a:pPr>
              <a:defRPr/>
            </a:pPr>
            <a:endParaRPr lang="en-US"/>
          </a:p>
        </p:txBody>
      </p:sp>
      <p:sp>
        <p:nvSpPr>
          <p:cNvPr id="5" name="スライド番号プレースホルダ 5"/>
          <p:cNvSpPr>
            <a:spLocks noGrp="1"/>
          </p:cNvSpPr>
          <p:nvPr>
            <p:ph type="sldNum" sz="quarter" idx="12"/>
          </p:nvPr>
        </p:nvSpPr>
        <p:spPr/>
        <p:txBody>
          <a:bodyPr/>
          <a:lstStyle>
            <a:lvl1pPr>
              <a:defRPr/>
            </a:lvl1pPr>
          </a:lstStyle>
          <a:p>
            <a:pPr>
              <a:defRPr/>
            </a:pPr>
            <a:fld id="{1C5A1990-FAD9-4CB9-8159-FFF3C24D2CDE}" type="slidenum">
              <a:rPr lang="en-US"/>
              <a:pPr>
                <a:defRPr/>
              </a:pPr>
              <a:t>‹#›</a:t>
            </a:fld>
            <a:endParaRPr lang="en-US"/>
          </a:p>
        </p:txBody>
      </p:sp>
    </p:spTree>
    <p:extLst>
      <p:ext uri="{BB962C8B-B14F-4D97-AF65-F5344CB8AC3E}">
        <p14:creationId xmlns:p14="http://schemas.microsoft.com/office/powerpoint/2010/main" val="248928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endParaRPr lang="en-US"/>
          </a:p>
        </p:txBody>
      </p:sp>
      <p:sp>
        <p:nvSpPr>
          <p:cNvPr id="3" name="フッター プレースホルダ 4"/>
          <p:cNvSpPr>
            <a:spLocks noGrp="1"/>
          </p:cNvSpPr>
          <p:nvPr>
            <p:ph type="ftr" sz="quarter" idx="11"/>
          </p:nvPr>
        </p:nvSpPr>
        <p:spPr/>
        <p:txBody>
          <a:bodyPr/>
          <a:lstStyle>
            <a:lvl1pPr>
              <a:defRPr/>
            </a:lvl1pPr>
          </a:lstStyle>
          <a:p>
            <a:pPr>
              <a:defRPr/>
            </a:pPr>
            <a:endParaRPr lang="en-US"/>
          </a:p>
        </p:txBody>
      </p:sp>
      <p:sp>
        <p:nvSpPr>
          <p:cNvPr id="4" name="スライド番号プレースホルダ 5"/>
          <p:cNvSpPr>
            <a:spLocks noGrp="1"/>
          </p:cNvSpPr>
          <p:nvPr>
            <p:ph type="sldNum" sz="quarter" idx="12"/>
          </p:nvPr>
        </p:nvSpPr>
        <p:spPr/>
        <p:txBody>
          <a:bodyPr/>
          <a:lstStyle>
            <a:lvl1pPr>
              <a:defRPr/>
            </a:lvl1pPr>
          </a:lstStyle>
          <a:p>
            <a:pPr>
              <a:defRPr/>
            </a:pPr>
            <a:fld id="{B6AC137D-70CD-4B7D-9E70-C52E30C125B3}" type="slidenum">
              <a:rPr lang="en-US"/>
              <a:pPr>
                <a:defRPr/>
              </a:pPr>
              <a:t>‹#›</a:t>
            </a:fld>
            <a:endParaRPr lang="en-US"/>
          </a:p>
        </p:txBody>
      </p:sp>
    </p:spTree>
    <p:extLst>
      <p:ext uri="{BB962C8B-B14F-4D97-AF65-F5344CB8AC3E}">
        <p14:creationId xmlns:p14="http://schemas.microsoft.com/office/powerpoint/2010/main" val="3796956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4034" y="300987"/>
            <a:ext cx="3316456" cy="1280945"/>
          </a:xfrm>
        </p:spPr>
        <p:txBody>
          <a:bodyPr/>
          <a:lstStyle>
            <a:lvl1pPr algn="l">
              <a:defRPr sz="2200" b="1"/>
            </a:lvl1pPr>
          </a:lstStyle>
          <a:p>
            <a:r>
              <a:rPr lang="ja-JP" altLang="en-US"/>
              <a:t>マスター タイトルの書式設定</a:t>
            </a:r>
          </a:p>
        </p:txBody>
      </p:sp>
      <p:sp>
        <p:nvSpPr>
          <p:cNvPr id="3" name="コンテンツ プレースホルダ 2"/>
          <p:cNvSpPr>
            <a:spLocks noGrp="1"/>
          </p:cNvSpPr>
          <p:nvPr>
            <p:ph idx="1"/>
          </p:nvPr>
        </p:nvSpPr>
        <p:spPr>
          <a:xfrm>
            <a:off x="3941248" y="300991"/>
            <a:ext cx="5635349" cy="6451973"/>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04034" y="1581936"/>
            <a:ext cx="3316456" cy="5171028"/>
          </a:xfrm>
        </p:spPr>
        <p:txBody>
          <a:bodyPr/>
          <a:lstStyle>
            <a:lvl1pPr marL="0" indent="0">
              <a:buNone/>
              <a:defRPr sz="1500"/>
            </a:lvl1pPr>
            <a:lvl2pPr marL="503816" indent="0">
              <a:buNone/>
              <a:defRPr sz="1300"/>
            </a:lvl2pPr>
            <a:lvl3pPr marL="1007630" indent="0">
              <a:buNone/>
              <a:defRPr sz="1100"/>
            </a:lvl3pPr>
            <a:lvl4pPr marL="1511445" indent="0">
              <a:buNone/>
              <a:defRPr sz="1000"/>
            </a:lvl4pPr>
            <a:lvl5pPr marL="2015259" indent="0">
              <a:buNone/>
              <a:defRPr sz="1000"/>
            </a:lvl5pPr>
            <a:lvl6pPr marL="2519074" indent="0">
              <a:buNone/>
              <a:defRPr sz="1000"/>
            </a:lvl6pPr>
            <a:lvl7pPr marL="3022888" indent="0">
              <a:buNone/>
              <a:defRPr sz="1000"/>
            </a:lvl7pPr>
            <a:lvl8pPr marL="3526703" indent="0">
              <a:buNone/>
              <a:defRPr sz="1000"/>
            </a:lvl8pPr>
            <a:lvl9pPr marL="4030518" indent="0">
              <a:buNone/>
              <a:defRPr sz="1000"/>
            </a:lvl9pPr>
          </a:lstStyle>
          <a:p>
            <a:pPr lvl="0"/>
            <a:r>
              <a:rPr lang="ja-JP" altLang="en-US"/>
              <a:t>マスター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p>
        </p:txBody>
      </p:sp>
      <p:sp>
        <p:nvSpPr>
          <p:cNvPr id="7" name="スライド番号プレースホルダ 5"/>
          <p:cNvSpPr>
            <a:spLocks noGrp="1"/>
          </p:cNvSpPr>
          <p:nvPr>
            <p:ph type="sldNum" sz="quarter" idx="12"/>
          </p:nvPr>
        </p:nvSpPr>
        <p:spPr/>
        <p:txBody>
          <a:bodyPr/>
          <a:lstStyle>
            <a:lvl1pPr>
              <a:defRPr/>
            </a:lvl1pPr>
          </a:lstStyle>
          <a:p>
            <a:pPr>
              <a:defRPr/>
            </a:pPr>
            <a:fld id="{C79C1D54-C33A-4FAA-89B9-0FE0D24DAFEB}" type="slidenum">
              <a:rPr lang="en-US"/>
              <a:pPr>
                <a:defRPr/>
              </a:pPr>
              <a:t>‹#›</a:t>
            </a:fld>
            <a:endParaRPr lang="en-US"/>
          </a:p>
        </p:txBody>
      </p:sp>
    </p:spTree>
    <p:extLst>
      <p:ext uri="{BB962C8B-B14F-4D97-AF65-F5344CB8AC3E}">
        <p14:creationId xmlns:p14="http://schemas.microsoft.com/office/powerpoint/2010/main" val="3107011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75873" y="5291772"/>
            <a:ext cx="6048375" cy="624724"/>
          </a:xfrm>
        </p:spPr>
        <p:txBody>
          <a:bodyPr/>
          <a:lstStyle>
            <a:lvl1pPr algn="l">
              <a:defRPr sz="2200" b="1"/>
            </a:lvl1pPr>
          </a:lstStyle>
          <a:p>
            <a:r>
              <a:rPr lang="ja-JP" altLang="en-US"/>
              <a:t>マスター タイトルの書式設定</a:t>
            </a:r>
          </a:p>
        </p:txBody>
      </p:sp>
      <p:sp>
        <p:nvSpPr>
          <p:cNvPr id="3" name="図プレースホルダ 2"/>
          <p:cNvSpPr>
            <a:spLocks noGrp="1"/>
          </p:cNvSpPr>
          <p:nvPr>
            <p:ph type="pic" idx="1"/>
          </p:nvPr>
        </p:nvSpPr>
        <p:spPr>
          <a:xfrm>
            <a:off x="1975873" y="675471"/>
            <a:ext cx="6048375" cy="4535805"/>
          </a:xfrm>
        </p:spPr>
        <p:txBody>
          <a:bodyPr rtlCol="0">
            <a:normAutofit/>
          </a:bodyPr>
          <a:lstStyle>
            <a:lvl1pPr marL="0" indent="0">
              <a:buNone/>
              <a:defRPr sz="3500"/>
            </a:lvl1pPr>
            <a:lvl2pPr marL="503816" indent="0">
              <a:buNone/>
              <a:defRPr sz="3100"/>
            </a:lvl2pPr>
            <a:lvl3pPr marL="1007630" indent="0">
              <a:buNone/>
              <a:defRPr sz="2600"/>
            </a:lvl3pPr>
            <a:lvl4pPr marL="1511445" indent="0">
              <a:buNone/>
              <a:defRPr sz="2200"/>
            </a:lvl4pPr>
            <a:lvl5pPr marL="2015259" indent="0">
              <a:buNone/>
              <a:defRPr sz="2200"/>
            </a:lvl5pPr>
            <a:lvl6pPr marL="2519074" indent="0">
              <a:buNone/>
              <a:defRPr sz="2200"/>
            </a:lvl6pPr>
            <a:lvl7pPr marL="3022888" indent="0">
              <a:buNone/>
              <a:defRPr sz="2200"/>
            </a:lvl7pPr>
            <a:lvl8pPr marL="3526703" indent="0">
              <a:buNone/>
              <a:defRPr sz="2200"/>
            </a:lvl8pPr>
            <a:lvl9pPr marL="4030518" indent="0">
              <a:buNone/>
              <a:defRPr sz="2200"/>
            </a:lvl9pPr>
          </a:lstStyle>
          <a:p>
            <a:pPr lvl="0"/>
            <a:r>
              <a:rPr lang="ja-JP" altLang="en-US" noProof="0"/>
              <a:t>アイコンをクリックして図を追加</a:t>
            </a:r>
            <a:endParaRPr lang="ja-JP" altLang="en-US" noProof="0" dirty="0"/>
          </a:p>
        </p:txBody>
      </p:sp>
      <p:sp>
        <p:nvSpPr>
          <p:cNvPr id="4" name="テキスト プレースホルダ 3"/>
          <p:cNvSpPr>
            <a:spLocks noGrp="1"/>
          </p:cNvSpPr>
          <p:nvPr>
            <p:ph type="body" sz="half" idx="2"/>
          </p:nvPr>
        </p:nvSpPr>
        <p:spPr>
          <a:xfrm>
            <a:off x="1975873" y="5916496"/>
            <a:ext cx="6048375" cy="887211"/>
          </a:xfrm>
        </p:spPr>
        <p:txBody>
          <a:bodyPr/>
          <a:lstStyle>
            <a:lvl1pPr marL="0" indent="0">
              <a:buNone/>
              <a:defRPr sz="1500"/>
            </a:lvl1pPr>
            <a:lvl2pPr marL="503816" indent="0">
              <a:buNone/>
              <a:defRPr sz="1300"/>
            </a:lvl2pPr>
            <a:lvl3pPr marL="1007630" indent="0">
              <a:buNone/>
              <a:defRPr sz="1100"/>
            </a:lvl3pPr>
            <a:lvl4pPr marL="1511445" indent="0">
              <a:buNone/>
              <a:defRPr sz="1000"/>
            </a:lvl4pPr>
            <a:lvl5pPr marL="2015259" indent="0">
              <a:buNone/>
              <a:defRPr sz="1000"/>
            </a:lvl5pPr>
            <a:lvl6pPr marL="2519074" indent="0">
              <a:buNone/>
              <a:defRPr sz="1000"/>
            </a:lvl6pPr>
            <a:lvl7pPr marL="3022888" indent="0">
              <a:buNone/>
              <a:defRPr sz="1000"/>
            </a:lvl7pPr>
            <a:lvl8pPr marL="3526703" indent="0">
              <a:buNone/>
              <a:defRPr sz="1000"/>
            </a:lvl8pPr>
            <a:lvl9pPr marL="4030518" indent="0">
              <a:buNone/>
              <a:defRPr sz="1000"/>
            </a:lvl9pPr>
          </a:lstStyle>
          <a:p>
            <a:pPr lvl="0"/>
            <a:r>
              <a:rPr lang="ja-JP" altLang="en-US"/>
              <a:t>マスター テキストの書式設定</a:t>
            </a:r>
          </a:p>
        </p:txBody>
      </p:sp>
      <p:sp>
        <p:nvSpPr>
          <p:cNvPr id="5" name="日付プレースホルダ 3"/>
          <p:cNvSpPr>
            <a:spLocks noGrp="1"/>
          </p:cNvSpPr>
          <p:nvPr>
            <p:ph type="dt" sz="half" idx="10"/>
          </p:nvPr>
        </p:nvSpPr>
        <p:spPr/>
        <p:txBody>
          <a:bodyPr/>
          <a:lstStyle>
            <a:lvl1pPr>
              <a:defRPr/>
            </a:lvl1pPr>
          </a:lstStyle>
          <a:p>
            <a:pPr>
              <a:defRPr/>
            </a:pPr>
            <a:endParaRPr lang="en-US"/>
          </a:p>
        </p:txBody>
      </p:sp>
      <p:sp>
        <p:nvSpPr>
          <p:cNvPr id="6" name="フッター プレースホルダ 4"/>
          <p:cNvSpPr>
            <a:spLocks noGrp="1"/>
          </p:cNvSpPr>
          <p:nvPr>
            <p:ph type="ftr" sz="quarter" idx="11"/>
          </p:nvPr>
        </p:nvSpPr>
        <p:spPr/>
        <p:txBody>
          <a:bodyPr/>
          <a:lstStyle>
            <a:lvl1pPr>
              <a:defRPr/>
            </a:lvl1pPr>
          </a:lstStyle>
          <a:p>
            <a:pPr>
              <a:defRPr/>
            </a:pPr>
            <a:endParaRPr lang="en-US"/>
          </a:p>
        </p:txBody>
      </p:sp>
      <p:sp>
        <p:nvSpPr>
          <p:cNvPr id="7" name="スライド番号プレースホルダ 5"/>
          <p:cNvSpPr>
            <a:spLocks noGrp="1"/>
          </p:cNvSpPr>
          <p:nvPr>
            <p:ph type="sldNum" sz="quarter" idx="12"/>
          </p:nvPr>
        </p:nvSpPr>
        <p:spPr/>
        <p:txBody>
          <a:bodyPr/>
          <a:lstStyle>
            <a:lvl1pPr>
              <a:defRPr/>
            </a:lvl1pPr>
          </a:lstStyle>
          <a:p>
            <a:pPr>
              <a:defRPr/>
            </a:pPr>
            <a:fld id="{9D175006-B749-4314-8F3B-0D17811F6ABE}" type="slidenum">
              <a:rPr lang="en-US"/>
              <a:pPr>
                <a:defRPr/>
              </a:pPr>
              <a:t>‹#›</a:t>
            </a:fld>
            <a:endParaRPr lang="en-US"/>
          </a:p>
        </p:txBody>
      </p:sp>
    </p:spTree>
    <p:extLst>
      <p:ext uri="{BB962C8B-B14F-4D97-AF65-F5344CB8AC3E}">
        <p14:creationId xmlns:p14="http://schemas.microsoft.com/office/powerpoint/2010/main" val="1046372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9458" name="タイトル プレースホルダ 1"/>
          <p:cNvSpPr>
            <a:spLocks noGrp="1"/>
          </p:cNvSpPr>
          <p:nvPr>
            <p:ph type="title"/>
          </p:nvPr>
        </p:nvSpPr>
        <p:spPr bwMode="auto">
          <a:xfrm>
            <a:off x="503239" y="79376"/>
            <a:ext cx="9026525" cy="842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00761" tIns="50382" rIns="100761" bIns="50382" numCol="1" anchor="b" anchorCtr="0" compatLnSpc="1">
            <a:prstTxWarp prst="textNoShape">
              <a:avLst/>
            </a:prstTxWarp>
          </a:bodyPr>
          <a:lstStyle/>
          <a:p>
            <a:pPr lvl="0"/>
            <a:br>
              <a:rPr lang="en-US" altLang="ja-JP"/>
            </a:br>
            <a:r>
              <a:rPr lang="ja-JP" altLang="en-US"/>
              <a:t>マスタ タイトルの書式設定</a:t>
            </a:r>
          </a:p>
        </p:txBody>
      </p:sp>
      <p:sp>
        <p:nvSpPr>
          <p:cNvPr id="19459" name="テキスト プレースホルダ 2"/>
          <p:cNvSpPr>
            <a:spLocks noGrp="1"/>
          </p:cNvSpPr>
          <p:nvPr>
            <p:ph type="body" idx="1"/>
          </p:nvPr>
        </p:nvSpPr>
        <p:spPr bwMode="auto">
          <a:xfrm>
            <a:off x="503238" y="1103313"/>
            <a:ext cx="9074150" cy="172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00761" tIns="50382" rIns="100761" bIns="50382" numCol="1" anchor="t" anchorCtr="0" compatLnSpc="1">
            <a:prstTxWarp prst="textNoShape">
              <a:avLst/>
            </a:prstTxWarp>
          </a:bodyPr>
          <a:lstStyle/>
          <a:p>
            <a:pPr lvl="0"/>
            <a:r>
              <a:rPr lang="ja-JP" altLang="en-US"/>
              <a:t>マスタ テキストの書式設定</a:t>
            </a:r>
            <a:endParaRPr lang="en-US" altLang="ja-JP"/>
          </a:p>
          <a:p>
            <a:pPr lvl="1"/>
            <a:r>
              <a:rPr lang="ja-JP" altLang="en-US"/>
              <a:t>第</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1731963" y="7242176"/>
            <a:ext cx="1123950" cy="244475"/>
          </a:xfrm>
          <a:prstGeom prst="rect">
            <a:avLst/>
          </a:prstGeom>
        </p:spPr>
        <p:txBody>
          <a:bodyPr vert="horz" lIns="100761" tIns="50382" rIns="100761" bIns="50382" rtlCol="0" anchor="ctr"/>
          <a:lstStyle>
            <a:lvl1pPr algn="l" defTabSz="445949" fontAlgn="auto">
              <a:spcBef>
                <a:spcPts val="0"/>
              </a:spcBef>
              <a:spcAft>
                <a:spcPts val="0"/>
              </a:spcAft>
              <a:defRPr sz="1300">
                <a:solidFill>
                  <a:schemeClr val="tx1">
                    <a:tint val="75000"/>
                  </a:schemeClr>
                </a:solidFill>
                <a:latin typeface="+mn-lt"/>
                <a:ea typeface="+mn-ea"/>
              </a:defRPr>
            </a:lvl1pPr>
          </a:lstStyle>
          <a:p>
            <a:pPr>
              <a:defRPr/>
            </a:pPr>
            <a:endParaRPr lang="en-US"/>
          </a:p>
        </p:txBody>
      </p:sp>
      <p:sp>
        <p:nvSpPr>
          <p:cNvPr id="5" name="フッター プレースホルダ 4"/>
          <p:cNvSpPr>
            <a:spLocks noGrp="1"/>
          </p:cNvSpPr>
          <p:nvPr>
            <p:ph type="ftr" sz="quarter" idx="3"/>
          </p:nvPr>
        </p:nvSpPr>
        <p:spPr>
          <a:xfrm>
            <a:off x="2992437" y="7242176"/>
            <a:ext cx="3192463" cy="244475"/>
          </a:xfrm>
          <a:prstGeom prst="rect">
            <a:avLst/>
          </a:prstGeom>
        </p:spPr>
        <p:txBody>
          <a:bodyPr vert="horz" lIns="100761" tIns="50382" rIns="100761" bIns="50382" rtlCol="0" anchor="ctr"/>
          <a:lstStyle>
            <a:lvl1pPr algn="ctr" defTabSz="445949" fontAlgn="auto">
              <a:spcBef>
                <a:spcPts val="0"/>
              </a:spcBef>
              <a:spcAft>
                <a:spcPts val="0"/>
              </a:spcAft>
              <a:defRPr sz="1300">
                <a:solidFill>
                  <a:schemeClr val="tx1">
                    <a:tint val="75000"/>
                  </a:schemeClr>
                </a:solidFill>
                <a:latin typeface="+mn-lt"/>
                <a:ea typeface="+mn-ea"/>
              </a:defRPr>
            </a:lvl1pPr>
          </a:lstStyle>
          <a:p>
            <a:pPr>
              <a:defRPr/>
            </a:pPr>
            <a:endParaRPr lang="en-US"/>
          </a:p>
        </p:txBody>
      </p:sp>
      <p:sp>
        <p:nvSpPr>
          <p:cNvPr id="6" name="スライド番号プレースホルダ 5"/>
          <p:cNvSpPr>
            <a:spLocks noGrp="1"/>
          </p:cNvSpPr>
          <p:nvPr>
            <p:ph type="sldNum" sz="quarter" idx="4"/>
          </p:nvPr>
        </p:nvSpPr>
        <p:spPr>
          <a:xfrm>
            <a:off x="9056687" y="7245350"/>
            <a:ext cx="944563" cy="241300"/>
          </a:xfrm>
          <a:prstGeom prst="rect">
            <a:avLst/>
          </a:prstGeom>
        </p:spPr>
        <p:txBody>
          <a:bodyPr vert="horz" lIns="100761" tIns="50382" rIns="100761" bIns="50382" rtlCol="0" anchor="ctr"/>
          <a:lstStyle>
            <a:lvl1pPr algn="r" defTabSz="445949" fontAlgn="auto">
              <a:spcBef>
                <a:spcPts val="0"/>
              </a:spcBef>
              <a:spcAft>
                <a:spcPts val="0"/>
              </a:spcAft>
              <a:defRPr sz="1300">
                <a:solidFill>
                  <a:schemeClr val="tx1">
                    <a:tint val="75000"/>
                  </a:schemeClr>
                </a:solidFill>
                <a:latin typeface="+mn-lt"/>
                <a:ea typeface="+mn-ea"/>
              </a:defRPr>
            </a:lvl1pPr>
          </a:lstStyle>
          <a:p>
            <a:pPr>
              <a:defRPr/>
            </a:pPr>
            <a:fld id="{A44DADBE-69A1-4178-B168-3D9F453E5797}" type="slidenum">
              <a:rPr lang="en-US"/>
              <a:pPr>
                <a:defRPr/>
              </a:pPr>
              <a:t>‹#›</a:t>
            </a:fld>
            <a:endParaRPr lang="en-US"/>
          </a:p>
        </p:txBody>
      </p:sp>
      <p:sp>
        <p:nvSpPr>
          <p:cNvPr id="12" name="正方形/長方形 11"/>
          <p:cNvSpPr/>
          <p:nvPr/>
        </p:nvSpPr>
        <p:spPr>
          <a:xfrm>
            <a:off x="1574800" y="7165975"/>
            <a:ext cx="8505825" cy="50800"/>
          </a:xfrm>
          <a:prstGeom prst="rect">
            <a:avLst/>
          </a:prstGeom>
          <a:gradFill flip="none" rotWithShape="1">
            <a:gsLst>
              <a:gs pos="0">
                <a:schemeClr val="accent6">
                  <a:lumMod val="75000"/>
                  <a:alpha val="80000"/>
                </a:schemeClr>
              </a:gs>
              <a:gs pos="50000">
                <a:schemeClr val="accent6">
                  <a:lumMod val="75000"/>
                  <a:tint val="44500"/>
                  <a:satMod val="160000"/>
                </a:schemeClr>
              </a:gs>
              <a:gs pos="100000">
                <a:schemeClr val="accent6">
                  <a:lumMod val="75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61" tIns="50382" rIns="100761" bIns="50382" anchor="ctr"/>
          <a:lstStyle/>
          <a:p>
            <a:pPr algn="ctr" defTabSz="445949" fontAlgn="auto">
              <a:spcBef>
                <a:spcPts val="0"/>
              </a:spcBef>
              <a:spcAft>
                <a:spcPts val="0"/>
              </a:spcAft>
              <a:defRPr/>
            </a:pPr>
            <a:endParaRPr lang="ja-JP" altLang="en-US"/>
          </a:p>
        </p:txBody>
      </p:sp>
      <p:pic>
        <p:nvPicPr>
          <p:cNvPr id="19464" name="Picture 2" descr="C:\Documents and Settings\Koichiro\My Documents\201_atamista\300_情報発信\名刺\logo_04.jpg"/>
          <p:cNvPicPr>
            <a:picLocks noChangeAspect="1" noChangeArrowheads="1"/>
          </p:cNvPicPr>
          <p:nvPr/>
        </p:nvPicPr>
        <p:blipFill>
          <a:blip r:embed="rId13">
            <a:extLst>
              <a:ext uri="{28A0092B-C50C-407E-A947-70E740481C1C}">
                <a14:useLocalDpi xmlns:a14="http://schemas.microsoft.com/office/drawing/2010/main"/>
              </a:ext>
            </a:extLst>
          </a:blip>
          <a:srcRect/>
          <a:stretch>
            <a:fillRect/>
          </a:stretch>
        </p:blipFill>
        <p:spPr bwMode="auto">
          <a:xfrm>
            <a:off x="173038" y="7196139"/>
            <a:ext cx="1106488" cy="2841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正方形/長方形 13"/>
          <p:cNvSpPr/>
          <p:nvPr/>
        </p:nvSpPr>
        <p:spPr>
          <a:xfrm rot="10800000">
            <a:off x="1" y="950914"/>
            <a:ext cx="9529763" cy="50800"/>
          </a:xfrm>
          <a:prstGeom prst="rect">
            <a:avLst/>
          </a:prstGeom>
          <a:gradFill flip="none" rotWithShape="1">
            <a:gsLst>
              <a:gs pos="0">
                <a:schemeClr val="accent6">
                  <a:lumMod val="75000"/>
                  <a:alpha val="80000"/>
                </a:schemeClr>
              </a:gs>
              <a:gs pos="50000">
                <a:schemeClr val="accent6">
                  <a:lumMod val="75000"/>
                  <a:tint val="44500"/>
                  <a:satMod val="160000"/>
                </a:schemeClr>
              </a:gs>
              <a:gs pos="100000">
                <a:schemeClr val="accent6">
                  <a:lumMod val="75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61" tIns="50382" rIns="100761" bIns="50382" anchor="ctr"/>
          <a:lstStyle/>
          <a:p>
            <a:pPr algn="ctr" defTabSz="445949" fontAlgn="auto">
              <a:spcBef>
                <a:spcPts val="0"/>
              </a:spcBef>
              <a:spcAft>
                <a:spcPts val="0"/>
              </a:spcAft>
              <a:defRPr/>
            </a:pPr>
            <a:endParaRPr lang="ja-JP" altLang="en-US"/>
          </a:p>
        </p:txBody>
      </p:sp>
      <p:sp>
        <p:nvSpPr>
          <p:cNvPr id="19466" name="Text Box 10"/>
          <p:cNvSpPr txBox="1">
            <a:spLocks noChangeArrowheads="1"/>
          </p:cNvSpPr>
          <p:nvPr/>
        </p:nvSpPr>
        <p:spPr bwMode="auto">
          <a:xfrm>
            <a:off x="6694489" y="7245350"/>
            <a:ext cx="2282825"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0761" tIns="50382" rIns="100761" bIns="50382">
            <a:spAutoFit/>
          </a:bodyPr>
          <a:lstStyle>
            <a:lvl1pPr eaLnBrk="0">
              <a:defRPr>
                <a:solidFill>
                  <a:schemeClr val="tx1"/>
                </a:solidFill>
                <a:latin typeface="Arial" charset="0"/>
                <a:ea typeface="ＭＳ Ｐゴシック" charset="-128"/>
              </a:defRPr>
            </a:lvl1pPr>
            <a:lvl2pPr marL="742950" indent="-285750" eaLnBrk="0">
              <a:defRPr>
                <a:solidFill>
                  <a:schemeClr val="tx1"/>
                </a:solidFill>
                <a:latin typeface="Arial" charset="0"/>
                <a:ea typeface="ＭＳ Ｐゴシック" charset="-128"/>
              </a:defRPr>
            </a:lvl2pPr>
            <a:lvl3pPr marL="1143000" indent="-228600" eaLnBrk="0">
              <a:defRPr>
                <a:solidFill>
                  <a:schemeClr val="tx1"/>
                </a:solidFill>
                <a:latin typeface="Arial" charset="0"/>
                <a:ea typeface="ＭＳ Ｐゴシック" charset="-128"/>
              </a:defRPr>
            </a:lvl3pPr>
            <a:lvl4pPr marL="1600200" indent="-228600" eaLnBrk="0">
              <a:defRPr>
                <a:solidFill>
                  <a:schemeClr val="tx1"/>
                </a:solidFill>
                <a:latin typeface="Arial" charset="0"/>
                <a:ea typeface="ＭＳ Ｐゴシック" charset="-128"/>
              </a:defRPr>
            </a:lvl4pPr>
            <a:lvl5pPr marL="2057400" indent="-228600" eaLnBrk="0">
              <a:defRPr>
                <a:solidFill>
                  <a:schemeClr val="tx1"/>
                </a:solidFill>
                <a:latin typeface="Arial" charset="0"/>
                <a:ea typeface="ＭＳ Ｐゴシック" charset="-128"/>
              </a:defRPr>
            </a:lvl5pPr>
            <a:lvl6pPr marL="25146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6pPr>
            <a:lvl7pPr marL="29718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7pPr>
            <a:lvl8pPr marL="34290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8pPr>
            <a:lvl9pPr marL="38862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9pPr>
          </a:lstStyle>
          <a:p>
            <a:pPr algn="r" eaLnBrk="1">
              <a:defRPr/>
            </a:pPr>
            <a:r>
              <a:rPr lang="en-US" altLang="ja-JP" sz="900" dirty="0">
                <a:solidFill>
                  <a:srgbClr val="7F7F7F"/>
                </a:solidFill>
                <a:latin typeface="Calibri" pitchFamily="34" charset="0"/>
              </a:rPr>
              <a:t>© Copyright NPO </a:t>
            </a:r>
            <a:r>
              <a:rPr lang="en-US" altLang="ja-JP" sz="900" dirty="0" err="1">
                <a:solidFill>
                  <a:srgbClr val="7F7F7F"/>
                </a:solidFill>
                <a:latin typeface="Calibri" pitchFamily="34" charset="0"/>
              </a:rPr>
              <a:t>atamista</a:t>
            </a:r>
            <a:r>
              <a:rPr lang="en-US" altLang="ja-JP" sz="900" dirty="0">
                <a:solidFill>
                  <a:srgbClr val="7F7F7F"/>
                </a:solidFill>
                <a:latin typeface="Calibri" pitchFamily="34" charset="0"/>
              </a:rPr>
              <a:t>  2020</a:t>
            </a:r>
          </a:p>
        </p:txBody>
      </p:sp>
    </p:spTree>
  </p:cSld>
  <p:clrMap bg1="lt1" tx1="dk1" bg2="lt2" tx2="dk2" accent1="accent1" accent2="accent2" accent3="accent3" accent4="accent4" accent5="accent5" accent6="accent6" hlink="hlink" folHlink="folHlink"/>
  <p:sldLayoutIdLst>
    <p:sldLayoutId id="2147486107" r:id="rId1"/>
    <p:sldLayoutId id="2147485970" r:id="rId2"/>
    <p:sldLayoutId id="2147485971" r:id="rId3"/>
    <p:sldLayoutId id="2147485972" r:id="rId4"/>
    <p:sldLayoutId id="2147485973" r:id="rId5"/>
    <p:sldLayoutId id="2147485974" r:id="rId6"/>
    <p:sldLayoutId id="2147485975" r:id="rId7"/>
    <p:sldLayoutId id="2147485976" r:id="rId8"/>
    <p:sldLayoutId id="2147485977" r:id="rId9"/>
    <p:sldLayoutId id="2147485978" r:id="rId10"/>
    <p:sldLayoutId id="2147485979" r:id="rId11"/>
  </p:sldLayoutIdLst>
  <p:txStyles>
    <p:titleStyle>
      <a:lvl1pPr algn="l" rtl="0" eaLnBrk="0" fontAlgn="base" hangingPunct="0">
        <a:spcBef>
          <a:spcPct val="0"/>
        </a:spcBef>
        <a:spcAft>
          <a:spcPct val="0"/>
        </a:spcAft>
        <a:defRPr kumimoji="1" sz="2400" b="1" kern="1200">
          <a:solidFill>
            <a:srgbClr val="F79646"/>
          </a:solidFill>
          <a:latin typeface="Arial" pitchFamily="34" charset="0"/>
          <a:ea typeface="+mj-ea"/>
          <a:cs typeface="Arial" pitchFamily="34" charset="0"/>
        </a:defRPr>
      </a:lvl1pPr>
      <a:lvl2pPr algn="l" rtl="0" eaLnBrk="0" fontAlgn="base" hangingPunct="0">
        <a:spcBef>
          <a:spcPct val="0"/>
        </a:spcBef>
        <a:spcAft>
          <a:spcPct val="0"/>
        </a:spcAft>
        <a:defRPr kumimoji="1" sz="2400" b="1">
          <a:solidFill>
            <a:srgbClr val="F79646"/>
          </a:solidFill>
          <a:latin typeface="Arial" charset="0"/>
          <a:ea typeface="ＭＳ Ｐゴシック" charset="-128"/>
          <a:cs typeface="Arial" charset="0"/>
        </a:defRPr>
      </a:lvl2pPr>
      <a:lvl3pPr algn="l" rtl="0" eaLnBrk="0" fontAlgn="base" hangingPunct="0">
        <a:spcBef>
          <a:spcPct val="0"/>
        </a:spcBef>
        <a:spcAft>
          <a:spcPct val="0"/>
        </a:spcAft>
        <a:defRPr kumimoji="1" sz="2400" b="1">
          <a:solidFill>
            <a:srgbClr val="F79646"/>
          </a:solidFill>
          <a:latin typeface="Arial" charset="0"/>
          <a:ea typeface="ＭＳ Ｐゴシック" charset="-128"/>
          <a:cs typeface="Arial" charset="0"/>
        </a:defRPr>
      </a:lvl3pPr>
      <a:lvl4pPr algn="l" rtl="0" eaLnBrk="0" fontAlgn="base" hangingPunct="0">
        <a:spcBef>
          <a:spcPct val="0"/>
        </a:spcBef>
        <a:spcAft>
          <a:spcPct val="0"/>
        </a:spcAft>
        <a:defRPr kumimoji="1" sz="2400" b="1">
          <a:solidFill>
            <a:srgbClr val="F79646"/>
          </a:solidFill>
          <a:latin typeface="Arial" charset="0"/>
          <a:ea typeface="ＭＳ Ｐゴシック" charset="-128"/>
          <a:cs typeface="Arial" charset="0"/>
        </a:defRPr>
      </a:lvl4pPr>
      <a:lvl5pPr algn="l" rtl="0" eaLnBrk="0" fontAlgn="base" hangingPunct="0">
        <a:spcBef>
          <a:spcPct val="0"/>
        </a:spcBef>
        <a:spcAft>
          <a:spcPct val="0"/>
        </a:spcAft>
        <a:defRPr kumimoji="1" sz="2400" b="1">
          <a:solidFill>
            <a:srgbClr val="F79646"/>
          </a:solidFill>
          <a:latin typeface="Arial" charset="0"/>
          <a:ea typeface="ＭＳ Ｐゴシック" charset="-128"/>
          <a:cs typeface="Arial" charset="0"/>
        </a:defRPr>
      </a:lvl5pPr>
      <a:lvl6pPr marL="503816" algn="l" rtl="0" eaLnBrk="1" fontAlgn="base" hangingPunct="1">
        <a:spcBef>
          <a:spcPct val="0"/>
        </a:spcBef>
        <a:spcAft>
          <a:spcPct val="0"/>
        </a:spcAft>
        <a:defRPr kumimoji="1" sz="3100">
          <a:solidFill>
            <a:srgbClr val="595959"/>
          </a:solidFill>
          <a:latin typeface="Calibri" pitchFamily="34" charset="0"/>
          <a:ea typeface="ＭＳ Ｐゴシック" charset="-128"/>
        </a:defRPr>
      </a:lvl6pPr>
      <a:lvl7pPr marL="1007630" algn="l" rtl="0" eaLnBrk="1" fontAlgn="base" hangingPunct="1">
        <a:spcBef>
          <a:spcPct val="0"/>
        </a:spcBef>
        <a:spcAft>
          <a:spcPct val="0"/>
        </a:spcAft>
        <a:defRPr kumimoji="1" sz="3100">
          <a:solidFill>
            <a:srgbClr val="595959"/>
          </a:solidFill>
          <a:latin typeface="Calibri" pitchFamily="34" charset="0"/>
          <a:ea typeface="ＭＳ Ｐゴシック" charset="-128"/>
        </a:defRPr>
      </a:lvl7pPr>
      <a:lvl8pPr marL="1511445" algn="l" rtl="0" eaLnBrk="1" fontAlgn="base" hangingPunct="1">
        <a:spcBef>
          <a:spcPct val="0"/>
        </a:spcBef>
        <a:spcAft>
          <a:spcPct val="0"/>
        </a:spcAft>
        <a:defRPr kumimoji="1" sz="3100">
          <a:solidFill>
            <a:srgbClr val="595959"/>
          </a:solidFill>
          <a:latin typeface="Calibri" pitchFamily="34" charset="0"/>
          <a:ea typeface="ＭＳ Ｐゴシック" charset="-128"/>
        </a:defRPr>
      </a:lvl8pPr>
      <a:lvl9pPr marL="2015259" algn="l" rtl="0" eaLnBrk="1" fontAlgn="base" hangingPunct="1">
        <a:spcBef>
          <a:spcPct val="0"/>
        </a:spcBef>
        <a:spcAft>
          <a:spcPct val="0"/>
        </a:spcAft>
        <a:defRPr kumimoji="1" sz="3100">
          <a:solidFill>
            <a:srgbClr val="595959"/>
          </a:solidFill>
          <a:latin typeface="Calibri" pitchFamily="34" charset="0"/>
          <a:ea typeface="ＭＳ Ｐゴシック" charset="-128"/>
        </a:defRPr>
      </a:lvl9pPr>
    </p:titleStyle>
    <p:bodyStyle>
      <a:lvl1pPr marL="192068" indent="-192068" algn="l" rtl="0" eaLnBrk="0" fontAlgn="base" hangingPunct="0">
        <a:spcBef>
          <a:spcPct val="20000"/>
        </a:spcBef>
        <a:spcAft>
          <a:spcPct val="0"/>
        </a:spcAft>
        <a:buClr>
          <a:srgbClr val="F79646"/>
        </a:buClr>
        <a:buSzPct val="100000"/>
        <a:buFont typeface="Wingdings" pitchFamily="2" charset="2"/>
        <a:buChar char=""/>
        <a:defRPr kumimoji="1" kern="1200">
          <a:solidFill>
            <a:schemeClr val="tx1"/>
          </a:solidFill>
          <a:latin typeface="Arial" pitchFamily="34" charset="0"/>
          <a:ea typeface="+mn-ea"/>
          <a:cs typeface="Arial" pitchFamily="34" charset="0"/>
        </a:defRPr>
      </a:lvl1pPr>
      <a:lvl2pPr marL="495249" indent="-212703" algn="l" rtl="0" eaLnBrk="0" fontAlgn="base" hangingPunct="0">
        <a:spcBef>
          <a:spcPct val="20000"/>
        </a:spcBef>
        <a:spcAft>
          <a:spcPct val="0"/>
        </a:spcAft>
        <a:buClr>
          <a:srgbClr val="F79646"/>
        </a:buClr>
        <a:buSzPct val="100000"/>
        <a:buFont typeface="ＭＳ ゴシック" pitchFamily="49" charset="-128"/>
        <a:buChar char="-"/>
        <a:defRPr kumimoji="1" lang="ja-JP" altLang="en-US" kern="1200" dirty="0">
          <a:solidFill>
            <a:schemeClr val="tx1"/>
          </a:solidFill>
          <a:latin typeface="Arial" pitchFamily="34" charset="0"/>
          <a:ea typeface="+mn-ea"/>
          <a:cs typeface="Arial" pitchFamily="34" charset="0"/>
        </a:defRPr>
      </a:lvl2pPr>
      <a:lvl3pPr marL="785732" indent="-150797" algn="l" rtl="0" eaLnBrk="0" fontAlgn="base" hangingPunct="0">
        <a:spcBef>
          <a:spcPct val="20000"/>
        </a:spcBef>
        <a:spcAft>
          <a:spcPct val="0"/>
        </a:spcAft>
        <a:buClr>
          <a:srgbClr val="F79646"/>
        </a:buClr>
        <a:buSzPct val="100000"/>
        <a:buFont typeface="Wingdings" pitchFamily="2" charset="2"/>
        <a:buChar char=""/>
        <a:defRPr kumimoji="1" sz="1500" kern="1200">
          <a:solidFill>
            <a:schemeClr val="tx1"/>
          </a:solidFill>
          <a:latin typeface="Arial" pitchFamily="34" charset="0"/>
          <a:ea typeface="+mn-ea"/>
          <a:cs typeface="Arial" pitchFamily="34" charset="0"/>
        </a:defRPr>
      </a:lvl3pPr>
      <a:lvl4pPr marL="1088913" indent="-157147" algn="l" rtl="0" eaLnBrk="0" fontAlgn="base" hangingPunct="0">
        <a:spcBef>
          <a:spcPct val="20000"/>
        </a:spcBef>
        <a:spcAft>
          <a:spcPct val="0"/>
        </a:spcAft>
        <a:buClr>
          <a:srgbClr val="F79646"/>
        </a:buClr>
        <a:buSzPct val="70000"/>
        <a:buFont typeface="Arial" charset="0"/>
        <a:buChar char="-"/>
        <a:defRPr kumimoji="1" sz="1300" kern="1200">
          <a:solidFill>
            <a:schemeClr val="tx1"/>
          </a:solidFill>
          <a:latin typeface="Arial" pitchFamily="34" charset="0"/>
          <a:ea typeface="+mn-ea"/>
          <a:cs typeface="Arial" pitchFamily="34" charset="0"/>
        </a:defRPr>
      </a:lvl4pPr>
      <a:lvl5pPr marL="1476222" indent="-138098" algn="l" rtl="0" eaLnBrk="0" fontAlgn="base" hangingPunct="0">
        <a:spcBef>
          <a:spcPct val="20000"/>
        </a:spcBef>
        <a:spcAft>
          <a:spcPct val="0"/>
        </a:spcAft>
        <a:buClr>
          <a:srgbClr val="F79646"/>
        </a:buClr>
        <a:buFont typeface="Wingdings" pitchFamily="2" charset="2"/>
        <a:buChar char=""/>
        <a:defRPr kumimoji="1" sz="1500" kern="1200">
          <a:solidFill>
            <a:schemeClr val="tx1"/>
          </a:solidFill>
          <a:latin typeface="Arial" pitchFamily="34" charset="0"/>
          <a:ea typeface="+mn-ea"/>
          <a:cs typeface="Arial" pitchFamily="34" charset="0"/>
        </a:defRPr>
      </a:lvl5pPr>
      <a:lvl6pPr marL="2770982" indent="-251908" algn="l" defTabSz="1007630"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74797" indent="-251908" algn="l" defTabSz="1007630"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78612" indent="-251908" algn="l" defTabSz="1007630"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82426" indent="-251908" algn="l" defTabSz="1007630"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7630" rtl="0" eaLnBrk="1" latinLnBrk="0" hangingPunct="1">
        <a:defRPr kumimoji="1" sz="2000" kern="1200">
          <a:solidFill>
            <a:schemeClr val="tx1"/>
          </a:solidFill>
          <a:latin typeface="+mn-lt"/>
          <a:ea typeface="+mn-ea"/>
          <a:cs typeface="+mn-cs"/>
        </a:defRPr>
      </a:lvl1pPr>
      <a:lvl2pPr marL="503816" algn="l" defTabSz="1007630" rtl="0" eaLnBrk="1" latinLnBrk="0" hangingPunct="1">
        <a:defRPr kumimoji="1" sz="2000" kern="1200">
          <a:solidFill>
            <a:schemeClr val="tx1"/>
          </a:solidFill>
          <a:latin typeface="+mn-lt"/>
          <a:ea typeface="+mn-ea"/>
          <a:cs typeface="+mn-cs"/>
        </a:defRPr>
      </a:lvl2pPr>
      <a:lvl3pPr marL="1007630" algn="l" defTabSz="1007630" rtl="0" eaLnBrk="1" latinLnBrk="0" hangingPunct="1">
        <a:defRPr kumimoji="1" sz="2000" kern="1200">
          <a:solidFill>
            <a:schemeClr val="tx1"/>
          </a:solidFill>
          <a:latin typeface="+mn-lt"/>
          <a:ea typeface="+mn-ea"/>
          <a:cs typeface="+mn-cs"/>
        </a:defRPr>
      </a:lvl3pPr>
      <a:lvl4pPr marL="1511445" algn="l" defTabSz="1007630" rtl="0" eaLnBrk="1" latinLnBrk="0" hangingPunct="1">
        <a:defRPr kumimoji="1" sz="2000" kern="1200">
          <a:solidFill>
            <a:schemeClr val="tx1"/>
          </a:solidFill>
          <a:latin typeface="+mn-lt"/>
          <a:ea typeface="+mn-ea"/>
          <a:cs typeface="+mn-cs"/>
        </a:defRPr>
      </a:lvl4pPr>
      <a:lvl5pPr marL="2015259" algn="l" defTabSz="1007630" rtl="0" eaLnBrk="1" latinLnBrk="0" hangingPunct="1">
        <a:defRPr kumimoji="1" sz="2000" kern="1200">
          <a:solidFill>
            <a:schemeClr val="tx1"/>
          </a:solidFill>
          <a:latin typeface="+mn-lt"/>
          <a:ea typeface="+mn-ea"/>
          <a:cs typeface="+mn-cs"/>
        </a:defRPr>
      </a:lvl5pPr>
      <a:lvl6pPr marL="2519074" algn="l" defTabSz="1007630" rtl="0" eaLnBrk="1" latinLnBrk="0" hangingPunct="1">
        <a:defRPr kumimoji="1" sz="2000" kern="1200">
          <a:solidFill>
            <a:schemeClr val="tx1"/>
          </a:solidFill>
          <a:latin typeface="+mn-lt"/>
          <a:ea typeface="+mn-ea"/>
          <a:cs typeface="+mn-cs"/>
        </a:defRPr>
      </a:lvl6pPr>
      <a:lvl7pPr marL="3022888" algn="l" defTabSz="1007630" rtl="0" eaLnBrk="1" latinLnBrk="0" hangingPunct="1">
        <a:defRPr kumimoji="1" sz="2000" kern="1200">
          <a:solidFill>
            <a:schemeClr val="tx1"/>
          </a:solidFill>
          <a:latin typeface="+mn-lt"/>
          <a:ea typeface="+mn-ea"/>
          <a:cs typeface="+mn-cs"/>
        </a:defRPr>
      </a:lvl7pPr>
      <a:lvl8pPr marL="3526703" algn="l" defTabSz="1007630" rtl="0" eaLnBrk="1" latinLnBrk="0" hangingPunct="1">
        <a:defRPr kumimoji="1" sz="2000" kern="1200">
          <a:solidFill>
            <a:schemeClr val="tx1"/>
          </a:solidFill>
          <a:latin typeface="+mn-lt"/>
          <a:ea typeface="+mn-ea"/>
          <a:cs typeface="+mn-cs"/>
        </a:defRPr>
      </a:lvl8pPr>
      <a:lvl9pPr marL="4030518" algn="l" defTabSz="1007630"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20482" name="Picture 2" descr="C:\Documents and Settings\Koichiro\My Documents\My Dropbox\100_PublicRelations\302_名刺\atamista_logo_black.jpg"/>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119063" y="7192964"/>
            <a:ext cx="1189038" cy="3063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483" name="タイトル プレースホルダ 1"/>
          <p:cNvSpPr>
            <a:spLocks noGrp="1"/>
          </p:cNvSpPr>
          <p:nvPr>
            <p:ph type="title"/>
          </p:nvPr>
        </p:nvSpPr>
        <p:spPr bwMode="auto">
          <a:xfrm>
            <a:off x="503239" y="79376"/>
            <a:ext cx="90265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00750" tIns="50377" rIns="100750" bIns="50377" numCol="1" anchor="b" anchorCtr="0" compatLnSpc="1">
            <a:prstTxWarp prst="textNoShape">
              <a:avLst/>
            </a:prstTxWarp>
          </a:bodyPr>
          <a:lstStyle/>
          <a:p>
            <a:pPr lvl="0"/>
            <a:r>
              <a:rPr lang="ja-JP" altLang="en-US"/>
              <a:t>マスタ タイトルの書式設定</a:t>
            </a:r>
          </a:p>
        </p:txBody>
      </p:sp>
      <p:sp>
        <p:nvSpPr>
          <p:cNvPr id="20484" name="テキスト プレースホルダ 2"/>
          <p:cNvSpPr>
            <a:spLocks noGrp="1"/>
          </p:cNvSpPr>
          <p:nvPr>
            <p:ph type="body" idx="1"/>
          </p:nvPr>
        </p:nvSpPr>
        <p:spPr bwMode="auto">
          <a:xfrm>
            <a:off x="503238" y="944564"/>
            <a:ext cx="9074150" cy="5729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00750" tIns="50377" rIns="100750" bIns="50377" numCol="1" anchor="t" anchorCtr="0" compatLnSpc="1">
            <a:prstTxWarp prst="textNoShape">
              <a:avLst/>
            </a:prstTxWarp>
          </a:bodyPr>
          <a:lstStyle/>
          <a:p>
            <a:pPr lvl="0"/>
            <a:r>
              <a:rPr lang="ja-JP" altLang="en-US"/>
              <a:t>マスキストの書式設定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1731963" y="7242176"/>
            <a:ext cx="1123950" cy="244475"/>
          </a:xfrm>
          <a:prstGeom prst="rect">
            <a:avLst/>
          </a:prstGeom>
        </p:spPr>
        <p:txBody>
          <a:bodyPr vert="horz" lIns="100750" tIns="50377" rIns="100750" bIns="50377" rtlCol="0" anchor="ctr"/>
          <a:lstStyle>
            <a:lvl1pPr algn="l" defTabSz="445949" fontAlgn="auto">
              <a:spcBef>
                <a:spcPts val="0"/>
              </a:spcBef>
              <a:spcAft>
                <a:spcPts val="0"/>
              </a:spcAft>
              <a:defRPr sz="1300">
                <a:solidFill>
                  <a:schemeClr val="bg1">
                    <a:lumMod val="85000"/>
                  </a:schemeClr>
                </a:solidFill>
                <a:latin typeface="+mn-lt"/>
                <a:ea typeface="+mn-ea"/>
              </a:defRPr>
            </a:lvl1pPr>
          </a:lstStyle>
          <a:p>
            <a:pPr>
              <a:defRPr/>
            </a:pPr>
            <a:fld id="{8A9FB60F-64A1-4266-AEBB-C11ED51D5ECA}" type="datetimeFigureOut">
              <a:rPr lang="ja-JP" altLang="en-US"/>
              <a:pPr>
                <a:defRPr/>
              </a:pPr>
              <a:t>2021/5/22</a:t>
            </a:fld>
            <a:endParaRPr lang="ja-JP" altLang="en-US"/>
          </a:p>
        </p:txBody>
      </p:sp>
      <p:sp>
        <p:nvSpPr>
          <p:cNvPr id="5" name="フッター プレースホルダ 4"/>
          <p:cNvSpPr>
            <a:spLocks noGrp="1"/>
          </p:cNvSpPr>
          <p:nvPr>
            <p:ph type="ftr" sz="quarter" idx="3"/>
          </p:nvPr>
        </p:nvSpPr>
        <p:spPr>
          <a:xfrm>
            <a:off x="2992437" y="7242176"/>
            <a:ext cx="3192463" cy="244475"/>
          </a:xfrm>
          <a:prstGeom prst="rect">
            <a:avLst/>
          </a:prstGeom>
        </p:spPr>
        <p:txBody>
          <a:bodyPr vert="horz" lIns="100750" tIns="50377" rIns="100750" bIns="50377" rtlCol="0" anchor="ctr"/>
          <a:lstStyle>
            <a:lvl1pPr algn="ctr" defTabSz="445949" fontAlgn="auto">
              <a:spcBef>
                <a:spcPts val="0"/>
              </a:spcBef>
              <a:spcAft>
                <a:spcPts val="0"/>
              </a:spcAft>
              <a:defRPr sz="1300">
                <a:solidFill>
                  <a:schemeClr val="bg1">
                    <a:lumMod val="8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9056687" y="7245350"/>
            <a:ext cx="944563" cy="241300"/>
          </a:xfrm>
          <a:prstGeom prst="rect">
            <a:avLst/>
          </a:prstGeom>
        </p:spPr>
        <p:txBody>
          <a:bodyPr vert="horz" lIns="100750" tIns="50377" rIns="100750" bIns="50377" rtlCol="0" anchor="ctr"/>
          <a:lstStyle>
            <a:lvl1pPr algn="r" defTabSz="445949" fontAlgn="auto">
              <a:spcBef>
                <a:spcPts val="0"/>
              </a:spcBef>
              <a:spcAft>
                <a:spcPts val="0"/>
              </a:spcAft>
              <a:defRPr sz="1300">
                <a:solidFill>
                  <a:schemeClr val="bg1">
                    <a:lumMod val="85000"/>
                  </a:schemeClr>
                </a:solidFill>
                <a:latin typeface="+mn-lt"/>
                <a:ea typeface="+mn-ea"/>
              </a:defRPr>
            </a:lvl1pPr>
          </a:lstStyle>
          <a:p>
            <a:pPr>
              <a:defRPr/>
            </a:pPr>
            <a:fld id="{E7322E48-CFEF-46C0-8396-E2CFE67FDD36}" type="slidenum">
              <a:rPr lang="ja-JP" altLang="en-US"/>
              <a:pPr>
                <a:defRPr/>
              </a:pPr>
              <a:t>‹#›</a:t>
            </a:fld>
            <a:endParaRPr lang="ja-JP" altLang="en-US"/>
          </a:p>
        </p:txBody>
      </p:sp>
      <p:sp>
        <p:nvSpPr>
          <p:cNvPr id="12" name="正方形/長方形 11"/>
          <p:cNvSpPr/>
          <p:nvPr/>
        </p:nvSpPr>
        <p:spPr>
          <a:xfrm>
            <a:off x="1574800" y="7165975"/>
            <a:ext cx="8505825" cy="50800"/>
          </a:xfrm>
          <a:prstGeom prst="rect">
            <a:avLst/>
          </a:prstGeom>
          <a:gradFill flip="none" rotWithShape="1">
            <a:gsLst>
              <a:gs pos="0">
                <a:schemeClr val="accent6">
                  <a:lumMod val="75000"/>
                  <a:alpha val="80000"/>
                </a:schemeClr>
              </a:gs>
              <a:gs pos="50000">
                <a:schemeClr val="accent6">
                  <a:lumMod val="75000"/>
                  <a:tint val="44500"/>
                  <a:satMod val="160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50" tIns="50377" rIns="100750" bIns="50377" anchor="ctr"/>
          <a:lstStyle/>
          <a:p>
            <a:pPr algn="ctr" defTabSz="445949" fontAlgn="auto">
              <a:spcBef>
                <a:spcPts val="0"/>
              </a:spcBef>
              <a:spcAft>
                <a:spcPts val="0"/>
              </a:spcAft>
              <a:defRPr/>
            </a:pPr>
            <a:endParaRPr lang="ja-JP" altLang="en-US"/>
          </a:p>
        </p:txBody>
      </p:sp>
      <p:sp>
        <p:nvSpPr>
          <p:cNvPr id="14" name="正方形/長方形 13"/>
          <p:cNvSpPr/>
          <p:nvPr/>
        </p:nvSpPr>
        <p:spPr>
          <a:xfrm rot="10800000">
            <a:off x="1" y="815976"/>
            <a:ext cx="9529763" cy="50800"/>
          </a:xfrm>
          <a:prstGeom prst="rect">
            <a:avLst/>
          </a:prstGeom>
          <a:gradFill flip="none" rotWithShape="1">
            <a:gsLst>
              <a:gs pos="0">
                <a:schemeClr val="accent6">
                  <a:lumMod val="75000"/>
                  <a:alpha val="80000"/>
                </a:schemeClr>
              </a:gs>
              <a:gs pos="50000">
                <a:schemeClr val="accent6">
                  <a:lumMod val="75000"/>
                  <a:tint val="44500"/>
                  <a:satMod val="160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50" tIns="50377" rIns="100750" bIns="50377" anchor="ctr"/>
          <a:lstStyle/>
          <a:p>
            <a:pPr algn="ctr" defTabSz="445949" fontAlgn="auto">
              <a:spcBef>
                <a:spcPts val="0"/>
              </a:spcBef>
              <a:spcAft>
                <a:spcPts val="0"/>
              </a:spcAft>
              <a:defRPr/>
            </a:pPr>
            <a:endParaRPr lang="ja-JP" altLang="en-US"/>
          </a:p>
        </p:txBody>
      </p:sp>
      <p:sp>
        <p:nvSpPr>
          <p:cNvPr id="20490" name="Text Box 10"/>
          <p:cNvSpPr txBox="1">
            <a:spLocks noChangeArrowheads="1"/>
          </p:cNvSpPr>
          <p:nvPr/>
        </p:nvSpPr>
        <p:spPr bwMode="auto">
          <a:xfrm>
            <a:off x="6694489" y="7245350"/>
            <a:ext cx="2282825"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0750" tIns="50377" rIns="100750" bIns="50377">
            <a:spAutoFit/>
          </a:bodyPr>
          <a:lstStyle>
            <a:lvl1pPr eaLnBrk="0">
              <a:defRPr>
                <a:solidFill>
                  <a:schemeClr val="tx1"/>
                </a:solidFill>
                <a:latin typeface="Arial" charset="0"/>
                <a:ea typeface="ＭＳ Ｐゴシック" charset="-128"/>
              </a:defRPr>
            </a:lvl1pPr>
            <a:lvl2pPr marL="742950" indent="-285750" eaLnBrk="0">
              <a:defRPr>
                <a:solidFill>
                  <a:schemeClr val="tx1"/>
                </a:solidFill>
                <a:latin typeface="Arial" charset="0"/>
                <a:ea typeface="ＭＳ Ｐゴシック" charset="-128"/>
              </a:defRPr>
            </a:lvl2pPr>
            <a:lvl3pPr marL="1143000" indent="-228600" eaLnBrk="0">
              <a:defRPr>
                <a:solidFill>
                  <a:schemeClr val="tx1"/>
                </a:solidFill>
                <a:latin typeface="Arial" charset="0"/>
                <a:ea typeface="ＭＳ Ｐゴシック" charset="-128"/>
              </a:defRPr>
            </a:lvl3pPr>
            <a:lvl4pPr marL="1600200" indent="-228600" eaLnBrk="0">
              <a:defRPr>
                <a:solidFill>
                  <a:schemeClr val="tx1"/>
                </a:solidFill>
                <a:latin typeface="Arial" charset="0"/>
                <a:ea typeface="ＭＳ Ｐゴシック" charset="-128"/>
              </a:defRPr>
            </a:lvl4pPr>
            <a:lvl5pPr marL="2057400" indent="-228600" eaLnBrk="0">
              <a:defRPr>
                <a:solidFill>
                  <a:schemeClr val="tx1"/>
                </a:solidFill>
                <a:latin typeface="Arial" charset="0"/>
                <a:ea typeface="ＭＳ Ｐゴシック" charset="-128"/>
              </a:defRPr>
            </a:lvl5pPr>
            <a:lvl6pPr marL="25146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6pPr>
            <a:lvl7pPr marL="29718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7pPr>
            <a:lvl8pPr marL="34290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8pPr>
            <a:lvl9pPr marL="3886200" indent="-228600" defTabSz="444500" eaLnBrk="0" fontAlgn="base" hangingPunct="0">
              <a:lnSpc>
                <a:spcPct val="93000"/>
              </a:lnSpc>
              <a:spcBef>
                <a:spcPct val="0"/>
              </a:spcBef>
              <a:spcAft>
                <a:spcPct val="0"/>
              </a:spcAft>
              <a:buClr>
                <a:srgbClr val="000000"/>
              </a:buClr>
              <a:buSzPct val="100000"/>
              <a:buFont typeface="Times New Roman" pitchFamily="16" charset="0"/>
              <a:defRPr>
                <a:solidFill>
                  <a:schemeClr val="tx1"/>
                </a:solidFill>
                <a:latin typeface="Arial" charset="0"/>
                <a:ea typeface="ＭＳ Ｐゴシック" charset="-128"/>
              </a:defRPr>
            </a:lvl9pPr>
          </a:lstStyle>
          <a:p>
            <a:pPr algn="r" eaLnBrk="1">
              <a:defRPr/>
            </a:pPr>
            <a:r>
              <a:rPr lang="en-US" altLang="ja-JP" sz="900" dirty="0">
                <a:solidFill>
                  <a:srgbClr val="D9D9D9"/>
                </a:solidFill>
                <a:latin typeface="Calibri" pitchFamily="34" charset="0"/>
              </a:rPr>
              <a:t>© Copyright NPO </a:t>
            </a:r>
            <a:r>
              <a:rPr lang="en-US" altLang="ja-JP" sz="900" dirty="0" err="1">
                <a:solidFill>
                  <a:srgbClr val="D9D9D9"/>
                </a:solidFill>
                <a:latin typeface="Calibri" pitchFamily="34" charset="0"/>
              </a:rPr>
              <a:t>atamista</a:t>
            </a:r>
            <a:r>
              <a:rPr lang="en-US" altLang="ja-JP" sz="900" dirty="0">
                <a:solidFill>
                  <a:srgbClr val="D9D9D9"/>
                </a:solidFill>
                <a:latin typeface="Calibri" pitchFamily="34" charset="0"/>
              </a:rPr>
              <a:t>  2013</a:t>
            </a:r>
          </a:p>
        </p:txBody>
      </p:sp>
    </p:spTree>
  </p:cSld>
  <p:clrMap bg1="lt1" tx1="dk1" bg2="lt2" tx2="dk2" accent1="accent1" accent2="accent2" accent3="accent3" accent4="accent4" accent5="accent5" accent6="accent6" hlink="hlink" folHlink="folHlink"/>
  <p:sldLayoutIdLst>
    <p:sldLayoutId id="2147486109"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 id="2147485990" r:id="rId10"/>
    <p:sldLayoutId id="2147485991" r:id="rId11"/>
  </p:sldLayoutIdLst>
  <p:txStyles>
    <p:titleStyle>
      <a:lvl1pPr algn="l" rtl="0" eaLnBrk="0" fontAlgn="base" hangingPunct="0">
        <a:spcBef>
          <a:spcPct val="0"/>
        </a:spcBef>
        <a:spcAft>
          <a:spcPct val="0"/>
        </a:spcAft>
        <a:defRPr kumimoji="1" sz="2200" kern="1200">
          <a:solidFill>
            <a:schemeClr val="bg1"/>
          </a:solidFill>
          <a:latin typeface="+mj-lt"/>
          <a:ea typeface="+mj-ea"/>
          <a:cs typeface="+mj-cs"/>
        </a:defRPr>
      </a:lvl1pPr>
      <a:lvl2pPr algn="l" rtl="0" eaLnBrk="0" fontAlgn="base" hangingPunct="0">
        <a:spcBef>
          <a:spcPct val="0"/>
        </a:spcBef>
        <a:spcAft>
          <a:spcPct val="0"/>
        </a:spcAft>
        <a:defRPr kumimoji="1" sz="2200">
          <a:solidFill>
            <a:schemeClr val="bg1"/>
          </a:solidFill>
          <a:latin typeface="Calibri" pitchFamily="34" charset="0"/>
          <a:ea typeface="ＭＳ Ｐゴシック" charset="-128"/>
        </a:defRPr>
      </a:lvl2pPr>
      <a:lvl3pPr algn="l" rtl="0" eaLnBrk="0" fontAlgn="base" hangingPunct="0">
        <a:spcBef>
          <a:spcPct val="0"/>
        </a:spcBef>
        <a:spcAft>
          <a:spcPct val="0"/>
        </a:spcAft>
        <a:defRPr kumimoji="1" sz="2200">
          <a:solidFill>
            <a:schemeClr val="bg1"/>
          </a:solidFill>
          <a:latin typeface="Calibri" pitchFamily="34" charset="0"/>
          <a:ea typeface="ＭＳ Ｐゴシック" charset="-128"/>
        </a:defRPr>
      </a:lvl3pPr>
      <a:lvl4pPr algn="l" rtl="0" eaLnBrk="0" fontAlgn="base" hangingPunct="0">
        <a:spcBef>
          <a:spcPct val="0"/>
        </a:spcBef>
        <a:spcAft>
          <a:spcPct val="0"/>
        </a:spcAft>
        <a:defRPr kumimoji="1" sz="2200">
          <a:solidFill>
            <a:schemeClr val="bg1"/>
          </a:solidFill>
          <a:latin typeface="Calibri" pitchFamily="34" charset="0"/>
          <a:ea typeface="ＭＳ Ｐゴシック" charset="-128"/>
        </a:defRPr>
      </a:lvl4pPr>
      <a:lvl5pPr algn="l" rtl="0" eaLnBrk="0" fontAlgn="base" hangingPunct="0">
        <a:spcBef>
          <a:spcPct val="0"/>
        </a:spcBef>
        <a:spcAft>
          <a:spcPct val="0"/>
        </a:spcAft>
        <a:defRPr kumimoji="1" sz="2200">
          <a:solidFill>
            <a:schemeClr val="bg1"/>
          </a:solidFill>
          <a:latin typeface="Calibri" pitchFamily="34" charset="0"/>
          <a:ea typeface="ＭＳ Ｐゴシック" charset="-128"/>
        </a:defRPr>
      </a:lvl5pPr>
      <a:lvl6pPr marL="503763" algn="l" rtl="0" eaLnBrk="1" fontAlgn="base" hangingPunct="1">
        <a:spcBef>
          <a:spcPct val="0"/>
        </a:spcBef>
        <a:spcAft>
          <a:spcPct val="0"/>
        </a:spcAft>
        <a:defRPr kumimoji="1" sz="3100">
          <a:solidFill>
            <a:srgbClr val="595959"/>
          </a:solidFill>
          <a:latin typeface="Calibri" pitchFamily="34" charset="0"/>
          <a:ea typeface="ＭＳ Ｐゴシック" charset="-128"/>
        </a:defRPr>
      </a:lvl6pPr>
      <a:lvl7pPr marL="1007525" algn="l" rtl="0" eaLnBrk="1" fontAlgn="base" hangingPunct="1">
        <a:spcBef>
          <a:spcPct val="0"/>
        </a:spcBef>
        <a:spcAft>
          <a:spcPct val="0"/>
        </a:spcAft>
        <a:defRPr kumimoji="1" sz="3100">
          <a:solidFill>
            <a:srgbClr val="595959"/>
          </a:solidFill>
          <a:latin typeface="Calibri" pitchFamily="34" charset="0"/>
          <a:ea typeface="ＭＳ Ｐゴシック" charset="-128"/>
        </a:defRPr>
      </a:lvl7pPr>
      <a:lvl8pPr marL="1511289" algn="l" rtl="0" eaLnBrk="1" fontAlgn="base" hangingPunct="1">
        <a:spcBef>
          <a:spcPct val="0"/>
        </a:spcBef>
        <a:spcAft>
          <a:spcPct val="0"/>
        </a:spcAft>
        <a:defRPr kumimoji="1" sz="3100">
          <a:solidFill>
            <a:srgbClr val="595959"/>
          </a:solidFill>
          <a:latin typeface="Calibri" pitchFamily="34" charset="0"/>
          <a:ea typeface="ＭＳ Ｐゴシック" charset="-128"/>
        </a:defRPr>
      </a:lvl8pPr>
      <a:lvl9pPr marL="2015050" algn="l" rtl="0" eaLnBrk="1" fontAlgn="base" hangingPunct="1">
        <a:spcBef>
          <a:spcPct val="0"/>
        </a:spcBef>
        <a:spcAft>
          <a:spcPct val="0"/>
        </a:spcAft>
        <a:defRPr kumimoji="1" sz="3100">
          <a:solidFill>
            <a:srgbClr val="595959"/>
          </a:solidFill>
          <a:latin typeface="Calibri" pitchFamily="34" charset="0"/>
          <a:ea typeface="ＭＳ Ｐゴシック" charset="-128"/>
        </a:defRPr>
      </a:lvl9pPr>
    </p:titleStyle>
    <p:bodyStyle>
      <a:lvl1pPr marL="377786" indent="-377786" algn="l" rtl="0" eaLnBrk="0" fontAlgn="base" hangingPunct="0">
        <a:spcBef>
          <a:spcPct val="20000"/>
        </a:spcBef>
        <a:spcAft>
          <a:spcPct val="0"/>
        </a:spcAft>
        <a:buClr>
          <a:srgbClr val="F79646"/>
        </a:buClr>
        <a:buSzPct val="70000"/>
        <a:buFont typeface="Wingdings" pitchFamily="2" charset="2"/>
        <a:buChar char="n"/>
        <a:defRPr kumimoji="1" kern="1200">
          <a:solidFill>
            <a:schemeClr val="bg1"/>
          </a:solidFill>
          <a:latin typeface="+mn-lt"/>
          <a:ea typeface="+mn-ea"/>
          <a:cs typeface="+mn-cs"/>
        </a:defRPr>
      </a:lvl1pPr>
      <a:lvl2pPr marL="817478" indent="-314292" algn="l" rtl="0" eaLnBrk="0" fontAlgn="base" hangingPunct="0">
        <a:spcBef>
          <a:spcPct val="20000"/>
        </a:spcBef>
        <a:spcAft>
          <a:spcPct val="0"/>
        </a:spcAft>
        <a:buClr>
          <a:srgbClr val="F79646"/>
        </a:buClr>
        <a:buSzPct val="60000"/>
        <a:buFont typeface="Wingdings" pitchFamily="2" charset="2"/>
        <a:buChar char="l"/>
        <a:defRPr kumimoji="1" lang="ja-JP" altLang="en-US" kern="1200" dirty="0">
          <a:solidFill>
            <a:schemeClr val="bg1"/>
          </a:solidFill>
          <a:latin typeface="+mn-lt"/>
          <a:ea typeface="+mn-ea"/>
          <a:cs typeface="+mn-cs"/>
        </a:defRPr>
      </a:lvl2pPr>
      <a:lvl3pPr marL="1258757" indent="-250799" algn="l" rtl="0" eaLnBrk="0" fontAlgn="base" hangingPunct="0">
        <a:spcBef>
          <a:spcPct val="20000"/>
        </a:spcBef>
        <a:spcAft>
          <a:spcPct val="0"/>
        </a:spcAft>
        <a:buClr>
          <a:srgbClr val="F79646"/>
        </a:buClr>
        <a:buSzPct val="50000"/>
        <a:buFont typeface="Wingdings" pitchFamily="2" charset="2"/>
        <a:buChar char="n"/>
        <a:defRPr kumimoji="1" lang="ja-JP" altLang="en-US" kern="1200" dirty="0">
          <a:solidFill>
            <a:schemeClr val="bg1"/>
          </a:solidFill>
          <a:latin typeface="+mn-lt"/>
          <a:ea typeface="+mn-ea"/>
          <a:cs typeface="+mn-cs"/>
        </a:defRPr>
      </a:lvl3pPr>
      <a:lvl4pPr marL="1761943" indent="-250799" algn="l" rtl="0" eaLnBrk="0" fontAlgn="base" hangingPunct="0">
        <a:spcBef>
          <a:spcPct val="20000"/>
        </a:spcBef>
        <a:spcAft>
          <a:spcPct val="0"/>
        </a:spcAft>
        <a:buClr>
          <a:srgbClr val="F79646"/>
        </a:buClr>
        <a:buFont typeface="Arial" charset="0"/>
        <a:buChar char="–"/>
        <a:defRPr kumimoji="1" sz="1500" kern="1200">
          <a:solidFill>
            <a:schemeClr val="bg1"/>
          </a:solidFill>
          <a:latin typeface="+mn-lt"/>
          <a:ea typeface="+mn-ea"/>
          <a:cs typeface="+mn-cs"/>
        </a:defRPr>
      </a:lvl4pPr>
      <a:lvl5pPr marL="2266715" indent="-250799" algn="l" rtl="0" eaLnBrk="0" fontAlgn="base" hangingPunct="0">
        <a:spcBef>
          <a:spcPct val="20000"/>
        </a:spcBef>
        <a:spcAft>
          <a:spcPct val="0"/>
        </a:spcAft>
        <a:buClr>
          <a:srgbClr val="F79646"/>
        </a:buClr>
        <a:buFont typeface="Arial" charset="0"/>
        <a:buChar char="»"/>
        <a:defRPr kumimoji="1" sz="1500" kern="1200">
          <a:solidFill>
            <a:schemeClr val="bg1"/>
          </a:solidFill>
          <a:latin typeface="+mn-lt"/>
          <a:ea typeface="+mn-ea"/>
          <a:cs typeface="+mn-cs"/>
        </a:defRPr>
      </a:lvl5pPr>
      <a:lvl6pPr marL="2770695" indent="-251882" algn="l" defTabSz="1007525"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74457" indent="-251882" algn="l" defTabSz="1007525"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78220" indent="-251882" algn="l" defTabSz="1007525"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81982" indent="-251882" algn="l" defTabSz="1007525"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7525" rtl="0" eaLnBrk="1" latinLnBrk="0" hangingPunct="1">
        <a:defRPr kumimoji="1" sz="2000" kern="1200">
          <a:solidFill>
            <a:schemeClr val="tx1"/>
          </a:solidFill>
          <a:latin typeface="+mn-lt"/>
          <a:ea typeface="+mn-ea"/>
          <a:cs typeface="+mn-cs"/>
        </a:defRPr>
      </a:lvl1pPr>
      <a:lvl2pPr marL="503763" algn="l" defTabSz="1007525" rtl="0" eaLnBrk="1" latinLnBrk="0" hangingPunct="1">
        <a:defRPr kumimoji="1" sz="2000" kern="1200">
          <a:solidFill>
            <a:schemeClr val="tx1"/>
          </a:solidFill>
          <a:latin typeface="+mn-lt"/>
          <a:ea typeface="+mn-ea"/>
          <a:cs typeface="+mn-cs"/>
        </a:defRPr>
      </a:lvl2pPr>
      <a:lvl3pPr marL="1007525" algn="l" defTabSz="1007525" rtl="0" eaLnBrk="1" latinLnBrk="0" hangingPunct="1">
        <a:defRPr kumimoji="1" sz="2000" kern="1200">
          <a:solidFill>
            <a:schemeClr val="tx1"/>
          </a:solidFill>
          <a:latin typeface="+mn-lt"/>
          <a:ea typeface="+mn-ea"/>
          <a:cs typeface="+mn-cs"/>
        </a:defRPr>
      </a:lvl3pPr>
      <a:lvl4pPr marL="1511289" algn="l" defTabSz="1007525" rtl="0" eaLnBrk="1" latinLnBrk="0" hangingPunct="1">
        <a:defRPr kumimoji="1" sz="2000" kern="1200">
          <a:solidFill>
            <a:schemeClr val="tx1"/>
          </a:solidFill>
          <a:latin typeface="+mn-lt"/>
          <a:ea typeface="+mn-ea"/>
          <a:cs typeface="+mn-cs"/>
        </a:defRPr>
      </a:lvl4pPr>
      <a:lvl5pPr marL="2015050" algn="l" defTabSz="1007525" rtl="0" eaLnBrk="1" latinLnBrk="0" hangingPunct="1">
        <a:defRPr kumimoji="1" sz="2000" kern="1200">
          <a:solidFill>
            <a:schemeClr val="tx1"/>
          </a:solidFill>
          <a:latin typeface="+mn-lt"/>
          <a:ea typeface="+mn-ea"/>
          <a:cs typeface="+mn-cs"/>
        </a:defRPr>
      </a:lvl5pPr>
      <a:lvl6pPr marL="2518813" algn="l" defTabSz="1007525" rtl="0" eaLnBrk="1" latinLnBrk="0" hangingPunct="1">
        <a:defRPr kumimoji="1" sz="2000" kern="1200">
          <a:solidFill>
            <a:schemeClr val="tx1"/>
          </a:solidFill>
          <a:latin typeface="+mn-lt"/>
          <a:ea typeface="+mn-ea"/>
          <a:cs typeface="+mn-cs"/>
        </a:defRPr>
      </a:lvl6pPr>
      <a:lvl7pPr marL="3022575" algn="l" defTabSz="1007525" rtl="0" eaLnBrk="1" latinLnBrk="0" hangingPunct="1">
        <a:defRPr kumimoji="1" sz="2000" kern="1200">
          <a:solidFill>
            <a:schemeClr val="tx1"/>
          </a:solidFill>
          <a:latin typeface="+mn-lt"/>
          <a:ea typeface="+mn-ea"/>
          <a:cs typeface="+mn-cs"/>
        </a:defRPr>
      </a:lvl7pPr>
      <a:lvl8pPr marL="3526337" algn="l" defTabSz="1007525" rtl="0" eaLnBrk="1" latinLnBrk="0" hangingPunct="1">
        <a:defRPr kumimoji="1" sz="2000" kern="1200">
          <a:solidFill>
            <a:schemeClr val="tx1"/>
          </a:solidFill>
          <a:latin typeface="+mn-lt"/>
          <a:ea typeface="+mn-ea"/>
          <a:cs typeface="+mn-cs"/>
        </a:defRPr>
      </a:lvl8pPr>
      <a:lvl9pPr marL="4030100" algn="l" defTabSz="1007525" rtl="0" eaLnBrk="1" latinLnBrk="0" hangingPunct="1">
        <a:defRPr kumimoji="1"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530" name="タイトル プレースホルダ 1"/>
          <p:cNvSpPr>
            <a:spLocks noGrp="1"/>
          </p:cNvSpPr>
          <p:nvPr>
            <p:ph type="title"/>
          </p:nvPr>
        </p:nvSpPr>
        <p:spPr bwMode="auto">
          <a:xfrm>
            <a:off x="503239" y="79376"/>
            <a:ext cx="9026525" cy="708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00783" tIns="50392" rIns="100783" bIns="50392" numCol="1" anchor="b" anchorCtr="0" compatLnSpc="1">
            <a:prstTxWarp prst="textNoShape">
              <a:avLst/>
            </a:prstTxWarp>
          </a:bodyPr>
          <a:lstStyle/>
          <a:p>
            <a:pPr lvl="0"/>
            <a:r>
              <a:rPr lang="ja-JP" altLang="en-US"/>
              <a:t>マスタ タイトルの書式設定</a:t>
            </a:r>
          </a:p>
        </p:txBody>
      </p:sp>
      <p:sp>
        <p:nvSpPr>
          <p:cNvPr id="22531" name="テキスト プレースホルダ 2"/>
          <p:cNvSpPr>
            <a:spLocks noGrp="1"/>
          </p:cNvSpPr>
          <p:nvPr>
            <p:ph type="body" idx="1"/>
          </p:nvPr>
        </p:nvSpPr>
        <p:spPr bwMode="auto">
          <a:xfrm>
            <a:off x="503238" y="944564"/>
            <a:ext cx="9074150" cy="1724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100783" tIns="50392" rIns="100783" bIns="50392" numCol="1" anchor="t" anchorCtr="0" compatLnSpc="1">
            <a:prstTxWarp prst="textNoShape">
              <a:avLst/>
            </a:prstTxWarp>
          </a:bodyPr>
          <a:lstStyle/>
          <a:p>
            <a:pPr lvl="0"/>
            <a:r>
              <a:rPr lang="ja-JP" altLang="en-US"/>
              <a:t>マスタ テキストの書式設定</a:t>
            </a:r>
            <a:endParaRPr lang="en-US" altLang="ja-JP"/>
          </a:p>
          <a:p>
            <a:pPr lvl="1"/>
            <a:r>
              <a:rPr lang="ja-JP" altLang="en-US"/>
              <a:t>第</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1731963" y="7242176"/>
            <a:ext cx="1123950" cy="244475"/>
          </a:xfrm>
          <a:prstGeom prst="rect">
            <a:avLst/>
          </a:prstGeom>
        </p:spPr>
        <p:txBody>
          <a:bodyPr vert="horz" lIns="100783" tIns="50392" rIns="100783" bIns="50392" rtlCol="0" anchor="ctr"/>
          <a:lstStyle>
            <a:lvl1pPr algn="l" defTabSz="914305" fontAlgn="auto" hangingPunct="1">
              <a:lnSpc>
                <a:spcPct val="100000"/>
              </a:lnSpc>
              <a:spcBef>
                <a:spcPts val="0"/>
              </a:spcBef>
              <a:spcAft>
                <a:spcPts val="0"/>
              </a:spcAft>
              <a:buClrTx/>
              <a:buSzTx/>
              <a:buFontTx/>
              <a:buNone/>
              <a:defRPr kumimoji="1" sz="1300">
                <a:solidFill>
                  <a:prstClr val="black">
                    <a:tint val="75000"/>
                  </a:prstClr>
                </a:solidFill>
                <a:latin typeface="+mn-lt"/>
                <a:ea typeface="+mn-ea"/>
              </a:defRPr>
            </a:lvl1pPr>
          </a:lstStyle>
          <a:p>
            <a:pPr>
              <a:defRPr/>
            </a:pPr>
            <a:fld id="{2A96E82A-CA43-46BE-9CDA-E03D13074167}" type="datetime1">
              <a:rPr lang="ja-JP" altLang="en-US"/>
              <a:pPr>
                <a:defRPr/>
              </a:pPr>
              <a:t>2021/5/22</a:t>
            </a:fld>
            <a:endParaRPr lang="ja-JP" altLang="en-US"/>
          </a:p>
        </p:txBody>
      </p:sp>
      <p:sp>
        <p:nvSpPr>
          <p:cNvPr id="5" name="フッター プレースホルダ 4"/>
          <p:cNvSpPr>
            <a:spLocks noGrp="1"/>
          </p:cNvSpPr>
          <p:nvPr>
            <p:ph type="ftr" sz="quarter" idx="3"/>
          </p:nvPr>
        </p:nvSpPr>
        <p:spPr>
          <a:xfrm>
            <a:off x="2992437" y="7242176"/>
            <a:ext cx="3192463" cy="244475"/>
          </a:xfrm>
          <a:prstGeom prst="rect">
            <a:avLst/>
          </a:prstGeom>
        </p:spPr>
        <p:txBody>
          <a:bodyPr vert="horz" lIns="100783" tIns="50392" rIns="100783" bIns="50392" rtlCol="0" anchor="ctr"/>
          <a:lstStyle>
            <a:lvl1pPr algn="ctr" defTabSz="914305" fontAlgn="auto" hangingPunct="1">
              <a:lnSpc>
                <a:spcPct val="100000"/>
              </a:lnSpc>
              <a:spcBef>
                <a:spcPts val="0"/>
              </a:spcBef>
              <a:spcAft>
                <a:spcPts val="0"/>
              </a:spcAft>
              <a:buClrTx/>
              <a:buSzTx/>
              <a:buFontTx/>
              <a:buNone/>
              <a:defRPr kumimoji="1" sz="1300">
                <a:solidFill>
                  <a:prstClr val="black">
                    <a:tint val="75000"/>
                  </a:prst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9056687" y="7245350"/>
            <a:ext cx="944563" cy="241300"/>
          </a:xfrm>
          <a:prstGeom prst="rect">
            <a:avLst/>
          </a:prstGeom>
        </p:spPr>
        <p:txBody>
          <a:bodyPr vert="horz" lIns="100783" tIns="50392" rIns="100783" bIns="50392" rtlCol="0" anchor="ctr"/>
          <a:lstStyle>
            <a:lvl1pPr algn="r" defTabSz="914305" fontAlgn="auto" hangingPunct="1">
              <a:lnSpc>
                <a:spcPct val="100000"/>
              </a:lnSpc>
              <a:spcBef>
                <a:spcPts val="0"/>
              </a:spcBef>
              <a:spcAft>
                <a:spcPts val="0"/>
              </a:spcAft>
              <a:buClrTx/>
              <a:buSzTx/>
              <a:buFontTx/>
              <a:buNone/>
              <a:defRPr kumimoji="1" sz="1300">
                <a:solidFill>
                  <a:prstClr val="black">
                    <a:tint val="75000"/>
                  </a:prstClr>
                </a:solidFill>
                <a:latin typeface="+mn-lt"/>
                <a:ea typeface="+mn-ea"/>
              </a:defRPr>
            </a:lvl1pPr>
          </a:lstStyle>
          <a:p>
            <a:pPr>
              <a:defRPr/>
            </a:pPr>
            <a:fld id="{7D4CE57C-BF02-4905-9CB9-A54FD9F9020D}" type="slidenum">
              <a:rPr lang="ja-JP" altLang="en-US"/>
              <a:pPr>
                <a:defRPr/>
              </a:pPr>
              <a:t>‹#›</a:t>
            </a:fld>
            <a:endParaRPr lang="ja-JP" altLang="en-US"/>
          </a:p>
        </p:txBody>
      </p:sp>
      <p:sp>
        <p:nvSpPr>
          <p:cNvPr id="12" name="正方形/長方形 11"/>
          <p:cNvSpPr/>
          <p:nvPr/>
        </p:nvSpPr>
        <p:spPr>
          <a:xfrm>
            <a:off x="1574800" y="7165975"/>
            <a:ext cx="8505825" cy="50800"/>
          </a:xfrm>
          <a:prstGeom prst="rect">
            <a:avLst/>
          </a:prstGeom>
          <a:gradFill flip="none" rotWithShape="1">
            <a:gsLst>
              <a:gs pos="0">
                <a:schemeClr val="accent6">
                  <a:lumMod val="75000"/>
                  <a:alpha val="80000"/>
                </a:schemeClr>
              </a:gs>
              <a:gs pos="50000">
                <a:schemeClr val="accent6">
                  <a:lumMod val="75000"/>
                  <a:tint val="44500"/>
                  <a:satMod val="160000"/>
                </a:schemeClr>
              </a:gs>
              <a:gs pos="100000">
                <a:schemeClr val="accent6">
                  <a:lumMod val="75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14" name="正方形/長方形 13"/>
          <p:cNvSpPr/>
          <p:nvPr/>
        </p:nvSpPr>
        <p:spPr>
          <a:xfrm rot="10800000">
            <a:off x="1" y="815976"/>
            <a:ext cx="9529763" cy="50800"/>
          </a:xfrm>
          <a:prstGeom prst="rect">
            <a:avLst/>
          </a:prstGeom>
          <a:gradFill flip="none" rotWithShape="1">
            <a:gsLst>
              <a:gs pos="0">
                <a:schemeClr val="accent6">
                  <a:lumMod val="75000"/>
                </a:schemeClr>
              </a:gs>
              <a:gs pos="50000">
                <a:schemeClr val="accent6">
                  <a:lumMod val="75000"/>
                  <a:tint val="44500"/>
                  <a:satMod val="160000"/>
                </a:schemeClr>
              </a:gs>
              <a:gs pos="100000">
                <a:schemeClr val="accent6">
                  <a:lumMod val="75000"/>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00783" tIns="50392" rIns="100783" bIns="50392" anchor="ctr"/>
          <a:lstStyle/>
          <a:p>
            <a:pPr algn="ctr" defTabSz="914305" fontAlgn="auto" hangingPunct="1">
              <a:lnSpc>
                <a:spcPct val="100000"/>
              </a:lnSpc>
              <a:spcBef>
                <a:spcPts val="0"/>
              </a:spcBef>
              <a:spcAft>
                <a:spcPts val="0"/>
              </a:spcAft>
              <a:buClrTx/>
              <a:buSzTx/>
              <a:buFontTx/>
              <a:buNone/>
              <a:defRPr/>
            </a:pPr>
            <a:endParaRPr kumimoji="1" lang="ja-JP" altLang="en-US">
              <a:solidFill>
                <a:prstClr val="white"/>
              </a:solidFill>
            </a:endParaRPr>
          </a:p>
        </p:txBody>
      </p:sp>
      <p:sp>
        <p:nvSpPr>
          <p:cNvPr id="2057" name="Text Box 10"/>
          <p:cNvSpPr txBox="1">
            <a:spLocks noChangeArrowheads="1"/>
          </p:cNvSpPr>
          <p:nvPr/>
        </p:nvSpPr>
        <p:spPr bwMode="auto">
          <a:xfrm>
            <a:off x="6694489" y="7245350"/>
            <a:ext cx="2282825" cy="2402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100783" tIns="50392" rIns="100783" bIns="50392">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defTabSz="914305" eaLnBrk="1" hangingPunct="1">
              <a:lnSpc>
                <a:spcPct val="100000"/>
              </a:lnSpc>
              <a:buClrTx/>
              <a:buSzTx/>
              <a:buFontTx/>
              <a:buNone/>
              <a:defRPr/>
            </a:pPr>
            <a:r>
              <a:rPr lang="en-US" altLang="ja-JP" sz="900" dirty="0">
                <a:solidFill>
                  <a:srgbClr val="7F7F7F"/>
                </a:solidFill>
                <a:latin typeface="Calibri" pitchFamily="34" charset="0"/>
              </a:rPr>
              <a:t>© Copyright </a:t>
            </a:r>
            <a:r>
              <a:rPr lang="ja-JP" altLang="en-US" sz="900" dirty="0">
                <a:solidFill>
                  <a:srgbClr val="7F7F7F"/>
                </a:solidFill>
                <a:latin typeface="Calibri" pitchFamily="34" charset="0"/>
              </a:rPr>
              <a:t>熱海温泉玉手箱</a:t>
            </a:r>
            <a:r>
              <a:rPr lang="en-US" altLang="ja-JP" sz="900" dirty="0">
                <a:solidFill>
                  <a:srgbClr val="7F7F7F"/>
                </a:solidFill>
                <a:latin typeface="Calibri" pitchFamily="34" charset="0"/>
              </a:rPr>
              <a:t>  2013</a:t>
            </a:r>
          </a:p>
        </p:txBody>
      </p:sp>
      <p:pic>
        <p:nvPicPr>
          <p:cNvPr id="22538" name="Picture 2" descr="C:\Users\Koichiro\Dropbox\210_オンたま\900_オンたま_format_logo_template\オンたまロゴ\2011awオンたまロゴ03.png"/>
          <p:cNvPicPr>
            <a:picLocks noChangeAspect="1" noChangeArrowheads="1"/>
          </p:cNvPicPr>
          <p:nvPr/>
        </p:nvPicPr>
        <p:blipFill>
          <a:blip r:embed="rId13" cstate="screen">
            <a:extLst>
              <a:ext uri="{28A0092B-C50C-407E-A947-70E740481C1C}">
                <a14:useLocalDpi xmlns:a14="http://schemas.microsoft.com/office/drawing/2010/main"/>
              </a:ext>
            </a:extLst>
          </a:blip>
          <a:srcRect/>
          <a:stretch>
            <a:fillRect/>
          </a:stretch>
        </p:blipFill>
        <p:spPr bwMode="auto">
          <a:xfrm>
            <a:off x="119062" y="6715125"/>
            <a:ext cx="844550" cy="844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121" r:id="rId1"/>
    <p:sldLayoutId id="2147486122" r:id="rId2"/>
    <p:sldLayoutId id="2147486123" r:id="rId3"/>
    <p:sldLayoutId id="2147486124" r:id="rId4"/>
    <p:sldLayoutId id="2147486125" r:id="rId5"/>
    <p:sldLayoutId id="2147486126" r:id="rId6"/>
    <p:sldLayoutId id="2147486127" r:id="rId7"/>
    <p:sldLayoutId id="2147486128" r:id="rId8"/>
    <p:sldLayoutId id="2147486129" r:id="rId9"/>
    <p:sldLayoutId id="2147486130" r:id="rId10"/>
    <p:sldLayoutId id="2147486131" r:id="rId11"/>
  </p:sldLayoutIdLst>
  <p:hf hdr="0" ftr="0" dt="0"/>
  <p:txStyles>
    <p:titleStyle>
      <a:lvl1pPr algn="l" rtl="0" eaLnBrk="0" fontAlgn="base" hangingPunct="0">
        <a:spcBef>
          <a:spcPct val="0"/>
        </a:spcBef>
        <a:spcAft>
          <a:spcPct val="0"/>
        </a:spcAft>
        <a:defRPr kumimoji="1" sz="2200" b="1" kern="1200">
          <a:solidFill>
            <a:srgbClr val="1E1C11"/>
          </a:solidFill>
          <a:latin typeface="+mj-lt"/>
          <a:ea typeface="+mj-ea"/>
          <a:cs typeface="+mj-cs"/>
        </a:defRPr>
      </a:lvl1pPr>
      <a:lvl2pPr algn="l" rtl="0" eaLnBrk="0" fontAlgn="base" hangingPunct="0">
        <a:spcBef>
          <a:spcPct val="0"/>
        </a:spcBef>
        <a:spcAft>
          <a:spcPct val="0"/>
        </a:spcAft>
        <a:defRPr kumimoji="1" sz="2200" b="1">
          <a:solidFill>
            <a:srgbClr val="1E1C11"/>
          </a:solidFill>
          <a:latin typeface="Calibri" pitchFamily="34" charset="0"/>
          <a:ea typeface="ＭＳ Ｐゴシック" charset="-128"/>
        </a:defRPr>
      </a:lvl2pPr>
      <a:lvl3pPr algn="l" rtl="0" eaLnBrk="0" fontAlgn="base" hangingPunct="0">
        <a:spcBef>
          <a:spcPct val="0"/>
        </a:spcBef>
        <a:spcAft>
          <a:spcPct val="0"/>
        </a:spcAft>
        <a:defRPr kumimoji="1" sz="2200" b="1">
          <a:solidFill>
            <a:srgbClr val="1E1C11"/>
          </a:solidFill>
          <a:latin typeface="Calibri" pitchFamily="34" charset="0"/>
          <a:ea typeface="ＭＳ Ｐゴシック" charset="-128"/>
        </a:defRPr>
      </a:lvl3pPr>
      <a:lvl4pPr algn="l" rtl="0" eaLnBrk="0" fontAlgn="base" hangingPunct="0">
        <a:spcBef>
          <a:spcPct val="0"/>
        </a:spcBef>
        <a:spcAft>
          <a:spcPct val="0"/>
        </a:spcAft>
        <a:defRPr kumimoji="1" sz="2200" b="1">
          <a:solidFill>
            <a:srgbClr val="1E1C11"/>
          </a:solidFill>
          <a:latin typeface="Calibri" pitchFamily="34" charset="0"/>
          <a:ea typeface="ＭＳ Ｐゴシック" charset="-128"/>
        </a:defRPr>
      </a:lvl4pPr>
      <a:lvl5pPr algn="l" rtl="0" eaLnBrk="0" fontAlgn="base" hangingPunct="0">
        <a:spcBef>
          <a:spcPct val="0"/>
        </a:spcBef>
        <a:spcAft>
          <a:spcPct val="0"/>
        </a:spcAft>
        <a:defRPr kumimoji="1" sz="2200" b="1">
          <a:solidFill>
            <a:srgbClr val="1E1C11"/>
          </a:solidFill>
          <a:latin typeface="Calibri" pitchFamily="34" charset="0"/>
          <a:ea typeface="ＭＳ Ｐゴシック" charset="-128"/>
        </a:defRPr>
      </a:lvl5pPr>
      <a:lvl6pPr marL="503920" algn="l" rtl="0" eaLnBrk="1" fontAlgn="base" hangingPunct="1">
        <a:spcBef>
          <a:spcPct val="0"/>
        </a:spcBef>
        <a:spcAft>
          <a:spcPct val="0"/>
        </a:spcAft>
        <a:defRPr kumimoji="1" sz="3100">
          <a:solidFill>
            <a:srgbClr val="595959"/>
          </a:solidFill>
          <a:latin typeface="Calibri" pitchFamily="34" charset="0"/>
          <a:ea typeface="ＭＳ Ｐゴシック" charset="-128"/>
        </a:defRPr>
      </a:lvl6pPr>
      <a:lvl7pPr marL="1007838" algn="l" rtl="0" eaLnBrk="1" fontAlgn="base" hangingPunct="1">
        <a:spcBef>
          <a:spcPct val="0"/>
        </a:spcBef>
        <a:spcAft>
          <a:spcPct val="0"/>
        </a:spcAft>
        <a:defRPr kumimoji="1" sz="3100">
          <a:solidFill>
            <a:srgbClr val="595959"/>
          </a:solidFill>
          <a:latin typeface="Calibri" pitchFamily="34" charset="0"/>
          <a:ea typeface="ＭＳ Ｐゴシック" charset="-128"/>
        </a:defRPr>
      </a:lvl7pPr>
      <a:lvl8pPr marL="1511758" algn="l" rtl="0" eaLnBrk="1" fontAlgn="base" hangingPunct="1">
        <a:spcBef>
          <a:spcPct val="0"/>
        </a:spcBef>
        <a:spcAft>
          <a:spcPct val="0"/>
        </a:spcAft>
        <a:defRPr kumimoji="1" sz="3100">
          <a:solidFill>
            <a:srgbClr val="595959"/>
          </a:solidFill>
          <a:latin typeface="Calibri" pitchFamily="34" charset="0"/>
          <a:ea typeface="ＭＳ Ｐゴシック" charset="-128"/>
        </a:defRPr>
      </a:lvl8pPr>
      <a:lvl9pPr marL="2015677" algn="l" rtl="0" eaLnBrk="1" fontAlgn="base" hangingPunct="1">
        <a:spcBef>
          <a:spcPct val="0"/>
        </a:spcBef>
        <a:spcAft>
          <a:spcPct val="0"/>
        </a:spcAft>
        <a:defRPr kumimoji="1" sz="3100">
          <a:solidFill>
            <a:srgbClr val="595959"/>
          </a:solidFill>
          <a:latin typeface="Calibri" pitchFamily="34" charset="0"/>
          <a:ea typeface="ＭＳ Ｐゴシック" charset="-128"/>
        </a:defRPr>
      </a:lvl9pPr>
    </p:titleStyle>
    <p:bodyStyle>
      <a:lvl1pPr marL="377786" indent="-377786" algn="l" rtl="0" eaLnBrk="0" fontAlgn="base" hangingPunct="0">
        <a:spcBef>
          <a:spcPct val="20000"/>
        </a:spcBef>
        <a:spcAft>
          <a:spcPct val="0"/>
        </a:spcAft>
        <a:buClr>
          <a:srgbClr val="F79646"/>
        </a:buClr>
        <a:buSzPct val="70000"/>
        <a:buFont typeface="Wingdings" pitchFamily="2" charset="2"/>
        <a:buChar char="n"/>
        <a:defRPr kumimoji="1" b="1" kern="1200">
          <a:solidFill>
            <a:srgbClr val="1E1C11"/>
          </a:solidFill>
          <a:latin typeface="+mn-lt"/>
          <a:ea typeface="+mn-ea"/>
          <a:cs typeface="+mn-cs"/>
        </a:defRPr>
      </a:lvl1pPr>
      <a:lvl2pPr marL="817478" indent="-314292" algn="l" rtl="0" eaLnBrk="0" fontAlgn="base" hangingPunct="0">
        <a:spcBef>
          <a:spcPct val="20000"/>
        </a:spcBef>
        <a:spcAft>
          <a:spcPct val="0"/>
        </a:spcAft>
        <a:buClr>
          <a:srgbClr val="F79646"/>
        </a:buClr>
        <a:buSzPct val="70000"/>
        <a:buFont typeface="Wingdings" pitchFamily="2" charset="2"/>
        <a:buChar char="l"/>
        <a:defRPr kumimoji="1" lang="ja-JP" altLang="en-US" b="1" kern="1200" dirty="0">
          <a:solidFill>
            <a:srgbClr val="1E1C11"/>
          </a:solidFill>
          <a:latin typeface="+mn-lt"/>
          <a:ea typeface="+mn-ea"/>
          <a:cs typeface="+mn-cs"/>
        </a:defRPr>
      </a:lvl2pPr>
      <a:lvl3pPr marL="1258757" indent="-250799" algn="l" rtl="0" eaLnBrk="0" fontAlgn="base" hangingPunct="0">
        <a:spcBef>
          <a:spcPct val="20000"/>
        </a:spcBef>
        <a:spcAft>
          <a:spcPct val="0"/>
        </a:spcAft>
        <a:buClr>
          <a:srgbClr val="F79646"/>
        </a:buClr>
        <a:buSzPct val="50000"/>
        <a:buFont typeface="Wingdings" pitchFamily="2" charset="2"/>
        <a:buChar char="n"/>
        <a:defRPr kumimoji="1" b="1" kern="1200">
          <a:solidFill>
            <a:srgbClr val="1E1C11"/>
          </a:solidFill>
          <a:latin typeface="+mn-lt"/>
          <a:ea typeface="+mn-ea"/>
          <a:cs typeface="+mn-cs"/>
        </a:defRPr>
      </a:lvl3pPr>
      <a:lvl4pPr marL="1763530" indent="-250799" algn="l" rtl="0" eaLnBrk="0" fontAlgn="base" hangingPunct="0">
        <a:spcBef>
          <a:spcPct val="20000"/>
        </a:spcBef>
        <a:spcAft>
          <a:spcPct val="0"/>
        </a:spcAft>
        <a:buClr>
          <a:srgbClr val="F79646"/>
        </a:buClr>
        <a:buFont typeface="Arial" charset="0"/>
        <a:buChar char="–"/>
        <a:defRPr kumimoji="1" sz="1500" b="1" kern="1200">
          <a:solidFill>
            <a:srgbClr val="1E1C11"/>
          </a:solidFill>
          <a:latin typeface="+mn-lt"/>
          <a:ea typeface="+mn-ea"/>
          <a:cs typeface="+mn-cs"/>
        </a:defRPr>
      </a:lvl4pPr>
      <a:lvl5pPr marL="2266715" indent="-250799" algn="l" rtl="0" eaLnBrk="0" fontAlgn="base" hangingPunct="0">
        <a:spcBef>
          <a:spcPct val="20000"/>
        </a:spcBef>
        <a:spcAft>
          <a:spcPct val="0"/>
        </a:spcAft>
        <a:buClr>
          <a:srgbClr val="F79646"/>
        </a:buClr>
        <a:buFont typeface="Arial" charset="0"/>
        <a:buChar char="»"/>
        <a:defRPr kumimoji="1" sz="1500" b="1" kern="1200">
          <a:solidFill>
            <a:srgbClr val="1E1C11"/>
          </a:solidFill>
          <a:latin typeface="+mn-lt"/>
          <a:ea typeface="+mn-ea"/>
          <a:cs typeface="+mn-cs"/>
        </a:defRPr>
      </a:lvl5pPr>
      <a:lvl6pPr marL="2771557" indent="-251960" algn="l" defTabSz="100783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75476" indent="-251960" algn="l" defTabSz="100783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79395" indent="-251960" algn="l" defTabSz="100783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83314" indent="-251960" algn="l" defTabSz="100783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7838" rtl="0" eaLnBrk="1" latinLnBrk="0" hangingPunct="1">
        <a:defRPr kumimoji="1" sz="2000" kern="1200">
          <a:solidFill>
            <a:schemeClr val="tx1"/>
          </a:solidFill>
          <a:latin typeface="+mn-lt"/>
          <a:ea typeface="+mn-ea"/>
          <a:cs typeface="+mn-cs"/>
        </a:defRPr>
      </a:lvl1pPr>
      <a:lvl2pPr marL="503920" algn="l" defTabSz="1007838" rtl="0" eaLnBrk="1" latinLnBrk="0" hangingPunct="1">
        <a:defRPr kumimoji="1" sz="2000" kern="1200">
          <a:solidFill>
            <a:schemeClr val="tx1"/>
          </a:solidFill>
          <a:latin typeface="+mn-lt"/>
          <a:ea typeface="+mn-ea"/>
          <a:cs typeface="+mn-cs"/>
        </a:defRPr>
      </a:lvl2pPr>
      <a:lvl3pPr marL="1007838" algn="l" defTabSz="1007838" rtl="0" eaLnBrk="1" latinLnBrk="0" hangingPunct="1">
        <a:defRPr kumimoji="1" sz="2000" kern="1200">
          <a:solidFill>
            <a:schemeClr val="tx1"/>
          </a:solidFill>
          <a:latin typeface="+mn-lt"/>
          <a:ea typeface="+mn-ea"/>
          <a:cs typeface="+mn-cs"/>
        </a:defRPr>
      </a:lvl3pPr>
      <a:lvl4pPr marL="1511758" algn="l" defTabSz="1007838" rtl="0" eaLnBrk="1" latinLnBrk="0" hangingPunct="1">
        <a:defRPr kumimoji="1" sz="2000" kern="1200">
          <a:solidFill>
            <a:schemeClr val="tx1"/>
          </a:solidFill>
          <a:latin typeface="+mn-lt"/>
          <a:ea typeface="+mn-ea"/>
          <a:cs typeface="+mn-cs"/>
        </a:defRPr>
      </a:lvl4pPr>
      <a:lvl5pPr marL="2015677" algn="l" defTabSz="1007838" rtl="0" eaLnBrk="1" latinLnBrk="0" hangingPunct="1">
        <a:defRPr kumimoji="1" sz="2000" kern="1200">
          <a:solidFill>
            <a:schemeClr val="tx1"/>
          </a:solidFill>
          <a:latin typeface="+mn-lt"/>
          <a:ea typeface="+mn-ea"/>
          <a:cs typeface="+mn-cs"/>
        </a:defRPr>
      </a:lvl5pPr>
      <a:lvl6pPr marL="2519597" algn="l" defTabSz="1007838" rtl="0" eaLnBrk="1" latinLnBrk="0" hangingPunct="1">
        <a:defRPr kumimoji="1" sz="2000" kern="1200">
          <a:solidFill>
            <a:schemeClr val="tx1"/>
          </a:solidFill>
          <a:latin typeface="+mn-lt"/>
          <a:ea typeface="+mn-ea"/>
          <a:cs typeface="+mn-cs"/>
        </a:defRPr>
      </a:lvl6pPr>
      <a:lvl7pPr marL="3023515" algn="l" defTabSz="1007838" rtl="0" eaLnBrk="1" latinLnBrk="0" hangingPunct="1">
        <a:defRPr kumimoji="1" sz="2000" kern="1200">
          <a:solidFill>
            <a:schemeClr val="tx1"/>
          </a:solidFill>
          <a:latin typeface="+mn-lt"/>
          <a:ea typeface="+mn-ea"/>
          <a:cs typeface="+mn-cs"/>
        </a:defRPr>
      </a:lvl7pPr>
      <a:lvl8pPr marL="3527435" algn="l" defTabSz="1007838" rtl="0" eaLnBrk="1" latinLnBrk="0" hangingPunct="1">
        <a:defRPr kumimoji="1" sz="2000" kern="1200">
          <a:solidFill>
            <a:schemeClr val="tx1"/>
          </a:solidFill>
          <a:latin typeface="+mn-lt"/>
          <a:ea typeface="+mn-ea"/>
          <a:cs typeface="+mn-cs"/>
        </a:defRPr>
      </a:lvl8pPr>
      <a:lvl9pPr marL="4031354" algn="l" defTabSz="1007838" rtl="0" eaLnBrk="1" latinLnBrk="0" hangingPunct="1">
        <a:defRPr kumimoji="1" sz="20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504031" y="79375"/>
            <a:ext cx="9025310" cy="842945"/>
          </a:xfrm>
          <a:prstGeom prst="rect">
            <a:avLst/>
          </a:prstGeom>
          <a:noFill/>
          <a:ln w="9525">
            <a:noFill/>
            <a:miter lim="800000"/>
            <a:headEnd/>
            <a:tailEnd/>
          </a:ln>
        </p:spPr>
        <p:txBody>
          <a:bodyPr vert="horz" wrap="square" lIns="100794" tIns="50397" rIns="100794" bIns="50397" numCol="1" anchor="b" anchorCtr="0" compatLnSpc="1">
            <a:prstTxWarp prst="textNoShape">
              <a:avLst/>
            </a:prstTxWarp>
          </a:bodyPr>
          <a:lstStyle/>
          <a:p>
            <a:pPr lvl="0"/>
            <a:br>
              <a:rPr lang="en-US" altLang="ja-JP" dirty="0"/>
            </a:br>
            <a:r>
              <a:rPr lang="ja-JP" altLang="en-US" dirty="0"/>
              <a:t>マスタ タイトルの書式設定</a:t>
            </a:r>
          </a:p>
        </p:txBody>
      </p:sp>
      <p:sp>
        <p:nvSpPr>
          <p:cNvPr id="1027" name="テキスト プレースホルダ 2"/>
          <p:cNvSpPr>
            <a:spLocks noGrp="1"/>
          </p:cNvSpPr>
          <p:nvPr>
            <p:ph type="body" idx="1"/>
          </p:nvPr>
        </p:nvSpPr>
        <p:spPr bwMode="auto">
          <a:xfrm>
            <a:off x="504031" y="1103711"/>
            <a:ext cx="9072563" cy="1723621"/>
          </a:xfrm>
          <a:prstGeom prst="rect">
            <a:avLst/>
          </a:prstGeom>
          <a:noFill/>
          <a:ln w="9525">
            <a:noFill/>
            <a:miter lim="800000"/>
            <a:headEnd/>
            <a:tailEnd/>
          </a:ln>
        </p:spPr>
        <p:txBody>
          <a:bodyPr vert="horz" wrap="square" lIns="100794" tIns="50397" rIns="100794" bIns="50397" numCol="1" anchor="t" anchorCtr="0" compatLnSpc="1">
            <a:prstTxWarp prst="textNoShape">
              <a:avLst/>
            </a:prstTxWarp>
          </a:bodyPr>
          <a:lstStyle/>
          <a:p>
            <a:pPr lvl="0"/>
            <a:r>
              <a:rPr lang="ja-JP" altLang="en-US" dirty="0"/>
              <a:t>マスタ テキストの書式設定</a:t>
            </a:r>
            <a:endParaRPr lang="en-US" altLang="ja-JP" dirty="0"/>
          </a:p>
          <a:p>
            <a:pPr lvl="1"/>
            <a:r>
              <a:rPr lang="ja-JP" altLang="en-US" dirty="0"/>
              <a:t>第</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pic>
        <p:nvPicPr>
          <p:cNvPr id="13" name="Picture 3" descr="C:\Users\Koichiro ICHIKI\Dropbox\320_cafe_RoCA\600_広報PR\logo\FB_011.png"/>
          <p:cNvPicPr>
            <a:picLocks noChangeAspect="1" noChangeArrowheads="1"/>
          </p:cNvPicPr>
          <p:nvPr/>
        </p:nvPicPr>
        <p:blipFill>
          <a:blip r:embed="rId14">
            <a:extLst>
              <a:ext uri="{28A0092B-C50C-407E-A947-70E740481C1C}">
                <a14:useLocalDpi xmlns:a14="http://schemas.microsoft.com/office/drawing/2010/main"/>
              </a:ext>
            </a:extLst>
          </a:blip>
          <a:srcRect/>
          <a:stretch>
            <a:fillRect/>
          </a:stretch>
        </p:blipFill>
        <p:spPr bwMode="auto">
          <a:xfrm>
            <a:off x="1" y="6885942"/>
            <a:ext cx="10107068" cy="673735"/>
          </a:xfrm>
          <a:prstGeom prst="rect">
            <a:avLst/>
          </a:prstGeom>
          <a:noFill/>
          <a:extLst>
            <a:ext uri="{909E8E84-426E-40dd-AFC4-6F175D3DCCD1}">
              <a14:hiddenFill xmlns="" xmlns:a14="http://schemas.microsoft.com/office/drawing/2010/main">
                <a:solidFill>
                  <a:srgbClr val="FFFFFF"/>
                </a:solidFill>
              </a14:hiddenFill>
            </a:ext>
          </a:extLst>
        </p:spPr>
      </p:pic>
      <p:sp>
        <p:nvSpPr>
          <p:cNvPr id="15" name="日付プレースホルダ 3"/>
          <p:cNvSpPr>
            <a:spLocks noGrp="1"/>
          </p:cNvSpPr>
          <p:nvPr>
            <p:ph type="dt" sz="half" idx="2"/>
          </p:nvPr>
        </p:nvSpPr>
        <p:spPr>
          <a:xfrm>
            <a:off x="277284" y="6954857"/>
            <a:ext cx="1123570" cy="243239"/>
          </a:xfrm>
          <a:prstGeom prst="rect">
            <a:avLst/>
          </a:prstGeom>
        </p:spPr>
        <p:txBody>
          <a:bodyPr vert="horz" lIns="100794" tIns="50397" rIns="100794" bIns="50397" rtlCol="0" anchor="ctr"/>
          <a:lstStyle>
            <a:lvl1pPr algn="l" fontAlgn="auto">
              <a:spcBef>
                <a:spcPts val="0"/>
              </a:spcBef>
              <a:spcAft>
                <a:spcPts val="0"/>
              </a:spcAft>
              <a:defRPr sz="1300" smtClean="0">
                <a:solidFill>
                  <a:schemeClr val="tx1">
                    <a:tint val="75000"/>
                  </a:schemeClr>
                </a:solidFill>
                <a:latin typeface="+mn-lt"/>
                <a:ea typeface="+mn-ea"/>
              </a:defRPr>
            </a:lvl1pPr>
          </a:lstStyle>
          <a:p>
            <a:pPr defTabSz="1007943" hangingPunct="1">
              <a:lnSpc>
                <a:spcPct val="100000"/>
              </a:lnSpc>
              <a:buClrTx/>
              <a:buSzTx/>
              <a:buFontTx/>
              <a:buNone/>
            </a:pPr>
            <a:fld id="{54487D5F-8920-4F06-A391-7555C1E0ECD5}" type="datetime1">
              <a:rPr kumimoji="1" lang="ja-JP" altLang="en-US">
                <a:solidFill>
                  <a:prstClr val="black">
                    <a:tint val="75000"/>
                  </a:prstClr>
                </a:solidFill>
                <a:latin typeface="Calibri"/>
                <a:ea typeface="ＭＳ Ｐゴシック"/>
              </a:rPr>
              <a:pPr defTabSz="1007943" hangingPunct="1">
                <a:lnSpc>
                  <a:spcPct val="100000"/>
                </a:lnSpc>
                <a:buClrTx/>
                <a:buSzTx/>
                <a:buFontTx/>
                <a:buNone/>
              </a:pPr>
              <a:t>2021/5/22</a:t>
            </a:fld>
            <a:endParaRPr kumimoji="1" lang="ja-JP" altLang="en-US" dirty="0">
              <a:solidFill>
                <a:prstClr val="black">
                  <a:tint val="75000"/>
                </a:prstClr>
              </a:solidFill>
              <a:latin typeface="Calibri"/>
              <a:ea typeface="ＭＳ Ｐゴシック"/>
            </a:endParaRPr>
          </a:p>
        </p:txBody>
      </p:sp>
      <p:sp>
        <p:nvSpPr>
          <p:cNvPr id="16" name="フッター プレースホルダ 4"/>
          <p:cNvSpPr>
            <a:spLocks noGrp="1"/>
          </p:cNvSpPr>
          <p:nvPr>
            <p:ph type="ftr" sz="quarter" idx="3"/>
          </p:nvPr>
        </p:nvSpPr>
        <p:spPr>
          <a:xfrm>
            <a:off x="1451195" y="6954857"/>
            <a:ext cx="3192198" cy="243239"/>
          </a:xfrm>
          <a:prstGeom prst="rect">
            <a:avLst/>
          </a:prstGeom>
        </p:spPr>
        <p:txBody>
          <a:bodyPr vert="horz" lIns="100794" tIns="50397" rIns="100794" bIns="50397" rtlCol="0" anchor="ctr"/>
          <a:lstStyle>
            <a:lvl1pPr algn="ctr" fontAlgn="auto">
              <a:spcBef>
                <a:spcPts val="0"/>
              </a:spcBef>
              <a:spcAft>
                <a:spcPts val="0"/>
              </a:spcAft>
              <a:defRPr sz="1300">
                <a:solidFill>
                  <a:schemeClr val="tx1">
                    <a:tint val="75000"/>
                  </a:schemeClr>
                </a:solidFill>
                <a:latin typeface="+mn-lt"/>
                <a:ea typeface="+mn-ea"/>
              </a:defRPr>
            </a:lvl1pPr>
          </a:lstStyle>
          <a:p>
            <a:pPr defTabSz="1007943" hangingPunct="1">
              <a:lnSpc>
                <a:spcPct val="100000"/>
              </a:lnSpc>
              <a:buClrTx/>
              <a:buSzTx/>
              <a:buFontTx/>
              <a:buNone/>
            </a:pPr>
            <a:endParaRPr kumimoji="1" lang="ja-JP" altLang="en-US" dirty="0">
              <a:solidFill>
                <a:prstClr val="black">
                  <a:tint val="75000"/>
                </a:prstClr>
              </a:solidFill>
              <a:latin typeface="Calibri"/>
              <a:ea typeface="ＭＳ Ｐゴシック"/>
            </a:endParaRPr>
          </a:p>
        </p:txBody>
      </p:sp>
      <p:sp>
        <p:nvSpPr>
          <p:cNvPr id="17" name="スライド番号プレースホルダ 5"/>
          <p:cNvSpPr>
            <a:spLocks noGrp="1"/>
          </p:cNvSpPr>
          <p:nvPr>
            <p:ph type="sldNum" sz="quarter" idx="4"/>
          </p:nvPr>
        </p:nvSpPr>
        <p:spPr>
          <a:xfrm>
            <a:off x="4730324" y="6956607"/>
            <a:ext cx="945059" cy="241490"/>
          </a:xfrm>
          <a:prstGeom prst="rect">
            <a:avLst/>
          </a:prstGeom>
        </p:spPr>
        <p:txBody>
          <a:bodyPr vert="horz" lIns="100794" tIns="50397" rIns="100794" bIns="50397" rtlCol="0" anchor="ctr"/>
          <a:lstStyle>
            <a:lvl1pPr algn="r" fontAlgn="auto">
              <a:spcBef>
                <a:spcPts val="0"/>
              </a:spcBef>
              <a:spcAft>
                <a:spcPts val="0"/>
              </a:spcAft>
              <a:defRPr sz="1300" smtClean="0">
                <a:solidFill>
                  <a:schemeClr val="tx1">
                    <a:tint val="75000"/>
                  </a:schemeClr>
                </a:solidFill>
                <a:latin typeface="+mn-lt"/>
                <a:ea typeface="+mn-ea"/>
              </a:defRPr>
            </a:lvl1pPr>
          </a:lstStyle>
          <a:p>
            <a:pPr defTabSz="1007943" hangingPunct="1">
              <a:lnSpc>
                <a:spcPct val="100000"/>
              </a:lnSpc>
              <a:buClrTx/>
              <a:buSzTx/>
              <a:buFontTx/>
              <a:buNone/>
            </a:pPr>
            <a:fld id="{5A54663C-AD46-4FD1-95E0-DEC1E5CA04C7}" type="slidenum">
              <a:rPr kumimoji="1" lang="ja-JP" altLang="en-US">
                <a:solidFill>
                  <a:prstClr val="black">
                    <a:tint val="75000"/>
                  </a:prstClr>
                </a:solidFill>
                <a:latin typeface="Calibri"/>
                <a:ea typeface="ＭＳ Ｐゴシック"/>
              </a:rPr>
              <a:pPr defTabSz="1007943" hangingPunct="1">
                <a:lnSpc>
                  <a:spcPct val="100000"/>
                </a:lnSpc>
                <a:buClrTx/>
                <a:buSzTx/>
                <a:buFontTx/>
                <a:buNone/>
              </a:pPr>
              <a:t>‹#›</a:t>
            </a:fld>
            <a:endParaRPr kumimoji="1" lang="ja-JP" altLang="en-US" dirty="0">
              <a:solidFill>
                <a:prstClr val="black">
                  <a:tint val="75000"/>
                </a:prstClr>
              </a:solidFill>
              <a:latin typeface="Calibri"/>
              <a:ea typeface="ＭＳ Ｐゴシック"/>
            </a:endParaRPr>
          </a:p>
        </p:txBody>
      </p:sp>
      <p:sp>
        <p:nvSpPr>
          <p:cNvPr id="20" name="Text Box 10"/>
          <p:cNvSpPr txBox="1">
            <a:spLocks noChangeArrowheads="1"/>
          </p:cNvSpPr>
          <p:nvPr/>
        </p:nvSpPr>
        <p:spPr bwMode="auto">
          <a:xfrm>
            <a:off x="1" y="7351734"/>
            <a:ext cx="2283891" cy="237990"/>
          </a:xfrm>
          <a:prstGeom prst="rect">
            <a:avLst/>
          </a:prstGeom>
          <a:noFill/>
          <a:ln w="9525">
            <a:noFill/>
            <a:miter lim="800000"/>
            <a:headEnd/>
            <a:tailEnd/>
          </a:ln>
          <a:effectLst/>
        </p:spPr>
        <p:txBody>
          <a:bodyPr lIns="100794" tIns="50397" rIns="100794" bIns="50397">
            <a:spAutoFit/>
          </a:bodyPr>
          <a:lstStyle/>
          <a:p>
            <a:pPr defTabSz="1007943" fontAlgn="auto" hangingPunct="1">
              <a:lnSpc>
                <a:spcPct val="100000"/>
              </a:lnSpc>
              <a:spcBef>
                <a:spcPts val="0"/>
              </a:spcBef>
              <a:spcAft>
                <a:spcPts val="0"/>
              </a:spcAft>
              <a:buClrTx/>
              <a:buSzTx/>
              <a:buFontTx/>
              <a:buNone/>
              <a:defRPr/>
            </a:pPr>
            <a:r>
              <a:rPr kumimoji="1" lang="en-US" altLang="ja-JP" sz="900" dirty="0">
                <a:solidFill>
                  <a:prstClr val="white"/>
                </a:solidFill>
                <a:latin typeface="Calibri"/>
                <a:ea typeface="ＭＳ Ｐゴシック"/>
              </a:rPr>
              <a:t>© Copyright machimori 2012</a:t>
            </a:r>
          </a:p>
        </p:txBody>
      </p:sp>
    </p:spTree>
    <p:extLst>
      <p:ext uri="{BB962C8B-B14F-4D97-AF65-F5344CB8AC3E}">
        <p14:creationId xmlns:p14="http://schemas.microsoft.com/office/powerpoint/2010/main" val="535613061"/>
      </p:ext>
    </p:extLst>
  </p:cSld>
  <p:clrMap bg1="lt1" tx1="dk1" bg2="lt2" tx2="dk2" accent1="accent1" accent2="accent2" accent3="accent3" accent4="accent4" accent5="accent5" accent6="accent6" hlink="hlink" folHlink="folHlink"/>
  <p:sldLayoutIdLst>
    <p:sldLayoutId id="2147486160" r:id="rId1"/>
    <p:sldLayoutId id="2147486161" r:id="rId2"/>
    <p:sldLayoutId id="2147486162" r:id="rId3"/>
    <p:sldLayoutId id="2147486163" r:id="rId4"/>
    <p:sldLayoutId id="2147486164" r:id="rId5"/>
    <p:sldLayoutId id="2147486165" r:id="rId6"/>
    <p:sldLayoutId id="2147486166" r:id="rId7"/>
    <p:sldLayoutId id="2147486167" r:id="rId8"/>
    <p:sldLayoutId id="2147486168" r:id="rId9"/>
    <p:sldLayoutId id="2147486169" r:id="rId10"/>
    <p:sldLayoutId id="2147486170" r:id="rId11"/>
    <p:sldLayoutId id="2147486171" r:id="rId12"/>
  </p:sldLayoutIdLst>
  <p:hf hdr="0" ftr="0" dt="0"/>
  <p:txStyles>
    <p:titleStyle>
      <a:lvl1pPr algn="l" rtl="0" eaLnBrk="1" fontAlgn="base" hangingPunct="1">
        <a:spcBef>
          <a:spcPct val="0"/>
        </a:spcBef>
        <a:spcAft>
          <a:spcPct val="0"/>
        </a:spcAft>
        <a:defRPr kumimoji="1" sz="2400" b="1" kern="1200">
          <a:solidFill>
            <a:srgbClr val="003399"/>
          </a:solidFill>
          <a:latin typeface="Arial" pitchFamily="34" charset="0"/>
          <a:ea typeface="+mj-ea"/>
          <a:cs typeface="Arial" pitchFamily="34" charset="0"/>
        </a:defRPr>
      </a:lvl1pPr>
      <a:lvl2pPr algn="l" rtl="0" eaLnBrk="1" fontAlgn="base" hangingPunct="1">
        <a:spcBef>
          <a:spcPct val="0"/>
        </a:spcBef>
        <a:spcAft>
          <a:spcPct val="0"/>
        </a:spcAft>
        <a:defRPr kumimoji="1" sz="2200">
          <a:solidFill>
            <a:srgbClr val="1E1C11"/>
          </a:solidFill>
          <a:latin typeface="Calibri" pitchFamily="34" charset="0"/>
          <a:ea typeface="ＭＳ Ｐゴシック" charset="-128"/>
        </a:defRPr>
      </a:lvl2pPr>
      <a:lvl3pPr algn="l" rtl="0" eaLnBrk="1" fontAlgn="base" hangingPunct="1">
        <a:spcBef>
          <a:spcPct val="0"/>
        </a:spcBef>
        <a:spcAft>
          <a:spcPct val="0"/>
        </a:spcAft>
        <a:defRPr kumimoji="1" sz="2200">
          <a:solidFill>
            <a:srgbClr val="1E1C11"/>
          </a:solidFill>
          <a:latin typeface="Calibri" pitchFamily="34" charset="0"/>
          <a:ea typeface="ＭＳ Ｐゴシック" charset="-128"/>
        </a:defRPr>
      </a:lvl3pPr>
      <a:lvl4pPr algn="l" rtl="0" eaLnBrk="1" fontAlgn="base" hangingPunct="1">
        <a:spcBef>
          <a:spcPct val="0"/>
        </a:spcBef>
        <a:spcAft>
          <a:spcPct val="0"/>
        </a:spcAft>
        <a:defRPr kumimoji="1" sz="2200">
          <a:solidFill>
            <a:srgbClr val="1E1C11"/>
          </a:solidFill>
          <a:latin typeface="Calibri" pitchFamily="34" charset="0"/>
          <a:ea typeface="ＭＳ Ｐゴシック" charset="-128"/>
        </a:defRPr>
      </a:lvl4pPr>
      <a:lvl5pPr algn="l" rtl="0" eaLnBrk="1" fontAlgn="base" hangingPunct="1">
        <a:spcBef>
          <a:spcPct val="0"/>
        </a:spcBef>
        <a:spcAft>
          <a:spcPct val="0"/>
        </a:spcAft>
        <a:defRPr kumimoji="1" sz="2200">
          <a:solidFill>
            <a:srgbClr val="1E1C11"/>
          </a:solidFill>
          <a:latin typeface="Calibri" pitchFamily="34" charset="0"/>
          <a:ea typeface="ＭＳ Ｐゴシック" charset="-128"/>
        </a:defRPr>
      </a:lvl5pPr>
      <a:lvl6pPr marL="503972" algn="l" rtl="0" eaLnBrk="1" fontAlgn="base" hangingPunct="1">
        <a:spcBef>
          <a:spcPct val="0"/>
        </a:spcBef>
        <a:spcAft>
          <a:spcPct val="0"/>
        </a:spcAft>
        <a:defRPr kumimoji="1" sz="3100">
          <a:solidFill>
            <a:srgbClr val="595959"/>
          </a:solidFill>
          <a:latin typeface="Calibri" pitchFamily="34" charset="0"/>
          <a:ea typeface="ＭＳ Ｐゴシック" charset="-128"/>
        </a:defRPr>
      </a:lvl6pPr>
      <a:lvl7pPr marL="1007943" algn="l" rtl="0" eaLnBrk="1" fontAlgn="base" hangingPunct="1">
        <a:spcBef>
          <a:spcPct val="0"/>
        </a:spcBef>
        <a:spcAft>
          <a:spcPct val="0"/>
        </a:spcAft>
        <a:defRPr kumimoji="1" sz="3100">
          <a:solidFill>
            <a:srgbClr val="595959"/>
          </a:solidFill>
          <a:latin typeface="Calibri" pitchFamily="34" charset="0"/>
          <a:ea typeface="ＭＳ Ｐゴシック" charset="-128"/>
        </a:defRPr>
      </a:lvl7pPr>
      <a:lvl8pPr marL="1511915" algn="l" rtl="0" eaLnBrk="1" fontAlgn="base" hangingPunct="1">
        <a:spcBef>
          <a:spcPct val="0"/>
        </a:spcBef>
        <a:spcAft>
          <a:spcPct val="0"/>
        </a:spcAft>
        <a:defRPr kumimoji="1" sz="3100">
          <a:solidFill>
            <a:srgbClr val="595959"/>
          </a:solidFill>
          <a:latin typeface="Calibri" pitchFamily="34" charset="0"/>
          <a:ea typeface="ＭＳ Ｐゴシック" charset="-128"/>
        </a:defRPr>
      </a:lvl8pPr>
      <a:lvl9pPr marL="2015886" algn="l" rtl="0" eaLnBrk="1" fontAlgn="base" hangingPunct="1">
        <a:spcBef>
          <a:spcPct val="0"/>
        </a:spcBef>
        <a:spcAft>
          <a:spcPct val="0"/>
        </a:spcAft>
        <a:defRPr kumimoji="1" sz="3100">
          <a:solidFill>
            <a:srgbClr val="595959"/>
          </a:solidFill>
          <a:latin typeface="Calibri" pitchFamily="34" charset="0"/>
          <a:ea typeface="ＭＳ Ｐゴシック" charset="-128"/>
        </a:defRPr>
      </a:lvl9pPr>
    </p:titleStyle>
    <p:bodyStyle>
      <a:lvl1pPr marL="192489" indent="-192489" algn="l" rtl="0" eaLnBrk="1" fontAlgn="base" hangingPunct="1">
        <a:spcBef>
          <a:spcPct val="20000"/>
        </a:spcBef>
        <a:spcAft>
          <a:spcPct val="0"/>
        </a:spcAft>
        <a:buClr>
          <a:srgbClr val="0053B0"/>
        </a:buClr>
        <a:buSzPct val="100000"/>
        <a:buFont typeface="Wingdings" pitchFamily="2" charset="2"/>
        <a:buChar char=""/>
        <a:defRPr kumimoji="1" sz="1800" b="0" kern="1200">
          <a:solidFill>
            <a:schemeClr val="tx1"/>
          </a:solidFill>
          <a:latin typeface="Arial" pitchFamily="34" charset="0"/>
          <a:ea typeface="+mn-ea"/>
          <a:cs typeface="Arial" pitchFamily="34" charset="0"/>
        </a:defRPr>
      </a:lvl1pPr>
      <a:lvl2pPr marL="496972" indent="-213488" algn="l" rtl="0" eaLnBrk="1" fontAlgn="base" hangingPunct="1">
        <a:spcBef>
          <a:spcPct val="20000"/>
        </a:spcBef>
        <a:spcAft>
          <a:spcPct val="0"/>
        </a:spcAft>
        <a:buClr>
          <a:srgbClr val="003399"/>
        </a:buClr>
        <a:buSzPct val="100000"/>
        <a:buFont typeface="ＭＳ ゴシック" pitchFamily="49" charset="-128"/>
        <a:buChar char="-"/>
        <a:defRPr kumimoji="1" lang="ja-JP" altLang="en-US" sz="1800" b="0" kern="1200" dirty="0" smtClean="0">
          <a:solidFill>
            <a:schemeClr val="tx1"/>
          </a:solidFill>
          <a:latin typeface="Arial" pitchFamily="34" charset="0"/>
          <a:ea typeface="+mn-ea"/>
          <a:cs typeface="Arial" pitchFamily="34" charset="0"/>
        </a:defRPr>
      </a:lvl2pPr>
      <a:lvl3pPr marL="787456" indent="-152242" algn="l" rtl="0" eaLnBrk="1" fontAlgn="base" hangingPunct="1">
        <a:spcBef>
          <a:spcPct val="20000"/>
        </a:spcBef>
        <a:spcAft>
          <a:spcPct val="0"/>
        </a:spcAft>
        <a:buClr>
          <a:srgbClr val="003399"/>
        </a:buClr>
        <a:buSzPct val="100000"/>
        <a:buFont typeface="Wingdings" pitchFamily="2" charset="2"/>
        <a:buChar char=""/>
        <a:defRPr kumimoji="1" sz="1500" b="0" kern="1200">
          <a:solidFill>
            <a:schemeClr val="tx1"/>
          </a:solidFill>
          <a:latin typeface="Arial" pitchFamily="34" charset="0"/>
          <a:ea typeface="+mn-ea"/>
          <a:cs typeface="Arial" pitchFamily="34" charset="0"/>
        </a:defRPr>
      </a:lvl3pPr>
      <a:lvl4pPr marL="1090189" indent="-157491" algn="l" rtl="0" eaLnBrk="1" fontAlgn="base" hangingPunct="1">
        <a:spcBef>
          <a:spcPct val="20000"/>
        </a:spcBef>
        <a:spcAft>
          <a:spcPct val="0"/>
        </a:spcAft>
        <a:buClr>
          <a:srgbClr val="003399"/>
        </a:buClr>
        <a:buSzPct val="70000"/>
        <a:buFont typeface="Arial" pitchFamily="34" charset="0"/>
        <a:buChar char="-"/>
        <a:defRPr kumimoji="1" sz="1300" b="0" kern="1200">
          <a:solidFill>
            <a:schemeClr val="tx1"/>
          </a:solidFill>
          <a:latin typeface="Arial" pitchFamily="34" charset="0"/>
          <a:ea typeface="+mn-ea"/>
          <a:cs typeface="Arial" pitchFamily="34" charset="0"/>
        </a:defRPr>
      </a:lvl4pPr>
      <a:lvl5pPr marL="1476917" indent="-138243" algn="l" rtl="0" eaLnBrk="1" fontAlgn="base" hangingPunct="1">
        <a:spcBef>
          <a:spcPct val="20000"/>
        </a:spcBef>
        <a:spcAft>
          <a:spcPct val="0"/>
        </a:spcAft>
        <a:buClr>
          <a:srgbClr val="003399"/>
        </a:buClr>
        <a:buFont typeface="Wingdings" pitchFamily="2" charset="2"/>
        <a:buChar char=""/>
        <a:defRPr kumimoji="1" sz="1500" b="0" kern="1200">
          <a:solidFill>
            <a:schemeClr val="tx1"/>
          </a:solidFill>
          <a:latin typeface="Arial" pitchFamily="34" charset="0"/>
          <a:ea typeface="+mn-ea"/>
          <a:cs typeface="Arial" pitchFamily="34" charset="0"/>
        </a:defRPr>
      </a:lvl5pPr>
      <a:lvl6pPr marL="2771844" indent="-251986" algn="l" defTabSz="1007943"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75815" indent="-251986" algn="l" defTabSz="1007943"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79787" indent="-251986" algn="l" defTabSz="1007943"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83758" indent="-251986" algn="l" defTabSz="1007943"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1007943" rtl="0" eaLnBrk="1" latinLnBrk="0" hangingPunct="1">
        <a:defRPr kumimoji="1" sz="2000" kern="1200">
          <a:solidFill>
            <a:schemeClr val="tx1"/>
          </a:solidFill>
          <a:latin typeface="+mn-lt"/>
          <a:ea typeface="+mn-ea"/>
          <a:cs typeface="+mn-cs"/>
        </a:defRPr>
      </a:lvl1pPr>
      <a:lvl2pPr marL="503972" algn="l" defTabSz="1007943" rtl="0" eaLnBrk="1" latinLnBrk="0" hangingPunct="1">
        <a:defRPr kumimoji="1" sz="2000" kern="1200">
          <a:solidFill>
            <a:schemeClr val="tx1"/>
          </a:solidFill>
          <a:latin typeface="+mn-lt"/>
          <a:ea typeface="+mn-ea"/>
          <a:cs typeface="+mn-cs"/>
        </a:defRPr>
      </a:lvl2pPr>
      <a:lvl3pPr marL="1007943" algn="l" defTabSz="1007943" rtl="0" eaLnBrk="1" latinLnBrk="0" hangingPunct="1">
        <a:defRPr kumimoji="1" sz="2000" kern="1200">
          <a:solidFill>
            <a:schemeClr val="tx1"/>
          </a:solidFill>
          <a:latin typeface="+mn-lt"/>
          <a:ea typeface="+mn-ea"/>
          <a:cs typeface="+mn-cs"/>
        </a:defRPr>
      </a:lvl3pPr>
      <a:lvl4pPr marL="1511915" algn="l" defTabSz="1007943" rtl="0" eaLnBrk="1" latinLnBrk="0" hangingPunct="1">
        <a:defRPr kumimoji="1" sz="2000" kern="1200">
          <a:solidFill>
            <a:schemeClr val="tx1"/>
          </a:solidFill>
          <a:latin typeface="+mn-lt"/>
          <a:ea typeface="+mn-ea"/>
          <a:cs typeface="+mn-cs"/>
        </a:defRPr>
      </a:lvl4pPr>
      <a:lvl5pPr marL="2015886" algn="l" defTabSz="1007943" rtl="0" eaLnBrk="1" latinLnBrk="0" hangingPunct="1">
        <a:defRPr kumimoji="1" sz="2000" kern="1200">
          <a:solidFill>
            <a:schemeClr val="tx1"/>
          </a:solidFill>
          <a:latin typeface="+mn-lt"/>
          <a:ea typeface="+mn-ea"/>
          <a:cs typeface="+mn-cs"/>
        </a:defRPr>
      </a:lvl5pPr>
      <a:lvl6pPr marL="2519858" algn="l" defTabSz="1007943" rtl="0" eaLnBrk="1" latinLnBrk="0" hangingPunct="1">
        <a:defRPr kumimoji="1" sz="2000" kern="1200">
          <a:solidFill>
            <a:schemeClr val="tx1"/>
          </a:solidFill>
          <a:latin typeface="+mn-lt"/>
          <a:ea typeface="+mn-ea"/>
          <a:cs typeface="+mn-cs"/>
        </a:defRPr>
      </a:lvl6pPr>
      <a:lvl7pPr marL="3023829" algn="l" defTabSz="1007943" rtl="0" eaLnBrk="1" latinLnBrk="0" hangingPunct="1">
        <a:defRPr kumimoji="1" sz="2000" kern="1200">
          <a:solidFill>
            <a:schemeClr val="tx1"/>
          </a:solidFill>
          <a:latin typeface="+mn-lt"/>
          <a:ea typeface="+mn-ea"/>
          <a:cs typeface="+mn-cs"/>
        </a:defRPr>
      </a:lvl7pPr>
      <a:lvl8pPr marL="3527801" algn="l" defTabSz="1007943" rtl="0" eaLnBrk="1" latinLnBrk="0" hangingPunct="1">
        <a:defRPr kumimoji="1" sz="2000" kern="1200">
          <a:solidFill>
            <a:schemeClr val="tx1"/>
          </a:solidFill>
          <a:latin typeface="+mn-lt"/>
          <a:ea typeface="+mn-ea"/>
          <a:cs typeface="+mn-cs"/>
        </a:defRPr>
      </a:lvl8pPr>
      <a:lvl9pPr marL="4031772" algn="l" defTabSz="1007943"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a:t>2021</a:t>
            </a:r>
            <a:r>
              <a:rPr lang="ja-JP" altLang="en-US"/>
              <a:t>年度</a:t>
            </a:r>
            <a:r>
              <a:rPr lang="ja-JP" altLang="en-US" dirty="0"/>
              <a:t>　</a:t>
            </a:r>
            <a:r>
              <a:rPr lang="ja-JP" altLang="en-US"/>
              <a:t>第</a:t>
            </a:r>
            <a:r>
              <a:rPr lang="en-US" altLang="ja-JP" dirty="0"/>
              <a:t>13</a:t>
            </a:r>
            <a:r>
              <a:rPr lang="ja-JP" altLang="en-US"/>
              <a:t>期</a:t>
            </a:r>
            <a:br>
              <a:rPr lang="en-US" altLang="ja-JP" dirty="0"/>
            </a:br>
            <a:r>
              <a:rPr lang="en-US" altLang="ja-JP" dirty="0"/>
              <a:t>2021.4.1〜2022.3.31</a:t>
            </a:r>
            <a:r>
              <a:rPr lang="ja-JP" altLang="en-US" dirty="0"/>
              <a:t>　</a:t>
            </a:r>
            <a:r>
              <a:rPr kumimoji="1" lang="ja-JP" altLang="en-US" dirty="0"/>
              <a:t>事業計画書</a:t>
            </a:r>
          </a:p>
        </p:txBody>
      </p:sp>
      <p:sp>
        <p:nvSpPr>
          <p:cNvPr id="3" name="サブタイトル 2"/>
          <p:cNvSpPr>
            <a:spLocks noGrp="1"/>
          </p:cNvSpPr>
          <p:nvPr>
            <p:ph type="subTitle" idx="1"/>
          </p:nvPr>
        </p:nvSpPr>
        <p:spPr/>
        <p:txBody>
          <a:bodyPr/>
          <a:lstStyle/>
          <a:p>
            <a:r>
              <a:rPr kumimoji="1" lang="en-US" altLang="ja-JP" dirty="0"/>
              <a:t>NPO</a:t>
            </a:r>
            <a:r>
              <a:rPr kumimoji="1" lang="ja-JP" altLang="en-US" dirty="0"/>
              <a:t>法人</a:t>
            </a:r>
            <a:r>
              <a:rPr kumimoji="1" lang="en-US" altLang="ja-JP" dirty="0" err="1"/>
              <a:t>atamista</a:t>
            </a:r>
            <a:endParaRPr kumimoji="1" lang="ja-JP" altLang="en-US" dirty="0"/>
          </a:p>
        </p:txBody>
      </p:sp>
    </p:spTree>
    <p:extLst>
      <p:ext uri="{BB962C8B-B14F-4D97-AF65-F5344CB8AC3E}">
        <p14:creationId xmlns:p14="http://schemas.microsoft.com/office/powerpoint/2010/main" val="4114063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1800" dirty="0"/>
              <a:t>2021</a:t>
            </a:r>
            <a:r>
              <a:rPr lang="ja-JP" altLang="en-US" sz="1800"/>
              <a:t>年度</a:t>
            </a:r>
            <a:r>
              <a:rPr lang="ja-JP" altLang="en-US" sz="1800" dirty="0"/>
              <a:t>　</a:t>
            </a:r>
            <a:r>
              <a:rPr lang="en-US" altLang="ja-JP" sz="1800" dirty="0"/>
              <a:t>NPO</a:t>
            </a:r>
            <a:r>
              <a:rPr lang="ja-JP" altLang="en-US" sz="1800" dirty="0"/>
              <a:t>法人</a:t>
            </a:r>
            <a:r>
              <a:rPr lang="en-US" altLang="ja-JP" sz="1800" dirty="0" err="1"/>
              <a:t>atamista</a:t>
            </a:r>
            <a:r>
              <a:rPr lang="en-US" altLang="ja-JP" sz="1800" dirty="0"/>
              <a:t> </a:t>
            </a:r>
            <a:r>
              <a:rPr lang="ja-JP" altLang="en-US" sz="1800" dirty="0"/>
              <a:t>事業計画</a:t>
            </a:r>
            <a:br>
              <a:rPr lang="en-US" altLang="ja-JP" sz="1800" dirty="0"/>
            </a:br>
            <a:r>
              <a:rPr lang="en-US" altLang="ja-JP" sz="1800" dirty="0"/>
              <a:t>1. </a:t>
            </a:r>
            <a:r>
              <a:rPr lang="ja-JP" altLang="en-US" sz="1800" dirty="0"/>
              <a:t>事業目標</a:t>
            </a:r>
            <a:endParaRPr kumimoji="1" lang="ja-JP" altLang="en-US" sz="1800" dirty="0"/>
          </a:p>
        </p:txBody>
      </p:sp>
      <p:sp>
        <p:nvSpPr>
          <p:cNvPr id="3" name="コンテンツ プレースホルダー 2"/>
          <p:cNvSpPr>
            <a:spLocks noGrp="1"/>
          </p:cNvSpPr>
          <p:nvPr>
            <p:ph idx="1"/>
          </p:nvPr>
        </p:nvSpPr>
        <p:spPr>
          <a:xfrm>
            <a:off x="504031" y="2411685"/>
            <a:ext cx="8707443" cy="2604115"/>
          </a:xfrm>
        </p:spPr>
        <p:txBody>
          <a:bodyPr/>
          <a:lstStyle/>
          <a:p>
            <a:pPr marL="322265" indent="-342900">
              <a:buFont typeface="+mj-lt"/>
              <a:buAutoNum type="arabicPeriod"/>
            </a:pPr>
            <a:r>
              <a:rPr lang="en-US" altLang="ja-JP" sz="1400" b="1" dirty="0"/>
              <a:t>2030</a:t>
            </a:r>
            <a:r>
              <a:rPr lang="ja-JP" altLang="en-US" sz="1400" b="1"/>
              <a:t>年の熱海を担う起業家</a:t>
            </a:r>
            <a:r>
              <a:rPr lang="ja-JP" altLang="en-US" sz="1400" b="1" dirty="0"/>
              <a:t>を創出する</a:t>
            </a:r>
            <a:endParaRPr lang="en-US" altLang="ja-JP" sz="1400" dirty="0"/>
          </a:p>
          <a:p>
            <a:pPr lvl="1">
              <a:buFont typeface="Arial"/>
              <a:buChar char="•"/>
            </a:pPr>
            <a:r>
              <a:rPr lang="ja-JP" altLang="en-US" sz="1400"/>
              <a:t>地域課題／社会課題解決を目指す新規事業の創出を支援する</a:t>
            </a:r>
            <a:endParaRPr lang="en-US" altLang="ja-JP" sz="1400" dirty="0"/>
          </a:p>
          <a:p>
            <a:pPr lvl="1">
              <a:buFont typeface="Arial"/>
              <a:buChar char="•"/>
            </a:pPr>
            <a:r>
              <a:rPr lang="ja-JP" altLang="en-US" sz="1400"/>
              <a:t>短期の創業支援プログラム等により、新たなプレイヤーを発掘・育成する</a:t>
            </a:r>
            <a:br>
              <a:rPr lang="en-US" altLang="ja-JP" sz="1400" dirty="0"/>
            </a:br>
            <a:endParaRPr lang="en-US" altLang="ja-JP" sz="1400" dirty="0"/>
          </a:p>
          <a:p>
            <a:pPr marL="322265" indent="-342900">
              <a:buFont typeface="+mj-lt"/>
              <a:buAutoNum type="arabicPeriod"/>
            </a:pPr>
            <a:r>
              <a:rPr lang="ja-JP" altLang="en-US" sz="1400" b="1"/>
              <a:t>起業家が次々と生まれ育つエコシステムを形成する</a:t>
            </a:r>
            <a:endParaRPr lang="en-US" altLang="ja-JP" sz="1400" dirty="0"/>
          </a:p>
          <a:p>
            <a:pPr lvl="1">
              <a:buFont typeface="Arial"/>
              <a:buChar char="•"/>
            </a:pPr>
            <a:r>
              <a:rPr lang="ja-JP" altLang="en-US" sz="1400"/>
              <a:t>創業支援プログラム等の卒業生・熱海の交流会を開催し事業者の横のつながりをつくり</a:t>
            </a:r>
            <a:endParaRPr lang="en-US" altLang="ja-JP" sz="1400" dirty="0"/>
          </a:p>
          <a:p>
            <a:pPr lvl="1">
              <a:buFont typeface="Arial"/>
              <a:buChar char="•"/>
            </a:pPr>
            <a:r>
              <a:rPr lang="ja-JP" altLang="en-US" sz="1400"/>
              <a:t>起業家</a:t>
            </a:r>
            <a:r>
              <a:rPr lang="ja-JP" altLang="en-US" sz="1400" dirty="0"/>
              <a:t>の発掘・育成だけで</a:t>
            </a:r>
            <a:r>
              <a:rPr lang="ja-JP" altLang="en-US" sz="1400"/>
              <a:t>なく、企業も巻き込み、その</a:t>
            </a:r>
            <a:r>
              <a:rPr lang="ja-JP" altLang="en-US" sz="1400" dirty="0"/>
              <a:t>コミュニティ、そして支援者のネットワークづくりに</a:t>
            </a:r>
            <a:r>
              <a:rPr lang="ja-JP" altLang="en-US" sz="1400"/>
              <a:t>も取組む</a:t>
            </a:r>
            <a:endParaRPr lang="en-US" altLang="ja-JP" sz="1400" dirty="0"/>
          </a:p>
          <a:p>
            <a:pPr marL="282546" lvl="1" indent="0">
              <a:buNone/>
            </a:pPr>
            <a:endParaRPr lang="en-US" altLang="ja-JP" sz="1400" dirty="0"/>
          </a:p>
          <a:p>
            <a:pPr marL="322265" indent="-342900">
              <a:buFont typeface="+mj-lt"/>
              <a:buAutoNum type="arabicPeriod"/>
            </a:pPr>
            <a:r>
              <a:rPr lang="ja-JP" altLang="en-US" sz="1400" b="1"/>
              <a:t>新たな支援手法を開発し、ステークホルダーを巻き込み実現する</a:t>
            </a:r>
            <a:endParaRPr lang="en-US" altLang="ja-JP" sz="1400" b="1" dirty="0"/>
          </a:p>
          <a:p>
            <a:pPr lvl="1">
              <a:buFont typeface="Arial"/>
              <a:buChar char="•"/>
            </a:pPr>
            <a:r>
              <a:rPr lang="ja-JP" altLang="en-US" sz="1400"/>
              <a:t>起業家などのプレイヤーのファン・サポーターを増やすための新たな仕組みの開発を目指す</a:t>
            </a:r>
            <a:endParaRPr lang="en-US" altLang="ja-JP" sz="1400" dirty="0"/>
          </a:p>
          <a:p>
            <a:pPr lvl="1">
              <a:buFont typeface="Arial"/>
              <a:buChar char="•"/>
            </a:pPr>
            <a:r>
              <a:rPr lang="ja-JP" altLang="en-US" sz="1400"/>
              <a:t>それをステークホルダーの巻き込みを行い実現する。またそのための事業推進体制の再構築も行う</a:t>
            </a:r>
            <a:endParaRPr lang="en-US" altLang="ja-JP" sz="1400" dirty="0"/>
          </a:p>
        </p:txBody>
      </p:sp>
      <p:sp>
        <p:nvSpPr>
          <p:cNvPr id="9" name="正方形/長方形 8"/>
          <p:cNvSpPr/>
          <p:nvPr/>
        </p:nvSpPr>
        <p:spPr>
          <a:xfrm>
            <a:off x="642920" y="1075243"/>
            <a:ext cx="4171818" cy="327257"/>
          </a:xfrm>
          <a:prstGeom prst="rect">
            <a:avLst/>
          </a:prstGeom>
          <a:solidFill>
            <a:schemeClr val="accent6"/>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solidFill>
                  <a:schemeClr val="bg1"/>
                </a:solidFill>
              </a:rPr>
              <a:t>VISION</a:t>
            </a:r>
            <a:endParaRPr kumimoji="1" lang="ja-JP" altLang="en-US" sz="1050" dirty="0">
              <a:solidFill>
                <a:schemeClr val="bg1"/>
              </a:solidFill>
            </a:endParaRPr>
          </a:p>
        </p:txBody>
      </p:sp>
      <p:sp>
        <p:nvSpPr>
          <p:cNvPr id="10" name="正方形/長方形 9"/>
          <p:cNvSpPr/>
          <p:nvPr/>
        </p:nvSpPr>
        <p:spPr>
          <a:xfrm>
            <a:off x="647822" y="1460130"/>
            <a:ext cx="4158955" cy="807539"/>
          </a:xfrm>
          <a:prstGeom prst="rect">
            <a:avLst/>
          </a:prstGeom>
          <a:solidFill>
            <a:schemeClr val="bg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r>
              <a:rPr kumimoji="1" lang="en-US" altLang="ja-JP" sz="1400" b="1" dirty="0">
                <a:solidFill>
                  <a:schemeClr val="tx1"/>
                </a:solidFill>
              </a:rPr>
              <a:t>2030</a:t>
            </a:r>
            <a:r>
              <a:rPr kumimoji="1" lang="ja-JP" altLang="en-US" sz="1400" b="1">
                <a:solidFill>
                  <a:schemeClr val="tx1"/>
                </a:solidFill>
              </a:rPr>
              <a:t>年の</a:t>
            </a:r>
            <a:r>
              <a:rPr kumimoji="1" lang="en-US" altLang="ja-JP" sz="1400" b="1" dirty="0">
                <a:solidFill>
                  <a:schemeClr val="tx1"/>
                </a:solidFill>
              </a:rPr>
              <a:t>ATAMI</a:t>
            </a:r>
            <a:r>
              <a:rPr kumimoji="1" lang="ja-JP" altLang="en-US" sz="1400" b="1">
                <a:solidFill>
                  <a:schemeClr val="tx1"/>
                </a:solidFill>
              </a:rPr>
              <a:t>を担う起業家を創出する</a:t>
            </a:r>
            <a:endParaRPr kumimoji="1" lang="en-US" altLang="ja-JP" sz="1400" b="1" dirty="0">
              <a:solidFill>
                <a:schemeClr val="tx1"/>
              </a:solidFill>
            </a:endParaRPr>
          </a:p>
          <a:p>
            <a:pPr marL="0" lvl="1" indent="0"/>
            <a:r>
              <a:rPr kumimoji="1" lang="ja-JP" altLang="en-US" sz="1400" b="1">
                <a:solidFill>
                  <a:schemeClr val="tx1"/>
                </a:solidFill>
              </a:rPr>
              <a:t>起業家</a:t>
            </a:r>
            <a:r>
              <a:rPr kumimoji="1" lang="ja-JP" altLang="en-US" sz="1400" b="1" dirty="0">
                <a:solidFill>
                  <a:schemeClr val="tx1"/>
                </a:solidFill>
              </a:rPr>
              <a:t>が次々と生まれ育つエコシステムが形成されている</a:t>
            </a:r>
            <a:endParaRPr kumimoji="1" lang="en-US" altLang="ja-JP" sz="1400" b="1" dirty="0">
              <a:solidFill>
                <a:schemeClr val="tx1"/>
              </a:solidFill>
            </a:endParaRPr>
          </a:p>
        </p:txBody>
      </p:sp>
      <p:sp>
        <p:nvSpPr>
          <p:cNvPr id="12" name="正方形/長方形 11"/>
          <p:cNvSpPr/>
          <p:nvPr/>
        </p:nvSpPr>
        <p:spPr>
          <a:xfrm>
            <a:off x="4890067" y="1077590"/>
            <a:ext cx="4602796" cy="322638"/>
          </a:xfrm>
          <a:prstGeom prst="rect">
            <a:avLst/>
          </a:prstGeom>
          <a:solidFill>
            <a:schemeClr val="accent6"/>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bg1"/>
                </a:solidFill>
              </a:rPr>
              <a:t>アウトカム目標</a:t>
            </a:r>
          </a:p>
        </p:txBody>
      </p:sp>
      <p:sp>
        <p:nvSpPr>
          <p:cNvPr id="13" name="正方形/長方形 12"/>
          <p:cNvSpPr/>
          <p:nvPr/>
        </p:nvSpPr>
        <p:spPr>
          <a:xfrm>
            <a:off x="4896296" y="1457857"/>
            <a:ext cx="4590750" cy="807539"/>
          </a:xfrm>
          <a:prstGeom prst="rect">
            <a:avLst/>
          </a:prstGeom>
          <a:solidFill>
            <a:schemeClr val="bg1"/>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indent="0"/>
            <a:r>
              <a:rPr kumimoji="1" lang="ja-JP" altLang="en-US" sz="1400" b="1">
                <a:solidFill>
                  <a:schemeClr val="tx1"/>
                </a:solidFill>
              </a:rPr>
              <a:t>新規事業</a:t>
            </a:r>
            <a:r>
              <a:rPr kumimoji="1" lang="ja-JP" altLang="en-US" sz="1400" b="1" dirty="0">
                <a:solidFill>
                  <a:schemeClr val="tx1"/>
                </a:solidFill>
              </a:rPr>
              <a:t>立ち上げ件数</a:t>
            </a:r>
            <a:r>
              <a:rPr kumimoji="1" lang="ja-JP" altLang="en-US" sz="1400" b="1">
                <a:solidFill>
                  <a:schemeClr val="tx1"/>
                </a:solidFill>
              </a:rPr>
              <a:t>　　　　累計</a:t>
            </a:r>
            <a:r>
              <a:rPr kumimoji="1" lang="en-US" altLang="ja-JP" sz="1400" b="1" dirty="0">
                <a:solidFill>
                  <a:schemeClr val="tx1"/>
                </a:solidFill>
              </a:rPr>
              <a:t>18</a:t>
            </a:r>
            <a:r>
              <a:rPr kumimoji="1" lang="ja-JP" altLang="en-US" sz="1400" b="1">
                <a:solidFill>
                  <a:schemeClr val="tx1"/>
                </a:solidFill>
              </a:rPr>
              <a:t>件（昨年度まで</a:t>
            </a:r>
            <a:r>
              <a:rPr kumimoji="1" lang="en-US" altLang="ja-JP" sz="1400" b="1" dirty="0">
                <a:solidFill>
                  <a:schemeClr val="tx1"/>
                </a:solidFill>
              </a:rPr>
              <a:t>15</a:t>
            </a:r>
            <a:r>
              <a:rPr kumimoji="1" lang="ja-JP" altLang="en-US" sz="1400" b="1">
                <a:solidFill>
                  <a:schemeClr val="tx1"/>
                </a:solidFill>
              </a:rPr>
              <a:t>件）</a:t>
            </a:r>
            <a:endParaRPr kumimoji="1" lang="en-US" altLang="ja-JP" sz="1400" b="1" dirty="0">
              <a:solidFill>
                <a:schemeClr val="tx1"/>
              </a:solidFill>
            </a:endParaRPr>
          </a:p>
          <a:p>
            <a:pPr marL="0" lvl="1" indent="0"/>
            <a:r>
              <a:rPr kumimoji="1" lang="ja-JP" altLang="en-US" sz="1400" b="1">
                <a:solidFill>
                  <a:schemeClr val="tx1"/>
                </a:solidFill>
              </a:rPr>
              <a:t>メンター</a:t>
            </a:r>
            <a:r>
              <a:rPr kumimoji="1" lang="ja-JP" altLang="en-US" sz="1400" b="1" dirty="0">
                <a:solidFill>
                  <a:schemeClr val="tx1"/>
                </a:solidFill>
              </a:rPr>
              <a:t>等</a:t>
            </a:r>
            <a:r>
              <a:rPr kumimoji="1" lang="ja-JP" altLang="en-US" sz="1400" b="1">
                <a:solidFill>
                  <a:schemeClr val="tx1"/>
                </a:solidFill>
              </a:rPr>
              <a:t>のサポートコミュニティ　　</a:t>
            </a:r>
            <a:r>
              <a:rPr kumimoji="1" lang="en-US" altLang="ja-JP" sz="1400" b="1" dirty="0">
                <a:solidFill>
                  <a:schemeClr val="tx1"/>
                </a:solidFill>
              </a:rPr>
              <a:t>70</a:t>
            </a:r>
            <a:r>
              <a:rPr kumimoji="1" lang="ja-JP" altLang="en-US" sz="1400" b="1">
                <a:solidFill>
                  <a:schemeClr val="tx1"/>
                </a:solidFill>
              </a:rPr>
              <a:t>名（昨年度</a:t>
            </a:r>
            <a:r>
              <a:rPr kumimoji="1" lang="en-US" altLang="ja-JP" sz="1400" b="1" dirty="0">
                <a:solidFill>
                  <a:schemeClr val="tx1"/>
                </a:solidFill>
              </a:rPr>
              <a:t>56</a:t>
            </a:r>
            <a:r>
              <a:rPr kumimoji="1" lang="ja-JP" altLang="en-US" sz="1400" b="1">
                <a:solidFill>
                  <a:schemeClr val="tx1"/>
                </a:solidFill>
              </a:rPr>
              <a:t>名）</a:t>
            </a:r>
            <a:endParaRPr kumimoji="1" lang="ja-JP" altLang="en-US" sz="1400" b="1" dirty="0">
              <a:solidFill>
                <a:schemeClr val="tx1"/>
              </a:solidFill>
            </a:endParaRPr>
          </a:p>
        </p:txBody>
      </p:sp>
      <p:graphicFrame>
        <p:nvGraphicFramePr>
          <p:cNvPr id="18" name="コンテンツ プレースホルダー 5">
            <a:extLst>
              <a:ext uri="{FF2B5EF4-FFF2-40B4-BE49-F238E27FC236}">
                <a16:creationId xmlns:a16="http://schemas.microsoft.com/office/drawing/2014/main" id="{706853C6-B774-5548-9FCC-82549B8E6FAB}"/>
              </a:ext>
            </a:extLst>
          </p:cNvPr>
          <p:cNvGraphicFramePr>
            <a:graphicFrameLocks/>
          </p:cNvGraphicFramePr>
          <p:nvPr>
            <p:extLst>
              <p:ext uri="{D42A27DB-BD31-4B8C-83A1-F6EECF244321}">
                <p14:modId xmlns:p14="http://schemas.microsoft.com/office/powerpoint/2010/main" val="3750931696"/>
              </p:ext>
            </p:extLst>
          </p:nvPr>
        </p:nvGraphicFramePr>
        <p:xfrm>
          <a:off x="642921" y="5428452"/>
          <a:ext cx="8844126" cy="1619418"/>
        </p:xfrm>
        <a:graphic>
          <a:graphicData uri="http://schemas.openxmlformats.org/drawingml/2006/table">
            <a:tbl>
              <a:tblPr firstRow="1" bandRow="1">
                <a:tableStyleId>{2D5ABB26-0587-4C30-8999-92F81FD0307C}</a:tableStyleId>
              </a:tblPr>
              <a:tblGrid>
                <a:gridCol w="1040967">
                  <a:extLst>
                    <a:ext uri="{9D8B030D-6E8A-4147-A177-3AD203B41FA5}">
                      <a16:colId xmlns:a16="http://schemas.microsoft.com/office/drawing/2014/main" val="20000"/>
                    </a:ext>
                  </a:extLst>
                </a:gridCol>
                <a:gridCol w="817902">
                  <a:extLst>
                    <a:ext uri="{9D8B030D-6E8A-4147-A177-3AD203B41FA5}">
                      <a16:colId xmlns:a16="http://schemas.microsoft.com/office/drawing/2014/main" val="20001"/>
                    </a:ext>
                  </a:extLst>
                </a:gridCol>
                <a:gridCol w="1635804">
                  <a:extLst>
                    <a:ext uri="{9D8B030D-6E8A-4147-A177-3AD203B41FA5}">
                      <a16:colId xmlns:a16="http://schemas.microsoft.com/office/drawing/2014/main" val="20002"/>
                    </a:ext>
                  </a:extLst>
                </a:gridCol>
                <a:gridCol w="843604">
                  <a:extLst>
                    <a:ext uri="{9D8B030D-6E8A-4147-A177-3AD203B41FA5}">
                      <a16:colId xmlns:a16="http://schemas.microsoft.com/office/drawing/2014/main" val="20003"/>
                    </a:ext>
                  </a:extLst>
                </a:gridCol>
                <a:gridCol w="2502360">
                  <a:extLst>
                    <a:ext uri="{9D8B030D-6E8A-4147-A177-3AD203B41FA5}">
                      <a16:colId xmlns:a16="http://schemas.microsoft.com/office/drawing/2014/main" val="20004"/>
                    </a:ext>
                  </a:extLst>
                </a:gridCol>
                <a:gridCol w="594838">
                  <a:extLst>
                    <a:ext uri="{9D8B030D-6E8A-4147-A177-3AD203B41FA5}">
                      <a16:colId xmlns:a16="http://schemas.microsoft.com/office/drawing/2014/main" val="20005"/>
                    </a:ext>
                  </a:extLst>
                </a:gridCol>
                <a:gridCol w="1408651">
                  <a:extLst>
                    <a:ext uri="{9D8B030D-6E8A-4147-A177-3AD203B41FA5}">
                      <a16:colId xmlns:a16="http://schemas.microsoft.com/office/drawing/2014/main" val="20006"/>
                    </a:ext>
                  </a:extLst>
                </a:gridCol>
              </a:tblGrid>
              <a:tr h="255903">
                <a:tc rowSpan="2">
                  <a:txBody>
                    <a:bodyPr/>
                    <a:lstStyle/>
                    <a:p>
                      <a:pPr algn="ctr">
                        <a:lnSpc>
                          <a:spcPts val="1790"/>
                        </a:lnSpc>
                        <a:spcAft>
                          <a:spcPts val="0"/>
                        </a:spcAft>
                      </a:pPr>
                      <a:r>
                        <a:rPr lang="ja-JP" sz="1050" kern="100" spc="0" dirty="0">
                          <a:effectLst/>
                          <a:latin typeface="+mj-ea"/>
                          <a:ea typeface="+mj-ea"/>
                          <a:cs typeface="Times New Roman"/>
                        </a:rPr>
                        <a:t>事　業　内　容</a:t>
                      </a:r>
                      <a:endParaRPr lang="ja-JP" sz="1050" kern="100" spc="5" dirty="0">
                        <a:effectLst/>
                        <a:latin typeface="+mj-ea"/>
                        <a:ea typeface="+mj-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60000"/>
                        <a:lumOff val="40000"/>
                      </a:schemeClr>
                    </a:solidFill>
                  </a:tcPr>
                </a:tc>
                <a:tc gridSpan="3">
                  <a:txBody>
                    <a:bodyPr/>
                    <a:lstStyle/>
                    <a:p>
                      <a:pPr algn="ctr">
                        <a:lnSpc>
                          <a:spcPts val="1790"/>
                        </a:lnSpc>
                        <a:spcAft>
                          <a:spcPts val="0"/>
                        </a:spcAft>
                      </a:pPr>
                      <a:r>
                        <a:rPr lang="ja-JP" altLang="en-US" sz="1050" kern="100" spc="5" dirty="0">
                          <a:effectLst/>
                          <a:latin typeface="+mj-ea"/>
                          <a:ea typeface="+mj-ea"/>
                          <a:cs typeface="Times New Roman"/>
                        </a:rPr>
                        <a:t>インプット</a:t>
                      </a:r>
                      <a:endParaRPr lang="ja-JP" sz="1050" kern="100" spc="5" dirty="0">
                        <a:effectLst/>
                        <a:latin typeface="+mj-ea"/>
                        <a:ea typeface="+mj-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60000"/>
                        <a:lumOff val="40000"/>
                      </a:schemeClr>
                    </a:solidFill>
                  </a:tcPr>
                </a:tc>
                <a:tc hMerge="1">
                  <a:txBody>
                    <a:bodyPr/>
                    <a:lstStyle/>
                    <a:p>
                      <a:endParaRPr kumimoji="1" lang="ja-JP" altLang="en-US"/>
                    </a:p>
                  </a:txBody>
                  <a:tcPr/>
                </a:tc>
                <a:tc hMerge="1">
                  <a:txBody>
                    <a:bodyPr/>
                    <a:lstStyle/>
                    <a:p>
                      <a:pPr algn="ctr">
                        <a:lnSpc>
                          <a:spcPts val="1790"/>
                        </a:lnSpc>
                        <a:spcAft>
                          <a:spcPts val="0"/>
                        </a:spcAft>
                      </a:pPr>
                      <a:endParaRPr lang="ja-JP" sz="1050" kern="100" spc="5" dirty="0">
                        <a:effectLst/>
                        <a:latin typeface="+mj-ea"/>
                        <a:ea typeface="+mj-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accent6">
                        <a:lumMod val="60000"/>
                        <a:lumOff val="40000"/>
                      </a:schemeClr>
                    </a:solidFill>
                  </a:tcPr>
                </a:tc>
                <a:tc gridSpan="2">
                  <a:txBody>
                    <a:bodyPr/>
                    <a:lstStyle/>
                    <a:p>
                      <a:pPr algn="ctr">
                        <a:lnSpc>
                          <a:spcPts val="1790"/>
                        </a:lnSpc>
                        <a:spcAft>
                          <a:spcPts val="0"/>
                        </a:spcAft>
                      </a:pPr>
                      <a:r>
                        <a:rPr lang="ja-JP" altLang="en-US" sz="1050" kern="100" spc="5" dirty="0">
                          <a:effectLst/>
                          <a:latin typeface="+mj-ea"/>
                          <a:ea typeface="+mj-ea"/>
                          <a:cs typeface="Times New Roman"/>
                        </a:rPr>
                        <a:t>アクティビティ</a:t>
                      </a:r>
                      <a:endParaRPr lang="ja-JP" sz="1050" kern="100" spc="5" dirty="0">
                        <a:effectLst/>
                        <a:latin typeface="+mj-ea"/>
                        <a:ea typeface="+mj-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60000"/>
                        <a:lumOff val="40000"/>
                      </a:schemeClr>
                    </a:solidFill>
                  </a:tcPr>
                </a:tc>
                <a:tc hMerge="1">
                  <a:txBody>
                    <a:bodyPr/>
                    <a:lstStyle/>
                    <a:p>
                      <a:pPr algn="ctr">
                        <a:lnSpc>
                          <a:spcPts val="1790"/>
                        </a:lnSpc>
                        <a:spcAft>
                          <a:spcPts val="0"/>
                        </a:spcAft>
                      </a:pPr>
                      <a:endParaRPr lang="ja-JP" sz="1050" kern="100" spc="5" dirty="0">
                        <a:effectLst/>
                        <a:latin typeface="+mj-ea"/>
                        <a:ea typeface="+mj-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solidFill>
                      <a:schemeClr val="accent6">
                        <a:lumMod val="60000"/>
                        <a:lumOff val="40000"/>
                      </a:schemeClr>
                    </a:solidFill>
                  </a:tcPr>
                </a:tc>
                <a:tc>
                  <a:txBody>
                    <a:bodyPr/>
                    <a:lstStyle/>
                    <a:p>
                      <a:pPr algn="ctr">
                        <a:lnSpc>
                          <a:spcPts val="1790"/>
                        </a:lnSpc>
                        <a:spcAft>
                          <a:spcPts val="0"/>
                        </a:spcAft>
                      </a:pPr>
                      <a:r>
                        <a:rPr lang="ja-JP" altLang="en-US" sz="1050" kern="100" spc="5" dirty="0">
                          <a:effectLst/>
                          <a:latin typeface="+mj-ea"/>
                          <a:ea typeface="+mj-ea"/>
                          <a:cs typeface="Times New Roman"/>
                        </a:rPr>
                        <a:t>アウトプット</a:t>
                      </a:r>
                      <a:endParaRPr lang="ja-JP" sz="1050" kern="100" spc="5" dirty="0">
                        <a:effectLst/>
                        <a:latin typeface="+mj-ea"/>
                        <a:ea typeface="+mj-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211629">
                <a:tc vMerge="1">
                  <a:txBody>
                    <a:bodyPr/>
                    <a:lstStyle/>
                    <a:p>
                      <a:pPr algn="ctr">
                        <a:lnSpc>
                          <a:spcPts val="1790"/>
                        </a:lnSpc>
                        <a:spcAft>
                          <a:spcPts val="0"/>
                        </a:spcAft>
                      </a:pPr>
                      <a:endParaRPr lang="ja-JP" sz="1050" kern="100" spc="5" dirty="0">
                        <a:effectLst/>
                        <a:latin typeface="+mj-ea"/>
                        <a:ea typeface="+mj-ea"/>
                        <a:cs typeface="Times New Roman"/>
                      </a:endParaRPr>
                    </a:p>
                  </a:txBody>
                  <a:tcPr marL="60960" marR="60960" marT="0" marB="0" anchor="ctr">
                    <a:lnL w="9525" cap="flat" cmpd="sng" algn="ctr">
                      <a:solidFill>
                        <a:scrgbClr r="0" g="0" b="0"/>
                      </a:solidFill>
                      <a:prstDash val="solid"/>
                      <a:round/>
                      <a:headEnd type="none" w="med" len="med"/>
                      <a:tailEnd type="none" w="med" len="med"/>
                    </a:lnL>
                    <a:lnR w="9525" cap="flat" cmpd="sng" algn="ctr">
                      <a:solidFill>
                        <a:scrgbClr r="0" g="0" b="0"/>
                      </a:solidFill>
                      <a:prstDash val="solid"/>
                      <a:round/>
                      <a:headEnd type="none" w="med" len="med"/>
                      <a:tailEnd type="none" w="med" len="med"/>
                    </a:lnR>
                    <a:lnT w="9525" cap="flat" cmpd="sng" algn="ctr">
                      <a:solidFill>
                        <a:scrgbClr r="0" g="0" b="0"/>
                      </a:solidFill>
                      <a:prstDash val="solid"/>
                      <a:round/>
                      <a:headEnd type="none" w="med" len="med"/>
                      <a:tailEnd type="none" w="med" len="med"/>
                    </a:lnT>
                    <a:lnB w="9525" cap="flat" cmpd="sng" algn="ctr">
                      <a:solidFill>
                        <a:scrgbClr r="0" g="0" b="0"/>
                      </a:solidFill>
                      <a:prstDash val="solid"/>
                      <a:round/>
                      <a:headEnd type="none" w="med" len="med"/>
                      <a:tailEnd type="none" w="med" len="med"/>
                    </a:lnB>
                  </a:tcPr>
                </a:tc>
                <a:tc>
                  <a:txBody>
                    <a:bodyPr/>
                    <a:lstStyle/>
                    <a:p>
                      <a:pPr marL="0" marR="0" indent="0" algn="ctr" defTabSz="1007630" rtl="0" eaLnBrk="1" fontAlgn="auto" latinLnBrk="0" hangingPunct="1">
                        <a:lnSpc>
                          <a:spcPts val="1790"/>
                        </a:lnSpc>
                        <a:spcBef>
                          <a:spcPts val="0"/>
                        </a:spcBef>
                        <a:spcAft>
                          <a:spcPts val="0"/>
                        </a:spcAft>
                        <a:buClrTx/>
                        <a:buSzTx/>
                        <a:buFontTx/>
                        <a:buNone/>
                        <a:tabLst/>
                        <a:defRPr/>
                      </a:pPr>
                      <a:r>
                        <a:rPr kumimoji="1" lang="ja-JP" altLang="en-US" sz="1050" kern="100" spc="5">
                          <a:solidFill>
                            <a:schemeClr val="tx1"/>
                          </a:solidFill>
                          <a:effectLst/>
                          <a:latin typeface="+mj-ea"/>
                          <a:ea typeface="+mn-ea"/>
                          <a:cs typeface="Times New Roman"/>
                        </a:rPr>
                        <a:t>スタッフ</a:t>
                      </a:r>
                      <a:r>
                        <a:rPr kumimoji="1" lang="en-US" altLang="ja-JP" sz="1050" kern="100" spc="5" dirty="0">
                          <a:solidFill>
                            <a:schemeClr val="tx1"/>
                          </a:solidFill>
                          <a:effectLst/>
                          <a:latin typeface="+mj-ea"/>
                          <a:ea typeface="+mn-ea"/>
                          <a:cs typeface="Times New Roman"/>
                        </a:rPr>
                        <a:t>(</a:t>
                      </a:r>
                      <a:r>
                        <a:rPr kumimoji="1" lang="ja-JP" altLang="en-US" sz="1050" kern="100" spc="5" dirty="0">
                          <a:solidFill>
                            <a:schemeClr val="tx1"/>
                          </a:solidFill>
                          <a:effectLst/>
                          <a:latin typeface="+mj-ea"/>
                          <a:ea typeface="+mn-ea"/>
                          <a:cs typeface="Times New Roman"/>
                        </a:rPr>
                        <a:t>人</a:t>
                      </a:r>
                      <a:r>
                        <a:rPr kumimoji="1" lang="en-US" altLang="ja-JP" sz="1050" kern="100" spc="5" dirty="0">
                          <a:solidFill>
                            <a:schemeClr val="tx1"/>
                          </a:solidFill>
                          <a:effectLst/>
                          <a:latin typeface="+mj-ea"/>
                          <a:ea typeface="+mn-ea"/>
                          <a:cs typeface="Times New Roman"/>
                        </a:rPr>
                        <a:t>)</a:t>
                      </a:r>
                      <a:endParaRPr kumimoji="1" lang="ja-JP" altLang="ja-JP" sz="1050" kern="100" spc="5" dirty="0">
                        <a:solidFill>
                          <a:schemeClr val="tx1"/>
                        </a:solidFill>
                        <a:effectLst/>
                        <a:latin typeface="+mj-ea"/>
                        <a:ea typeface="+mn-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rgbClr val="FAC090"/>
                    </a:solidFill>
                  </a:tcPr>
                </a:tc>
                <a:tc>
                  <a:txBody>
                    <a:bodyPr/>
                    <a:lstStyle/>
                    <a:p>
                      <a:pPr algn="ctr">
                        <a:lnSpc>
                          <a:spcPts val="1790"/>
                        </a:lnSpc>
                        <a:spcAft>
                          <a:spcPts val="0"/>
                        </a:spcAft>
                      </a:pPr>
                      <a:r>
                        <a:rPr lang="ja-JP" altLang="en-US" sz="1050" kern="100" spc="5">
                          <a:effectLst/>
                          <a:latin typeface="+mj-ea"/>
                          <a:ea typeface="+mj-ea"/>
                          <a:cs typeface="Times New Roman"/>
                        </a:rPr>
                        <a:t>外部パートナー</a:t>
                      </a:r>
                      <a:r>
                        <a:rPr lang="en-US" altLang="ja-JP" sz="1050" kern="100" spc="5" dirty="0">
                          <a:effectLst/>
                          <a:latin typeface="+mj-ea"/>
                          <a:ea typeface="+mj-ea"/>
                          <a:cs typeface="Times New Roman"/>
                        </a:rPr>
                        <a:t>(</a:t>
                      </a:r>
                      <a:r>
                        <a:rPr lang="ja-JP" altLang="en-US" sz="1050" kern="100" spc="5" dirty="0">
                          <a:effectLst/>
                          <a:latin typeface="+mj-ea"/>
                          <a:ea typeface="+mj-ea"/>
                          <a:cs typeface="Times New Roman"/>
                        </a:rPr>
                        <a:t>人</a:t>
                      </a:r>
                      <a:r>
                        <a:rPr lang="en-US" altLang="ja-JP" sz="1050" kern="100" spc="5" dirty="0">
                          <a:effectLst/>
                          <a:latin typeface="+mj-ea"/>
                          <a:ea typeface="+mj-ea"/>
                          <a:cs typeface="Times New Roman"/>
                        </a:rPr>
                        <a:t>)</a:t>
                      </a:r>
                      <a:endParaRPr lang="ja-JP" sz="1050" kern="100" spc="5" dirty="0">
                        <a:effectLst/>
                        <a:latin typeface="+mj-ea"/>
                        <a:ea typeface="+mj-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rgbClr val="FAC090"/>
                    </a:solidFill>
                  </a:tcPr>
                </a:tc>
                <a:tc>
                  <a:txBody>
                    <a:bodyPr/>
                    <a:lstStyle/>
                    <a:p>
                      <a:pPr algn="ctr">
                        <a:lnSpc>
                          <a:spcPts val="1790"/>
                        </a:lnSpc>
                        <a:spcAft>
                          <a:spcPts val="0"/>
                        </a:spcAft>
                      </a:pPr>
                      <a:r>
                        <a:rPr kumimoji="1" lang="ja-JP" altLang="ja-JP" sz="1050" kern="100" spc="0">
                          <a:solidFill>
                            <a:schemeClr val="tx1"/>
                          </a:solidFill>
                          <a:effectLst/>
                          <a:latin typeface="+mj-ea"/>
                          <a:ea typeface="+mn-ea"/>
                          <a:cs typeface="Times New Roman"/>
                        </a:rPr>
                        <a:t>支出</a:t>
                      </a:r>
                      <a:r>
                        <a:rPr kumimoji="1" lang="ja-JP" altLang="en-US" sz="1050" kern="100" spc="0">
                          <a:solidFill>
                            <a:schemeClr val="tx1"/>
                          </a:solidFill>
                          <a:effectLst/>
                          <a:latin typeface="+mj-ea"/>
                          <a:ea typeface="+mn-ea"/>
                          <a:cs typeface="Times New Roman"/>
                        </a:rPr>
                        <a:t>（千</a:t>
                      </a:r>
                      <a:r>
                        <a:rPr kumimoji="1" lang="ja-JP" altLang="ja-JP" sz="1050" kern="100" spc="0">
                          <a:solidFill>
                            <a:schemeClr val="tx1"/>
                          </a:solidFill>
                          <a:effectLst/>
                          <a:latin typeface="+mj-ea"/>
                          <a:ea typeface="+mn-ea"/>
                          <a:cs typeface="Times New Roman"/>
                        </a:rPr>
                        <a:t>円</a:t>
                      </a:r>
                      <a:r>
                        <a:rPr kumimoji="1" lang="en-US" altLang="ja-JP" sz="1050" kern="100" spc="0" dirty="0">
                          <a:solidFill>
                            <a:schemeClr val="tx1"/>
                          </a:solidFill>
                          <a:effectLst/>
                          <a:latin typeface="+mj-ea"/>
                          <a:ea typeface="+mn-ea"/>
                          <a:cs typeface="Times New Roman"/>
                        </a:rPr>
                        <a:t>)</a:t>
                      </a:r>
                      <a:endParaRPr kumimoji="1" lang="ja-JP" altLang="ja-JP" sz="1050" kern="100" spc="5" dirty="0">
                        <a:solidFill>
                          <a:schemeClr val="tx1"/>
                        </a:solidFill>
                        <a:effectLst/>
                        <a:latin typeface="+mj-ea"/>
                        <a:ea typeface="+mn-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rgbClr val="FAC090"/>
                    </a:solidFill>
                  </a:tcPr>
                </a:tc>
                <a:tc>
                  <a:txBody>
                    <a:bodyPr/>
                    <a:lstStyle/>
                    <a:p>
                      <a:pPr algn="ctr">
                        <a:lnSpc>
                          <a:spcPts val="1790"/>
                        </a:lnSpc>
                        <a:spcAft>
                          <a:spcPts val="0"/>
                        </a:spcAft>
                      </a:pPr>
                      <a:r>
                        <a:rPr lang="ja-JP" altLang="en-US" sz="1050" kern="100" spc="5" dirty="0">
                          <a:effectLst/>
                          <a:latin typeface="+mj-ea"/>
                          <a:ea typeface="+mj-ea"/>
                          <a:cs typeface="Times New Roman"/>
                        </a:rPr>
                        <a:t>実施タスク</a:t>
                      </a:r>
                      <a:endParaRPr lang="ja-JP" sz="1050" kern="100" spc="5" dirty="0">
                        <a:effectLst/>
                        <a:latin typeface="+mj-ea"/>
                        <a:ea typeface="+mj-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rgbClr val="FAC090"/>
                    </a:solidFill>
                  </a:tcPr>
                </a:tc>
                <a:tc>
                  <a:txBody>
                    <a:bodyPr/>
                    <a:lstStyle/>
                    <a:p>
                      <a:pPr marL="0" marR="0" indent="0" algn="ctr" defTabSz="1007630" rtl="0" eaLnBrk="1" fontAlgn="auto" latinLnBrk="0" hangingPunct="1">
                        <a:lnSpc>
                          <a:spcPts val="1790"/>
                        </a:lnSpc>
                        <a:spcBef>
                          <a:spcPts val="0"/>
                        </a:spcBef>
                        <a:spcAft>
                          <a:spcPts val="0"/>
                        </a:spcAft>
                        <a:buClrTx/>
                        <a:buSzTx/>
                        <a:buFontTx/>
                        <a:buNone/>
                        <a:tabLst/>
                        <a:defRPr/>
                      </a:pPr>
                      <a:r>
                        <a:rPr kumimoji="1" lang="ja-JP" altLang="en-US" sz="1050" kern="100" spc="5" dirty="0">
                          <a:solidFill>
                            <a:schemeClr val="tx1"/>
                          </a:solidFill>
                          <a:effectLst/>
                          <a:latin typeface="+mj-ea"/>
                          <a:ea typeface="+mn-ea"/>
                          <a:cs typeface="Times New Roman"/>
                        </a:rPr>
                        <a:t>数</a:t>
                      </a:r>
                      <a:endParaRPr kumimoji="1" lang="ja-JP" altLang="ja-JP" sz="1050" kern="100" spc="5" dirty="0">
                        <a:solidFill>
                          <a:schemeClr val="tx1"/>
                        </a:solidFill>
                        <a:effectLst/>
                        <a:latin typeface="+mj-ea"/>
                        <a:ea typeface="+mn-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rgbClr val="FAC090"/>
                    </a:solidFill>
                  </a:tcPr>
                </a:tc>
                <a:tc>
                  <a:txBody>
                    <a:bodyPr/>
                    <a:lstStyle/>
                    <a:p>
                      <a:pPr marL="0" marR="0" indent="0" algn="ctr" defTabSz="1007630" rtl="0" eaLnBrk="1" fontAlgn="auto" latinLnBrk="0" hangingPunct="1">
                        <a:lnSpc>
                          <a:spcPts val="1790"/>
                        </a:lnSpc>
                        <a:spcBef>
                          <a:spcPts val="0"/>
                        </a:spcBef>
                        <a:spcAft>
                          <a:spcPts val="0"/>
                        </a:spcAft>
                        <a:buClrTx/>
                        <a:buSzTx/>
                        <a:buFontTx/>
                        <a:buNone/>
                        <a:tabLst/>
                        <a:defRPr/>
                      </a:pPr>
                      <a:r>
                        <a:rPr kumimoji="1" lang="ja-JP" altLang="ja-JP" sz="1050" kern="100" spc="0" dirty="0">
                          <a:solidFill>
                            <a:schemeClr val="tx1"/>
                          </a:solidFill>
                          <a:effectLst/>
                          <a:latin typeface="+mj-ea"/>
                          <a:ea typeface="+mn-ea"/>
                          <a:cs typeface="Times New Roman"/>
                        </a:rPr>
                        <a:t>受益対象者数</a:t>
                      </a:r>
                      <a:endParaRPr kumimoji="1" lang="ja-JP" altLang="ja-JP" sz="1050" kern="100" spc="5" dirty="0">
                        <a:solidFill>
                          <a:schemeClr val="tx1"/>
                        </a:solidFill>
                        <a:effectLst/>
                        <a:latin typeface="+mj-ea"/>
                        <a:ea typeface="+mn-ea"/>
                        <a:cs typeface="Times New Roman"/>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rgbClr val="FAC090"/>
                    </a:solidFill>
                  </a:tcPr>
                </a:tc>
                <a:extLst>
                  <a:ext uri="{0D108BD9-81ED-4DB2-BD59-A6C34878D82A}">
                    <a16:rowId xmlns:a16="http://schemas.microsoft.com/office/drawing/2014/main" val="10001"/>
                  </a:ext>
                </a:extLst>
              </a:tr>
              <a:tr h="540399">
                <a:tc>
                  <a:txBody>
                    <a:bodyPr/>
                    <a:lstStyle/>
                    <a:p>
                      <a:r>
                        <a:rPr lang="ja-JP" altLang="en-US" sz="1050" dirty="0">
                          <a:latin typeface="ＭＳ Ｐゴシック"/>
                          <a:ea typeface="ＭＳ Ｐゴシック"/>
                          <a:cs typeface="ＭＳ Ｐゴシック"/>
                        </a:rPr>
                        <a:t>創業支援</a:t>
                      </a: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5" dirty="0">
                          <a:effectLst/>
                          <a:latin typeface="ＭＳ Ｐゴシック"/>
                          <a:ea typeface="ＭＳ Ｐゴシック"/>
                          <a:cs typeface="ＭＳ Ｐゴシック"/>
                        </a:rPr>
                        <a:t>2</a:t>
                      </a:r>
                      <a:endParaRPr lang="ja-JP" sz="1050" kern="100" spc="5" dirty="0">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lvl="0" indent="0" algn="l" defTabSz="1007630" rtl="0" eaLnBrk="1" fontAlgn="auto" latinLnBrk="0" hangingPunct="1">
                        <a:lnSpc>
                          <a:spcPct val="100000"/>
                        </a:lnSpc>
                        <a:spcBef>
                          <a:spcPts val="0"/>
                        </a:spcBef>
                        <a:spcAft>
                          <a:spcPts val="0"/>
                        </a:spcAft>
                        <a:buClrTx/>
                        <a:buSzTx/>
                        <a:buFontTx/>
                        <a:buNone/>
                        <a:tabLst/>
                        <a:defRPr/>
                      </a:pPr>
                      <a:r>
                        <a:rPr lang="ja-JP" altLang="en-US" sz="1050" kern="100" spc="0">
                          <a:effectLst/>
                          <a:latin typeface="ＭＳ Ｐゴシック"/>
                          <a:ea typeface="ＭＳ Ｐゴシック"/>
                          <a:cs typeface="ＭＳ Ｐゴシック"/>
                        </a:rPr>
                        <a:t>株式会社</a:t>
                      </a:r>
                      <a:r>
                        <a:rPr lang="en-US" altLang="ja-JP" sz="1050" kern="100" spc="0" dirty="0">
                          <a:effectLst/>
                          <a:latin typeface="ＭＳ Ｐゴシック"/>
                          <a:ea typeface="ＭＳ Ｐゴシック"/>
                          <a:cs typeface="ＭＳ Ｐゴシック"/>
                        </a:rPr>
                        <a:t>machimori</a:t>
                      </a:r>
                    </a:p>
                    <a:p>
                      <a:pPr marL="0" marR="0" lvl="0" indent="0" algn="l" defTabSz="1007630" rtl="0" eaLnBrk="1" fontAlgn="auto" latinLnBrk="0" hangingPunct="1">
                        <a:lnSpc>
                          <a:spcPct val="100000"/>
                        </a:lnSpc>
                        <a:spcBef>
                          <a:spcPts val="0"/>
                        </a:spcBef>
                        <a:spcAft>
                          <a:spcPts val="0"/>
                        </a:spcAft>
                        <a:buClrTx/>
                        <a:buSzTx/>
                        <a:buFontTx/>
                        <a:buNone/>
                        <a:tabLst/>
                        <a:defRPr/>
                      </a:pPr>
                      <a:r>
                        <a:rPr lang="ja-JP" altLang="en-US" sz="1050" kern="100" spc="0">
                          <a:effectLst/>
                          <a:latin typeface="ＭＳ Ｐゴシック"/>
                          <a:ea typeface="ＭＳ Ｐゴシック"/>
                          <a:cs typeface="ＭＳ Ｐゴシック"/>
                        </a:rPr>
                        <a:t>合同会社</a:t>
                      </a:r>
                      <a:r>
                        <a:rPr lang="en-US" altLang="ja-JP" sz="1050" kern="100" spc="0" dirty="0">
                          <a:effectLst/>
                          <a:latin typeface="ＭＳ Ｐゴシック"/>
                          <a:ea typeface="ＭＳ Ｐゴシック"/>
                          <a:cs typeface="ＭＳ Ｐゴシック"/>
                        </a:rPr>
                        <a:t>TURNER</a:t>
                      </a:r>
                      <a:r>
                        <a:rPr lang="ja-JP" altLang="en-US" sz="1050" kern="100" spc="0">
                          <a:effectLst/>
                          <a:latin typeface="ＭＳ Ｐゴシック"/>
                          <a:ea typeface="ＭＳ Ｐゴシック"/>
                          <a:cs typeface="ＭＳ Ｐゴシック"/>
                        </a:rPr>
                        <a:t>（海と食の地域モデル事業）</a:t>
                      </a:r>
                      <a:endParaRPr lang="en-US" altLang="ja-JP" sz="1050" kern="100" spc="0" dirty="0">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5" dirty="0">
                          <a:effectLst/>
                          <a:latin typeface="ＭＳ Ｐゴシック"/>
                          <a:ea typeface="ＭＳ Ｐゴシック"/>
                          <a:cs typeface="ＭＳ Ｐゴシック"/>
                        </a:rPr>
                        <a:t>18,357</a:t>
                      </a:r>
                      <a:endParaRPr lang="ja-JP" sz="1050" kern="100" spc="5" dirty="0">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r>
                        <a:rPr lang="ja-JP" altLang="en-US" sz="1050">
                          <a:latin typeface="ＭＳ Ｐゴシック"/>
                          <a:ea typeface="ＭＳ Ｐゴシック"/>
                          <a:cs typeface="ＭＳ Ｐゴシック"/>
                        </a:rPr>
                        <a:t>創業支援プログラム等の開催</a:t>
                      </a:r>
                      <a:endParaRPr lang="en-US" altLang="ja-JP" sz="1050" dirty="0">
                        <a:latin typeface="ＭＳ Ｐゴシック"/>
                        <a:ea typeface="ＭＳ Ｐゴシック"/>
                        <a:cs typeface="ＭＳ Ｐゴシック"/>
                      </a:endParaRPr>
                    </a:p>
                    <a:p>
                      <a:r>
                        <a:rPr lang="ja-JP" altLang="en-US" sz="1050">
                          <a:latin typeface="ＭＳ Ｐゴシック"/>
                          <a:ea typeface="ＭＳ Ｐゴシック"/>
                          <a:cs typeface="ＭＳ Ｐゴシック"/>
                        </a:rPr>
                        <a:t>個別事業支援</a:t>
                      </a:r>
                      <a:endParaRPr lang="en-US" altLang="ja-JP" sz="1050" dirty="0">
                        <a:latin typeface="ＭＳ Ｐゴシック"/>
                        <a:ea typeface="ＭＳ Ｐゴシック"/>
                        <a:cs typeface="ＭＳ Ｐゴシック"/>
                      </a:endParaRPr>
                    </a:p>
                    <a:p>
                      <a:r>
                        <a:rPr lang="ja-JP" altLang="en-US" sz="1050">
                          <a:latin typeface="ＭＳ Ｐゴシック"/>
                          <a:ea typeface="ＭＳ Ｐゴシック"/>
                          <a:cs typeface="ＭＳ Ｐゴシック"/>
                        </a:rPr>
                        <a:t>起業家交流会の開催</a:t>
                      </a:r>
                      <a:endParaRPr lang="en-US" altLang="ja-JP" sz="1050" dirty="0">
                        <a:latin typeface="ＭＳ Ｐゴシック"/>
                        <a:ea typeface="ＭＳ Ｐゴシック"/>
                        <a:cs typeface="ＭＳ Ｐゴシック"/>
                      </a:endParaRPr>
                    </a:p>
                    <a:p>
                      <a:r>
                        <a:rPr lang="ja-JP" altLang="en-US" sz="1050">
                          <a:latin typeface="ＭＳ Ｐゴシック"/>
                          <a:ea typeface="ＭＳ Ｐゴシック"/>
                          <a:cs typeface="ＭＳ Ｐゴシック"/>
                        </a:rPr>
                        <a:t>海と食の地域モデル</a:t>
                      </a:r>
                      <a:r>
                        <a:rPr lang="en-US" altLang="ja-JP" sz="1050" dirty="0">
                          <a:latin typeface="ＭＳ Ｐゴシック"/>
                          <a:ea typeface="ＭＳ Ｐゴシック"/>
                          <a:cs typeface="ＭＳ Ｐゴシック"/>
                        </a:rPr>
                        <a:t>in</a:t>
                      </a:r>
                      <a:r>
                        <a:rPr lang="ja-JP" altLang="en-US" sz="1050">
                          <a:latin typeface="ＭＳ Ｐゴシック"/>
                          <a:ea typeface="ＭＳ Ｐゴシック"/>
                          <a:cs typeface="ＭＳ Ｐゴシック"/>
                        </a:rPr>
                        <a:t>熱海</a:t>
                      </a:r>
                      <a:endParaRPr lang="en-US" altLang="ja-JP" sz="1050" dirty="0">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lvl="1" indent="0" algn="r" defTabSz="1007630" rtl="0" eaLnBrk="1" fontAlgn="auto" latinLnBrk="0" hangingPunct="1">
                        <a:lnSpc>
                          <a:spcPct val="100000"/>
                        </a:lnSpc>
                        <a:spcBef>
                          <a:spcPts val="0"/>
                        </a:spcBef>
                        <a:spcAft>
                          <a:spcPts val="0"/>
                        </a:spcAft>
                        <a:buClrTx/>
                        <a:buSzTx/>
                        <a:buFont typeface="Arial"/>
                        <a:buNone/>
                        <a:tabLst/>
                        <a:defRPr/>
                      </a:pPr>
                      <a:r>
                        <a:rPr kumimoji="1" lang="en-US" altLang="ja-JP" sz="1050" dirty="0">
                          <a:solidFill>
                            <a:schemeClr val="bg2">
                              <a:lumMod val="25000"/>
                            </a:schemeClr>
                          </a:solidFill>
                        </a:rPr>
                        <a:t>1</a:t>
                      </a:r>
                      <a:r>
                        <a:rPr kumimoji="1" lang="ja-JP" altLang="en-US" sz="1050">
                          <a:solidFill>
                            <a:schemeClr val="bg2">
                              <a:lumMod val="25000"/>
                            </a:schemeClr>
                          </a:solidFill>
                        </a:rPr>
                        <a:t>回</a:t>
                      </a:r>
                      <a:endParaRPr kumimoji="1" lang="en-US" altLang="ja-JP" sz="1050" dirty="0">
                        <a:solidFill>
                          <a:schemeClr val="bg2">
                            <a:lumMod val="25000"/>
                          </a:schemeClr>
                        </a:solidFill>
                      </a:endParaRPr>
                    </a:p>
                    <a:p>
                      <a:pPr marL="0" marR="0" lvl="1" indent="0" algn="r" defTabSz="1007630" rtl="0" eaLnBrk="1" fontAlgn="auto" latinLnBrk="0" hangingPunct="1">
                        <a:lnSpc>
                          <a:spcPct val="100000"/>
                        </a:lnSpc>
                        <a:spcBef>
                          <a:spcPts val="0"/>
                        </a:spcBef>
                        <a:spcAft>
                          <a:spcPts val="0"/>
                        </a:spcAft>
                        <a:buClrTx/>
                        <a:buSzTx/>
                        <a:buFont typeface="Arial"/>
                        <a:buNone/>
                        <a:tabLst/>
                        <a:defRPr/>
                      </a:pPr>
                      <a:r>
                        <a:rPr kumimoji="1" lang="en-US" altLang="ja-JP" sz="1050" dirty="0">
                          <a:solidFill>
                            <a:schemeClr val="bg2">
                              <a:lumMod val="25000"/>
                            </a:schemeClr>
                          </a:solidFill>
                        </a:rPr>
                        <a:t>12</a:t>
                      </a:r>
                      <a:r>
                        <a:rPr kumimoji="1" lang="ja-JP" altLang="en-US" sz="1050">
                          <a:solidFill>
                            <a:schemeClr val="bg2">
                              <a:lumMod val="25000"/>
                            </a:schemeClr>
                          </a:solidFill>
                        </a:rPr>
                        <a:t>ヶ月</a:t>
                      </a:r>
                      <a:endParaRPr kumimoji="1" lang="en-US" altLang="ja-JP" sz="1050" dirty="0">
                        <a:solidFill>
                          <a:schemeClr val="bg2">
                            <a:lumMod val="25000"/>
                          </a:schemeClr>
                        </a:solidFill>
                      </a:endParaRPr>
                    </a:p>
                    <a:p>
                      <a:pPr marL="0" marR="0" lvl="1" indent="0" algn="r" defTabSz="1007630" rtl="0" eaLnBrk="1" fontAlgn="auto" latinLnBrk="0" hangingPunct="1">
                        <a:lnSpc>
                          <a:spcPct val="100000"/>
                        </a:lnSpc>
                        <a:spcBef>
                          <a:spcPts val="0"/>
                        </a:spcBef>
                        <a:spcAft>
                          <a:spcPts val="0"/>
                        </a:spcAft>
                        <a:buClrTx/>
                        <a:buSzTx/>
                        <a:buFont typeface="Arial"/>
                        <a:buNone/>
                        <a:tabLst/>
                        <a:defRPr/>
                      </a:pPr>
                      <a:r>
                        <a:rPr kumimoji="1" lang="en-US" altLang="ja-JP" sz="1050" dirty="0">
                          <a:solidFill>
                            <a:schemeClr val="bg2">
                              <a:lumMod val="25000"/>
                            </a:schemeClr>
                          </a:solidFill>
                        </a:rPr>
                        <a:t>2</a:t>
                      </a:r>
                      <a:r>
                        <a:rPr kumimoji="1" lang="ja-JP" altLang="en-US" sz="1050">
                          <a:solidFill>
                            <a:schemeClr val="bg2">
                              <a:lumMod val="25000"/>
                            </a:schemeClr>
                          </a:solidFill>
                        </a:rPr>
                        <a:t>回</a:t>
                      </a:r>
                      <a:endParaRPr kumimoji="1" lang="en-US" altLang="ja-JP" sz="1050" dirty="0">
                        <a:solidFill>
                          <a:schemeClr val="bg2">
                            <a:lumMod val="25000"/>
                          </a:schemeClr>
                        </a:solidFill>
                      </a:endParaRPr>
                    </a:p>
                    <a:p>
                      <a:pPr marL="0" marR="0" lvl="1" indent="0" algn="r" defTabSz="1007630" rtl="0" eaLnBrk="1" fontAlgn="auto" latinLnBrk="0" hangingPunct="1">
                        <a:lnSpc>
                          <a:spcPct val="100000"/>
                        </a:lnSpc>
                        <a:spcBef>
                          <a:spcPts val="0"/>
                        </a:spcBef>
                        <a:spcAft>
                          <a:spcPts val="0"/>
                        </a:spcAft>
                        <a:buClrTx/>
                        <a:buSzTx/>
                        <a:buFont typeface="Arial"/>
                        <a:buNone/>
                        <a:tabLst/>
                        <a:defRPr/>
                      </a:pPr>
                      <a:r>
                        <a:rPr kumimoji="1" lang="en-US" altLang="ja-JP" sz="1050" dirty="0">
                          <a:solidFill>
                            <a:schemeClr val="bg2">
                              <a:lumMod val="25000"/>
                            </a:schemeClr>
                          </a:solidFill>
                        </a:rPr>
                        <a:t>5</a:t>
                      </a:r>
                      <a:r>
                        <a:rPr kumimoji="1" lang="ja-JP" altLang="en-US" sz="1050">
                          <a:solidFill>
                            <a:schemeClr val="bg2">
                              <a:lumMod val="25000"/>
                            </a:schemeClr>
                          </a:solidFill>
                        </a:rPr>
                        <a:t>回</a:t>
                      </a:r>
                      <a:endParaRPr kumimoji="1" lang="en-US" altLang="ja-JP" sz="1050" dirty="0">
                        <a:solidFill>
                          <a:schemeClr val="bg2">
                            <a:lumMod val="25000"/>
                          </a:schemeClr>
                        </a:solidFill>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r"/>
                      <a:r>
                        <a:rPr lang="en-US" altLang="ja-JP" sz="1050" dirty="0">
                          <a:latin typeface="ＭＳ Ｐゴシック"/>
                          <a:ea typeface="ＭＳ Ｐゴシック"/>
                          <a:cs typeface="ＭＳ Ｐゴシック"/>
                        </a:rPr>
                        <a:t>10</a:t>
                      </a:r>
                      <a:r>
                        <a:rPr lang="ja-JP" altLang="en-US" sz="1050">
                          <a:latin typeface="ＭＳ Ｐゴシック"/>
                          <a:ea typeface="ＭＳ Ｐゴシック"/>
                          <a:cs typeface="ＭＳ Ｐゴシック"/>
                        </a:rPr>
                        <a:t>人</a:t>
                      </a:r>
                      <a:endParaRPr lang="en-US" altLang="ja-JP" sz="1050" dirty="0">
                        <a:latin typeface="ＭＳ Ｐゴシック"/>
                        <a:ea typeface="ＭＳ Ｐゴシック"/>
                        <a:cs typeface="ＭＳ Ｐゴシック"/>
                      </a:endParaRPr>
                    </a:p>
                    <a:p>
                      <a:pPr algn="r"/>
                      <a:r>
                        <a:rPr lang="en-US" altLang="ja-JP" sz="1050" dirty="0">
                          <a:latin typeface="ＭＳ Ｐゴシック"/>
                          <a:ea typeface="ＭＳ Ｐゴシック"/>
                          <a:cs typeface="ＭＳ Ｐゴシック"/>
                        </a:rPr>
                        <a:t>2</a:t>
                      </a:r>
                      <a:r>
                        <a:rPr lang="ja-JP" altLang="en-US" sz="1050">
                          <a:latin typeface="ＭＳ Ｐゴシック"/>
                          <a:ea typeface="ＭＳ Ｐゴシック"/>
                          <a:cs typeface="ＭＳ Ｐゴシック"/>
                        </a:rPr>
                        <a:t>社</a:t>
                      </a:r>
                      <a:endParaRPr lang="en-US" altLang="ja-JP" sz="1050" dirty="0">
                        <a:latin typeface="ＭＳ Ｐゴシック"/>
                        <a:ea typeface="ＭＳ Ｐゴシック"/>
                        <a:cs typeface="ＭＳ Ｐゴシック"/>
                      </a:endParaRPr>
                    </a:p>
                    <a:p>
                      <a:pPr algn="r"/>
                      <a:r>
                        <a:rPr lang="en-US" altLang="ja-JP" sz="1050" dirty="0">
                          <a:latin typeface="ＭＳ Ｐゴシック"/>
                          <a:ea typeface="ＭＳ Ｐゴシック"/>
                          <a:cs typeface="ＭＳ Ｐゴシック"/>
                        </a:rPr>
                        <a:t>40</a:t>
                      </a:r>
                      <a:r>
                        <a:rPr lang="ja-JP" altLang="en-US" sz="1050">
                          <a:latin typeface="ＭＳ Ｐゴシック"/>
                          <a:ea typeface="ＭＳ Ｐゴシック"/>
                          <a:cs typeface="ＭＳ Ｐゴシック"/>
                        </a:rPr>
                        <a:t>人</a:t>
                      </a:r>
                      <a:endParaRPr lang="en-US" altLang="ja-JP" sz="1050" dirty="0">
                        <a:latin typeface="ＭＳ Ｐゴシック"/>
                        <a:ea typeface="ＭＳ Ｐゴシック"/>
                        <a:cs typeface="ＭＳ Ｐゴシック"/>
                      </a:endParaRPr>
                    </a:p>
                    <a:p>
                      <a:pPr algn="r"/>
                      <a:r>
                        <a:rPr lang="en-US" altLang="ja-JP" sz="1050" dirty="0">
                          <a:latin typeface="ＭＳ Ｐゴシック"/>
                          <a:ea typeface="ＭＳ Ｐゴシック"/>
                          <a:cs typeface="ＭＳ Ｐゴシック"/>
                        </a:rPr>
                        <a:t>2,330</a:t>
                      </a:r>
                      <a:r>
                        <a:rPr lang="ja-JP" altLang="en-US" sz="1050">
                          <a:latin typeface="ＭＳ Ｐゴシック"/>
                          <a:ea typeface="ＭＳ Ｐゴシック"/>
                          <a:cs typeface="ＭＳ Ｐゴシック"/>
                        </a:rPr>
                        <a:t>人</a:t>
                      </a:r>
                      <a:endParaRPr lang="en-US" altLang="ja-JP" sz="1050" dirty="0">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511806">
                <a:tc>
                  <a:txBody>
                    <a:bodyPr/>
                    <a:lstStyle/>
                    <a:p>
                      <a:pPr algn="l">
                        <a:lnSpc>
                          <a:spcPts val="1790"/>
                        </a:lnSpc>
                        <a:spcAft>
                          <a:spcPts val="0"/>
                        </a:spcAft>
                      </a:pPr>
                      <a:r>
                        <a:rPr lang="ja-JP" sz="1050" kern="100" spc="0" dirty="0">
                          <a:solidFill>
                            <a:srgbClr val="000000"/>
                          </a:solidFill>
                          <a:effectLst/>
                          <a:latin typeface="ＭＳ Ｐゴシック"/>
                          <a:ea typeface="ＭＳ Ｐゴシック"/>
                          <a:cs typeface="ＭＳ Ｐゴシック"/>
                        </a:rPr>
                        <a:t>視察受入</a:t>
                      </a:r>
                      <a:endParaRPr lang="ja-JP" sz="1050" kern="100" spc="5" dirty="0">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0" dirty="0">
                          <a:effectLst/>
                          <a:latin typeface="ＭＳ Ｐゴシック"/>
                          <a:ea typeface="ＭＳ Ｐゴシック"/>
                          <a:cs typeface="ＭＳ Ｐゴシック"/>
                        </a:rPr>
                        <a:t>2</a:t>
                      </a:r>
                      <a:endParaRPr lang="ja-JP" sz="1050" kern="100" spc="5" dirty="0">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indent="0" algn="l" defTabSz="1007630" rtl="0" eaLnBrk="1" fontAlgn="auto" latinLnBrk="0" hangingPunct="1">
                        <a:lnSpc>
                          <a:spcPts val="1790"/>
                        </a:lnSpc>
                        <a:spcBef>
                          <a:spcPts val="0"/>
                        </a:spcBef>
                        <a:spcAft>
                          <a:spcPts val="0"/>
                        </a:spcAft>
                        <a:buClrTx/>
                        <a:buSzTx/>
                        <a:buFontTx/>
                        <a:buNone/>
                        <a:tabLst/>
                        <a:defRPr/>
                      </a:pPr>
                      <a:r>
                        <a:rPr lang="ja-JP" altLang="en-US" sz="1050" kern="100" spc="0" dirty="0">
                          <a:effectLst/>
                          <a:latin typeface="ＭＳ Ｐゴシック"/>
                          <a:ea typeface="+mn-ea"/>
                          <a:cs typeface="ＭＳ Ｐゴシック"/>
                        </a:rPr>
                        <a:t>株式</a:t>
                      </a:r>
                      <a:r>
                        <a:rPr lang="ja-JP" altLang="en-US" sz="1050" kern="100" spc="0">
                          <a:effectLst/>
                          <a:latin typeface="ＭＳ Ｐゴシック"/>
                          <a:ea typeface="+mn-ea"/>
                          <a:cs typeface="ＭＳ Ｐゴシック"/>
                        </a:rPr>
                        <a:t>会社</a:t>
                      </a:r>
                      <a:r>
                        <a:rPr lang="en-US" altLang="ja-JP" sz="1050" kern="100" spc="0" dirty="0">
                          <a:effectLst/>
                          <a:latin typeface="ＭＳ Ｐゴシック"/>
                          <a:ea typeface="+mn-ea"/>
                          <a:cs typeface="ＭＳ Ｐゴシック"/>
                        </a:rPr>
                        <a:t>machimori</a:t>
                      </a: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0" dirty="0">
                          <a:effectLst/>
                          <a:latin typeface="ＭＳ Ｐゴシック"/>
                          <a:ea typeface="ＭＳ Ｐゴシック"/>
                          <a:cs typeface="ＭＳ Ｐゴシック"/>
                        </a:rPr>
                        <a:t>3,768</a:t>
                      </a:r>
                      <a:endParaRPr lang="ja-JP" sz="1050" kern="100" spc="5" dirty="0">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l">
                        <a:lnSpc>
                          <a:spcPts val="1790"/>
                        </a:lnSpc>
                        <a:spcAft>
                          <a:spcPts val="0"/>
                        </a:spcAft>
                      </a:pPr>
                      <a:r>
                        <a:rPr lang="ja-JP" altLang="en-US" sz="1050" kern="100" spc="5">
                          <a:effectLst/>
                          <a:latin typeface="ＭＳ Ｐゴシック"/>
                          <a:ea typeface="ＭＳ Ｐゴシック"/>
                          <a:cs typeface="ＭＳ Ｐゴシック"/>
                        </a:rPr>
                        <a:t>視察・講演</a:t>
                      </a:r>
                      <a:endParaRPr lang="en-US" altLang="ja-JP" sz="1050" kern="100" spc="5" dirty="0">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algn="r">
                        <a:lnSpc>
                          <a:spcPts val="1790"/>
                        </a:lnSpc>
                        <a:spcAft>
                          <a:spcPts val="0"/>
                        </a:spcAft>
                      </a:pPr>
                      <a:r>
                        <a:rPr lang="en-US" altLang="ja-JP" sz="1050" kern="100" spc="5" dirty="0">
                          <a:effectLst/>
                          <a:latin typeface="ＭＳ Ｐゴシック"/>
                          <a:ea typeface="ＭＳ Ｐゴシック"/>
                          <a:cs typeface="ＭＳ Ｐゴシック"/>
                        </a:rPr>
                        <a:t>32</a:t>
                      </a:r>
                      <a:r>
                        <a:rPr lang="ja-JP" altLang="en-US" sz="1050" kern="100" spc="5">
                          <a:effectLst/>
                          <a:latin typeface="ＭＳ Ｐゴシック"/>
                          <a:ea typeface="ＭＳ Ｐゴシック"/>
                          <a:cs typeface="ＭＳ Ｐゴシック"/>
                        </a:rPr>
                        <a:t>回</a:t>
                      </a:r>
                      <a:endParaRPr lang="en-US" altLang="ja-JP" sz="1050" kern="100" spc="5" dirty="0">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tc>
                  <a:txBody>
                    <a:bodyPr/>
                    <a:lstStyle/>
                    <a:p>
                      <a:pPr marL="0" marR="0" lvl="0" indent="0" algn="r" defTabSz="1007630" rtl="0" eaLnBrk="1" fontAlgn="auto" latinLnBrk="0" hangingPunct="1">
                        <a:lnSpc>
                          <a:spcPts val="1790"/>
                        </a:lnSpc>
                        <a:spcBef>
                          <a:spcPts val="0"/>
                        </a:spcBef>
                        <a:spcAft>
                          <a:spcPts val="0"/>
                        </a:spcAft>
                        <a:buClrTx/>
                        <a:buSzTx/>
                        <a:buFontTx/>
                        <a:buNone/>
                        <a:tabLst/>
                        <a:defRPr/>
                      </a:pPr>
                      <a:r>
                        <a:rPr kumimoji="1" lang="ja-JP" altLang="en-US" sz="1050" kern="100" spc="5">
                          <a:solidFill>
                            <a:schemeClr val="tx1"/>
                          </a:solidFill>
                          <a:effectLst/>
                          <a:latin typeface="ＭＳ Ｐゴシック"/>
                          <a:ea typeface="ＭＳ Ｐゴシック"/>
                          <a:cs typeface="ＭＳ Ｐゴシック"/>
                        </a:rPr>
                        <a:t>参加者　</a:t>
                      </a:r>
                      <a:r>
                        <a:rPr kumimoji="1" lang="en-US" altLang="ja-JP" sz="1050" kern="100" spc="5" dirty="0">
                          <a:solidFill>
                            <a:schemeClr val="tx1"/>
                          </a:solidFill>
                          <a:effectLst/>
                          <a:latin typeface="ＭＳ Ｐゴシック"/>
                          <a:ea typeface="ＭＳ Ｐゴシック"/>
                          <a:cs typeface="ＭＳ Ｐゴシック"/>
                        </a:rPr>
                        <a:t> 300</a:t>
                      </a:r>
                      <a:r>
                        <a:rPr kumimoji="1" lang="ja-JP" altLang="en-US" sz="1050" kern="100" spc="5">
                          <a:solidFill>
                            <a:schemeClr val="tx1"/>
                          </a:solidFill>
                          <a:effectLst/>
                          <a:latin typeface="ＭＳ Ｐゴシック"/>
                          <a:ea typeface="ＭＳ Ｐゴシック"/>
                          <a:cs typeface="ＭＳ Ｐゴシック"/>
                        </a:rPr>
                        <a:t>人</a:t>
                      </a:r>
                      <a:endParaRPr kumimoji="1" lang="en-US" altLang="ja-JP" sz="1050" kern="100" spc="5" dirty="0">
                        <a:solidFill>
                          <a:schemeClr val="tx1"/>
                        </a:solidFill>
                        <a:effectLst/>
                        <a:latin typeface="ＭＳ Ｐゴシック"/>
                        <a:ea typeface="ＭＳ Ｐゴシック"/>
                        <a:cs typeface="ＭＳ Ｐゴシック"/>
                      </a:endParaRPr>
                    </a:p>
                  </a:txBody>
                  <a:tcPr marL="60960" marR="60960" marT="0" marB="0" anchor="ctr">
                    <a:lnL w="12700" cap="flat" cmpd="sng" algn="ctr">
                      <a:solidFill>
                        <a:schemeClr val="accent6">
                          <a:lumMod val="75000"/>
                        </a:schemeClr>
                      </a:solidFill>
                      <a:prstDash val="solid"/>
                      <a:round/>
                      <a:headEnd type="none" w="med" len="med"/>
                      <a:tailEnd type="none" w="med" len="med"/>
                    </a:lnL>
                    <a:lnR w="12700" cap="flat" cmpd="sng" algn="ctr">
                      <a:solidFill>
                        <a:schemeClr val="accent6">
                          <a:lumMod val="75000"/>
                        </a:schemeClr>
                      </a:solidFill>
                      <a:prstDash val="solid"/>
                      <a:round/>
                      <a:headEnd type="none" w="med" len="med"/>
                      <a:tailEnd type="none" w="med" len="med"/>
                    </a:lnR>
                    <a:lnT w="12700" cap="flat" cmpd="sng" algn="ctr">
                      <a:solidFill>
                        <a:schemeClr val="accent6">
                          <a:lumMod val="75000"/>
                        </a:schemeClr>
                      </a:solidFill>
                      <a:prstDash val="solid"/>
                      <a:round/>
                      <a:headEnd type="none" w="med" len="med"/>
                      <a:tailEnd type="none" w="med" len="med"/>
                    </a:lnT>
                    <a:lnB w="12700" cap="flat" cmpd="sng" algn="ctr">
                      <a:solidFill>
                        <a:schemeClr val="accent6">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57075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36C27B-A2EC-C242-96D5-FF633FB936FF}"/>
              </a:ext>
            </a:extLst>
          </p:cNvPr>
          <p:cNvSpPr>
            <a:spLocks noGrp="1"/>
          </p:cNvSpPr>
          <p:nvPr>
            <p:ph type="title"/>
          </p:nvPr>
        </p:nvSpPr>
        <p:spPr/>
        <p:txBody>
          <a:bodyPr/>
          <a:lstStyle/>
          <a:p>
            <a:r>
              <a:rPr lang="ja-JP" altLang="en-US" sz="2000"/>
              <a:t>日本財団　助成事業</a:t>
            </a:r>
            <a:r>
              <a:rPr lang="ja-JP" altLang="en-US" sz="2000" dirty="0"/>
              <a:t>　</a:t>
            </a:r>
            <a:r>
              <a:rPr lang="ja-JP" altLang="en-US" sz="2000"/>
              <a:t>海と食の地域モデル</a:t>
            </a:r>
            <a:r>
              <a:rPr lang="en" altLang="ja-JP" sz="2000" dirty="0"/>
              <a:t>in</a:t>
            </a:r>
            <a:r>
              <a:rPr lang="ja-JP" altLang="en-US" sz="2000"/>
              <a:t>熱海（海と日本</a:t>
            </a:r>
            <a:r>
              <a:rPr lang="en-US" altLang="ja-JP" sz="2000" dirty="0"/>
              <a:t>2021</a:t>
            </a:r>
            <a:r>
              <a:rPr lang="ja-JP" altLang="en-US" sz="2000"/>
              <a:t>）　</a:t>
            </a:r>
            <a:br>
              <a:rPr lang="en-US" altLang="ja-JP" sz="2000" dirty="0"/>
            </a:br>
            <a:r>
              <a:rPr lang="en-US" altLang="ja-JP" sz="2000" dirty="0"/>
              <a:t>1. </a:t>
            </a:r>
            <a:r>
              <a:rPr lang="ja-JP" altLang="en-US" sz="2000"/>
              <a:t>事業目的</a:t>
            </a:r>
            <a:endParaRPr kumimoji="1" lang="ja-JP" altLang="en-US" sz="2000"/>
          </a:p>
        </p:txBody>
      </p:sp>
      <p:sp>
        <p:nvSpPr>
          <p:cNvPr id="3" name="コンテンツ プレースホルダー 2">
            <a:extLst>
              <a:ext uri="{FF2B5EF4-FFF2-40B4-BE49-F238E27FC236}">
                <a16:creationId xmlns:a16="http://schemas.microsoft.com/office/drawing/2014/main" id="{3FE804B2-4706-CD46-B32F-907033943732}"/>
              </a:ext>
            </a:extLst>
          </p:cNvPr>
          <p:cNvSpPr>
            <a:spLocks noGrp="1"/>
          </p:cNvSpPr>
          <p:nvPr>
            <p:ph idx="1"/>
          </p:nvPr>
        </p:nvSpPr>
        <p:spPr/>
        <p:txBody>
          <a:bodyPr/>
          <a:lstStyle/>
          <a:p>
            <a:endParaRPr kumimoji="1" lang="ja-JP" altLang="en-US"/>
          </a:p>
        </p:txBody>
      </p:sp>
      <p:sp>
        <p:nvSpPr>
          <p:cNvPr id="4" name="正方形/長方形 3">
            <a:extLst>
              <a:ext uri="{FF2B5EF4-FFF2-40B4-BE49-F238E27FC236}">
                <a16:creationId xmlns:a16="http://schemas.microsoft.com/office/drawing/2014/main" id="{84581506-8799-5641-B2D6-1EB79750A09B}"/>
              </a:ext>
            </a:extLst>
          </p:cNvPr>
          <p:cNvSpPr/>
          <p:nvPr/>
        </p:nvSpPr>
        <p:spPr>
          <a:xfrm>
            <a:off x="515516" y="1103134"/>
            <a:ext cx="4417052" cy="276728"/>
          </a:xfrm>
          <a:prstGeom prst="rect">
            <a:avLst/>
          </a:prstGeom>
          <a:solidFill>
            <a:schemeClr val="tx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bg1"/>
                </a:solidFill>
              </a:rPr>
              <a:t>取り組みたい課題（現状はどうなっているのか？）</a:t>
            </a:r>
            <a:endParaRPr kumimoji="1" lang="ja-JP" altLang="en-US" sz="1200" dirty="0" err="1">
              <a:solidFill>
                <a:schemeClr val="bg1"/>
              </a:solidFill>
            </a:endParaRPr>
          </a:p>
        </p:txBody>
      </p:sp>
      <p:sp>
        <p:nvSpPr>
          <p:cNvPr id="5" name="正方形/長方形 4">
            <a:extLst>
              <a:ext uri="{FF2B5EF4-FFF2-40B4-BE49-F238E27FC236}">
                <a16:creationId xmlns:a16="http://schemas.microsoft.com/office/drawing/2014/main" id="{5912AEF0-C128-1F4D-8099-E15BF341772A}"/>
              </a:ext>
            </a:extLst>
          </p:cNvPr>
          <p:cNvSpPr/>
          <p:nvPr/>
        </p:nvSpPr>
        <p:spPr>
          <a:xfrm>
            <a:off x="515516" y="1386068"/>
            <a:ext cx="4417052" cy="2812139"/>
          </a:xfrm>
          <a:prstGeom prst="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buFont typeface="+mj-lt"/>
              <a:buAutoNum type="arabicPeriod"/>
            </a:pPr>
            <a:r>
              <a:rPr kumimoji="1" lang="ja-JP" altLang="en-US" sz="1200">
                <a:solidFill>
                  <a:schemeClr val="tx1"/>
                </a:solidFill>
              </a:rPr>
              <a:t>イカやマアジなど地域を代表する魚類が海洋環境変化により漁獲量が減少。加えてアジ類やソーダガツオ、サバなどの小型化。</a:t>
            </a:r>
          </a:p>
          <a:p>
            <a:pPr marL="228600" indent="-228600">
              <a:buFont typeface="+mj-lt"/>
              <a:buAutoNum type="arabicPeriod"/>
            </a:pPr>
            <a:endParaRPr kumimoji="1" lang="ja-JP" altLang="en-US" sz="1200">
              <a:solidFill>
                <a:schemeClr val="tx1"/>
              </a:solidFill>
            </a:endParaRPr>
          </a:p>
          <a:p>
            <a:pPr marL="228600" indent="-228600">
              <a:buFont typeface="+mj-lt"/>
              <a:buAutoNum type="arabicPeriod"/>
            </a:pPr>
            <a:r>
              <a:rPr kumimoji="1" lang="ja-JP" altLang="en-US" sz="1200">
                <a:solidFill>
                  <a:schemeClr val="tx1"/>
                </a:solidFill>
              </a:rPr>
              <a:t>アジ類などの漁獲量減少に加えて、アジ類やソーダガツオなど小型化しつつある魚の活用法がなく、一部廃棄している現状。</a:t>
            </a:r>
          </a:p>
          <a:p>
            <a:pPr marL="228600" indent="-228600">
              <a:buFont typeface="+mj-lt"/>
              <a:buAutoNum type="arabicPeriod"/>
            </a:pPr>
            <a:endParaRPr kumimoji="1" lang="ja-JP" altLang="en-US" sz="1200">
              <a:solidFill>
                <a:schemeClr val="tx1"/>
              </a:solidFill>
            </a:endParaRPr>
          </a:p>
          <a:p>
            <a:pPr marL="228600" indent="-228600">
              <a:buFont typeface="+mj-lt"/>
              <a:buAutoNum type="arabicPeriod"/>
            </a:pPr>
            <a:r>
              <a:rPr kumimoji="1" lang="ja-JP" altLang="en-US" sz="1200">
                <a:solidFill>
                  <a:schemeClr val="tx1"/>
                </a:solidFill>
              </a:rPr>
              <a:t>地域の子供たちや市民が、漁獲量の減少、魚の小型化とそれに伴う廃棄の問題、原因である海洋環境変化について知らない。また課題に対する解決策は一部生まれつつあるものの、可視化・認知されていない。</a:t>
            </a:r>
          </a:p>
          <a:p>
            <a:pPr marL="228600" indent="-228600">
              <a:buFont typeface="+mj-lt"/>
              <a:buAutoNum type="arabicPeriod"/>
            </a:pPr>
            <a:endParaRPr kumimoji="1" lang="ja-JP" altLang="en-US" sz="1200">
              <a:solidFill>
                <a:schemeClr val="tx1"/>
              </a:solidFill>
            </a:endParaRPr>
          </a:p>
          <a:p>
            <a:pPr marL="228600" indent="-228600">
              <a:buFont typeface="+mj-lt"/>
              <a:buAutoNum type="arabicPeriod"/>
            </a:pPr>
            <a:r>
              <a:rPr kumimoji="1" lang="ja-JP" altLang="en-US" sz="1200">
                <a:solidFill>
                  <a:schemeClr val="tx1"/>
                </a:solidFill>
              </a:rPr>
              <a:t>近年、観光客が増加し観光地としての人気が回復しつつあるが、海を生かした観光（ツーリズム）コンテンツが不足している。</a:t>
            </a:r>
            <a:endParaRPr kumimoji="1" lang="ja-JP" altLang="en-US" sz="1200" dirty="0" err="1">
              <a:solidFill>
                <a:schemeClr val="tx1"/>
              </a:solidFill>
            </a:endParaRPr>
          </a:p>
        </p:txBody>
      </p:sp>
      <p:sp>
        <p:nvSpPr>
          <p:cNvPr id="6" name="正方形/長方形 5">
            <a:extLst>
              <a:ext uri="{FF2B5EF4-FFF2-40B4-BE49-F238E27FC236}">
                <a16:creationId xmlns:a16="http://schemas.microsoft.com/office/drawing/2014/main" id="{8030CFAA-30F2-444D-BB08-CCFC26E55E75}"/>
              </a:ext>
            </a:extLst>
          </p:cNvPr>
          <p:cNvSpPr/>
          <p:nvPr/>
        </p:nvSpPr>
        <p:spPr>
          <a:xfrm>
            <a:off x="515516" y="4398434"/>
            <a:ext cx="4417052" cy="264160"/>
          </a:xfrm>
          <a:prstGeom prst="rect">
            <a:avLst/>
          </a:prstGeom>
          <a:solidFill>
            <a:schemeClr val="tx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bg1"/>
                </a:solidFill>
              </a:rPr>
              <a:t>原因</a:t>
            </a:r>
            <a:endParaRPr kumimoji="1" lang="ja-JP" altLang="en-US" sz="1200" dirty="0" err="1">
              <a:solidFill>
                <a:schemeClr val="bg1"/>
              </a:solidFill>
            </a:endParaRPr>
          </a:p>
        </p:txBody>
      </p:sp>
      <p:sp>
        <p:nvSpPr>
          <p:cNvPr id="7" name="正方形/長方形 6">
            <a:extLst>
              <a:ext uri="{FF2B5EF4-FFF2-40B4-BE49-F238E27FC236}">
                <a16:creationId xmlns:a16="http://schemas.microsoft.com/office/drawing/2014/main" id="{D4628B75-A595-AB4F-8FDE-29DBC911FCFB}"/>
              </a:ext>
            </a:extLst>
          </p:cNvPr>
          <p:cNvSpPr/>
          <p:nvPr/>
        </p:nvSpPr>
        <p:spPr>
          <a:xfrm>
            <a:off x="515516" y="4676269"/>
            <a:ext cx="4417052" cy="2055896"/>
          </a:xfrm>
          <a:prstGeom prst="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kumimoji="1" lang="ja-JP" altLang="en-US" sz="1200">
                <a:solidFill>
                  <a:schemeClr val="tx1"/>
                </a:solidFill>
              </a:rPr>
              <a:t>熱海は定置網漁のため、意図せず小型化の魚がとれてしまう現状（小型化の魚をとらない選択が難しい）・小型化の魚に価格がつかない（ついても非常に安価な）ことや調理の難しさから、市場に出回らない。</a:t>
            </a:r>
          </a:p>
          <a:p>
            <a:pPr marL="171450" indent="-171450">
              <a:buFont typeface="Arial" panose="020B0604020202020204" pitchFamily="34" charset="0"/>
              <a:buChar char="•"/>
            </a:pPr>
            <a:r>
              <a:rPr kumimoji="1" lang="ja-JP" altLang="en-US" sz="1200">
                <a:solidFill>
                  <a:schemeClr val="tx1"/>
                </a:solidFill>
              </a:rPr>
              <a:t>それゆえ、そもそも小型化の魚の廃棄の現状について、地域内外で知られていない。</a:t>
            </a:r>
          </a:p>
          <a:p>
            <a:pPr marL="171450" indent="-171450">
              <a:buFont typeface="Arial" panose="020B0604020202020204" pitchFamily="34" charset="0"/>
              <a:buChar char="•"/>
            </a:pPr>
            <a:r>
              <a:rPr kumimoji="1" lang="ja-JP" altLang="en-US" sz="1200">
                <a:solidFill>
                  <a:schemeClr val="tx1"/>
                </a:solidFill>
              </a:rPr>
              <a:t>蓄養など既にある熱海内の課題解決策や小型化の魚の活用法が、可視化・認知獲得できていない。</a:t>
            </a:r>
          </a:p>
          <a:p>
            <a:pPr marL="171450" indent="-171450">
              <a:buFont typeface="Arial" panose="020B0604020202020204" pitchFamily="34" charset="0"/>
              <a:buChar char="•"/>
            </a:pPr>
            <a:endParaRPr kumimoji="1" lang="ja-JP" altLang="en-US" sz="1200" dirty="0" err="1">
              <a:solidFill>
                <a:schemeClr val="tx1"/>
              </a:solidFill>
            </a:endParaRPr>
          </a:p>
        </p:txBody>
      </p:sp>
      <p:sp>
        <p:nvSpPr>
          <p:cNvPr id="8" name="正方形/長方形 7">
            <a:extLst>
              <a:ext uri="{FF2B5EF4-FFF2-40B4-BE49-F238E27FC236}">
                <a16:creationId xmlns:a16="http://schemas.microsoft.com/office/drawing/2014/main" id="{60DE6FC9-8A16-4943-ACA4-62903AFBC704}"/>
              </a:ext>
            </a:extLst>
          </p:cNvPr>
          <p:cNvSpPr/>
          <p:nvPr/>
        </p:nvSpPr>
        <p:spPr>
          <a:xfrm>
            <a:off x="5112320" y="1103135"/>
            <a:ext cx="4417052" cy="276728"/>
          </a:xfrm>
          <a:prstGeom prst="rect">
            <a:avLst/>
          </a:prstGeom>
          <a:solidFill>
            <a:schemeClr val="tx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bg1"/>
                </a:solidFill>
              </a:rPr>
              <a:t>事業目的（中長期的、最終的にどうなってほしいか？）</a:t>
            </a:r>
          </a:p>
        </p:txBody>
      </p:sp>
      <p:sp>
        <p:nvSpPr>
          <p:cNvPr id="9" name="正方形/長方形 8">
            <a:extLst>
              <a:ext uri="{FF2B5EF4-FFF2-40B4-BE49-F238E27FC236}">
                <a16:creationId xmlns:a16="http://schemas.microsoft.com/office/drawing/2014/main" id="{9EA72297-3DEC-EC46-995C-9E106E799341}"/>
              </a:ext>
            </a:extLst>
          </p:cNvPr>
          <p:cNvSpPr/>
          <p:nvPr/>
        </p:nvSpPr>
        <p:spPr>
          <a:xfrm>
            <a:off x="5112320" y="1386069"/>
            <a:ext cx="4417052" cy="2812139"/>
          </a:xfrm>
          <a:prstGeom prst="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rPr>
              <a:t>【</a:t>
            </a:r>
            <a:r>
              <a:rPr kumimoji="1" lang="ja-JP" altLang="en-US" sz="1200">
                <a:solidFill>
                  <a:schemeClr val="tx1"/>
                </a:solidFill>
              </a:rPr>
              <a:t>中長期（</a:t>
            </a:r>
            <a:r>
              <a:rPr kumimoji="1" lang="en-US" altLang="ja-JP" sz="1200" dirty="0">
                <a:solidFill>
                  <a:schemeClr val="tx1"/>
                </a:solidFill>
              </a:rPr>
              <a:t>3</a:t>
            </a:r>
            <a:r>
              <a:rPr kumimoji="1" lang="ja-JP" altLang="en-US" sz="1200">
                <a:solidFill>
                  <a:schemeClr val="tx1"/>
                </a:solidFill>
              </a:rPr>
              <a:t>年後を想定）</a:t>
            </a:r>
            <a:r>
              <a:rPr kumimoji="1" lang="en-US" altLang="ja-JP" sz="1200" dirty="0">
                <a:solidFill>
                  <a:schemeClr val="tx1"/>
                </a:solidFill>
              </a:rPr>
              <a:t>】</a:t>
            </a:r>
          </a:p>
          <a:p>
            <a:pPr marL="228600" indent="-228600">
              <a:buFont typeface="+mj-lt"/>
              <a:buAutoNum type="arabicPeriod"/>
            </a:pPr>
            <a:r>
              <a:rPr kumimoji="1" lang="ja-JP" altLang="en-US" sz="1200">
                <a:solidFill>
                  <a:schemeClr val="tx1"/>
                </a:solidFill>
              </a:rPr>
              <a:t>小型化の魚（以下、</a:t>
            </a:r>
            <a:r>
              <a:rPr kumimoji="1" lang="en-US" altLang="ja-JP" sz="1200" dirty="0" err="1">
                <a:solidFill>
                  <a:schemeClr val="tx1"/>
                </a:solidFill>
              </a:rPr>
              <a:t>ATAminiFISH</a:t>
            </a:r>
            <a:r>
              <a:rPr kumimoji="1" lang="ja-JP" altLang="en-US" sz="1200">
                <a:solidFill>
                  <a:schemeClr val="tx1"/>
                </a:solidFill>
              </a:rPr>
              <a:t>）のゼロ廃棄及び活用モデルが実現し、その一連の取り組みが地域の多様な人や事業者、団体の成功体験となっている。</a:t>
            </a:r>
          </a:p>
          <a:p>
            <a:pPr marL="228600" indent="-228600">
              <a:buFont typeface="+mj-lt"/>
              <a:buAutoNum type="arabicPeriod"/>
            </a:pPr>
            <a:r>
              <a:rPr kumimoji="1" lang="en-US" altLang="ja-JP" sz="1200" dirty="0" err="1">
                <a:solidFill>
                  <a:schemeClr val="tx1"/>
                </a:solidFill>
              </a:rPr>
              <a:t>ATAminiFISH</a:t>
            </a:r>
            <a:r>
              <a:rPr kumimoji="1" lang="ja-JP" altLang="en-US" sz="1200">
                <a:solidFill>
                  <a:schemeClr val="tx1"/>
                </a:solidFill>
              </a:rPr>
              <a:t>を活用した、新しいツーリズム（観光）が生まれている。</a:t>
            </a:r>
          </a:p>
          <a:p>
            <a:pPr marL="228600" indent="-228600">
              <a:buFont typeface="+mj-lt"/>
              <a:buAutoNum type="arabicPeriod"/>
            </a:pPr>
            <a:r>
              <a:rPr kumimoji="1" lang="en-US" altLang="ja-JP" sz="1200" dirty="0" err="1">
                <a:solidFill>
                  <a:schemeClr val="tx1"/>
                </a:solidFill>
              </a:rPr>
              <a:t>ATAminiFISH</a:t>
            </a:r>
            <a:r>
              <a:rPr kumimoji="1" lang="ja-JP" altLang="en-US" sz="1200">
                <a:solidFill>
                  <a:schemeClr val="tx1"/>
                </a:solidFill>
              </a:rPr>
              <a:t>を入り口に、地域で「海」について体感して「海を知り、守り、共生・共創する」流れが生まれている。</a:t>
            </a:r>
          </a:p>
          <a:p>
            <a:endParaRPr kumimoji="1" lang="ja-JP" altLang="en-US" sz="1200">
              <a:solidFill>
                <a:schemeClr val="tx1"/>
              </a:solidFill>
            </a:endParaRPr>
          </a:p>
          <a:p>
            <a:r>
              <a:rPr kumimoji="1" lang="en-US" altLang="ja-JP" sz="1200" dirty="0">
                <a:solidFill>
                  <a:schemeClr val="tx1"/>
                </a:solidFill>
              </a:rPr>
              <a:t>【</a:t>
            </a:r>
            <a:r>
              <a:rPr kumimoji="1" lang="ja-JP" altLang="en-US" sz="1200">
                <a:solidFill>
                  <a:schemeClr val="tx1"/>
                </a:solidFill>
              </a:rPr>
              <a:t>最終目的</a:t>
            </a:r>
            <a:r>
              <a:rPr kumimoji="1" lang="en-US" altLang="ja-JP" sz="1200" dirty="0">
                <a:solidFill>
                  <a:schemeClr val="tx1"/>
                </a:solidFill>
              </a:rPr>
              <a:t>】</a:t>
            </a:r>
          </a:p>
          <a:p>
            <a:pPr marL="228600" indent="-228600">
              <a:buFont typeface="+mj-lt"/>
              <a:buAutoNum type="arabicPeriod"/>
            </a:pPr>
            <a:r>
              <a:rPr kumimoji="1" lang="ja-JP" altLang="en-US" sz="1200">
                <a:solidFill>
                  <a:schemeClr val="tx1"/>
                </a:solidFill>
              </a:rPr>
              <a:t>熱海市民に限らず、観光客など熱海に関わる人たちの中で、海への愛着や海洋リテラシーが高まり、海洋リテラシー向上や海との共生のための取り組みが活発に生まれる街を目指す。</a:t>
            </a:r>
          </a:p>
          <a:p>
            <a:pPr marL="228600" indent="-228600">
              <a:buFont typeface="+mj-lt"/>
              <a:buAutoNum type="arabicPeriod"/>
            </a:pPr>
            <a:r>
              <a:rPr kumimoji="1" lang="ja-JP" altLang="en-US" sz="1200">
                <a:solidFill>
                  <a:schemeClr val="tx1"/>
                </a:solidFill>
              </a:rPr>
              <a:t>海や海との共生・共創をキーワードにプレイヤー（関わる人たち）を育てながら、次世代に豊かで強い熱海（まち）につなげていく。</a:t>
            </a:r>
            <a:endParaRPr kumimoji="1" lang="ja-JP" altLang="en-US" sz="1200" dirty="0" err="1">
              <a:solidFill>
                <a:schemeClr val="tx1"/>
              </a:solidFill>
            </a:endParaRPr>
          </a:p>
        </p:txBody>
      </p:sp>
      <p:sp>
        <p:nvSpPr>
          <p:cNvPr id="12" name="正方形/長方形 11">
            <a:extLst>
              <a:ext uri="{FF2B5EF4-FFF2-40B4-BE49-F238E27FC236}">
                <a16:creationId xmlns:a16="http://schemas.microsoft.com/office/drawing/2014/main" id="{6990C1FF-5C43-F146-B4E7-2860EA0A9BE3}"/>
              </a:ext>
            </a:extLst>
          </p:cNvPr>
          <p:cNvSpPr/>
          <p:nvPr/>
        </p:nvSpPr>
        <p:spPr>
          <a:xfrm>
            <a:off x="5112320" y="4393335"/>
            <a:ext cx="4417052" cy="264160"/>
          </a:xfrm>
          <a:prstGeom prst="rect">
            <a:avLst/>
          </a:prstGeom>
          <a:solidFill>
            <a:schemeClr val="tx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solidFill>
                  <a:schemeClr val="bg1"/>
                </a:solidFill>
              </a:rPr>
              <a:t>解決策</a:t>
            </a:r>
            <a:endParaRPr kumimoji="1" lang="ja-JP" altLang="en-US" sz="1200" dirty="0" err="1">
              <a:solidFill>
                <a:schemeClr val="bg1"/>
              </a:solidFill>
            </a:endParaRPr>
          </a:p>
        </p:txBody>
      </p:sp>
      <p:sp>
        <p:nvSpPr>
          <p:cNvPr id="13" name="正方形/長方形 12">
            <a:extLst>
              <a:ext uri="{FF2B5EF4-FFF2-40B4-BE49-F238E27FC236}">
                <a16:creationId xmlns:a16="http://schemas.microsoft.com/office/drawing/2014/main" id="{6A4C1153-DC0D-A247-92DA-E11C27CFDCAD}"/>
              </a:ext>
            </a:extLst>
          </p:cNvPr>
          <p:cNvSpPr/>
          <p:nvPr/>
        </p:nvSpPr>
        <p:spPr>
          <a:xfrm>
            <a:off x="5112320" y="4676269"/>
            <a:ext cx="4417052" cy="2055896"/>
          </a:xfrm>
          <a:prstGeom prst="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kumimoji="1" lang="ja-JP" altLang="en-US" sz="1200">
                <a:solidFill>
                  <a:schemeClr val="tx1"/>
                </a:solidFill>
              </a:rPr>
              <a:t>小型化の魚を「</a:t>
            </a:r>
            <a:r>
              <a:rPr kumimoji="1" lang="en-US" altLang="ja-JP" sz="1200" dirty="0" err="1">
                <a:solidFill>
                  <a:schemeClr val="tx1"/>
                </a:solidFill>
              </a:rPr>
              <a:t>ATAminiFISH</a:t>
            </a:r>
            <a:r>
              <a:rPr kumimoji="1" lang="ja-JP" altLang="en-US" sz="1200">
                <a:solidFill>
                  <a:schemeClr val="tx1"/>
                </a:solidFill>
              </a:rPr>
              <a:t>」と地域内外で共有しやすい名前をつけ認知を高め、背景にある廃棄や海の変化の理解につなげる。</a:t>
            </a:r>
          </a:p>
          <a:p>
            <a:pPr marL="171450" indent="-171450">
              <a:buFont typeface="Arial" panose="020B0604020202020204" pitchFamily="34" charset="0"/>
              <a:buChar char="•"/>
            </a:pPr>
            <a:r>
              <a:rPr kumimoji="1" lang="ja-JP" altLang="en-US" sz="1200">
                <a:solidFill>
                  <a:schemeClr val="tx1"/>
                </a:solidFill>
              </a:rPr>
              <a:t>小型化の魚について、子供向け体験や活用モデルの体験（蓄養）などを通して認知を高めるとともに、活用モデル・解決策自体の認知向上にもつなげる。</a:t>
            </a:r>
          </a:p>
          <a:p>
            <a:pPr marL="171450" indent="-171450">
              <a:buFont typeface="Arial" panose="020B0604020202020204" pitchFamily="34" charset="0"/>
              <a:buChar char="•"/>
            </a:pPr>
            <a:r>
              <a:rPr kumimoji="1" lang="ja-JP" altLang="en-US" sz="1200">
                <a:solidFill>
                  <a:schemeClr val="tx1"/>
                </a:solidFill>
              </a:rPr>
              <a:t>参加型イベント開催や広報活動を通じて情報発信をし、地域の子供や市民を巻き込む。</a:t>
            </a:r>
          </a:p>
          <a:p>
            <a:pPr marL="171450" indent="-171450">
              <a:buFont typeface="Arial" panose="020B0604020202020204" pitchFamily="34" charset="0"/>
              <a:buChar char="•"/>
            </a:pPr>
            <a:r>
              <a:rPr kumimoji="1" lang="ja-JP" altLang="en-US" sz="1200">
                <a:solidFill>
                  <a:schemeClr val="tx1"/>
                </a:solidFill>
              </a:rPr>
              <a:t>小型化の魚のメニュー開発や商品化を実施し、家庭や地域店舗・旅館などでの導入につなげる。</a:t>
            </a:r>
            <a:endParaRPr kumimoji="1" lang="ja-JP" altLang="en-US" sz="1200" dirty="0" err="1">
              <a:solidFill>
                <a:schemeClr val="tx1"/>
              </a:solidFill>
            </a:endParaRPr>
          </a:p>
        </p:txBody>
      </p:sp>
    </p:spTree>
    <p:extLst>
      <p:ext uri="{BB962C8B-B14F-4D97-AF65-F5344CB8AC3E}">
        <p14:creationId xmlns:p14="http://schemas.microsoft.com/office/powerpoint/2010/main" val="2709074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AD8C17-10C9-674A-BC44-C5534B8204F8}"/>
              </a:ext>
            </a:extLst>
          </p:cNvPr>
          <p:cNvSpPr>
            <a:spLocks noGrp="1"/>
          </p:cNvSpPr>
          <p:nvPr>
            <p:ph type="title"/>
          </p:nvPr>
        </p:nvSpPr>
        <p:spPr/>
        <p:txBody>
          <a:bodyPr/>
          <a:lstStyle/>
          <a:p>
            <a:r>
              <a:rPr lang="ja-JP" altLang="en-US" sz="2000"/>
              <a:t>日本財団　助成事業　海と食の地域モデル</a:t>
            </a:r>
            <a:r>
              <a:rPr lang="en" altLang="ja-JP" sz="2000" dirty="0"/>
              <a:t>in</a:t>
            </a:r>
            <a:r>
              <a:rPr lang="ja-JP" altLang="en-US" sz="2000"/>
              <a:t>熱海（海と日本</a:t>
            </a:r>
            <a:r>
              <a:rPr lang="en-US" altLang="ja-JP" sz="2000" dirty="0"/>
              <a:t>2021</a:t>
            </a:r>
            <a:r>
              <a:rPr lang="ja-JP" altLang="en-US" sz="2000"/>
              <a:t>）　</a:t>
            </a:r>
            <a:br>
              <a:rPr lang="en-US" altLang="ja-JP" sz="2000" dirty="0"/>
            </a:br>
            <a:r>
              <a:rPr lang="en-US" altLang="ja-JP" sz="2000" dirty="0"/>
              <a:t>2. </a:t>
            </a:r>
            <a:r>
              <a:rPr lang="ja-JP" altLang="en-US" sz="2000"/>
              <a:t>事業内容と目標</a:t>
            </a:r>
            <a:endParaRPr kumimoji="1" lang="ja-JP" altLang="en-US" sz="2000"/>
          </a:p>
        </p:txBody>
      </p:sp>
      <p:sp>
        <p:nvSpPr>
          <p:cNvPr id="3" name="コンテンツ プレースホルダー 2">
            <a:extLst>
              <a:ext uri="{FF2B5EF4-FFF2-40B4-BE49-F238E27FC236}">
                <a16:creationId xmlns:a16="http://schemas.microsoft.com/office/drawing/2014/main" id="{BB40B5EF-2EA0-6542-BD65-5644E164D339}"/>
              </a:ext>
            </a:extLst>
          </p:cNvPr>
          <p:cNvSpPr>
            <a:spLocks noGrp="1"/>
          </p:cNvSpPr>
          <p:nvPr>
            <p:ph idx="1"/>
          </p:nvPr>
        </p:nvSpPr>
        <p:spPr/>
        <p:txBody>
          <a:bodyPr/>
          <a:lstStyle/>
          <a:p>
            <a:endParaRPr kumimoji="1" lang="ja-JP" altLang="en-US"/>
          </a:p>
        </p:txBody>
      </p:sp>
      <p:sp>
        <p:nvSpPr>
          <p:cNvPr id="4" name="正方形/長方形 3">
            <a:extLst>
              <a:ext uri="{FF2B5EF4-FFF2-40B4-BE49-F238E27FC236}">
                <a16:creationId xmlns:a16="http://schemas.microsoft.com/office/drawing/2014/main" id="{1B4FBDA3-A053-9A4F-91AA-659EE7F094A5}"/>
              </a:ext>
            </a:extLst>
          </p:cNvPr>
          <p:cNvSpPr/>
          <p:nvPr/>
        </p:nvSpPr>
        <p:spPr>
          <a:xfrm>
            <a:off x="504031" y="1043533"/>
            <a:ext cx="4536281" cy="288032"/>
          </a:xfrm>
          <a:prstGeom prst="rect">
            <a:avLst/>
          </a:prstGeom>
          <a:solidFill>
            <a:schemeClr val="tx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bg1"/>
                </a:solidFill>
              </a:rPr>
              <a:t>③事業内容</a:t>
            </a:r>
          </a:p>
        </p:txBody>
      </p:sp>
      <p:sp>
        <p:nvSpPr>
          <p:cNvPr id="5" name="正方形/長方形 4">
            <a:extLst>
              <a:ext uri="{FF2B5EF4-FFF2-40B4-BE49-F238E27FC236}">
                <a16:creationId xmlns:a16="http://schemas.microsoft.com/office/drawing/2014/main" id="{BF15A9F3-3752-684F-A3DD-86714E022F95}"/>
              </a:ext>
            </a:extLst>
          </p:cNvPr>
          <p:cNvSpPr/>
          <p:nvPr/>
        </p:nvSpPr>
        <p:spPr>
          <a:xfrm>
            <a:off x="504031" y="1358775"/>
            <a:ext cx="4536281" cy="5745257"/>
          </a:xfrm>
          <a:prstGeom prst="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b="1" dirty="0">
                <a:solidFill>
                  <a:schemeClr val="tx1"/>
                </a:solidFill>
              </a:rPr>
              <a:t>1</a:t>
            </a:r>
            <a:r>
              <a:rPr kumimoji="1" lang="ja-JP" altLang="en-US" sz="1100" b="1">
                <a:solidFill>
                  <a:schemeClr val="tx1"/>
                </a:solidFill>
              </a:rPr>
              <a:t>．キックオフイベント</a:t>
            </a:r>
          </a:p>
          <a:p>
            <a:r>
              <a:rPr kumimoji="1" lang="ja-JP" altLang="en-US" sz="1100">
                <a:solidFill>
                  <a:schemeClr val="tx1"/>
                </a:solidFill>
              </a:rPr>
              <a:t>（</a:t>
            </a:r>
            <a:r>
              <a:rPr kumimoji="1" lang="en-US" altLang="ja-JP" sz="1100" dirty="0">
                <a:solidFill>
                  <a:schemeClr val="tx1"/>
                </a:solidFill>
              </a:rPr>
              <a:t>1</a:t>
            </a:r>
            <a:r>
              <a:rPr kumimoji="1" lang="ja-JP" altLang="en-US" sz="1100">
                <a:solidFill>
                  <a:schemeClr val="tx1"/>
                </a:solidFill>
              </a:rPr>
              <a:t>）時期：</a:t>
            </a:r>
            <a:r>
              <a:rPr kumimoji="1" lang="en-US" altLang="ja-JP" sz="1100" dirty="0">
                <a:solidFill>
                  <a:schemeClr val="tx1"/>
                </a:solidFill>
              </a:rPr>
              <a:t>2021</a:t>
            </a:r>
            <a:r>
              <a:rPr kumimoji="1" lang="ja-JP" altLang="en-US" sz="1100">
                <a:solidFill>
                  <a:schemeClr val="tx1"/>
                </a:solidFill>
              </a:rPr>
              <a:t>年</a:t>
            </a:r>
            <a:r>
              <a:rPr kumimoji="1" lang="en-US" altLang="ja-JP" sz="1100" dirty="0">
                <a:solidFill>
                  <a:schemeClr val="tx1"/>
                </a:solidFill>
              </a:rPr>
              <a:t>7</a:t>
            </a:r>
            <a:r>
              <a:rPr kumimoji="1" lang="ja-JP" altLang="en-US" sz="1100">
                <a:solidFill>
                  <a:schemeClr val="tx1"/>
                </a:solidFill>
              </a:rPr>
              <a:t>月</a:t>
            </a:r>
          </a:p>
          <a:p>
            <a:r>
              <a:rPr kumimoji="1" lang="ja-JP" altLang="en-US" sz="1100">
                <a:solidFill>
                  <a:schemeClr val="tx1"/>
                </a:solidFill>
              </a:rPr>
              <a:t>（</a:t>
            </a:r>
            <a:r>
              <a:rPr kumimoji="1" lang="en-US" altLang="ja-JP" sz="1100" dirty="0">
                <a:solidFill>
                  <a:schemeClr val="tx1"/>
                </a:solidFill>
              </a:rPr>
              <a:t>2</a:t>
            </a:r>
            <a:r>
              <a:rPr kumimoji="1" lang="ja-JP" altLang="en-US" sz="1100">
                <a:solidFill>
                  <a:schemeClr val="tx1"/>
                </a:solidFill>
              </a:rPr>
              <a:t>）場所：静岡県熱海市</a:t>
            </a:r>
          </a:p>
          <a:p>
            <a:r>
              <a:rPr kumimoji="1" lang="ja-JP" altLang="en-US" sz="1100">
                <a:solidFill>
                  <a:schemeClr val="tx1"/>
                </a:solidFill>
              </a:rPr>
              <a:t>（</a:t>
            </a:r>
            <a:r>
              <a:rPr kumimoji="1" lang="en-US" altLang="ja-JP" sz="1100" dirty="0">
                <a:solidFill>
                  <a:schemeClr val="tx1"/>
                </a:solidFill>
              </a:rPr>
              <a:t>3</a:t>
            </a:r>
            <a:r>
              <a:rPr kumimoji="1" lang="ja-JP" altLang="en-US" sz="1100">
                <a:solidFill>
                  <a:schemeClr val="tx1"/>
                </a:solidFill>
              </a:rPr>
              <a:t>）参加者：</a:t>
            </a:r>
            <a:r>
              <a:rPr kumimoji="1" lang="en-US" altLang="ja-JP" sz="1100" dirty="0">
                <a:solidFill>
                  <a:schemeClr val="tx1"/>
                </a:solidFill>
              </a:rPr>
              <a:t>30</a:t>
            </a:r>
            <a:r>
              <a:rPr kumimoji="1" lang="ja-JP" altLang="en-US" sz="1100">
                <a:solidFill>
                  <a:schemeClr val="tx1"/>
                </a:solidFill>
              </a:rPr>
              <a:t>名（小学生および保護者）</a:t>
            </a:r>
          </a:p>
          <a:p>
            <a:r>
              <a:rPr kumimoji="1" lang="ja-JP" altLang="en-US" sz="1100">
                <a:solidFill>
                  <a:schemeClr val="tx1"/>
                </a:solidFill>
              </a:rPr>
              <a:t>（</a:t>
            </a:r>
            <a:r>
              <a:rPr kumimoji="1" lang="en-US" altLang="ja-JP" sz="1100" dirty="0">
                <a:solidFill>
                  <a:schemeClr val="tx1"/>
                </a:solidFill>
              </a:rPr>
              <a:t>4</a:t>
            </a:r>
            <a:r>
              <a:rPr kumimoji="1" lang="ja-JP" altLang="en-US" sz="1100">
                <a:solidFill>
                  <a:schemeClr val="tx1"/>
                </a:solidFill>
              </a:rPr>
              <a:t>）内容：子供向けに網代漁港にて小型化の魚を触って捌いてみる体験、蓄養現場で餌やり体験（</a:t>
            </a:r>
            <a:r>
              <a:rPr kumimoji="1" lang="en-US" altLang="ja-JP" sz="1100" dirty="0">
                <a:solidFill>
                  <a:schemeClr val="tx1"/>
                </a:solidFill>
              </a:rPr>
              <a:t>7</a:t>
            </a:r>
            <a:r>
              <a:rPr kumimoji="1" lang="ja-JP" altLang="en-US" sz="1100">
                <a:solidFill>
                  <a:schemeClr val="tx1"/>
                </a:solidFill>
              </a:rPr>
              <a:t>月のシーズンは稲田の予定）、なんで魚が「小型化」するのか。環境問題についての学習、熱海の漁業関係者やまちづくりリーダーのトークセッション（親向け）</a:t>
            </a:r>
            <a:endParaRPr kumimoji="1" lang="en-US" altLang="ja-JP" sz="1100" dirty="0">
              <a:solidFill>
                <a:schemeClr val="tx1"/>
              </a:solidFill>
            </a:endParaRPr>
          </a:p>
          <a:p>
            <a:endParaRPr kumimoji="1" lang="en-US" altLang="ja-JP" sz="1100" dirty="0">
              <a:solidFill>
                <a:schemeClr val="tx1"/>
              </a:solidFill>
            </a:endParaRPr>
          </a:p>
          <a:p>
            <a:endParaRPr kumimoji="1" lang="ja-JP" altLang="en-US" sz="1100">
              <a:solidFill>
                <a:schemeClr val="tx1"/>
              </a:solidFill>
            </a:endParaRPr>
          </a:p>
          <a:p>
            <a:r>
              <a:rPr kumimoji="1" lang="en-US" altLang="ja-JP" sz="1100" b="1" dirty="0">
                <a:solidFill>
                  <a:schemeClr val="tx1"/>
                </a:solidFill>
              </a:rPr>
              <a:t>2</a:t>
            </a:r>
            <a:r>
              <a:rPr kumimoji="1" lang="ja-JP" altLang="en-US" sz="1100" b="1">
                <a:solidFill>
                  <a:schemeClr val="tx1"/>
                </a:solidFill>
              </a:rPr>
              <a:t>．メニュー開発</a:t>
            </a:r>
          </a:p>
          <a:p>
            <a:r>
              <a:rPr kumimoji="1" lang="ja-JP" altLang="en-US" sz="1100">
                <a:solidFill>
                  <a:schemeClr val="tx1"/>
                </a:solidFill>
              </a:rPr>
              <a:t>（</a:t>
            </a:r>
            <a:r>
              <a:rPr kumimoji="1" lang="en-US" altLang="ja-JP" sz="1100" dirty="0">
                <a:solidFill>
                  <a:schemeClr val="tx1"/>
                </a:solidFill>
              </a:rPr>
              <a:t>1</a:t>
            </a:r>
            <a:r>
              <a:rPr kumimoji="1" lang="ja-JP" altLang="en-US" sz="1100">
                <a:solidFill>
                  <a:schemeClr val="tx1"/>
                </a:solidFill>
              </a:rPr>
              <a:t>）時期：</a:t>
            </a:r>
            <a:r>
              <a:rPr kumimoji="1" lang="en-US" altLang="ja-JP" sz="1100" dirty="0">
                <a:solidFill>
                  <a:schemeClr val="tx1"/>
                </a:solidFill>
              </a:rPr>
              <a:t>2021</a:t>
            </a:r>
            <a:r>
              <a:rPr kumimoji="1" lang="ja-JP" altLang="en-US" sz="1100">
                <a:solidFill>
                  <a:schemeClr val="tx1"/>
                </a:solidFill>
              </a:rPr>
              <a:t>年</a:t>
            </a:r>
            <a:r>
              <a:rPr kumimoji="1" lang="en-US" altLang="ja-JP" sz="1100" dirty="0">
                <a:solidFill>
                  <a:schemeClr val="tx1"/>
                </a:solidFill>
              </a:rPr>
              <a:t>3</a:t>
            </a:r>
            <a:r>
              <a:rPr kumimoji="1" lang="ja-JP" altLang="en-US" sz="1100">
                <a:solidFill>
                  <a:schemeClr val="tx1"/>
                </a:solidFill>
              </a:rPr>
              <a:t>月</a:t>
            </a:r>
            <a:r>
              <a:rPr kumimoji="1" lang="en-US" altLang="ja-JP" sz="1100" dirty="0">
                <a:solidFill>
                  <a:schemeClr val="tx1"/>
                </a:solidFill>
              </a:rPr>
              <a:t>〜</a:t>
            </a:r>
          </a:p>
          <a:p>
            <a:r>
              <a:rPr kumimoji="1" lang="ja-JP" altLang="en-US" sz="1100">
                <a:solidFill>
                  <a:schemeClr val="tx1"/>
                </a:solidFill>
              </a:rPr>
              <a:t>（</a:t>
            </a:r>
            <a:r>
              <a:rPr kumimoji="1" lang="en-US" altLang="ja-JP" sz="1100" dirty="0">
                <a:solidFill>
                  <a:schemeClr val="tx1"/>
                </a:solidFill>
              </a:rPr>
              <a:t>2</a:t>
            </a:r>
            <a:r>
              <a:rPr kumimoji="1" lang="ja-JP" altLang="en-US" sz="1100">
                <a:solidFill>
                  <a:schemeClr val="tx1"/>
                </a:solidFill>
              </a:rPr>
              <a:t>）内容：小型化の魚を活用した、メニュー開発及び加工品サンプル開発を実施</a:t>
            </a:r>
            <a:endParaRPr kumimoji="1" lang="en-US" altLang="ja-JP" sz="1100" dirty="0">
              <a:solidFill>
                <a:schemeClr val="tx1"/>
              </a:solidFill>
            </a:endParaRPr>
          </a:p>
          <a:p>
            <a:endParaRPr kumimoji="1" lang="en-US" altLang="ja-JP" sz="1100" dirty="0">
              <a:solidFill>
                <a:schemeClr val="tx1"/>
              </a:solidFill>
            </a:endParaRPr>
          </a:p>
          <a:p>
            <a:endParaRPr kumimoji="1" lang="ja-JP" altLang="en-US" sz="1100">
              <a:solidFill>
                <a:schemeClr val="tx1"/>
              </a:solidFill>
            </a:endParaRPr>
          </a:p>
          <a:p>
            <a:r>
              <a:rPr kumimoji="1" lang="en-US" altLang="ja-JP" sz="1100" b="1" dirty="0">
                <a:solidFill>
                  <a:schemeClr val="tx1"/>
                </a:solidFill>
              </a:rPr>
              <a:t>3</a:t>
            </a:r>
            <a:r>
              <a:rPr kumimoji="1" lang="ja-JP" altLang="en-US" sz="1100" b="1">
                <a:solidFill>
                  <a:schemeClr val="tx1"/>
                </a:solidFill>
              </a:rPr>
              <a:t>．学校給食提供</a:t>
            </a:r>
          </a:p>
          <a:p>
            <a:r>
              <a:rPr kumimoji="1" lang="ja-JP" altLang="en-US" sz="1100">
                <a:solidFill>
                  <a:schemeClr val="tx1"/>
                </a:solidFill>
              </a:rPr>
              <a:t>（</a:t>
            </a:r>
            <a:r>
              <a:rPr kumimoji="1" lang="en-US" altLang="ja-JP" sz="1100" dirty="0">
                <a:solidFill>
                  <a:schemeClr val="tx1"/>
                </a:solidFill>
              </a:rPr>
              <a:t>1</a:t>
            </a:r>
            <a:r>
              <a:rPr kumimoji="1" lang="ja-JP" altLang="en-US" sz="1100">
                <a:solidFill>
                  <a:schemeClr val="tx1"/>
                </a:solidFill>
              </a:rPr>
              <a:t>）時期：</a:t>
            </a:r>
            <a:r>
              <a:rPr kumimoji="1" lang="en-US" altLang="ja-JP" sz="1100" dirty="0">
                <a:solidFill>
                  <a:schemeClr val="tx1"/>
                </a:solidFill>
              </a:rPr>
              <a:t>2021</a:t>
            </a:r>
            <a:r>
              <a:rPr kumimoji="1" lang="ja-JP" altLang="en-US" sz="1100">
                <a:solidFill>
                  <a:schemeClr val="tx1"/>
                </a:solidFill>
              </a:rPr>
              <a:t>年</a:t>
            </a:r>
            <a:r>
              <a:rPr kumimoji="1" lang="en-US" altLang="ja-JP" sz="1100" dirty="0">
                <a:solidFill>
                  <a:schemeClr val="tx1"/>
                </a:solidFill>
              </a:rPr>
              <a:t>10</a:t>
            </a:r>
            <a:r>
              <a:rPr kumimoji="1" lang="ja-JP" altLang="en-US" sz="1100">
                <a:solidFill>
                  <a:schemeClr val="tx1"/>
                </a:solidFill>
              </a:rPr>
              <a:t>月</a:t>
            </a:r>
          </a:p>
          <a:p>
            <a:r>
              <a:rPr kumimoji="1" lang="ja-JP" altLang="en-US" sz="1100">
                <a:solidFill>
                  <a:schemeClr val="tx1"/>
                </a:solidFill>
              </a:rPr>
              <a:t>（</a:t>
            </a:r>
            <a:r>
              <a:rPr kumimoji="1" lang="en-US" altLang="ja-JP" sz="1100" dirty="0">
                <a:solidFill>
                  <a:schemeClr val="tx1"/>
                </a:solidFill>
              </a:rPr>
              <a:t>2</a:t>
            </a:r>
            <a:r>
              <a:rPr kumimoji="1" lang="ja-JP" altLang="en-US" sz="1100">
                <a:solidFill>
                  <a:schemeClr val="tx1"/>
                </a:solidFill>
              </a:rPr>
              <a:t>）場所：静岡県熱海市</a:t>
            </a:r>
          </a:p>
          <a:p>
            <a:r>
              <a:rPr kumimoji="1" lang="ja-JP" altLang="en-US" sz="1100">
                <a:solidFill>
                  <a:schemeClr val="tx1"/>
                </a:solidFill>
              </a:rPr>
              <a:t>（</a:t>
            </a:r>
            <a:r>
              <a:rPr kumimoji="1" lang="en-US" altLang="ja-JP" sz="1100" dirty="0">
                <a:solidFill>
                  <a:schemeClr val="tx1"/>
                </a:solidFill>
              </a:rPr>
              <a:t>3</a:t>
            </a:r>
            <a:r>
              <a:rPr kumimoji="1" lang="ja-JP" altLang="en-US" sz="1100">
                <a:solidFill>
                  <a:schemeClr val="tx1"/>
                </a:solidFill>
              </a:rPr>
              <a:t>）参加者：</a:t>
            </a:r>
            <a:r>
              <a:rPr kumimoji="1" lang="en-US" altLang="ja-JP" sz="1100" dirty="0">
                <a:solidFill>
                  <a:schemeClr val="tx1"/>
                </a:solidFill>
              </a:rPr>
              <a:t>300</a:t>
            </a:r>
            <a:r>
              <a:rPr kumimoji="1" lang="ja-JP" altLang="en-US" sz="1100">
                <a:solidFill>
                  <a:schemeClr val="tx1"/>
                </a:solidFill>
              </a:rPr>
              <a:t>名（熱海市内の子供や市民）</a:t>
            </a:r>
          </a:p>
          <a:p>
            <a:r>
              <a:rPr kumimoji="1" lang="ja-JP" altLang="en-US" sz="1100">
                <a:solidFill>
                  <a:schemeClr val="tx1"/>
                </a:solidFill>
              </a:rPr>
              <a:t>（</a:t>
            </a:r>
            <a:r>
              <a:rPr kumimoji="1" lang="en-US" altLang="ja-JP" sz="1100" dirty="0">
                <a:solidFill>
                  <a:schemeClr val="tx1"/>
                </a:solidFill>
              </a:rPr>
              <a:t>3</a:t>
            </a:r>
            <a:r>
              <a:rPr kumimoji="1" lang="ja-JP" altLang="en-US" sz="1100">
                <a:solidFill>
                  <a:schemeClr val="tx1"/>
                </a:solidFill>
              </a:rPr>
              <a:t>）内容：小型化の魚を活用したメニューを考案し、学校給食での提供</a:t>
            </a:r>
            <a:endParaRPr kumimoji="1" lang="en-US" altLang="ja-JP" sz="1100" dirty="0">
              <a:solidFill>
                <a:schemeClr val="tx1"/>
              </a:solidFill>
            </a:endParaRPr>
          </a:p>
          <a:p>
            <a:endParaRPr kumimoji="1" lang="en-US" altLang="ja-JP" sz="1100" dirty="0">
              <a:solidFill>
                <a:schemeClr val="tx1"/>
              </a:solidFill>
            </a:endParaRPr>
          </a:p>
          <a:p>
            <a:endParaRPr kumimoji="1" lang="ja-JP" altLang="en-US" sz="1100">
              <a:solidFill>
                <a:schemeClr val="tx1"/>
              </a:solidFill>
            </a:endParaRPr>
          </a:p>
          <a:p>
            <a:r>
              <a:rPr kumimoji="1" lang="en-US" altLang="ja-JP" sz="1100" b="1" dirty="0">
                <a:solidFill>
                  <a:schemeClr val="tx1"/>
                </a:solidFill>
              </a:rPr>
              <a:t>4</a:t>
            </a:r>
            <a:r>
              <a:rPr kumimoji="1" lang="ja-JP" altLang="en-US" sz="1100" b="1">
                <a:solidFill>
                  <a:schemeClr val="tx1"/>
                </a:solidFill>
              </a:rPr>
              <a:t>．料理コンテスト、飲食店、旅館ホテル連携</a:t>
            </a:r>
          </a:p>
          <a:p>
            <a:r>
              <a:rPr kumimoji="1" lang="ja-JP" altLang="en-US" sz="1100">
                <a:solidFill>
                  <a:schemeClr val="tx1"/>
                </a:solidFill>
              </a:rPr>
              <a:t>（</a:t>
            </a:r>
            <a:r>
              <a:rPr kumimoji="1" lang="en-US" altLang="ja-JP" sz="1100" dirty="0">
                <a:solidFill>
                  <a:schemeClr val="tx1"/>
                </a:solidFill>
              </a:rPr>
              <a:t>1</a:t>
            </a:r>
            <a:r>
              <a:rPr kumimoji="1" lang="ja-JP" altLang="en-US" sz="1100">
                <a:solidFill>
                  <a:schemeClr val="tx1"/>
                </a:solidFill>
              </a:rPr>
              <a:t>）時期：</a:t>
            </a:r>
            <a:r>
              <a:rPr kumimoji="1" lang="en-US" altLang="ja-JP" sz="1100" dirty="0">
                <a:solidFill>
                  <a:schemeClr val="tx1"/>
                </a:solidFill>
              </a:rPr>
              <a:t>2021</a:t>
            </a:r>
            <a:r>
              <a:rPr kumimoji="1" lang="ja-JP" altLang="en-US" sz="1100">
                <a:solidFill>
                  <a:schemeClr val="tx1"/>
                </a:solidFill>
              </a:rPr>
              <a:t>年</a:t>
            </a:r>
            <a:r>
              <a:rPr kumimoji="1" lang="en-US" altLang="ja-JP" sz="1100" dirty="0">
                <a:solidFill>
                  <a:schemeClr val="tx1"/>
                </a:solidFill>
              </a:rPr>
              <a:t>10</a:t>
            </a:r>
            <a:r>
              <a:rPr kumimoji="1" lang="ja-JP" altLang="en-US" sz="1100">
                <a:solidFill>
                  <a:schemeClr val="tx1"/>
                </a:solidFill>
              </a:rPr>
              <a:t>月 </a:t>
            </a:r>
          </a:p>
          <a:p>
            <a:r>
              <a:rPr kumimoji="1" lang="ja-JP" altLang="en-US" sz="1100">
                <a:solidFill>
                  <a:schemeClr val="tx1"/>
                </a:solidFill>
              </a:rPr>
              <a:t>（</a:t>
            </a:r>
            <a:r>
              <a:rPr kumimoji="1" lang="en-US" altLang="ja-JP" sz="1100" dirty="0">
                <a:solidFill>
                  <a:schemeClr val="tx1"/>
                </a:solidFill>
              </a:rPr>
              <a:t>2</a:t>
            </a:r>
            <a:r>
              <a:rPr kumimoji="1" lang="ja-JP" altLang="en-US" sz="1100">
                <a:solidFill>
                  <a:schemeClr val="tx1"/>
                </a:solidFill>
              </a:rPr>
              <a:t>）場所：静岡県熱海市</a:t>
            </a:r>
          </a:p>
          <a:p>
            <a:r>
              <a:rPr kumimoji="1" lang="ja-JP" altLang="en-US" sz="1100">
                <a:solidFill>
                  <a:schemeClr val="tx1"/>
                </a:solidFill>
              </a:rPr>
              <a:t>（</a:t>
            </a:r>
            <a:r>
              <a:rPr kumimoji="1" lang="en-US" altLang="ja-JP" sz="1100" dirty="0">
                <a:solidFill>
                  <a:schemeClr val="tx1"/>
                </a:solidFill>
              </a:rPr>
              <a:t>3</a:t>
            </a:r>
            <a:r>
              <a:rPr kumimoji="1" lang="ja-JP" altLang="en-US" sz="1100">
                <a:solidFill>
                  <a:schemeClr val="tx1"/>
                </a:solidFill>
              </a:rPr>
              <a:t>）参加者：</a:t>
            </a:r>
            <a:r>
              <a:rPr kumimoji="1" lang="en-US" altLang="ja-JP" sz="1100" dirty="0">
                <a:solidFill>
                  <a:schemeClr val="tx1"/>
                </a:solidFill>
              </a:rPr>
              <a:t>2000</a:t>
            </a:r>
            <a:r>
              <a:rPr kumimoji="1" lang="ja-JP" altLang="en-US" sz="1100">
                <a:solidFill>
                  <a:schemeClr val="tx1"/>
                </a:solidFill>
              </a:rPr>
              <a:t>名（熱海市内の子供および市民、市外の料理好き、熱海を訪れる観光客）</a:t>
            </a:r>
          </a:p>
          <a:p>
            <a:r>
              <a:rPr kumimoji="1" lang="ja-JP" altLang="en-US" sz="1100">
                <a:solidFill>
                  <a:schemeClr val="tx1"/>
                </a:solidFill>
              </a:rPr>
              <a:t>（</a:t>
            </a:r>
            <a:r>
              <a:rPr kumimoji="1" lang="en-US" altLang="ja-JP" sz="1100" dirty="0">
                <a:solidFill>
                  <a:schemeClr val="tx1"/>
                </a:solidFill>
              </a:rPr>
              <a:t>4</a:t>
            </a:r>
            <a:r>
              <a:rPr kumimoji="1" lang="ja-JP" altLang="en-US" sz="1100">
                <a:solidFill>
                  <a:schemeClr val="tx1"/>
                </a:solidFill>
              </a:rPr>
              <a:t>）内容：料理コンテストを実施し小型化の魚の活用方を検討、地域飲食店や旅館ホテルで提供　など</a:t>
            </a:r>
            <a:endParaRPr kumimoji="1" lang="en-US" altLang="ja-JP" sz="1100" dirty="0">
              <a:solidFill>
                <a:schemeClr val="tx1"/>
              </a:solidFill>
            </a:endParaRPr>
          </a:p>
          <a:p>
            <a:endParaRPr kumimoji="1" lang="en-US" altLang="ja-JP" sz="1100" dirty="0">
              <a:solidFill>
                <a:schemeClr val="tx1"/>
              </a:solidFill>
            </a:endParaRPr>
          </a:p>
          <a:p>
            <a:endParaRPr kumimoji="1" lang="ja-JP" altLang="en-US" sz="1100">
              <a:solidFill>
                <a:schemeClr val="tx1"/>
              </a:solidFill>
            </a:endParaRPr>
          </a:p>
          <a:p>
            <a:r>
              <a:rPr kumimoji="1" lang="en-US" altLang="ja-JP" sz="1100" b="1" dirty="0">
                <a:solidFill>
                  <a:schemeClr val="tx1"/>
                </a:solidFill>
              </a:rPr>
              <a:t>5</a:t>
            </a:r>
            <a:r>
              <a:rPr kumimoji="1" lang="ja-JP" altLang="en-US" sz="1100" b="1">
                <a:solidFill>
                  <a:schemeClr val="tx1"/>
                </a:solidFill>
              </a:rPr>
              <a:t>．プロジェクト広報活動</a:t>
            </a:r>
          </a:p>
          <a:p>
            <a:r>
              <a:rPr kumimoji="1" lang="ja-JP" altLang="en-US" sz="1100">
                <a:solidFill>
                  <a:schemeClr val="tx1"/>
                </a:solidFill>
              </a:rPr>
              <a:t>（</a:t>
            </a:r>
            <a:r>
              <a:rPr kumimoji="1" lang="en-US" altLang="ja-JP" sz="1100" dirty="0">
                <a:solidFill>
                  <a:schemeClr val="tx1"/>
                </a:solidFill>
              </a:rPr>
              <a:t>1</a:t>
            </a:r>
            <a:r>
              <a:rPr kumimoji="1" lang="ja-JP" altLang="en-US" sz="1100">
                <a:solidFill>
                  <a:schemeClr val="tx1"/>
                </a:solidFill>
              </a:rPr>
              <a:t>）時期：</a:t>
            </a:r>
            <a:r>
              <a:rPr kumimoji="1" lang="en-US" altLang="ja-JP" sz="1100" dirty="0">
                <a:solidFill>
                  <a:schemeClr val="tx1"/>
                </a:solidFill>
              </a:rPr>
              <a:t>2021</a:t>
            </a:r>
            <a:r>
              <a:rPr kumimoji="1" lang="ja-JP" altLang="en-US" sz="1100">
                <a:solidFill>
                  <a:schemeClr val="tx1"/>
                </a:solidFill>
              </a:rPr>
              <a:t>年</a:t>
            </a:r>
            <a:r>
              <a:rPr kumimoji="1" lang="en-US" altLang="ja-JP" sz="1100" dirty="0">
                <a:solidFill>
                  <a:schemeClr val="tx1"/>
                </a:solidFill>
              </a:rPr>
              <a:t>3</a:t>
            </a:r>
            <a:r>
              <a:rPr kumimoji="1" lang="ja-JP" altLang="en-US" sz="1100">
                <a:solidFill>
                  <a:schemeClr val="tx1"/>
                </a:solidFill>
              </a:rPr>
              <a:t>月</a:t>
            </a:r>
            <a:r>
              <a:rPr kumimoji="1" lang="en-US" altLang="ja-JP" sz="1100" dirty="0">
                <a:solidFill>
                  <a:schemeClr val="tx1"/>
                </a:solidFill>
              </a:rPr>
              <a:t>〜10</a:t>
            </a:r>
            <a:r>
              <a:rPr kumimoji="1" lang="ja-JP" altLang="en-US" sz="1100">
                <a:solidFill>
                  <a:schemeClr val="tx1"/>
                </a:solidFill>
              </a:rPr>
              <a:t>月 </a:t>
            </a:r>
          </a:p>
          <a:p>
            <a:r>
              <a:rPr kumimoji="1" lang="ja-JP" altLang="en-US" sz="1100">
                <a:solidFill>
                  <a:schemeClr val="tx1"/>
                </a:solidFill>
              </a:rPr>
              <a:t>（</a:t>
            </a:r>
            <a:r>
              <a:rPr kumimoji="1" lang="en-US" altLang="ja-JP" sz="1100" dirty="0">
                <a:solidFill>
                  <a:schemeClr val="tx1"/>
                </a:solidFill>
              </a:rPr>
              <a:t>2</a:t>
            </a:r>
            <a:r>
              <a:rPr kumimoji="1" lang="ja-JP" altLang="en-US" sz="1100">
                <a:solidFill>
                  <a:schemeClr val="tx1"/>
                </a:solidFill>
              </a:rPr>
              <a:t>）場所：静岡県熱海市</a:t>
            </a:r>
          </a:p>
          <a:p>
            <a:r>
              <a:rPr kumimoji="1" lang="ja-JP" altLang="en-US" sz="1100">
                <a:solidFill>
                  <a:schemeClr val="tx1"/>
                </a:solidFill>
              </a:rPr>
              <a:t>（</a:t>
            </a:r>
            <a:r>
              <a:rPr kumimoji="1" lang="en-US" altLang="ja-JP" sz="1100" dirty="0">
                <a:solidFill>
                  <a:schemeClr val="tx1"/>
                </a:solidFill>
              </a:rPr>
              <a:t>3</a:t>
            </a:r>
            <a:r>
              <a:rPr kumimoji="1" lang="ja-JP" altLang="en-US" sz="1100">
                <a:solidFill>
                  <a:schemeClr val="tx1"/>
                </a:solidFill>
              </a:rPr>
              <a:t>）内容：</a:t>
            </a:r>
            <a:r>
              <a:rPr kumimoji="1" lang="en-US" altLang="ja-JP" sz="1100" dirty="0">
                <a:solidFill>
                  <a:schemeClr val="tx1"/>
                </a:solidFill>
              </a:rPr>
              <a:t>SNS</a:t>
            </a:r>
            <a:r>
              <a:rPr kumimoji="1" lang="ja-JP" altLang="en-US" sz="1100">
                <a:solidFill>
                  <a:schemeClr val="tx1"/>
                </a:solidFill>
              </a:rPr>
              <a:t>開設及び運用、</a:t>
            </a:r>
            <a:r>
              <a:rPr kumimoji="1" lang="en-US" altLang="ja-JP" sz="1100" dirty="0">
                <a:solidFill>
                  <a:schemeClr val="tx1"/>
                </a:solidFill>
              </a:rPr>
              <a:t>Web</a:t>
            </a:r>
            <a:r>
              <a:rPr kumimoji="1" lang="ja-JP" altLang="en-US" sz="1100">
                <a:solidFill>
                  <a:schemeClr val="tx1"/>
                </a:solidFill>
              </a:rPr>
              <a:t>サイト構築、</a:t>
            </a:r>
            <a:r>
              <a:rPr kumimoji="1" lang="en-US" altLang="ja-JP" sz="1100" dirty="0">
                <a:solidFill>
                  <a:schemeClr val="tx1"/>
                </a:solidFill>
              </a:rPr>
              <a:t>PR</a:t>
            </a:r>
            <a:r>
              <a:rPr kumimoji="1" lang="ja-JP" altLang="en-US" sz="1100">
                <a:solidFill>
                  <a:schemeClr val="tx1"/>
                </a:solidFill>
              </a:rPr>
              <a:t>業務他</a:t>
            </a:r>
            <a:endParaRPr kumimoji="1" lang="ja-JP" altLang="en-US" sz="1100" dirty="0" err="1">
              <a:solidFill>
                <a:schemeClr val="tx1"/>
              </a:solidFill>
            </a:endParaRPr>
          </a:p>
        </p:txBody>
      </p:sp>
      <p:sp>
        <p:nvSpPr>
          <p:cNvPr id="9" name="正方形/長方形 8">
            <a:extLst>
              <a:ext uri="{FF2B5EF4-FFF2-40B4-BE49-F238E27FC236}">
                <a16:creationId xmlns:a16="http://schemas.microsoft.com/office/drawing/2014/main" id="{213BD79F-6AA0-AA4D-AD4B-7B33CBDF2D9E}"/>
              </a:ext>
            </a:extLst>
          </p:cNvPr>
          <p:cNvSpPr/>
          <p:nvPr/>
        </p:nvSpPr>
        <p:spPr>
          <a:xfrm>
            <a:off x="5184328" y="1043533"/>
            <a:ext cx="4536281" cy="288032"/>
          </a:xfrm>
          <a:prstGeom prst="rect">
            <a:avLst/>
          </a:prstGeom>
          <a:solidFill>
            <a:schemeClr val="tx2"/>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a:solidFill>
                  <a:schemeClr val="bg1"/>
                </a:solidFill>
              </a:rPr>
              <a:t>③事業内容</a:t>
            </a:r>
          </a:p>
        </p:txBody>
      </p:sp>
      <p:sp>
        <p:nvSpPr>
          <p:cNvPr id="10" name="正方形/長方形 9">
            <a:extLst>
              <a:ext uri="{FF2B5EF4-FFF2-40B4-BE49-F238E27FC236}">
                <a16:creationId xmlns:a16="http://schemas.microsoft.com/office/drawing/2014/main" id="{38E4D65C-0389-FD4F-A6E2-04A128D9E09D}"/>
              </a:ext>
            </a:extLst>
          </p:cNvPr>
          <p:cNvSpPr/>
          <p:nvPr/>
        </p:nvSpPr>
        <p:spPr>
          <a:xfrm>
            <a:off x="5184328" y="1358775"/>
            <a:ext cx="4536281" cy="5745257"/>
          </a:xfrm>
          <a:prstGeom prst="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100" b="1" dirty="0">
                <a:solidFill>
                  <a:schemeClr val="tx1"/>
                </a:solidFill>
              </a:rPr>
              <a:t>1</a:t>
            </a:r>
            <a:r>
              <a:rPr kumimoji="1" lang="ja-JP" altLang="en-US" sz="1100" b="1">
                <a:solidFill>
                  <a:schemeClr val="tx1"/>
                </a:solidFill>
              </a:rPr>
              <a:t>．キックオフイベント</a:t>
            </a:r>
          </a:p>
          <a:p>
            <a:r>
              <a:rPr kumimoji="1" lang="ja-JP" altLang="en-US" sz="1100">
                <a:solidFill>
                  <a:schemeClr val="tx1"/>
                </a:solidFill>
              </a:rPr>
              <a:t>（</a:t>
            </a:r>
            <a:r>
              <a:rPr kumimoji="1" lang="en-US" altLang="ja-JP" sz="1100" dirty="0">
                <a:solidFill>
                  <a:schemeClr val="tx1"/>
                </a:solidFill>
              </a:rPr>
              <a:t>1</a:t>
            </a:r>
            <a:r>
              <a:rPr kumimoji="1" lang="ja-JP" altLang="en-US" sz="1100">
                <a:solidFill>
                  <a:schemeClr val="tx1"/>
                </a:solidFill>
              </a:rPr>
              <a:t>）</a:t>
            </a:r>
          </a:p>
          <a:p>
            <a:r>
              <a:rPr kumimoji="1" lang="ja-JP" altLang="en-US" sz="1100">
                <a:solidFill>
                  <a:schemeClr val="tx1"/>
                </a:solidFill>
              </a:rPr>
              <a:t>・体験を通して、小型化の魚（</a:t>
            </a:r>
            <a:r>
              <a:rPr kumimoji="1" lang="en-US" altLang="ja-JP" sz="1100" dirty="0" err="1">
                <a:solidFill>
                  <a:schemeClr val="tx1"/>
                </a:solidFill>
              </a:rPr>
              <a:t>ATAminiFISH</a:t>
            </a:r>
            <a:r>
              <a:rPr kumimoji="1" lang="ja-JP" altLang="en-US" sz="1100">
                <a:solidFill>
                  <a:schemeClr val="tx1"/>
                </a:solidFill>
              </a:rPr>
              <a:t>）の認知や興味関心を高める</a:t>
            </a:r>
          </a:p>
          <a:p>
            <a:r>
              <a:rPr kumimoji="1" lang="ja-JP" altLang="en-US" sz="1100">
                <a:solidFill>
                  <a:schemeClr val="tx1"/>
                </a:solidFill>
              </a:rPr>
              <a:t>・事業者を越境した連携モデルを構築</a:t>
            </a:r>
          </a:p>
          <a:p>
            <a:r>
              <a:rPr kumimoji="1" lang="ja-JP" altLang="en-US" sz="1100">
                <a:solidFill>
                  <a:schemeClr val="tx1"/>
                </a:solidFill>
              </a:rPr>
              <a:t>（</a:t>
            </a:r>
            <a:r>
              <a:rPr kumimoji="1" lang="en-US" altLang="ja-JP" sz="1100" dirty="0">
                <a:solidFill>
                  <a:schemeClr val="tx1"/>
                </a:solidFill>
              </a:rPr>
              <a:t>2</a:t>
            </a:r>
            <a:r>
              <a:rPr kumimoji="1" lang="ja-JP" altLang="en-US" sz="1100">
                <a:solidFill>
                  <a:schemeClr val="tx1"/>
                </a:solidFill>
              </a:rPr>
              <a:t>）</a:t>
            </a:r>
          </a:p>
          <a:p>
            <a:r>
              <a:rPr kumimoji="1" lang="ja-JP" altLang="en-US" sz="1100">
                <a:solidFill>
                  <a:schemeClr val="tx1"/>
                </a:solidFill>
              </a:rPr>
              <a:t>・参加者の満足度：</a:t>
            </a:r>
            <a:r>
              <a:rPr kumimoji="1" lang="en-US" altLang="ja-JP" sz="1100" dirty="0">
                <a:solidFill>
                  <a:schemeClr val="tx1"/>
                </a:solidFill>
              </a:rPr>
              <a:t>80</a:t>
            </a:r>
            <a:r>
              <a:rPr kumimoji="1" lang="ja-JP" altLang="en-US" sz="1100">
                <a:solidFill>
                  <a:schemeClr val="tx1"/>
                </a:solidFill>
              </a:rPr>
              <a:t>％以上（参加者アンケートにて調査）</a:t>
            </a:r>
          </a:p>
          <a:p>
            <a:r>
              <a:rPr kumimoji="1" lang="ja-JP" altLang="en-US" sz="1100">
                <a:solidFill>
                  <a:schemeClr val="tx1"/>
                </a:solidFill>
              </a:rPr>
              <a:t>・参加者の「小型化の魚の現状や、海や環境への課題への理解」：「できた（よくできた／大体できた）」と回答した人が</a:t>
            </a:r>
            <a:r>
              <a:rPr kumimoji="1" lang="en-US" altLang="ja-JP" sz="1100" dirty="0">
                <a:solidFill>
                  <a:schemeClr val="tx1"/>
                </a:solidFill>
              </a:rPr>
              <a:t>80%</a:t>
            </a:r>
            <a:r>
              <a:rPr kumimoji="1" lang="ja-JP" altLang="en-US" sz="1100">
                <a:solidFill>
                  <a:schemeClr val="tx1"/>
                </a:solidFill>
              </a:rPr>
              <a:t>以上</a:t>
            </a:r>
          </a:p>
          <a:p>
            <a:endParaRPr kumimoji="1" lang="en-US" altLang="ja-JP" sz="1100" b="1" dirty="0">
              <a:solidFill>
                <a:schemeClr val="tx1"/>
              </a:solidFill>
            </a:endParaRPr>
          </a:p>
          <a:p>
            <a:r>
              <a:rPr kumimoji="1" lang="en-US" altLang="ja-JP" sz="1100" b="1" dirty="0">
                <a:solidFill>
                  <a:schemeClr val="tx1"/>
                </a:solidFill>
              </a:rPr>
              <a:t>2</a:t>
            </a:r>
            <a:r>
              <a:rPr kumimoji="1" lang="ja-JP" altLang="en-US" sz="1100" b="1">
                <a:solidFill>
                  <a:schemeClr val="tx1"/>
                </a:solidFill>
              </a:rPr>
              <a:t>．メニュー開発</a:t>
            </a:r>
          </a:p>
          <a:p>
            <a:r>
              <a:rPr kumimoji="1" lang="ja-JP" altLang="en-US" sz="1100">
                <a:solidFill>
                  <a:schemeClr val="tx1"/>
                </a:solidFill>
              </a:rPr>
              <a:t>（</a:t>
            </a:r>
            <a:r>
              <a:rPr kumimoji="1" lang="en-US" altLang="ja-JP" sz="1100" dirty="0">
                <a:solidFill>
                  <a:schemeClr val="tx1"/>
                </a:solidFill>
              </a:rPr>
              <a:t>1</a:t>
            </a:r>
            <a:r>
              <a:rPr kumimoji="1" lang="ja-JP" altLang="en-US" sz="1100">
                <a:solidFill>
                  <a:schemeClr val="tx1"/>
                </a:solidFill>
              </a:rPr>
              <a:t>）メニュー化や加工品サンプルの実現</a:t>
            </a:r>
          </a:p>
          <a:p>
            <a:r>
              <a:rPr kumimoji="1" lang="ja-JP" altLang="en-US" sz="1100">
                <a:solidFill>
                  <a:schemeClr val="tx1"/>
                </a:solidFill>
              </a:rPr>
              <a:t>（</a:t>
            </a:r>
            <a:r>
              <a:rPr kumimoji="1" lang="en-US" altLang="ja-JP" sz="1100" dirty="0">
                <a:solidFill>
                  <a:schemeClr val="tx1"/>
                </a:solidFill>
              </a:rPr>
              <a:t>2</a:t>
            </a:r>
            <a:r>
              <a:rPr kumimoji="1" lang="ja-JP" altLang="en-US" sz="1100">
                <a:solidFill>
                  <a:schemeClr val="tx1"/>
                </a:solidFill>
              </a:rPr>
              <a:t>）</a:t>
            </a:r>
          </a:p>
          <a:p>
            <a:r>
              <a:rPr kumimoji="1" lang="ja-JP" altLang="en-US" sz="1100">
                <a:solidFill>
                  <a:schemeClr val="tx1"/>
                </a:solidFill>
              </a:rPr>
              <a:t>・プロダクトを</a:t>
            </a:r>
            <a:r>
              <a:rPr kumimoji="1" lang="en-US" altLang="ja-JP" sz="1100" dirty="0">
                <a:solidFill>
                  <a:schemeClr val="tx1"/>
                </a:solidFill>
              </a:rPr>
              <a:t>SNS</a:t>
            </a:r>
            <a:r>
              <a:rPr kumimoji="1" lang="ja-JP" altLang="en-US" sz="1100">
                <a:solidFill>
                  <a:schemeClr val="tx1"/>
                </a:solidFill>
              </a:rPr>
              <a:t>等で発信、実験的な販売までつなげる</a:t>
            </a:r>
          </a:p>
          <a:p>
            <a:r>
              <a:rPr kumimoji="1" lang="ja-JP" altLang="en-US" sz="1100">
                <a:solidFill>
                  <a:schemeClr val="tx1"/>
                </a:solidFill>
              </a:rPr>
              <a:t>・メニュー化に伴い、小型化の魚における活用の配分を可視化する（現状、小型化の魚の活用法やその割合などが把握できていない）</a:t>
            </a:r>
          </a:p>
          <a:p>
            <a:endParaRPr kumimoji="1" lang="en-US" altLang="ja-JP" sz="1100" b="1" dirty="0">
              <a:solidFill>
                <a:schemeClr val="tx1"/>
              </a:solidFill>
            </a:endParaRPr>
          </a:p>
          <a:p>
            <a:r>
              <a:rPr kumimoji="1" lang="en-US" altLang="ja-JP" sz="1100" b="1" dirty="0">
                <a:solidFill>
                  <a:schemeClr val="tx1"/>
                </a:solidFill>
              </a:rPr>
              <a:t>3</a:t>
            </a:r>
            <a:r>
              <a:rPr kumimoji="1" lang="ja-JP" altLang="en-US" sz="1100" b="1">
                <a:solidFill>
                  <a:schemeClr val="tx1"/>
                </a:solidFill>
              </a:rPr>
              <a:t>．学校での給食連携</a:t>
            </a:r>
          </a:p>
          <a:p>
            <a:r>
              <a:rPr kumimoji="1" lang="ja-JP" altLang="en-US" sz="1100">
                <a:solidFill>
                  <a:schemeClr val="tx1"/>
                </a:solidFill>
              </a:rPr>
              <a:t>（</a:t>
            </a:r>
            <a:r>
              <a:rPr kumimoji="1" lang="en-US" altLang="ja-JP" sz="1100" dirty="0">
                <a:solidFill>
                  <a:schemeClr val="tx1"/>
                </a:solidFill>
              </a:rPr>
              <a:t>1</a:t>
            </a:r>
            <a:r>
              <a:rPr kumimoji="1" lang="ja-JP" altLang="en-US" sz="1100">
                <a:solidFill>
                  <a:schemeClr val="tx1"/>
                </a:solidFill>
              </a:rPr>
              <a:t>）小型化の魚（</a:t>
            </a:r>
            <a:r>
              <a:rPr kumimoji="1" lang="en-US" altLang="ja-JP" sz="1100" dirty="0" err="1">
                <a:solidFill>
                  <a:schemeClr val="tx1"/>
                </a:solidFill>
              </a:rPr>
              <a:t>ATAminiFISH</a:t>
            </a:r>
            <a:r>
              <a:rPr kumimoji="1" lang="ja-JP" altLang="en-US" sz="1100">
                <a:solidFill>
                  <a:schemeClr val="tx1"/>
                </a:solidFill>
              </a:rPr>
              <a:t>）の認知や興味関心を高める</a:t>
            </a:r>
          </a:p>
          <a:p>
            <a:r>
              <a:rPr kumimoji="1" lang="ja-JP" altLang="en-US" sz="1100">
                <a:solidFill>
                  <a:schemeClr val="tx1"/>
                </a:solidFill>
              </a:rPr>
              <a:t>（</a:t>
            </a:r>
            <a:r>
              <a:rPr kumimoji="1" lang="en-US" altLang="ja-JP" sz="1100" dirty="0">
                <a:solidFill>
                  <a:schemeClr val="tx1"/>
                </a:solidFill>
              </a:rPr>
              <a:t>2</a:t>
            </a:r>
            <a:r>
              <a:rPr kumimoji="1" lang="ja-JP" altLang="en-US" sz="1100">
                <a:solidFill>
                  <a:schemeClr val="tx1"/>
                </a:solidFill>
              </a:rPr>
              <a:t>）　参加者数：</a:t>
            </a:r>
            <a:r>
              <a:rPr kumimoji="1" lang="en-US" altLang="ja-JP" sz="1100" dirty="0">
                <a:solidFill>
                  <a:schemeClr val="tx1"/>
                </a:solidFill>
              </a:rPr>
              <a:t>300</a:t>
            </a:r>
            <a:r>
              <a:rPr kumimoji="1" lang="ja-JP" altLang="en-US" sz="1100">
                <a:solidFill>
                  <a:schemeClr val="tx1"/>
                </a:solidFill>
              </a:rPr>
              <a:t>人以上、アンケート（当日実施）</a:t>
            </a:r>
          </a:p>
          <a:p>
            <a:r>
              <a:rPr kumimoji="1" lang="ja-JP" altLang="en-US" sz="1100">
                <a:solidFill>
                  <a:schemeClr val="tx1"/>
                </a:solidFill>
              </a:rPr>
              <a:t>　　「また</a:t>
            </a:r>
            <a:r>
              <a:rPr kumimoji="1" lang="en-US" altLang="ja-JP" sz="1100" dirty="0" err="1">
                <a:solidFill>
                  <a:schemeClr val="tx1"/>
                </a:solidFill>
              </a:rPr>
              <a:t>ATAminiFISH</a:t>
            </a:r>
            <a:r>
              <a:rPr kumimoji="1" lang="ja-JP" altLang="en-US" sz="1100">
                <a:solidFill>
                  <a:schemeClr val="tx1"/>
                </a:solidFill>
              </a:rPr>
              <a:t>を食べたい」と回答した人が</a:t>
            </a:r>
            <a:r>
              <a:rPr kumimoji="1" lang="en-US" altLang="ja-JP" sz="1100" dirty="0">
                <a:solidFill>
                  <a:schemeClr val="tx1"/>
                </a:solidFill>
              </a:rPr>
              <a:t>70%</a:t>
            </a:r>
            <a:r>
              <a:rPr kumimoji="1" lang="ja-JP" altLang="en-US" sz="1100">
                <a:solidFill>
                  <a:schemeClr val="tx1"/>
                </a:solidFill>
              </a:rPr>
              <a:t>以上</a:t>
            </a:r>
          </a:p>
          <a:p>
            <a:r>
              <a:rPr kumimoji="1" lang="en-US" altLang="ja-JP" sz="1100" dirty="0">
                <a:solidFill>
                  <a:schemeClr val="tx1"/>
                </a:solidFill>
              </a:rPr>
              <a:t>4</a:t>
            </a:r>
            <a:r>
              <a:rPr kumimoji="1" lang="ja-JP" altLang="en-US" sz="1100">
                <a:solidFill>
                  <a:schemeClr val="tx1"/>
                </a:solidFill>
              </a:rPr>
              <a:t>．料理コンテスト、飲食店、旅館ホテル連携</a:t>
            </a:r>
          </a:p>
          <a:p>
            <a:r>
              <a:rPr kumimoji="1" lang="ja-JP" altLang="en-US" sz="1100">
                <a:solidFill>
                  <a:schemeClr val="tx1"/>
                </a:solidFill>
              </a:rPr>
              <a:t>（</a:t>
            </a:r>
            <a:r>
              <a:rPr kumimoji="1" lang="en-US" altLang="ja-JP" sz="1100" dirty="0">
                <a:solidFill>
                  <a:schemeClr val="tx1"/>
                </a:solidFill>
              </a:rPr>
              <a:t>1</a:t>
            </a:r>
            <a:r>
              <a:rPr kumimoji="1" lang="ja-JP" altLang="en-US" sz="1100">
                <a:solidFill>
                  <a:schemeClr val="tx1"/>
                </a:solidFill>
              </a:rPr>
              <a:t>）</a:t>
            </a:r>
          </a:p>
          <a:p>
            <a:r>
              <a:rPr kumimoji="1" lang="ja-JP" altLang="en-US" sz="1100">
                <a:solidFill>
                  <a:schemeClr val="tx1"/>
                </a:solidFill>
              </a:rPr>
              <a:t>・小型化の魚（</a:t>
            </a:r>
            <a:r>
              <a:rPr kumimoji="1" lang="en-US" altLang="ja-JP" sz="1100" dirty="0" err="1">
                <a:solidFill>
                  <a:schemeClr val="tx1"/>
                </a:solidFill>
              </a:rPr>
              <a:t>ATAminiFISH</a:t>
            </a:r>
            <a:r>
              <a:rPr kumimoji="1" lang="ja-JP" altLang="en-US" sz="1100">
                <a:solidFill>
                  <a:schemeClr val="tx1"/>
                </a:solidFill>
              </a:rPr>
              <a:t>）の認知や興味関心を高める</a:t>
            </a:r>
          </a:p>
          <a:p>
            <a:r>
              <a:rPr kumimoji="1" lang="ja-JP" altLang="en-US" sz="1100">
                <a:solidFill>
                  <a:schemeClr val="tx1"/>
                </a:solidFill>
              </a:rPr>
              <a:t>・事業者を越境した連携モデルを構築</a:t>
            </a:r>
          </a:p>
          <a:p>
            <a:r>
              <a:rPr kumimoji="1" lang="ja-JP" altLang="en-US" sz="1100">
                <a:solidFill>
                  <a:schemeClr val="tx1"/>
                </a:solidFill>
              </a:rPr>
              <a:t>（</a:t>
            </a:r>
            <a:r>
              <a:rPr kumimoji="1" lang="en-US" altLang="ja-JP" sz="1100" dirty="0">
                <a:solidFill>
                  <a:schemeClr val="tx1"/>
                </a:solidFill>
              </a:rPr>
              <a:t>2</a:t>
            </a:r>
            <a:r>
              <a:rPr kumimoji="1" lang="ja-JP" altLang="en-US" sz="1100">
                <a:solidFill>
                  <a:schemeClr val="tx1"/>
                </a:solidFill>
              </a:rPr>
              <a:t>）　参加者数：</a:t>
            </a:r>
            <a:r>
              <a:rPr kumimoji="1" lang="en-US" altLang="ja-JP" sz="1100" dirty="0">
                <a:solidFill>
                  <a:schemeClr val="tx1"/>
                </a:solidFill>
              </a:rPr>
              <a:t>2000</a:t>
            </a:r>
            <a:r>
              <a:rPr kumimoji="1" lang="ja-JP" altLang="en-US" sz="1100">
                <a:solidFill>
                  <a:schemeClr val="tx1"/>
                </a:solidFill>
              </a:rPr>
              <a:t>人以上</a:t>
            </a:r>
          </a:p>
          <a:p>
            <a:endParaRPr kumimoji="1" lang="en-US" altLang="ja-JP" sz="1100" dirty="0">
              <a:solidFill>
                <a:schemeClr val="tx1"/>
              </a:solidFill>
            </a:endParaRPr>
          </a:p>
          <a:p>
            <a:r>
              <a:rPr kumimoji="1" lang="en-US" altLang="ja-JP" sz="1100" b="1" dirty="0">
                <a:solidFill>
                  <a:schemeClr val="tx1"/>
                </a:solidFill>
              </a:rPr>
              <a:t>5</a:t>
            </a:r>
            <a:r>
              <a:rPr kumimoji="1" lang="ja-JP" altLang="en-US" sz="1100" b="1">
                <a:solidFill>
                  <a:schemeClr val="tx1"/>
                </a:solidFill>
              </a:rPr>
              <a:t>．プロジェクト広報活動</a:t>
            </a:r>
          </a:p>
          <a:p>
            <a:r>
              <a:rPr kumimoji="1" lang="ja-JP" altLang="en-US" sz="1100">
                <a:solidFill>
                  <a:schemeClr val="tx1"/>
                </a:solidFill>
              </a:rPr>
              <a:t>（</a:t>
            </a:r>
            <a:r>
              <a:rPr kumimoji="1" lang="en-US" altLang="ja-JP" sz="1100" dirty="0">
                <a:solidFill>
                  <a:schemeClr val="tx1"/>
                </a:solidFill>
              </a:rPr>
              <a:t>1</a:t>
            </a:r>
            <a:r>
              <a:rPr kumimoji="1" lang="ja-JP" altLang="en-US" sz="1100">
                <a:solidFill>
                  <a:schemeClr val="tx1"/>
                </a:solidFill>
              </a:rPr>
              <a:t>）</a:t>
            </a:r>
          </a:p>
          <a:p>
            <a:r>
              <a:rPr kumimoji="1" lang="ja-JP" altLang="en-US" sz="1100">
                <a:solidFill>
                  <a:schemeClr val="tx1"/>
                </a:solidFill>
              </a:rPr>
              <a:t>・小型化の魚（</a:t>
            </a:r>
            <a:r>
              <a:rPr kumimoji="1" lang="en-US" altLang="ja-JP" sz="1100" dirty="0" err="1">
                <a:solidFill>
                  <a:schemeClr val="tx1"/>
                </a:solidFill>
              </a:rPr>
              <a:t>ATAminiFISH</a:t>
            </a:r>
            <a:r>
              <a:rPr kumimoji="1" lang="ja-JP" altLang="en-US" sz="1100">
                <a:solidFill>
                  <a:schemeClr val="tx1"/>
                </a:solidFill>
              </a:rPr>
              <a:t>）の認知や興味関心を高める</a:t>
            </a:r>
          </a:p>
          <a:p>
            <a:r>
              <a:rPr kumimoji="1" lang="ja-JP" altLang="en-US" sz="1100">
                <a:solidFill>
                  <a:schemeClr val="tx1"/>
                </a:solidFill>
              </a:rPr>
              <a:t>・小型化の魚（</a:t>
            </a:r>
            <a:r>
              <a:rPr kumimoji="1" lang="en-US" altLang="ja-JP" sz="1100" dirty="0" err="1">
                <a:solidFill>
                  <a:schemeClr val="tx1"/>
                </a:solidFill>
              </a:rPr>
              <a:t>ATAminiFISH</a:t>
            </a:r>
            <a:r>
              <a:rPr kumimoji="1" lang="ja-JP" altLang="en-US" sz="1100">
                <a:solidFill>
                  <a:schemeClr val="tx1"/>
                </a:solidFill>
              </a:rPr>
              <a:t>）のプロジェクトに関わる人材、団体を広げていく</a:t>
            </a:r>
          </a:p>
          <a:p>
            <a:r>
              <a:rPr kumimoji="1" lang="ja-JP" altLang="en-US" sz="1100">
                <a:solidFill>
                  <a:schemeClr val="tx1"/>
                </a:solidFill>
              </a:rPr>
              <a:t>（</a:t>
            </a:r>
            <a:r>
              <a:rPr kumimoji="1" lang="en-US" altLang="ja-JP" sz="1100" dirty="0">
                <a:solidFill>
                  <a:schemeClr val="tx1"/>
                </a:solidFill>
              </a:rPr>
              <a:t>2</a:t>
            </a:r>
            <a:r>
              <a:rPr kumimoji="1" lang="ja-JP" altLang="en-US" sz="1100">
                <a:solidFill>
                  <a:schemeClr val="tx1"/>
                </a:solidFill>
              </a:rPr>
              <a:t>）</a:t>
            </a:r>
          </a:p>
          <a:p>
            <a:r>
              <a:rPr kumimoji="1" lang="ja-JP" altLang="en-US" sz="1100">
                <a:solidFill>
                  <a:schemeClr val="tx1"/>
                </a:solidFill>
              </a:rPr>
              <a:t>・</a:t>
            </a:r>
            <a:r>
              <a:rPr kumimoji="1" lang="en-US" altLang="ja-JP" sz="1100" dirty="0">
                <a:solidFill>
                  <a:schemeClr val="tx1"/>
                </a:solidFill>
              </a:rPr>
              <a:t>SNS</a:t>
            </a:r>
            <a:r>
              <a:rPr kumimoji="1" lang="ja-JP" altLang="en-US" sz="1100">
                <a:solidFill>
                  <a:schemeClr val="tx1"/>
                </a:solidFill>
              </a:rPr>
              <a:t>開設及び定期的な更新（運用）</a:t>
            </a:r>
          </a:p>
          <a:p>
            <a:r>
              <a:rPr kumimoji="1" lang="ja-JP" altLang="en-US" sz="1100">
                <a:solidFill>
                  <a:schemeClr val="tx1"/>
                </a:solidFill>
              </a:rPr>
              <a:t>・メディア露出を強化し、プロジェクト全体でメディア紹介、掲載（媒体転載も含む）：</a:t>
            </a:r>
            <a:r>
              <a:rPr kumimoji="1" lang="en-US" altLang="ja-JP" sz="1100" dirty="0">
                <a:solidFill>
                  <a:schemeClr val="tx1"/>
                </a:solidFill>
              </a:rPr>
              <a:t>10</a:t>
            </a:r>
            <a:r>
              <a:rPr kumimoji="1" lang="ja-JP" altLang="en-US" sz="1100">
                <a:solidFill>
                  <a:schemeClr val="tx1"/>
                </a:solidFill>
              </a:rPr>
              <a:t>回以上</a:t>
            </a:r>
          </a:p>
          <a:p>
            <a:r>
              <a:rPr kumimoji="1" lang="ja-JP" altLang="en-US" sz="1100">
                <a:solidFill>
                  <a:schemeClr val="tx1"/>
                </a:solidFill>
              </a:rPr>
              <a:t>・プロジェクト全体で連携（協力）団体数：</a:t>
            </a:r>
            <a:r>
              <a:rPr kumimoji="1" lang="en-US" altLang="ja-JP" sz="1100" dirty="0">
                <a:solidFill>
                  <a:schemeClr val="tx1"/>
                </a:solidFill>
              </a:rPr>
              <a:t>15</a:t>
            </a:r>
            <a:r>
              <a:rPr kumimoji="1" lang="ja-JP" altLang="en-US" sz="1100">
                <a:solidFill>
                  <a:schemeClr val="tx1"/>
                </a:solidFill>
              </a:rPr>
              <a:t>以上</a:t>
            </a:r>
            <a:endParaRPr kumimoji="1" lang="ja-JP" altLang="en-US" sz="1100" dirty="0" err="1">
              <a:solidFill>
                <a:schemeClr val="tx1"/>
              </a:solidFill>
            </a:endParaRPr>
          </a:p>
        </p:txBody>
      </p:sp>
    </p:spTree>
    <p:extLst>
      <p:ext uri="{BB962C8B-B14F-4D97-AF65-F5344CB8AC3E}">
        <p14:creationId xmlns:p14="http://schemas.microsoft.com/office/powerpoint/2010/main" val="757102624"/>
      </p:ext>
    </p:extLst>
  </p:cSld>
  <p:clrMapOvr>
    <a:masterClrMapping/>
  </p:clrMapOvr>
</p:sld>
</file>

<file path=ppt/theme/theme1.xml><?xml version="1.0" encoding="utf-8"?>
<a:theme xmlns:a="http://schemas.openxmlformats.org/drawingml/2006/main" name="atamista_2012_v.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bg2">
              <a:lumMod val="50000"/>
            </a:schemeClr>
          </a:solidFill>
        </a:ln>
      </a:spPr>
      <a:bodyPr rtlCol="0" anchor="ctr"/>
      <a:lstStyle>
        <a:defPPr algn="ctr">
          <a:defRPr kumimoji="1" dirty="0" err="1" smtClean="0">
            <a:solidFill>
              <a:schemeClr val="bg2">
                <a:lumMod val="2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1_atamista_20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bg2">
              <a:lumMod val="50000"/>
            </a:schemeClr>
          </a:solidFill>
        </a:ln>
      </a:spPr>
      <a:bodyPr rtlCol="0" anchor="ctr"/>
      <a:lstStyle>
        <a:defPPr algn="ctr">
          <a:defRPr kumimoji="1" dirty="0" err="1" smtClean="0">
            <a:solidFill>
              <a:schemeClr val="bg2">
                <a:lumMod val="2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1_atamista_2011_v.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bg2">
              <a:lumMod val="50000"/>
            </a:schemeClr>
          </a:solidFill>
        </a:ln>
      </a:spPr>
      <a:bodyPr rtlCol="0" anchor="ctr"/>
      <a:lstStyle>
        <a:defPPr algn="ctr">
          <a:defRPr kumimoji="1" dirty="0" err="1" smtClean="0">
            <a:solidFill>
              <a:schemeClr val="bg2">
                <a:lumMod val="25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4.xml><?xml version="1.0" encoding="utf-8"?>
<a:theme xmlns:a="http://schemas.openxmlformats.org/drawingml/2006/main" name="1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9525">
          <a:solidFill>
            <a:schemeClr val="accent1"/>
          </a:solidFill>
        </a:ln>
      </a:spPr>
      <a:bodyPr rtlCol="0" anchor="ctr"/>
      <a:lstStyle>
        <a:defPPr algn="ctr">
          <a:defRPr kumimoji="1" sz="14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5.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atamista_2011_v.1.1</Template>
  <TotalTime>26586</TotalTime>
  <Words>1604</Words>
  <Application>Microsoft Macintosh PowerPoint</Application>
  <PresentationFormat>ユーザー設定</PresentationFormat>
  <Paragraphs>145</Paragraphs>
  <Slides>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4</vt:i4>
      </vt:variant>
      <vt:variant>
        <vt:lpstr>スライド タイトル</vt:lpstr>
      </vt:variant>
      <vt:variant>
        <vt:i4>4</vt:i4>
      </vt:variant>
    </vt:vector>
  </HeadingPairs>
  <TitlesOfParts>
    <vt:vector size="15" baseType="lpstr">
      <vt:lpstr>ＭＳ Ｐゴシック</vt:lpstr>
      <vt:lpstr>ＭＳ Ｐ明朝</vt:lpstr>
      <vt:lpstr>ＭＳ ゴシック</vt:lpstr>
      <vt:lpstr>Arial</vt:lpstr>
      <vt:lpstr>Calibri</vt:lpstr>
      <vt:lpstr>Times New Roman</vt:lpstr>
      <vt:lpstr>Wingdings</vt:lpstr>
      <vt:lpstr>atamista_2012_v.1.4</vt:lpstr>
      <vt:lpstr>11_atamista_2010</vt:lpstr>
      <vt:lpstr>1_atamista_2011_v.1.2</vt:lpstr>
      <vt:lpstr>1_blank</vt:lpstr>
      <vt:lpstr>2021年度　第13期 2021.4.1〜2022.3.31　事業計画書</vt:lpstr>
      <vt:lpstr>2021年度　NPO法人atamista 事業計画 1. 事業目標</vt:lpstr>
      <vt:lpstr>日本財団　助成事業　海と食の地域モデルin熱海（海と日本2021）　 1. 事業目的</vt:lpstr>
      <vt:lpstr>日本財団　助成事業　海と食の地域モデルin熱海（海と日本2021）　 2. 事業内容と目標</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Nogami Yasuo</dc:creator>
  <cp:lastModifiedBy>Koichiro ICHIKI</cp:lastModifiedBy>
  <cp:revision>369</cp:revision>
  <cp:lastPrinted>2018-05-29T06:22:05Z</cp:lastPrinted>
  <dcterms:created xsi:type="dcterms:W3CDTF">2011-03-08T04:23:23Z</dcterms:created>
  <dcterms:modified xsi:type="dcterms:W3CDTF">2021-05-22T07:41:24Z</dcterms:modified>
</cp:coreProperties>
</file>