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5254" r:id="rId1"/>
    <p:sldMasterId id="2147485270" r:id="rId2"/>
    <p:sldMasterId id="2147485294" r:id="rId3"/>
    <p:sldMasterId id="2147486159" r:id="rId4"/>
  </p:sldMasterIdLst>
  <p:notesMasterIdLst>
    <p:notesMasterId r:id="rId7"/>
  </p:notesMasterIdLst>
  <p:handoutMasterIdLst>
    <p:handoutMasterId r:id="rId8"/>
  </p:handoutMasterIdLst>
  <p:sldIdLst>
    <p:sldId id="771" r:id="rId5"/>
    <p:sldId id="774" r:id="rId6"/>
  </p:sldIdLst>
  <p:sldSz cx="10080625" cy="7559675"/>
  <p:notesSz cx="7559675" cy="10691813"/>
  <p:defaultTextStyle>
    <a:defPPr>
      <a:defRPr lang="en-GB"/>
    </a:defPPr>
    <a:lvl1pPr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1pPr>
    <a:lvl2pPr marL="738111" indent="-280959"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2pPr>
    <a:lvl3pPr marL="1138120" indent="-223814"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3pPr>
    <a:lvl4pPr marL="1595273" indent="-223814"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4pPr>
    <a:lvl5pPr marL="2050837" indent="-223814"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5pPr>
    <a:lvl6pPr marL="2285763" algn="l" defTabSz="914305" rtl="0" eaLnBrk="1" latinLnBrk="0" hangingPunct="1">
      <a:defRPr kern="1200">
        <a:solidFill>
          <a:schemeClr val="tx1"/>
        </a:solidFill>
        <a:latin typeface="Arial" charset="0"/>
        <a:ea typeface="ＭＳ Ｐゴシック" charset="-128"/>
        <a:cs typeface="+mn-cs"/>
      </a:defRPr>
    </a:lvl6pPr>
    <a:lvl7pPr marL="2742916" algn="l" defTabSz="914305" rtl="0" eaLnBrk="1" latinLnBrk="0" hangingPunct="1">
      <a:defRPr kern="1200">
        <a:solidFill>
          <a:schemeClr val="tx1"/>
        </a:solidFill>
        <a:latin typeface="Arial" charset="0"/>
        <a:ea typeface="ＭＳ Ｐゴシック" charset="-128"/>
        <a:cs typeface="+mn-cs"/>
      </a:defRPr>
    </a:lvl7pPr>
    <a:lvl8pPr marL="3200068" algn="l" defTabSz="914305" rtl="0" eaLnBrk="1" latinLnBrk="0" hangingPunct="1">
      <a:defRPr kern="1200">
        <a:solidFill>
          <a:schemeClr val="tx1"/>
        </a:solidFill>
        <a:latin typeface="Arial" charset="0"/>
        <a:ea typeface="ＭＳ Ｐゴシック" charset="-128"/>
        <a:cs typeface="+mn-cs"/>
      </a:defRPr>
    </a:lvl8pPr>
    <a:lvl9pPr marL="3657221" algn="l" defTabSz="914305"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15:clr>
            <a:srgbClr val="A4A3A4"/>
          </p15:clr>
        </p15:guide>
        <p15:guide id="2" pos="51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中間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50000" autoAdjust="0"/>
  </p:normalViewPr>
  <p:slideViewPr>
    <p:cSldViewPr showGuides="1">
      <p:cViewPr varScale="1">
        <p:scale>
          <a:sx n="98" d="100"/>
          <a:sy n="98" d="100"/>
        </p:scale>
        <p:origin x="1656" y="184"/>
      </p:cViewPr>
      <p:guideLst>
        <p:guide orient="horz"/>
        <p:guide pos="5124"/>
      </p:guideLst>
    </p:cSldViewPr>
  </p:slideViewPr>
  <p:outlineViewPr>
    <p:cViewPr varScale="1">
      <p:scale>
        <a:sx n="170" d="200"/>
        <a:sy n="170" d="200"/>
      </p:scale>
      <p:origin x="-780" y="-84"/>
    </p:cViewPr>
  </p:outlineViewPr>
  <p:notesTextViewPr>
    <p:cViewPr>
      <p:scale>
        <a:sx n="1" d="1"/>
        <a:sy n="1" d="1"/>
      </p:scale>
      <p:origin x="0" y="0"/>
    </p:cViewPr>
  </p:notesTextViewPr>
  <p:notesViewPr>
    <p:cSldViewPr showGuides="1">
      <p:cViewPr varScale="1">
        <p:scale>
          <a:sx n="56" d="100"/>
          <a:sy n="56" d="100"/>
        </p:scale>
        <p:origin x="-189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6600" cy="534988"/>
          </a:xfrm>
          <a:prstGeom prst="rect">
            <a:avLst/>
          </a:prstGeom>
        </p:spPr>
        <p:txBody>
          <a:bodyPr vert="horz" lIns="91440" tIns="45720" rIns="91440" bIns="45720" rtlCol="0"/>
          <a:lstStyle>
            <a:lvl1pPr algn="l" defTabSz="448843">
              <a:defRPr kumimoji="1" sz="1200"/>
            </a:lvl1pPr>
          </a:lstStyle>
          <a:p>
            <a:pPr>
              <a:defRPr/>
            </a:pPr>
            <a:endParaRPr lang="ja-JP" altLang="en-US"/>
          </a:p>
        </p:txBody>
      </p:sp>
      <p:sp>
        <p:nvSpPr>
          <p:cNvPr id="3" name="日付プレースホルダー 2"/>
          <p:cNvSpPr>
            <a:spLocks noGrp="1"/>
          </p:cNvSpPr>
          <p:nvPr>
            <p:ph type="dt" sz="quarter" idx="1"/>
          </p:nvPr>
        </p:nvSpPr>
        <p:spPr>
          <a:xfrm>
            <a:off x="4281488" y="0"/>
            <a:ext cx="3276600" cy="534988"/>
          </a:xfrm>
          <a:prstGeom prst="rect">
            <a:avLst/>
          </a:prstGeom>
        </p:spPr>
        <p:txBody>
          <a:bodyPr vert="horz" lIns="91440" tIns="45720" rIns="91440" bIns="45720" rtlCol="0"/>
          <a:lstStyle>
            <a:lvl1pPr algn="r" defTabSz="448843">
              <a:defRPr kumimoji="1" sz="1200"/>
            </a:lvl1pPr>
          </a:lstStyle>
          <a:p>
            <a:pPr>
              <a:defRPr/>
            </a:pPr>
            <a:fld id="{55A782A6-E977-42FF-A7C7-C4E505986C76}" type="datetimeFigureOut">
              <a:rPr lang="ja-JP" altLang="en-US"/>
              <a:pPr>
                <a:defRPr/>
              </a:pPr>
              <a:t>2020/5/23</a:t>
            </a:fld>
            <a:endParaRPr lang="ja-JP" altLang="en-US"/>
          </a:p>
        </p:txBody>
      </p:sp>
      <p:sp>
        <p:nvSpPr>
          <p:cNvPr id="4" name="フッター プレースホルダー 3"/>
          <p:cNvSpPr>
            <a:spLocks noGrp="1"/>
          </p:cNvSpPr>
          <p:nvPr>
            <p:ph type="ftr" sz="quarter" idx="2"/>
          </p:nvPr>
        </p:nvSpPr>
        <p:spPr>
          <a:xfrm>
            <a:off x="0" y="10155238"/>
            <a:ext cx="3276600" cy="534987"/>
          </a:xfrm>
          <a:prstGeom prst="rect">
            <a:avLst/>
          </a:prstGeom>
        </p:spPr>
        <p:txBody>
          <a:bodyPr vert="horz" lIns="91440" tIns="45720" rIns="91440" bIns="45720" rtlCol="0" anchor="b"/>
          <a:lstStyle>
            <a:lvl1pPr algn="l" defTabSz="448843">
              <a:defRPr kumimoji="1" sz="1200"/>
            </a:lvl1pPr>
          </a:lstStyle>
          <a:p>
            <a:pPr>
              <a:defRPr/>
            </a:pPr>
            <a:endParaRPr lang="ja-JP" altLang="en-US"/>
          </a:p>
        </p:txBody>
      </p:sp>
      <p:sp>
        <p:nvSpPr>
          <p:cNvPr id="5" name="スライド番号プレースホルダー 4"/>
          <p:cNvSpPr>
            <a:spLocks noGrp="1"/>
          </p:cNvSpPr>
          <p:nvPr>
            <p:ph type="sldNum" sz="quarter" idx="3"/>
          </p:nvPr>
        </p:nvSpPr>
        <p:spPr>
          <a:xfrm>
            <a:off x="4281488" y="10155238"/>
            <a:ext cx="3276600" cy="534987"/>
          </a:xfrm>
          <a:prstGeom prst="rect">
            <a:avLst/>
          </a:prstGeom>
        </p:spPr>
        <p:txBody>
          <a:bodyPr vert="horz" lIns="91440" tIns="45720" rIns="91440" bIns="45720" rtlCol="0" anchor="b"/>
          <a:lstStyle>
            <a:lvl1pPr algn="r" defTabSz="448843">
              <a:defRPr kumimoji="1" sz="1200"/>
            </a:lvl1pPr>
          </a:lstStyle>
          <a:p>
            <a:pPr>
              <a:defRPr/>
            </a:pPr>
            <a:fld id="{812B9DF4-190E-475D-B3B6-37F5F541FC76}" type="slidenum">
              <a:rPr lang="ja-JP" altLang="en-US"/>
              <a:pPr>
                <a:defRPr/>
              </a:pPr>
              <a:t>‹#›</a:t>
            </a:fld>
            <a:endParaRPr lang="ja-JP" altLang="en-US"/>
          </a:p>
        </p:txBody>
      </p:sp>
    </p:spTree>
    <p:extLst>
      <p:ext uri="{BB962C8B-B14F-4D97-AF65-F5344CB8AC3E}">
        <p14:creationId xmlns:p14="http://schemas.microsoft.com/office/powerpoint/2010/main" val="4174912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3410"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ja-JP" altLang="ja-JP" noProof="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endParaRPr 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endParaRPr 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endParaRPr 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fld id="{15F8E299-DADF-4B3F-B8DB-438C89B0DCCE}" type="slidenum">
              <a:rPr lang="en-US"/>
              <a:pPr>
                <a:defRPr/>
              </a:pPr>
              <a:t>‹#›</a:t>
            </a:fld>
            <a:endParaRPr lang="en-US"/>
          </a:p>
        </p:txBody>
      </p:sp>
    </p:spTree>
    <p:extLst>
      <p:ext uri="{BB962C8B-B14F-4D97-AF65-F5344CB8AC3E}">
        <p14:creationId xmlns:p14="http://schemas.microsoft.com/office/powerpoint/2010/main" val="3614404465"/>
      </p:ext>
    </p:extLst>
  </p:cSld>
  <p:clrMap bg1="lt1" tx1="dk1" bg2="lt2" tx2="dk2" accent1="accent1" accent2="accent2" accent3="accent3" accent4="accent4" accent5="accent5" accent6="accent6" hlink="hlink" folHlink="folHlink"/>
  <p:notesStyle>
    <a:lvl1pPr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873" indent="-285721"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2881" indent="-228576"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034" indent="-228576"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187" indent="-228576"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2923" algn="l" defTabSz="913167" rtl="0" eaLnBrk="1" latinLnBrk="0" hangingPunct="1">
      <a:defRPr kumimoji="1" sz="1200" kern="1200">
        <a:solidFill>
          <a:schemeClr val="tx1"/>
        </a:solidFill>
        <a:latin typeface="+mn-lt"/>
        <a:ea typeface="+mn-ea"/>
        <a:cs typeface="+mn-cs"/>
      </a:defRPr>
    </a:lvl6pPr>
    <a:lvl7pPr marL="2739505" algn="l" defTabSz="913167" rtl="0" eaLnBrk="1" latinLnBrk="0" hangingPunct="1">
      <a:defRPr kumimoji="1" sz="1200" kern="1200">
        <a:solidFill>
          <a:schemeClr val="tx1"/>
        </a:solidFill>
        <a:latin typeface="+mn-lt"/>
        <a:ea typeface="+mn-ea"/>
        <a:cs typeface="+mn-cs"/>
      </a:defRPr>
    </a:lvl7pPr>
    <a:lvl8pPr marL="3196089" algn="l" defTabSz="913167" rtl="0" eaLnBrk="1" latinLnBrk="0" hangingPunct="1">
      <a:defRPr kumimoji="1" sz="1200" kern="1200">
        <a:solidFill>
          <a:schemeClr val="tx1"/>
        </a:solidFill>
        <a:latin typeface="+mn-lt"/>
        <a:ea typeface="+mn-ea"/>
        <a:cs typeface="+mn-cs"/>
      </a:defRPr>
    </a:lvl8pPr>
    <a:lvl9pPr marL="3652674" algn="l" defTabSz="913167"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グループ化 14"/>
          <p:cNvGrpSpPr>
            <a:grpSpLocks/>
          </p:cNvGrpSpPr>
          <p:nvPr/>
        </p:nvGrpSpPr>
        <p:grpSpPr bwMode="auto">
          <a:xfrm>
            <a:off x="769938" y="1968501"/>
            <a:ext cx="1828800" cy="315914"/>
            <a:chOff x="698330" y="1785926"/>
            <a:chExt cx="1659092" cy="285752"/>
          </a:xfrm>
        </p:grpSpPr>
        <p:sp>
          <p:nvSpPr>
            <p:cNvPr id="5" name="正方形/長方形 4"/>
            <p:cNvSpPr/>
            <p:nvPr userDrawn="1"/>
          </p:nvSpPr>
          <p:spPr>
            <a:xfrm>
              <a:off x="69833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6" name="正方形/長方形 5"/>
            <p:cNvSpPr/>
            <p:nvPr userDrawn="1"/>
          </p:nvSpPr>
          <p:spPr>
            <a:xfrm>
              <a:off x="1043974"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7" name="正方形/長方形 6"/>
            <p:cNvSpPr/>
            <p:nvPr userDrawn="1"/>
          </p:nvSpPr>
          <p:spPr>
            <a:xfrm>
              <a:off x="1398259" y="1785926"/>
              <a:ext cx="28659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8" name="正方形/長方形 7"/>
            <p:cNvSpPr/>
            <p:nvPr userDrawn="1"/>
          </p:nvSpPr>
          <p:spPr>
            <a:xfrm>
              <a:off x="1741023"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9" name="正方形/長方形 8"/>
            <p:cNvSpPr/>
            <p:nvPr userDrawn="1"/>
          </p:nvSpPr>
          <p:spPr>
            <a:xfrm>
              <a:off x="2072266" y="1785926"/>
              <a:ext cx="285156"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grpSp>
        <p:nvGrpSpPr>
          <p:cNvPr id="10" name="グループ化 15"/>
          <p:cNvGrpSpPr>
            <a:grpSpLocks/>
          </p:cNvGrpSpPr>
          <p:nvPr/>
        </p:nvGrpSpPr>
        <p:grpSpPr bwMode="auto">
          <a:xfrm rot="10800000">
            <a:off x="7561263" y="4016376"/>
            <a:ext cx="1828800" cy="314325"/>
            <a:chOff x="698330" y="1785926"/>
            <a:chExt cx="1659092" cy="285752"/>
          </a:xfrm>
        </p:grpSpPr>
        <p:sp>
          <p:nvSpPr>
            <p:cNvPr id="11" name="正方形/長方形 10"/>
            <p:cNvSpPr/>
            <p:nvPr userDrawn="1"/>
          </p:nvSpPr>
          <p:spPr>
            <a:xfrm>
              <a:off x="69689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2" name="正方形/長方形 11"/>
            <p:cNvSpPr/>
            <p:nvPr userDrawn="1"/>
          </p:nvSpPr>
          <p:spPr>
            <a:xfrm>
              <a:off x="1045415"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3" name="正方形/長方形 12"/>
            <p:cNvSpPr/>
            <p:nvPr userDrawn="1"/>
          </p:nvSpPr>
          <p:spPr>
            <a:xfrm>
              <a:off x="1396820" y="1785926"/>
              <a:ext cx="28515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4" name="正方形/長方形 13"/>
            <p:cNvSpPr/>
            <p:nvPr userDrawn="1"/>
          </p:nvSpPr>
          <p:spPr>
            <a:xfrm>
              <a:off x="1742464"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5" name="正方形/長方形 14"/>
            <p:cNvSpPr/>
            <p:nvPr userDrawn="1"/>
          </p:nvSpPr>
          <p:spPr>
            <a:xfrm>
              <a:off x="2072266" y="1785926"/>
              <a:ext cx="286597"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sp>
        <p:nvSpPr>
          <p:cNvPr id="2" name="タイトル 1"/>
          <p:cNvSpPr>
            <a:spLocks noGrp="1"/>
          </p:cNvSpPr>
          <p:nvPr>
            <p:ph type="ctrTitle"/>
          </p:nvPr>
        </p:nvSpPr>
        <p:spPr>
          <a:xfrm>
            <a:off x="756047" y="2348403"/>
            <a:ext cx="8568531" cy="1620430"/>
          </a:xfrm>
        </p:spPr>
        <p:txBody>
          <a:bodyPr/>
          <a:lstStyle>
            <a:lvl1pPr>
              <a:defRPr sz="3500">
                <a:solidFill>
                  <a:schemeClr val="accent6"/>
                </a:solidFill>
                <a:latin typeface="Arial" pitchFamily="34" charset="0"/>
                <a:cs typeface="Arial" pitchFamily="34" charset="0"/>
              </a:defRPr>
            </a:lvl1pPr>
          </a:lstStyle>
          <a:p>
            <a:r>
              <a:rPr lang="ja-JP" altLang="en-US"/>
              <a:t>マスター タイトルの書式設定</a:t>
            </a:r>
            <a:endParaRPr lang="ja-JP" altLang="en-US" dirty="0"/>
          </a:p>
        </p:txBody>
      </p:sp>
      <p:sp>
        <p:nvSpPr>
          <p:cNvPr id="3" name="サブタイトル 2"/>
          <p:cNvSpPr>
            <a:spLocks noGrp="1"/>
          </p:cNvSpPr>
          <p:nvPr>
            <p:ph type="subTitle" idx="1"/>
          </p:nvPr>
        </p:nvSpPr>
        <p:spPr>
          <a:xfrm>
            <a:off x="1512094" y="4488563"/>
            <a:ext cx="7056438" cy="1727171"/>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tIns="19835"/>
          <a:lstStyle>
            <a:lvl1pPr marL="0" indent="0">
              <a:buNone/>
              <a:defRPr lang="ja-JP" altLang="en-US" sz="2600" dirty="0">
                <a:solidFill>
                  <a:schemeClr val="tx1">
                    <a:lumMod val="65000"/>
                    <a:lumOff val="35000"/>
                  </a:schemeClr>
                </a:solidFill>
                <a:latin typeface="+mn-lt"/>
                <a:cs typeface="+mn-cs"/>
              </a:defRPr>
            </a:lvl1pPr>
          </a:lstStyle>
          <a:p>
            <a:pPr lvl="0"/>
            <a:r>
              <a:rPr lang="ja-JP" altLang="en-US" dirty="0"/>
              <a:t>マスター サブタイトルの書式設定</a:t>
            </a:r>
          </a:p>
        </p:txBody>
      </p:sp>
      <p:sp>
        <p:nvSpPr>
          <p:cNvPr id="16" name="スライド番号プレースホルダ 5"/>
          <p:cNvSpPr>
            <a:spLocks noGrp="1"/>
          </p:cNvSpPr>
          <p:nvPr>
            <p:ph type="sldNum" sz="quarter" idx="10"/>
          </p:nvPr>
        </p:nvSpPr>
        <p:spPr>
          <a:xfrm>
            <a:off x="9067800" y="7245350"/>
            <a:ext cx="933450" cy="241300"/>
          </a:xfrm>
        </p:spPr>
        <p:txBody>
          <a:bodyPr/>
          <a:lstStyle>
            <a:lvl1pPr>
              <a:defRPr/>
            </a:lvl1pPr>
          </a:lstStyle>
          <a:p>
            <a:pPr>
              <a:defRPr/>
            </a:pPr>
            <a:fld id="{8569A4FC-ECAE-4201-A36A-FAC6F7B56F4B}" type="slidenum">
              <a:rPr lang="en-US"/>
              <a:pPr>
                <a:defRPr/>
              </a:pPr>
              <a:t>‹#›</a:t>
            </a:fld>
            <a:endParaRPr lang="en-US"/>
          </a:p>
        </p:txBody>
      </p:sp>
      <p:sp>
        <p:nvSpPr>
          <p:cNvPr id="17" name="日付プレースホルダ 3"/>
          <p:cNvSpPr>
            <a:spLocks noGrp="1"/>
          </p:cNvSpPr>
          <p:nvPr>
            <p:ph type="dt" sz="half" idx="11"/>
          </p:nvPr>
        </p:nvSpPr>
        <p:spPr/>
        <p:txBody>
          <a:bodyPr/>
          <a:lstStyle>
            <a:lvl1pPr>
              <a:defRPr/>
            </a:lvl1pPr>
          </a:lstStyle>
          <a:p>
            <a:pPr>
              <a:defRPr/>
            </a:pPr>
            <a:endParaRPr lang="en-US"/>
          </a:p>
        </p:txBody>
      </p:sp>
      <p:sp>
        <p:nvSpPr>
          <p:cNvPr id="18" name="フッター プレースホルダ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10499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6C1BD018-9A0F-4889-869F-25F9FAE16DBD}" type="slidenum">
              <a:rPr lang="en-US"/>
              <a:pPr>
                <a:defRPr/>
              </a:pPr>
              <a:t>‹#›</a:t>
            </a:fld>
            <a:endParaRPr lang="en-US"/>
          </a:p>
        </p:txBody>
      </p:sp>
    </p:spTree>
    <p:extLst>
      <p:ext uri="{BB962C8B-B14F-4D97-AF65-F5344CB8AC3E}">
        <p14:creationId xmlns:p14="http://schemas.microsoft.com/office/powerpoint/2010/main" val="432284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4" y="302741"/>
            <a:ext cx="2268141" cy="645022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504031" y="302741"/>
            <a:ext cx="6636411"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4169C2C9-9300-4B92-8E74-0BDD9497652C}" type="slidenum">
              <a:rPr lang="en-US"/>
              <a:pPr>
                <a:defRPr/>
              </a:pPr>
              <a:t>‹#›</a:t>
            </a:fld>
            <a:endParaRPr lang="en-US"/>
          </a:p>
        </p:txBody>
      </p:sp>
    </p:spTree>
    <p:extLst>
      <p:ext uri="{BB962C8B-B14F-4D97-AF65-F5344CB8AC3E}">
        <p14:creationId xmlns:p14="http://schemas.microsoft.com/office/powerpoint/2010/main" val="1749249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グループ化 14"/>
          <p:cNvGrpSpPr>
            <a:grpSpLocks/>
          </p:cNvGrpSpPr>
          <p:nvPr/>
        </p:nvGrpSpPr>
        <p:grpSpPr bwMode="auto">
          <a:xfrm>
            <a:off x="769938" y="1968501"/>
            <a:ext cx="1828800" cy="315914"/>
            <a:chOff x="698330" y="1785926"/>
            <a:chExt cx="1659092" cy="285752"/>
          </a:xfrm>
        </p:grpSpPr>
        <p:sp>
          <p:nvSpPr>
            <p:cNvPr id="5" name="正方形/長方形 4"/>
            <p:cNvSpPr/>
            <p:nvPr userDrawn="1"/>
          </p:nvSpPr>
          <p:spPr>
            <a:xfrm>
              <a:off x="69833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6" name="正方形/長方形 5"/>
            <p:cNvSpPr/>
            <p:nvPr userDrawn="1"/>
          </p:nvSpPr>
          <p:spPr>
            <a:xfrm>
              <a:off x="1043974"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7" name="正方形/長方形 6"/>
            <p:cNvSpPr/>
            <p:nvPr userDrawn="1"/>
          </p:nvSpPr>
          <p:spPr>
            <a:xfrm>
              <a:off x="1398259" y="1785926"/>
              <a:ext cx="28659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8" name="正方形/長方形 7"/>
            <p:cNvSpPr/>
            <p:nvPr userDrawn="1"/>
          </p:nvSpPr>
          <p:spPr>
            <a:xfrm>
              <a:off x="1741023"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9" name="正方形/長方形 8"/>
            <p:cNvSpPr/>
            <p:nvPr userDrawn="1"/>
          </p:nvSpPr>
          <p:spPr>
            <a:xfrm>
              <a:off x="2072266" y="1785926"/>
              <a:ext cx="285156"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grpSp>
        <p:nvGrpSpPr>
          <p:cNvPr id="10" name="グループ化 15"/>
          <p:cNvGrpSpPr>
            <a:grpSpLocks/>
          </p:cNvGrpSpPr>
          <p:nvPr/>
        </p:nvGrpSpPr>
        <p:grpSpPr bwMode="auto">
          <a:xfrm rot="10800000">
            <a:off x="7561263" y="4016376"/>
            <a:ext cx="1828800" cy="314325"/>
            <a:chOff x="698330" y="1785926"/>
            <a:chExt cx="1659092" cy="285752"/>
          </a:xfrm>
        </p:grpSpPr>
        <p:sp>
          <p:nvSpPr>
            <p:cNvPr id="11" name="正方形/長方形 10"/>
            <p:cNvSpPr/>
            <p:nvPr userDrawn="1"/>
          </p:nvSpPr>
          <p:spPr>
            <a:xfrm>
              <a:off x="69689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2" name="正方形/長方形 11"/>
            <p:cNvSpPr/>
            <p:nvPr userDrawn="1"/>
          </p:nvSpPr>
          <p:spPr>
            <a:xfrm>
              <a:off x="1045415"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3" name="正方形/長方形 12"/>
            <p:cNvSpPr/>
            <p:nvPr userDrawn="1"/>
          </p:nvSpPr>
          <p:spPr>
            <a:xfrm>
              <a:off x="1396820" y="1785926"/>
              <a:ext cx="28515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4" name="正方形/長方形 13"/>
            <p:cNvSpPr/>
            <p:nvPr userDrawn="1"/>
          </p:nvSpPr>
          <p:spPr>
            <a:xfrm>
              <a:off x="1742464"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5" name="正方形/長方形 14"/>
            <p:cNvSpPr/>
            <p:nvPr userDrawn="1"/>
          </p:nvSpPr>
          <p:spPr>
            <a:xfrm>
              <a:off x="2072266" y="1785926"/>
              <a:ext cx="286597"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sp>
        <p:nvSpPr>
          <p:cNvPr id="2" name="タイトル 1"/>
          <p:cNvSpPr>
            <a:spLocks noGrp="1"/>
          </p:cNvSpPr>
          <p:nvPr>
            <p:ph type="ctrTitle"/>
          </p:nvPr>
        </p:nvSpPr>
        <p:spPr>
          <a:xfrm>
            <a:off x="756047" y="2348403"/>
            <a:ext cx="8568531" cy="1620430"/>
          </a:xfrm>
        </p:spPr>
        <p:txBody>
          <a:bodyPr/>
          <a:lstStyle>
            <a:lvl1pPr>
              <a:defRPr sz="3100">
                <a:solidFill>
                  <a:schemeClr val="bg1"/>
                </a:solidFill>
              </a:defRPr>
            </a:lvl1pPr>
          </a:lstStyle>
          <a:p>
            <a:r>
              <a:rPr lang="ja-JP" altLang="en-US"/>
              <a:t>マスター タイトルの書式設定</a:t>
            </a:r>
            <a:endParaRPr lang="ja-JP" altLang="en-US" dirty="0"/>
          </a:p>
        </p:txBody>
      </p:sp>
      <p:sp>
        <p:nvSpPr>
          <p:cNvPr id="3" name="サブタイトル 2"/>
          <p:cNvSpPr>
            <a:spLocks noGrp="1"/>
          </p:cNvSpPr>
          <p:nvPr>
            <p:ph type="subTitle" idx="1"/>
          </p:nvPr>
        </p:nvSpPr>
        <p:spPr>
          <a:xfrm>
            <a:off x="1512094" y="4488563"/>
            <a:ext cx="7056438" cy="1727171"/>
          </a:xfrm>
        </p:spPr>
        <p:txBody>
          <a:bodyPr>
            <a:normAutofit/>
          </a:bodyPr>
          <a:lstStyle>
            <a:lvl1pPr marL="0" indent="0" algn="r">
              <a:buNone/>
              <a:defRPr sz="2000">
                <a:solidFill>
                  <a:schemeClr val="bg1"/>
                </a:solidFill>
              </a:defRPr>
            </a:lvl1pPr>
            <a:lvl2pPr marL="503710" indent="0" algn="ctr">
              <a:buNone/>
              <a:defRPr>
                <a:solidFill>
                  <a:schemeClr val="tx1">
                    <a:tint val="75000"/>
                  </a:schemeClr>
                </a:solidFill>
              </a:defRPr>
            </a:lvl2pPr>
            <a:lvl3pPr marL="1007421" indent="0" algn="ctr">
              <a:buNone/>
              <a:defRPr>
                <a:solidFill>
                  <a:schemeClr val="tx1">
                    <a:tint val="75000"/>
                  </a:schemeClr>
                </a:solidFill>
              </a:defRPr>
            </a:lvl3pPr>
            <a:lvl4pPr marL="1511132" indent="0" algn="ctr">
              <a:buNone/>
              <a:defRPr>
                <a:solidFill>
                  <a:schemeClr val="tx1">
                    <a:tint val="75000"/>
                  </a:schemeClr>
                </a:solidFill>
              </a:defRPr>
            </a:lvl4pPr>
            <a:lvl5pPr marL="2014841" indent="0" algn="ctr">
              <a:buNone/>
              <a:defRPr>
                <a:solidFill>
                  <a:schemeClr val="tx1">
                    <a:tint val="75000"/>
                  </a:schemeClr>
                </a:solidFill>
              </a:defRPr>
            </a:lvl5pPr>
            <a:lvl6pPr marL="2518552" indent="0" algn="ctr">
              <a:buNone/>
              <a:defRPr>
                <a:solidFill>
                  <a:schemeClr val="tx1">
                    <a:tint val="75000"/>
                  </a:schemeClr>
                </a:solidFill>
              </a:defRPr>
            </a:lvl6pPr>
            <a:lvl7pPr marL="3022262" indent="0" algn="ctr">
              <a:buNone/>
              <a:defRPr>
                <a:solidFill>
                  <a:schemeClr val="tx1">
                    <a:tint val="75000"/>
                  </a:schemeClr>
                </a:solidFill>
              </a:defRPr>
            </a:lvl7pPr>
            <a:lvl8pPr marL="3525971" indent="0" algn="ctr">
              <a:buNone/>
              <a:defRPr>
                <a:solidFill>
                  <a:schemeClr val="tx1">
                    <a:tint val="75000"/>
                  </a:schemeClr>
                </a:solidFill>
              </a:defRPr>
            </a:lvl8pPr>
            <a:lvl9pPr marL="4029683"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16" name="スライド番号プレースホルダ 5"/>
          <p:cNvSpPr>
            <a:spLocks noGrp="1"/>
          </p:cNvSpPr>
          <p:nvPr>
            <p:ph type="sldNum" sz="quarter" idx="10"/>
          </p:nvPr>
        </p:nvSpPr>
        <p:spPr>
          <a:xfrm>
            <a:off x="9067800" y="7245350"/>
            <a:ext cx="933450" cy="241300"/>
          </a:xfrm>
        </p:spPr>
        <p:txBody>
          <a:bodyPr/>
          <a:lstStyle>
            <a:lvl1pPr>
              <a:defRPr/>
            </a:lvl1pPr>
          </a:lstStyle>
          <a:p>
            <a:pPr>
              <a:defRPr/>
            </a:pPr>
            <a:fld id="{00F50BA2-3618-469D-B870-B2C7F22ACA93}" type="slidenum">
              <a:rPr lang="ja-JP" altLang="en-US"/>
              <a:pPr>
                <a:defRPr/>
              </a:pPr>
              <a:t>‹#›</a:t>
            </a:fld>
            <a:endParaRPr lang="ja-JP" altLang="en-US"/>
          </a:p>
        </p:txBody>
      </p:sp>
      <p:sp>
        <p:nvSpPr>
          <p:cNvPr id="17" name="日付プレースホルダ 3"/>
          <p:cNvSpPr>
            <a:spLocks noGrp="1"/>
          </p:cNvSpPr>
          <p:nvPr>
            <p:ph type="dt" sz="half" idx="11"/>
          </p:nvPr>
        </p:nvSpPr>
        <p:spPr/>
        <p:txBody>
          <a:bodyPr/>
          <a:lstStyle>
            <a:lvl1pPr>
              <a:defRPr/>
            </a:lvl1pPr>
          </a:lstStyle>
          <a:p>
            <a:pPr>
              <a:defRPr/>
            </a:pPr>
            <a:fld id="{647D4CA2-4BD6-4335-BACF-DEAD40F55838}" type="datetimeFigureOut">
              <a:rPr lang="ja-JP" altLang="en-US"/>
              <a:pPr>
                <a:defRPr/>
              </a:pPr>
              <a:t>2020/5/23</a:t>
            </a:fld>
            <a:endParaRPr lang="ja-JP" altLang="en-US"/>
          </a:p>
        </p:txBody>
      </p:sp>
      <p:sp>
        <p:nvSpPr>
          <p:cNvPr id="18" name="フッター プレースホルダ 4"/>
          <p:cNvSpPr>
            <a:spLocks noGrp="1"/>
          </p:cNvSpPr>
          <p:nvPr>
            <p:ph type="ftr" sz="quarter" idx="12"/>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119959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708698"/>
          </a:xfrm>
          <a:prstGeom prst="rect">
            <a:avLst/>
          </a:prstGeom>
          <a:noFill/>
          <a:ln w="9525">
            <a:noFill/>
            <a:miter lim="800000"/>
            <a:headEnd/>
            <a:tailEnd/>
          </a:ln>
        </p:spPr>
        <p:txBody>
          <a:bodyPr/>
          <a:lstStyle/>
          <a:p>
            <a:pPr lvl="0"/>
            <a:r>
              <a:rPr lang="ja-JP" altLang="en-US"/>
              <a:t>マスター タイトルの書式設定</a:t>
            </a:r>
            <a:endParaRPr lang="ja-JP" altLang="en-US" dirty="0"/>
          </a:p>
        </p:txBody>
      </p:sp>
      <p:sp>
        <p:nvSpPr>
          <p:cNvPr id="8" name="テキスト プレースホルダ 2"/>
          <p:cNvSpPr>
            <a:spLocks noGrp="1"/>
          </p:cNvSpPr>
          <p:nvPr>
            <p:ph type="body" idx="1"/>
          </p:nvPr>
        </p:nvSpPr>
        <p:spPr bwMode="auto">
          <a:xfrm>
            <a:off x="504031" y="944942"/>
            <a:ext cx="9072563" cy="5729274"/>
          </a:xfrm>
          <a:prstGeom prst="rect">
            <a:avLst/>
          </a:prstGeom>
          <a:noFill/>
          <a:ln w="9525">
            <a:noFill/>
            <a:miter lim="800000"/>
            <a:headEnd/>
            <a:tailEnd/>
          </a:ln>
        </p:spPr>
        <p:txBody>
          <a:bodyPr/>
          <a:lstStyle>
            <a:lvl1pPr>
              <a:buClr>
                <a:schemeClr val="bg2">
                  <a:lumMod val="50000"/>
                </a:schemeClr>
              </a:buClr>
              <a:defRPr/>
            </a:lvl1pPr>
            <a:lvl2pPr>
              <a:buClr>
                <a:schemeClr val="bg2">
                  <a:lumMod val="50000"/>
                </a:schemeClr>
              </a:buClr>
              <a:buSzPct val="70000"/>
              <a:buFont typeface="Wingdings" pitchFamily="2" charset="2"/>
              <a:buChar char="l"/>
              <a:defRPr kumimoji="1" lang="ja-JP" altLang="en-US" sz="1800" kern="1200" dirty="0" smtClean="0">
                <a:solidFill>
                  <a:srgbClr val="1E1C11"/>
                </a:solidFill>
                <a:latin typeface="+mn-lt"/>
                <a:ea typeface="+mn-ea"/>
                <a:cs typeface="+mn-cs"/>
              </a:defRPr>
            </a:lvl2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fld id="{766520EA-4278-4E2F-8392-0055CDD1F5BC}" type="datetimeFigureOut">
              <a:rPr lang="ja-JP" altLang="en-US"/>
              <a:pPr>
                <a:defRPr/>
              </a:pPr>
              <a:t>2020/5/23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4D70578-D979-4AB0-8BA9-A88A6C7923B4}" type="slidenum">
              <a:rPr lang="ja-JP" altLang="en-US"/>
              <a:pPr>
                <a:defRPr/>
              </a:pPr>
              <a:t>‹#›</a:t>
            </a:fld>
            <a:endParaRPr lang="ja-JP" altLang="en-US"/>
          </a:p>
        </p:txBody>
      </p:sp>
    </p:spTree>
    <p:extLst>
      <p:ext uri="{BB962C8B-B14F-4D97-AF65-F5344CB8AC3E}">
        <p14:creationId xmlns:p14="http://schemas.microsoft.com/office/powerpoint/2010/main" val="3870143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7"/>
            <a:ext cx="8568531" cy="1501435"/>
          </a:xfrm>
        </p:spPr>
        <p:txBody>
          <a:bodyPr anchor="t"/>
          <a:lstStyle>
            <a:lvl1pPr algn="l">
              <a:defRPr sz="44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96300" y="3204119"/>
            <a:ext cx="8568531" cy="1653678"/>
          </a:xfrm>
        </p:spPr>
        <p:txBody>
          <a:bodyPr anchor="b"/>
          <a:lstStyle>
            <a:lvl1pPr marL="0" indent="0">
              <a:buNone/>
              <a:defRPr sz="2200">
                <a:solidFill>
                  <a:schemeClr val="tx1">
                    <a:tint val="75000"/>
                  </a:schemeClr>
                </a:solidFill>
              </a:defRPr>
            </a:lvl1pPr>
            <a:lvl2pPr marL="503710" indent="0">
              <a:buNone/>
              <a:defRPr sz="2000">
                <a:solidFill>
                  <a:schemeClr val="tx1">
                    <a:tint val="75000"/>
                  </a:schemeClr>
                </a:solidFill>
              </a:defRPr>
            </a:lvl2pPr>
            <a:lvl3pPr marL="1007421" indent="0">
              <a:buNone/>
              <a:defRPr sz="1800">
                <a:solidFill>
                  <a:schemeClr val="tx1">
                    <a:tint val="75000"/>
                  </a:schemeClr>
                </a:solidFill>
              </a:defRPr>
            </a:lvl3pPr>
            <a:lvl4pPr marL="1511132" indent="0">
              <a:buNone/>
              <a:defRPr sz="1500">
                <a:solidFill>
                  <a:schemeClr val="tx1">
                    <a:tint val="75000"/>
                  </a:schemeClr>
                </a:solidFill>
              </a:defRPr>
            </a:lvl4pPr>
            <a:lvl5pPr marL="2014841" indent="0">
              <a:buNone/>
              <a:defRPr sz="1500">
                <a:solidFill>
                  <a:schemeClr val="tx1">
                    <a:tint val="75000"/>
                  </a:schemeClr>
                </a:solidFill>
              </a:defRPr>
            </a:lvl5pPr>
            <a:lvl6pPr marL="2518552" indent="0">
              <a:buNone/>
              <a:defRPr sz="1500">
                <a:solidFill>
                  <a:schemeClr val="tx1">
                    <a:tint val="75000"/>
                  </a:schemeClr>
                </a:solidFill>
              </a:defRPr>
            </a:lvl6pPr>
            <a:lvl7pPr marL="3022262" indent="0">
              <a:buNone/>
              <a:defRPr sz="1500">
                <a:solidFill>
                  <a:schemeClr val="tx1">
                    <a:tint val="75000"/>
                  </a:schemeClr>
                </a:solidFill>
              </a:defRPr>
            </a:lvl7pPr>
            <a:lvl8pPr marL="3525971" indent="0">
              <a:buNone/>
              <a:defRPr sz="1500">
                <a:solidFill>
                  <a:schemeClr val="tx1">
                    <a:tint val="75000"/>
                  </a:schemeClr>
                </a:solidFill>
              </a:defRPr>
            </a:lvl8pPr>
            <a:lvl9pPr marL="4029683" indent="0">
              <a:buNone/>
              <a:defRPr sz="1500">
                <a:solidFill>
                  <a:schemeClr val="tx1">
                    <a:tint val="75000"/>
                  </a:schemeClr>
                </a:solidFill>
              </a:defRPr>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FB0BF49-F25E-463F-AB81-4F7FC440A435}" type="datetimeFigureOut">
              <a:rPr lang="ja-JP" altLang="en-US"/>
              <a:pPr>
                <a:defRPr/>
              </a:pPr>
              <a:t>2020/5/23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983A762-BDF2-4366-B63C-D6F5D5DC358E}" type="slidenum">
              <a:rPr lang="ja-JP" altLang="en-US"/>
              <a:pPr>
                <a:defRPr/>
              </a:pPr>
              <a:t>‹#›</a:t>
            </a:fld>
            <a:endParaRPr lang="ja-JP" altLang="en-US"/>
          </a:p>
        </p:txBody>
      </p:sp>
    </p:spTree>
    <p:extLst>
      <p:ext uri="{BB962C8B-B14F-4D97-AF65-F5344CB8AC3E}">
        <p14:creationId xmlns:p14="http://schemas.microsoft.com/office/powerpoint/2010/main" val="1819742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504031"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24318"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56E2D802-AC89-4B07-AA75-DFEAA0B7F2F7}" type="datetimeFigureOut">
              <a:rPr lang="ja-JP" altLang="en-US"/>
              <a:pPr>
                <a:defRPr/>
              </a:pPr>
              <a:t>2020/5/23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A6C3E2D-1779-46FE-8159-1DE0E01972F5}" type="slidenum">
              <a:rPr lang="ja-JP" altLang="en-US"/>
              <a:pPr>
                <a:defRPr/>
              </a:pPr>
              <a:t>‹#›</a:t>
            </a:fld>
            <a:endParaRPr lang="ja-JP" altLang="en-US"/>
          </a:p>
        </p:txBody>
      </p:sp>
    </p:spTree>
    <p:extLst>
      <p:ext uri="{BB962C8B-B14F-4D97-AF65-F5344CB8AC3E}">
        <p14:creationId xmlns:p14="http://schemas.microsoft.com/office/powerpoint/2010/main" val="3477521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504031" y="1692179"/>
            <a:ext cx="4454027" cy="705219"/>
          </a:xfrm>
        </p:spPr>
        <p:txBody>
          <a:bodyPr anchor="b"/>
          <a:lstStyle>
            <a:lvl1pPr marL="0" indent="0">
              <a:buNone/>
              <a:defRPr sz="2600" b="1"/>
            </a:lvl1pPr>
            <a:lvl2pPr marL="503710" indent="0">
              <a:buNone/>
              <a:defRPr sz="2200" b="1"/>
            </a:lvl2pPr>
            <a:lvl3pPr marL="1007421" indent="0">
              <a:buNone/>
              <a:defRPr sz="2000" b="1"/>
            </a:lvl3pPr>
            <a:lvl4pPr marL="1511132" indent="0">
              <a:buNone/>
              <a:defRPr sz="1800" b="1"/>
            </a:lvl4pPr>
            <a:lvl5pPr marL="2014841" indent="0">
              <a:buNone/>
              <a:defRPr sz="1800" b="1"/>
            </a:lvl5pPr>
            <a:lvl6pPr marL="2518552" indent="0">
              <a:buNone/>
              <a:defRPr sz="1800" b="1"/>
            </a:lvl6pPr>
            <a:lvl7pPr marL="3022262" indent="0">
              <a:buNone/>
              <a:defRPr sz="1800" b="1"/>
            </a:lvl7pPr>
            <a:lvl8pPr marL="3525971" indent="0">
              <a:buNone/>
              <a:defRPr sz="1800" b="1"/>
            </a:lvl8pPr>
            <a:lvl9pPr marL="4029683" indent="0">
              <a:buNone/>
              <a:defRPr sz="18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20818" y="1692179"/>
            <a:ext cx="4455776" cy="705219"/>
          </a:xfrm>
        </p:spPr>
        <p:txBody>
          <a:bodyPr anchor="b"/>
          <a:lstStyle>
            <a:lvl1pPr marL="0" indent="0">
              <a:buNone/>
              <a:defRPr sz="2600" b="1"/>
            </a:lvl1pPr>
            <a:lvl2pPr marL="503710" indent="0">
              <a:buNone/>
              <a:defRPr sz="2200" b="1"/>
            </a:lvl2pPr>
            <a:lvl3pPr marL="1007421" indent="0">
              <a:buNone/>
              <a:defRPr sz="2000" b="1"/>
            </a:lvl3pPr>
            <a:lvl4pPr marL="1511132" indent="0">
              <a:buNone/>
              <a:defRPr sz="1800" b="1"/>
            </a:lvl4pPr>
            <a:lvl5pPr marL="2014841" indent="0">
              <a:buNone/>
              <a:defRPr sz="1800" b="1"/>
            </a:lvl5pPr>
            <a:lvl6pPr marL="2518552" indent="0">
              <a:buNone/>
              <a:defRPr sz="1800" b="1"/>
            </a:lvl6pPr>
            <a:lvl7pPr marL="3022262" indent="0">
              <a:buNone/>
              <a:defRPr sz="1800" b="1"/>
            </a:lvl7pPr>
            <a:lvl8pPr marL="3525971" indent="0">
              <a:buNone/>
              <a:defRPr sz="1800" b="1"/>
            </a:lvl8pPr>
            <a:lvl9pPr marL="4029683" indent="0">
              <a:buNone/>
              <a:defRPr sz="18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172CADB-3922-490E-A906-17FCA23CC980}" type="datetimeFigureOut">
              <a:rPr lang="ja-JP" altLang="en-US"/>
              <a:pPr>
                <a:defRPr/>
              </a:pPr>
              <a:t>2020/5/23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0CCD3A1-50AF-4755-AD56-B124ADF34216}" type="slidenum">
              <a:rPr lang="ja-JP" altLang="en-US"/>
              <a:pPr>
                <a:defRPr/>
              </a:pPr>
              <a:t>‹#›</a:t>
            </a:fld>
            <a:endParaRPr lang="ja-JP" altLang="en-US"/>
          </a:p>
        </p:txBody>
      </p:sp>
    </p:spTree>
    <p:extLst>
      <p:ext uri="{BB962C8B-B14F-4D97-AF65-F5344CB8AC3E}">
        <p14:creationId xmlns:p14="http://schemas.microsoft.com/office/powerpoint/2010/main" val="3425995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E550C5DD-9EAD-4289-B051-7F23F48E9E46}" type="datetimeFigureOut">
              <a:rPr lang="ja-JP" altLang="en-US"/>
              <a:pPr>
                <a:defRPr/>
              </a:pPr>
              <a:t>2020/5/23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0FC5D7B-A20B-4818-A73C-036517704A19}" type="slidenum">
              <a:rPr lang="ja-JP" altLang="en-US"/>
              <a:pPr>
                <a:defRPr/>
              </a:pPr>
              <a:t>‹#›</a:t>
            </a:fld>
            <a:endParaRPr lang="ja-JP" altLang="en-US"/>
          </a:p>
        </p:txBody>
      </p:sp>
    </p:spTree>
    <p:extLst>
      <p:ext uri="{BB962C8B-B14F-4D97-AF65-F5344CB8AC3E}">
        <p14:creationId xmlns:p14="http://schemas.microsoft.com/office/powerpoint/2010/main" val="3743612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57B54C0-2BA3-4FA3-918C-45C8203E87D8}" type="datetimeFigureOut">
              <a:rPr lang="ja-JP" altLang="en-US"/>
              <a:pPr>
                <a:defRPr/>
              </a:pPr>
              <a:t>2020/5/23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27800F1-3009-4FFD-8B30-9D724B2035F1}" type="slidenum">
              <a:rPr lang="ja-JP" altLang="en-US"/>
              <a:pPr>
                <a:defRPr/>
              </a:pPr>
              <a:t>‹#›</a:t>
            </a:fld>
            <a:endParaRPr lang="ja-JP" altLang="en-US"/>
          </a:p>
        </p:txBody>
      </p:sp>
    </p:spTree>
    <p:extLst>
      <p:ext uri="{BB962C8B-B14F-4D97-AF65-F5344CB8AC3E}">
        <p14:creationId xmlns:p14="http://schemas.microsoft.com/office/powerpoint/2010/main" val="291862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4" y="300987"/>
            <a:ext cx="3316456" cy="1280945"/>
          </a:xfrm>
        </p:spPr>
        <p:txBody>
          <a:bodyPr/>
          <a:lstStyle>
            <a:lvl1pPr algn="l">
              <a:defRPr sz="2200" b="1"/>
            </a:lvl1pPr>
          </a:lstStyle>
          <a:p>
            <a:r>
              <a:rPr lang="ja-JP" altLang="en-US"/>
              <a:t>マスター タイトルの書式設定</a:t>
            </a:r>
          </a:p>
        </p:txBody>
      </p:sp>
      <p:sp>
        <p:nvSpPr>
          <p:cNvPr id="3" name="コンテンツ プレースホルダ 2"/>
          <p:cNvSpPr>
            <a:spLocks noGrp="1"/>
          </p:cNvSpPr>
          <p:nvPr>
            <p:ph idx="1"/>
          </p:nvPr>
        </p:nvSpPr>
        <p:spPr>
          <a:xfrm>
            <a:off x="3941249" y="300993"/>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4034" y="1581937"/>
            <a:ext cx="3316456" cy="5171028"/>
          </a:xfrm>
        </p:spPr>
        <p:txBody>
          <a:bodyPr/>
          <a:lstStyle>
            <a:lvl1pPr marL="0" indent="0">
              <a:buNone/>
              <a:defRPr sz="1500"/>
            </a:lvl1pPr>
            <a:lvl2pPr marL="503710" indent="0">
              <a:buNone/>
              <a:defRPr sz="1300"/>
            </a:lvl2pPr>
            <a:lvl3pPr marL="1007421" indent="0">
              <a:buNone/>
              <a:defRPr sz="1100"/>
            </a:lvl3pPr>
            <a:lvl4pPr marL="1511132" indent="0">
              <a:buNone/>
              <a:defRPr sz="1000"/>
            </a:lvl4pPr>
            <a:lvl5pPr marL="2014841" indent="0">
              <a:buNone/>
              <a:defRPr sz="1000"/>
            </a:lvl5pPr>
            <a:lvl6pPr marL="2518552" indent="0">
              <a:buNone/>
              <a:defRPr sz="1000"/>
            </a:lvl6pPr>
            <a:lvl7pPr marL="3022262" indent="0">
              <a:buNone/>
              <a:defRPr sz="1000"/>
            </a:lvl7pPr>
            <a:lvl8pPr marL="3525971" indent="0">
              <a:buNone/>
              <a:defRPr sz="1000"/>
            </a:lvl8pPr>
            <a:lvl9pPr marL="4029683"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3B4A16C-36ED-449A-BAAB-3FDC8D347860}" type="datetimeFigureOut">
              <a:rPr lang="ja-JP" altLang="en-US"/>
              <a:pPr>
                <a:defRPr/>
              </a:pPr>
              <a:t>2020/5/23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FDE4140-44A2-4995-8B43-D6E24F6FA588}" type="slidenum">
              <a:rPr lang="ja-JP" altLang="en-US"/>
              <a:pPr>
                <a:defRPr/>
              </a:pPr>
              <a:t>‹#›</a:t>
            </a:fld>
            <a:endParaRPr lang="ja-JP" altLang="en-US"/>
          </a:p>
        </p:txBody>
      </p:sp>
    </p:spTree>
    <p:extLst>
      <p:ext uri="{BB962C8B-B14F-4D97-AF65-F5344CB8AC3E}">
        <p14:creationId xmlns:p14="http://schemas.microsoft.com/office/powerpoint/2010/main" val="115196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843573"/>
          </a:xfrm>
          <a:prstGeom prst="rect">
            <a:avLst/>
          </a:prstGeom>
          <a:noFill/>
          <a:ln w="9525">
            <a:noFill/>
            <a:miter lim="800000"/>
            <a:headEnd/>
            <a:tailEnd/>
          </a:ln>
        </p:spPr>
        <p:txBody>
          <a:bodyPr/>
          <a:lstStyle>
            <a:lvl1pPr>
              <a:defRPr sz="2400"/>
            </a:lvl1pPr>
          </a:lstStyle>
          <a:p>
            <a:pPr lvl="0"/>
            <a:r>
              <a:rPr lang="ja-JP" altLang="en-US"/>
              <a:t>マスター タイトルの書式設定</a:t>
            </a:r>
            <a:endParaRPr lang="ja-JP" altLang="en-US" dirty="0"/>
          </a:p>
        </p:txBody>
      </p:sp>
      <p:sp>
        <p:nvSpPr>
          <p:cNvPr id="9" name="テキスト プレースホルダ 2"/>
          <p:cNvSpPr>
            <a:spLocks noGrp="1"/>
          </p:cNvSpPr>
          <p:nvPr>
            <p:ph idx="1"/>
          </p:nvPr>
        </p:nvSpPr>
        <p:spPr bwMode="auto">
          <a:xfrm>
            <a:off x="504031" y="1103714"/>
            <a:ext cx="9072563" cy="1723621"/>
          </a:xfrm>
          <a:prstGeom prst="rect">
            <a:avLst/>
          </a:prstGeom>
          <a:noFill/>
          <a:ln w="9525">
            <a:noFill/>
            <a:miter lim="800000"/>
            <a:headEnd/>
            <a:tailEnd/>
          </a:ln>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C95DD4A6-E22C-4A33-9F3F-B8D5DD9FDB14}" type="slidenum">
              <a:rPr lang="en-US"/>
              <a:pPr>
                <a:defRPr/>
              </a:pPr>
              <a:t>‹#›</a:t>
            </a:fld>
            <a:endParaRPr lang="en-US"/>
          </a:p>
        </p:txBody>
      </p:sp>
    </p:spTree>
    <p:extLst>
      <p:ext uri="{BB962C8B-B14F-4D97-AF65-F5344CB8AC3E}">
        <p14:creationId xmlns:p14="http://schemas.microsoft.com/office/powerpoint/2010/main" val="359531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a:t>マスター タイトルの書式設定</a:t>
            </a:r>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710" indent="0">
              <a:buNone/>
              <a:defRPr sz="3100"/>
            </a:lvl2pPr>
            <a:lvl3pPr marL="1007421" indent="0">
              <a:buNone/>
              <a:defRPr sz="2600"/>
            </a:lvl3pPr>
            <a:lvl4pPr marL="1511132" indent="0">
              <a:buNone/>
              <a:defRPr sz="2200"/>
            </a:lvl4pPr>
            <a:lvl5pPr marL="2014841" indent="0">
              <a:buNone/>
              <a:defRPr sz="2200"/>
            </a:lvl5pPr>
            <a:lvl6pPr marL="2518552" indent="0">
              <a:buNone/>
              <a:defRPr sz="2200"/>
            </a:lvl6pPr>
            <a:lvl7pPr marL="3022262" indent="0">
              <a:buNone/>
              <a:defRPr sz="2200"/>
            </a:lvl7pPr>
            <a:lvl8pPr marL="3525971" indent="0">
              <a:buNone/>
              <a:defRPr sz="2200"/>
            </a:lvl8pPr>
            <a:lvl9pPr marL="4029683" indent="0">
              <a:buNone/>
              <a:defRPr sz="2200"/>
            </a:lvl9pPr>
          </a:lstStyle>
          <a:p>
            <a:pPr lvl="0"/>
            <a:r>
              <a:rPr lang="ja-JP" altLang="en-US" noProof="0"/>
              <a:t>アイコンをクリックして図を追加</a:t>
            </a:r>
            <a:endParaRPr lang="ja-JP" altLang="en-US" noProof="0" dirty="0"/>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710" indent="0">
              <a:buNone/>
              <a:defRPr sz="1300"/>
            </a:lvl2pPr>
            <a:lvl3pPr marL="1007421" indent="0">
              <a:buNone/>
              <a:defRPr sz="1100"/>
            </a:lvl3pPr>
            <a:lvl4pPr marL="1511132" indent="0">
              <a:buNone/>
              <a:defRPr sz="1000"/>
            </a:lvl4pPr>
            <a:lvl5pPr marL="2014841" indent="0">
              <a:buNone/>
              <a:defRPr sz="1000"/>
            </a:lvl5pPr>
            <a:lvl6pPr marL="2518552" indent="0">
              <a:buNone/>
              <a:defRPr sz="1000"/>
            </a:lvl6pPr>
            <a:lvl7pPr marL="3022262" indent="0">
              <a:buNone/>
              <a:defRPr sz="1000"/>
            </a:lvl7pPr>
            <a:lvl8pPr marL="3525971" indent="0">
              <a:buNone/>
              <a:defRPr sz="1000"/>
            </a:lvl8pPr>
            <a:lvl9pPr marL="4029683"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2D524DE-6F2B-4597-A0ED-A24F69EF8A5F}" type="datetimeFigureOut">
              <a:rPr lang="ja-JP" altLang="en-US"/>
              <a:pPr>
                <a:defRPr/>
              </a:pPr>
              <a:t>2020/5/23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DD57E06-1C4E-4121-BDC1-24EE70319AC1}" type="slidenum">
              <a:rPr lang="ja-JP" altLang="en-US"/>
              <a:pPr>
                <a:defRPr/>
              </a:pPr>
              <a:t>‹#›</a:t>
            </a:fld>
            <a:endParaRPr lang="ja-JP" altLang="en-US"/>
          </a:p>
        </p:txBody>
      </p:sp>
    </p:spTree>
    <p:extLst>
      <p:ext uri="{BB962C8B-B14F-4D97-AF65-F5344CB8AC3E}">
        <p14:creationId xmlns:p14="http://schemas.microsoft.com/office/powerpoint/2010/main" val="2612377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4F9FE39-CE16-4230-AB60-3817C6610B43}" type="datetimeFigureOut">
              <a:rPr lang="ja-JP" altLang="en-US"/>
              <a:pPr>
                <a:defRPr/>
              </a:pPr>
              <a:t>2020/5/23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EF8D91F-15D1-4DFA-95CF-F30BB89DF8F5}" type="slidenum">
              <a:rPr lang="ja-JP" altLang="en-US"/>
              <a:pPr>
                <a:defRPr/>
              </a:pPr>
              <a:t>‹#›</a:t>
            </a:fld>
            <a:endParaRPr lang="ja-JP" altLang="en-US"/>
          </a:p>
        </p:txBody>
      </p:sp>
    </p:spTree>
    <p:extLst>
      <p:ext uri="{BB962C8B-B14F-4D97-AF65-F5344CB8AC3E}">
        <p14:creationId xmlns:p14="http://schemas.microsoft.com/office/powerpoint/2010/main" val="2340081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4" y="302743"/>
            <a:ext cx="2268141" cy="645022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504031" y="302743"/>
            <a:ext cx="6636411"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D1B6FB9-AA9C-45D6-B11B-5EE454E41328}" type="datetimeFigureOut">
              <a:rPr lang="ja-JP" altLang="en-US"/>
              <a:pPr>
                <a:defRPr/>
              </a:pPr>
              <a:t>2020/5/23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D49DF95-9D64-4721-AE65-689F8226CEB5}" type="slidenum">
              <a:rPr lang="ja-JP" altLang="en-US"/>
              <a:pPr>
                <a:defRPr/>
              </a:pPr>
              <a:t>‹#›</a:t>
            </a:fld>
            <a:endParaRPr lang="ja-JP" altLang="en-US"/>
          </a:p>
        </p:txBody>
      </p:sp>
    </p:spTree>
    <p:extLst>
      <p:ext uri="{BB962C8B-B14F-4D97-AF65-F5344CB8AC3E}">
        <p14:creationId xmlns:p14="http://schemas.microsoft.com/office/powerpoint/2010/main" val="3695809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グループ化 14"/>
          <p:cNvGrpSpPr>
            <a:grpSpLocks/>
          </p:cNvGrpSpPr>
          <p:nvPr/>
        </p:nvGrpSpPr>
        <p:grpSpPr bwMode="auto">
          <a:xfrm>
            <a:off x="769938" y="1968501"/>
            <a:ext cx="1828800" cy="315914"/>
            <a:chOff x="698330" y="1785926"/>
            <a:chExt cx="1659092" cy="285752"/>
          </a:xfrm>
        </p:grpSpPr>
        <p:sp>
          <p:nvSpPr>
            <p:cNvPr id="5" name="正方形/長方形 4"/>
            <p:cNvSpPr/>
            <p:nvPr userDrawn="1"/>
          </p:nvSpPr>
          <p:spPr>
            <a:xfrm>
              <a:off x="69833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6" name="正方形/長方形 5"/>
            <p:cNvSpPr/>
            <p:nvPr userDrawn="1"/>
          </p:nvSpPr>
          <p:spPr>
            <a:xfrm>
              <a:off x="1043974"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7" name="正方形/長方形 6"/>
            <p:cNvSpPr/>
            <p:nvPr userDrawn="1"/>
          </p:nvSpPr>
          <p:spPr>
            <a:xfrm>
              <a:off x="1398259" y="1785926"/>
              <a:ext cx="28659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8" name="正方形/長方形 7"/>
            <p:cNvSpPr/>
            <p:nvPr userDrawn="1"/>
          </p:nvSpPr>
          <p:spPr>
            <a:xfrm>
              <a:off x="1741023"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9" name="正方形/長方形 8"/>
            <p:cNvSpPr/>
            <p:nvPr userDrawn="1"/>
          </p:nvSpPr>
          <p:spPr>
            <a:xfrm>
              <a:off x="2072266" y="1785926"/>
              <a:ext cx="285156"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grpSp>
      <p:pic>
        <p:nvPicPr>
          <p:cNvPr id="10" name="Picture 2" descr="C:\Users\Koichiro\Dropbox\210_オンたま\900_オンたま_format_logo_template\オンたまロゴ\2011awオンたまロゴ03.pn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8088314" y="922339"/>
            <a:ext cx="1476375" cy="1474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1" name="グループ化 19"/>
          <p:cNvGrpSpPr>
            <a:grpSpLocks/>
          </p:cNvGrpSpPr>
          <p:nvPr userDrawn="1"/>
        </p:nvGrpSpPr>
        <p:grpSpPr bwMode="auto">
          <a:xfrm flipH="1">
            <a:off x="7512050" y="4016376"/>
            <a:ext cx="1828800" cy="314325"/>
            <a:chOff x="6813550" y="3643313"/>
            <a:chExt cx="1658938" cy="285750"/>
          </a:xfrm>
        </p:grpSpPr>
        <p:sp>
          <p:nvSpPr>
            <p:cNvPr id="12" name="正方形/長方形 11"/>
            <p:cNvSpPr/>
            <p:nvPr userDrawn="1"/>
          </p:nvSpPr>
          <p:spPr>
            <a:xfrm flipH="1">
              <a:off x="6813550" y="3643313"/>
              <a:ext cx="285130" cy="28575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3" name="正方形/長方形 12"/>
            <p:cNvSpPr/>
            <p:nvPr userDrawn="1"/>
          </p:nvSpPr>
          <p:spPr>
            <a:xfrm flipH="1">
              <a:off x="7159162" y="3643313"/>
              <a:ext cx="286570" cy="285750"/>
            </a:xfrm>
            <a:prstGeom prst="rect">
              <a:avLst/>
            </a:prstGeom>
            <a:solidFill>
              <a:srgbClr val="F68E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4" name="正方形/長方形 13"/>
            <p:cNvSpPr/>
            <p:nvPr userDrawn="1"/>
          </p:nvSpPr>
          <p:spPr>
            <a:xfrm flipH="1">
              <a:off x="7513414" y="3643313"/>
              <a:ext cx="286570" cy="2857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5" name="正方形/長方形 14"/>
            <p:cNvSpPr/>
            <p:nvPr userDrawn="1"/>
          </p:nvSpPr>
          <p:spPr>
            <a:xfrm flipH="1">
              <a:off x="7856146" y="3643313"/>
              <a:ext cx="286570" cy="2857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6" name="正方形/長方形 15"/>
            <p:cNvSpPr/>
            <p:nvPr userDrawn="1"/>
          </p:nvSpPr>
          <p:spPr>
            <a:xfrm flipH="1">
              <a:off x="8187358" y="3643313"/>
              <a:ext cx="285130" cy="2857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grpSp>
      <p:sp>
        <p:nvSpPr>
          <p:cNvPr id="2" name="タイトル 1"/>
          <p:cNvSpPr>
            <a:spLocks noGrp="1"/>
          </p:cNvSpPr>
          <p:nvPr>
            <p:ph type="ctrTitle"/>
          </p:nvPr>
        </p:nvSpPr>
        <p:spPr>
          <a:xfrm>
            <a:off x="756047" y="2348401"/>
            <a:ext cx="8568531" cy="1620430"/>
          </a:xfrm>
        </p:spPr>
        <p:txBody>
          <a:bodyPr/>
          <a:lstStyle>
            <a:lvl1pPr>
              <a:defRPr sz="3100">
                <a:solidFill>
                  <a:schemeClr val="bg2">
                    <a:lumMod val="10000"/>
                  </a:schemeClr>
                </a:solidFill>
              </a:defRPr>
            </a:lvl1pPr>
          </a:lstStyle>
          <a:p>
            <a:r>
              <a:rPr lang="ja-JP" altLang="en-US"/>
              <a:t>マスター タイトルの書式設定</a:t>
            </a:r>
            <a:endParaRPr lang="ja-JP" altLang="en-US" dirty="0"/>
          </a:p>
        </p:txBody>
      </p:sp>
      <p:sp>
        <p:nvSpPr>
          <p:cNvPr id="3" name="サブタイトル 2"/>
          <p:cNvSpPr>
            <a:spLocks noGrp="1"/>
          </p:cNvSpPr>
          <p:nvPr>
            <p:ph type="subTitle" idx="1"/>
          </p:nvPr>
        </p:nvSpPr>
        <p:spPr>
          <a:xfrm>
            <a:off x="1512094" y="4488563"/>
            <a:ext cx="7056438" cy="1727171"/>
          </a:xfrm>
        </p:spPr>
        <p:txBody>
          <a:bodyPr>
            <a:normAutofit/>
          </a:bodyPr>
          <a:lstStyle>
            <a:lvl1pPr marL="0" indent="0" algn="r">
              <a:buNone/>
              <a:defRPr sz="2000">
                <a:solidFill>
                  <a:schemeClr val="bg2">
                    <a:lumMod val="10000"/>
                  </a:schemeClr>
                </a:solidFil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17" name="スライド番号プレースホルダ 5"/>
          <p:cNvSpPr>
            <a:spLocks noGrp="1"/>
          </p:cNvSpPr>
          <p:nvPr>
            <p:ph type="sldNum" sz="quarter" idx="10"/>
          </p:nvPr>
        </p:nvSpPr>
        <p:spPr>
          <a:xfrm>
            <a:off x="9067800" y="7245350"/>
            <a:ext cx="933450" cy="241300"/>
          </a:xfrm>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3FBBDB1A-569B-472A-B105-90172616DE15}" type="slidenum">
              <a:rPr lang="ja-JP" altLang="en-US"/>
              <a:pPr>
                <a:defRPr/>
              </a:pPr>
              <a:t>‹#›</a:t>
            </a:fld>
            <a:endParaRPr lang="ja-JP" altLang="en-US"/>
          </a:p>
        </p:txBody>
      </p:sp>
      <p:sp>
        <p:nvSpPr>
          <p:cNvPr id="18" name="日付プレースホルダ 3"/>
          <p:cNvSpPr>
            <a:spLocks noGrp="1"/>
          </p:cNvSpPr>
          <p:nvPr>
            <p:ph type="dt" sz="half"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C8C7AF74-C3D9-4F55-B817-DF567750856C}" type="datetime1">
              <a:rPr lang="ja-JP" altLang="en-US"/>
              <a:pPr>
                <a:defRPr/>
              </a:pPr>
              <a:t>2020/5/23</a:t>
            </a:fld>
            <a:endParaRPr lang="ja-JP" altLang="en-US"/>
          </a:p>
        </p:txBody>
      </p:sp>
      <p:sp>
        <p:nvSpPr>
          <p:cNvPr id="19" name="フッター プレースホルダ 4"/>
          <p:cNvSpPr>
            <a:spLocks noGrp="1"/>
          </p:cNvSpPr>
          <p:nvPr>
            <p:ph type="ftr"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Tree>
    <p:extLst>
      <p:ext uri="{BB962C8B-B14F-4D97-AF65-F5344CB8AC3E}">
        <p14:creationId xmlns:p14="http://schemas.microsoft.com/office/powerpoint/2010/main" val="42278914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708698"/>
          </a:xfrm>
          <a:prstGeom prst="rect">
            <a:avLst/>
          </a:prstGeom>
          <a:noFill/>
          <a:ln w="9525">
            <a:noFill/>
            <a:miter lim="800000"/>
            <a:headEnd/>
            <a:tailEnd/>
          </a:ln>
        </p:spPr>
        <p:txBody>
          <a:bodyPr/>
          <a:lstStyle/>
          <a:p>
            <a:pPr lvl="0"/>
            <a:r>
              <a:rPr lang="ja-JP" altLang="en-US"/>
              <a:t>マスター タイトルの書式設定</a:t>
            </a:r>
            <a:endParaRPr lang="ja-JP" altLang="en-US" dirty="0"/>
          </a:p>
        </p:txBody>
      </p:sp>
      <p:sp>
        <p:nvSpPr>
          <p:cNvPr id="8" name="テキスト プレースホルダ 2"/>
          <p:cNvSpPr>
            <a:spLocks noGrp="1"/>
          </p:cNvSpPr>
          <p:nvPr>
            <p:ph type="body" idx="1"/>
          </p:nvPr>
        </p:nvSpPr>
        <p:spPr bwMode="auto">
          <a:xfrm>
            <a:off x="504031" y="944941"/>
            <a:ext cx="9072563" cy="5729274"/>
          </a:xfrm>
          <a:prstGeom prst="rect">
            <a:avLst/>
          </a:prstGeom>
          <a:noFill/>
          <a:ln w="9525">
            <a:noFill/>
            <a:miter lim="800000"/>
            <a:headEnd/>
            <a:tailEnd/>
          </a:ln>
        </p:spPr>
        <p:txBody>
          <a:bodyPr/>
          <a:lstStyle>
            <a:lvl1pPr>
              <a:buClr>
                <a:schemeClr val="accent6"/>
              </a:buClr>
              <a:defRPr/>
            </a:lvl1pPr>
            <a:lvl2pPr>
              <a:buClr>
                <a:schemeClr val="accent6"/>
              </a:buClr>
              <a:buSzPct val="70000"/>
              <a:buFont typeface="Wingdings" pitchFamily="2" charset="2"/>
              <a:buChar char="l"/>
              <a:defRPr kumimoji="1" lang="ja-JP" altLang="en-US" sz="1800" kern="1200" dirty="0" smtClean="0">
                <a:solidFill>
                  <a:srgbClr val="1E1C11"/>
                </a:solidFill>
                <a:latin typeface="+mn-lt"/>
                <a:ea typeface="+mn-ea"/>
                <a:cs typeface="+mn-cs"/>
              </a:defRPr>
            </a:lvl2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42933862-90B0-4288-A82E-71AF4A66FEE6}" type="datetime1">
              <a:rPr lang="ja-JP" altLang="en-US"/>
              <a:pPr>
                <a:defRPr/>
              </a:pPr>
              <a:t>2020/5/23</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BDD9C7CC-42BB-4E4D-846A-80C5FFB95D61}" type="slidenum">
              <a:rPr lang="ja-JP" altLang="en-US"/>
              <a:pPr>
                <a:defRPr/>
              </a:pPr>
              <a:t>‹#›</a:t>
            </a:fld>
            <a:endParaRPr lang="ja-JP" altLang="en-US"/>
          </a:p>
        </p:txBody>
      </p:sp>
    </p:spTree>
    <p:extLst>
      <p:ext uri="{BB962C8B-B14F-4D97-AF65-F5344CB8AC3E}">
        <p14:creationId xmlns:p14="http://schemas.microsoft.com/office/powerpoint/2010/main" val="1201019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3"/>
            <a:ext cx="8568531" cy="1501435"/>
          </a:xfrm>
        </p:spPr>
        <p:txBody>
          <a:bodyPr anchor="t"/>
          <a:lstStyle>
            <a:lvl1pPr algn="l">
              <a:defRPr sz="44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96300" y="3204115"/>
            <a:ext cx="8568531" cy="1653678"/>
          </a:xfrm>
        </p:spPr>
        <p:txBody>
          <a:bodyPr anchor="b"/>
          <a:lstStyle>
            <a:lvl1pPr marL="0" indent="0">
              <a:buNone/>
              <a:defRPr sz="2200">
                <a:solidFill>
                  <a:schemeClr val="tx1">
                    <a:tint val="75000"/>
                  </a:schemeClr>
                </a:solidFill>
              </a:defRPr>
            </a:lvl1pPr>
            <a:lvl2pPr marL="503920" indent="0">
              <a:buNone/>
              <a:defRPr sz="2000">
                <a:solidFill>
                  <a:schemeClr val="tx1">
                    <a:tint val="75000"/>
                  </a:schemeClr>
                </a:solidFill>
              </a:defRPr>
            </a:lvl2pPr>
            <a:lvl3pPr marL="1007838" indent="0">
              <a:buNone/>
              <a:defRPr sz="1800">
                <a:solidFill>
                  <a:schemeClr val="tx1">
                    <a:tint val="75000"/>
                  </a:schemeClr>
                </a:solidFill>
              </a:defRPr>
            </a:lvl3pPr>
            <a:lvl4pPr marL="1511758" indent="0">
              <a:buNone/>
              <a:defRPr sz="1500">
                <a:solidFill>
                  <a:schemeClr val="tx1">
                    <a:tint val="75000"/>
                  </a:schemeClr>
                </a:solidFill>
              </a:defRPr>
            </a:lvl4pPr>
            <a:lvl5pPr marL="2015677" indent="0">
              <a:buNone/>
              <a:defRPr sz="1500">
                <a:solidFill>
                  <a:schemeClr val="tx1">
                    <a:tint val="75000"/>
                  </a:schemeClr>
                </a:solidFill>
              </a:defRPr>
            </a:lvl5pPr>
            <a:lvl6pPr marL="2519597" indent="0">
              <a:buNone/>
              <a:defRPr sz="1500">
                <a:solidFill>
                  <a:schemeClr val="tx1">
                    <a:tint val="75000"/>
                  </a:schemeClr>
                </a:solidFill>
              </a:defRPr>
            </a:lvl6pPr>
            <a:lvl7pPr marL="3023515" indent="0">
              <a:buNone/>
              <a:defRPr sz="1500">
                <a:solidFill>
                  <a:schemeClr val="tx1">
                    <a:tint val="75000"/>
                  </a:schemeClr>
                </a:solidFill>
              </a:defRPr>
            </a:lvl7pPr>
            <a:lvl8pPr marL="3527435" indent="0">
              <a:buNone/>
              <a:defRPr sz="1500">
                <a:solidFill>
                  <a:schemeClr val="tx1">
                    <a:tint val="75000"/>
                  </a:schemeClr>
                </a:solidFill>
              </a:defRPr>
            </a:lvl8pPr>
            <a:lvl9pPr marL="4031354" indent="0">
              <a:buNone/>
              <a:defRPr sz="1500">
                <a:solidFill>
                  <a:schemeClr val="tx1">
                    <a:tint val="75000"/>
                  </a:schemeClr>
                </a:solidFill>
              </a:defRPr>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6A67538F-94B2-4DF6-B3D2-2E039E7E85CA}" type="datetime1">
              <a:rPr lang="ja-JP" altLang="en-US"/>
              <a:pPr>
                <a:defRPr/>
              </a:pPr>
              <a:t>2020/5/23</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1730C9BC-E1CB-481C-BC7C-FF44998D38DC}" type="slidenum">
              <a:rPr lang="ja-JP" altLang="en-US"/>
              <a:pPr>
                <a:defRPr/>
              </a:pPr>
              <a:t>‹#›</a:t>
            </a:fld>
            <a:endParaRPr lang="ja-JP" altLang="en-US"/>
          </a:p>
        </p:txBody>
      </p:sp>
    </p:spTree>
    <p:extLst>
      <p:ext uri="{BB962C8B-B14F-4D97-AF65-F5344CB8AC3E}">
        <p14:creationId xmlns:p14="http://schemas.microsoft.com/office/powerpoint/2010/main" val="7937620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504031" y="1763926"/>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24318" y="1763926"/>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29907A94-F474-4D2F-B94D-4E5744421F52}" type="datetime1">
              <a:rPr lang="ja-JP" altLang="en-US"/>
              <a:pPr>
                <a:defRPr/>
              </a:pPr>
              <a:t>2020/5/23</a:t>
            </a:fld>
            <a:endParaRPr lang="ja-JP" altLang="en-US"/>
          </a:p>
        </p:txBody>
      </p:sp>
      <p:sp>
        <p:nvSpPr>
          <p:cNvPr id="6"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E3CA0E76-E3B1-455A-BC0D-E7ADF500424E}" type="slidenum">
              <a:rPr lang="ja-JP" altLang="en-US"/>
              <a:pPr>
                <a:defRPr/>
              </a:pPr>
              <a:t>‹#›</a:t>
            </a:fld>
            <a:endParaRPr lang="ja-JP" altLang="en-US"/>
          </a:p>
        </p:txBody>
      </p:sp>
    </p:spTree>
    <p:extLst>
      <p:ext uri="{BB962C8B-B14F-4D97-AF65-F5344CB8AC3E}">
        <p14:creationId xmlns:p14="http://schemas.microsoft.com/office/powerpoint/2010/main" val="38984901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504031" y="1692179"/>
            <a:ext cx="4454027"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20818" y="1692179"/>
            <a:ext cx="4455776"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03A03C10-70CD-4A13-866F-9F6BACBB0C04}" type="datetime1">
              <a:rPr lang="ja-JP" altLang="en-US"/>
              <a:pPr>
                <a:defRPr/>
              </a:pPr>
              <a:t>2020/5/23</a:t>
            </a:fld>
            <a:endParaRPr lang="ja-JP" altLang="en-US"/>
          </a:p>
        </p:txBody>
      </p:sp>
      <p:sp>
        <p:nvSpPr>
          <p:cNvPr id="8"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F3E8A8AA-54E4-4B6B-89FD-54C84E719D62}" type="slidenum">
              <a:rPr lang="ja-JP" altLang="en-US"/>
              <a:pPr>
                <a:defRPr/>
              </a:pPr>
              <a:t>‹#›</a:t>
            </a:fld>
            <a:endParaRPr lang="ja-JP" altLang="en-US"/>
          </a:p>
        </p:txBody>
      </p:sp>
    </p:spTree>
    <p:extLst>
      <p:ext uri="{BB962C8B-B14F-4D97-AF65-F5344CB8AC3E}">
        <p14:creationId xmlns:p14="http://schemas.microsoft.com/office/powerpoint/2010/main" val="3712239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014DD3A1-E745-42AD-964E-E073576ADFEE}" type="datetime1">
              <a:rPr lang="ja-JP" altLang="en-US"/>
              <a:pPr>
                <a:defRPr/>
              </a:pPr>
              <a:t>2020/5/23</a:t>
            </a:fld>
            <a:endParaRPr lang="ja-JP" altLang="en-US"/>
          </a:p>
        </p:txBody>
      </p:sp>
      <p:sp>
        <p:nvSpPr>
          <p:cNvPr id="4"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AB76A9EF-7709-4C9C-A0BC-5104529152D6}" type="slidenum">
              <a:rPr lang="ja-JP" altLang="en-US"/>
              <a:pPr>
                <a:defRPr/>
              </a:pPr>
              <a:t>‹#›</a:t>
            </a:fld>
            <a:endParaRPr lang="ja-JP" altLang="en-US"/>
          </a:p>
        </p:txBody>
      </p:sp>
    </p:spTree>
    <p:extLst>
      <p:ext uri="{BB962C8B-B14F-4D97-AF65-F5344CB8AC3E}">
        <p14:creationId xmlns:p14="http://schemas.microsoft.com/office/powerpoint/2010/main" val="11895692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C79E5E7D-27EF-4B0E-BD23-AE22E464354C}" type="datetime1">
              <a:rPr lang="ja-JP" altLang="en-US"/>
              <a:pPr>
                <a:defRPr/>
              </a:pPr>
              <a:t>2020/5/23</a:t>
            </a:fld>
            <a:endParaRPr lang="ja-JP" altLang="en-US"/>
          </a:p>
        </p:txBody>
      </p:sp>
      <p:sp>
        <p:nvSpPr>
          <p:cNvPr id="3"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773B4BF8-CAAF-44F2-A081-FD838A03C77C}" type="slidenum">
              <a:rPr lang="ja-JP" altLang="en-US"/>
              <a:pPr>
                <a:defRPr/>
              </a:pPr>
              <a:t>‹#›</a:t>
            </a:fld>
            <a:endParaRPr lang="ja-JP" altLang="en-US"/>
          </a:p>
        </p:txBody>
      </p:sp>
    </p:spTree>
    <p:extLst>
      <p:ext uri="{BB962C8B-B14F-4D97-AF65-F5344CB8AC3E}">
        <p14:creationId xmlns:p14="http://schemas.microsoft.com/office/powerpoint/2010/main" val="244501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5"/>
            <a:ext cx="8568531" cy="1501435"/>
          </a:xfrm>
        </p:spPr>
        <p:txBody>
          <a:bodyPr anchor="t"/>
          <a:lstStyle>
            <a:lvl1pPr algn="l">
              <a:defRPr sz="44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96300" y="3204117"/>
            <a:ext cx="8568531" cy="1653678"/>
          </a:xfrm>
        </p:spPr>
        <p:txBody>
          <a:bodyPr anchor="b"/>
          <a:lstStyle>
            <a:lvl1pPr marL="0" indent="0">
              <a:buNone/>
              <a:defRPr sz="2200">
                <a:solidFill>
                  <a:schemeClr val="tx1">
                    <a:tint val="75000"/>
                  </a:schemeClr>
                </a:solidFill>
              </a:defRPr>
            </a:lvl1pPr>
            <a:lvl2pPr marL="503816" indent="0">
              <a:buNone/>
              <a:defRPr sz="2000">
                <a:solidFill>
                  <a:schemeClr val="tx1">
                    <a:tint val="75000"/>
                  </a:schemeClr>
                </a:solidFill>
              </a:defRPr>
            </a:lvl2pPr>
            <a:lvl3pPr marL="1007630" indent="0">
              <a:buNone/>
              <a:defRPr sz="1800">
                <a:solidFill>
                  <a:schemeClr val="tx1">
                    <a:tint val="75000"/>
                  </a:schemeClr>
                </a:solidFill>
              </a:defRPr>
            </a:lvl3pPr>
            <a:lvl4pPr marL="1511445" indent="0">
              <a:buNone/>
              <a:defRPr sz="1500">
                <a:solidFill>
                  <a:schemeClr val="tx1">
                    <a:tint val="75000"/>
                  </a:schemeClr>
                </a:solidFill>
              </a:defRPr>
            </a:lvl4pPr>
            <a:lvl5pPr marL="2015259" indent="0">
              <a:buNone/>
              <a:defRPr sz="1500">
                <a:solidFill>
                  <a:schemeClr val="tx1">
                    <a:tint val="75000"/>
                  </a:schemeClr>
                </a:solidFill>
              </a:defRPr>
            </a:lvl5pPr>
            <a:lvl6pPr marL="2519074" indent="0">
              <a:buNone/>
              <a:defRPr sz="1500">
                <a:solidFill>
                  <a:schemeClr val="tx1">
                    <a:tint val="75000"/>
                  </a:schemeClr>
                </a:solidFill>
              </a:defRPr>
            </a:lvl6pPr>
            <a:lvl7pPr marL="3022888" indent="0">
              <a:buNone/>
              <a:defRPr sz="1500">
                <a:solidFill>
                  <a:schemeClr val="tx1">
                    <a:tint val="75000"/>
                  </a:schemeClr>
                </a:solidFill>
              </a:defRPr>
            </a:lvl7pPr>
            <a:lvl8pPr marL="3526703" indent="0">
              <a:buNone/>
              <a:defRPr sz="1500">
                <a:solidFill>
                  <a:schemeClr val="tx1">
                    <a:tint val="75000"/>
                  </a:schemeClr>
                </a:solidFill>
              </a:defRPr>
            </a:lvl8pPr>
            <a:lvl9pPr marL="4030518" indent="0">
              <a:buNone/>
              <a:defRPr sz="1500">
                <a:solidFill>
                  <a:schemeClr val="tx1">
                    <a:tint val="75000"/>
                  </a:schemeClr>
                </a:solidFill>
              </a:defRPr>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17F707FD-7A55-4580-92C0-D7E1027A4683}" type="slidenum">
              <a:rPr lang="en-US"/>
              <a:pPr>
                <a:defRPr/>
              </a:pPr>
              <a:t>‹#›</a:t>
            </a:fld>
            <a:endParaRPr lang="en-US"/>
          </a:p>
        </p:txBody>
      </p:sp>
    </p:spTree>
    <p:extLst>
      <p:ext uri="{BB962C8B-B14F-4D97-AF65-F5344CB8AC3E}">
        <p14:creationId xmlns:p14="http://schemas.microsoft.com/office/powerpoint/2010/main" val="35380539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3" y="300987"/>
            <a:ext cx="3316456" cy="1280945"/>
          </a:xfrm>
        </p:spPr>
        <p:txBody>
          <a:bodyPr/>
          <a:lstStyle>
            <a:lvl1pPr algn="l">
              <a:defRPr sz="2200" b="1"/>
            </a:lvl1pPr>
          </a:lstStyle>
          <a:p>
            <a:r>
              <a:rPr lang="ja-JP" altLang="en-US"/>
              <a:t>マスター タイトルの書式設定</a:t>
            </a:r>
          </a:p>
        </p:txBody>
      </p:sp>
      <p:sp>
        <p:nvSpPr>
          <p:cNvPr id="3" name="コンテンツ プレースホルダ 2"/>
          <p:cNvSpPr>
            <a:spLocks noGrp="1"/>
          </p:cNvSpPr>
          <p:nvPr>
            <p:ph idx="1"/>
          </p:nvPr>
        </p:nvSpPr>
        <p:spPr>
          <a:xfrm>
            <a:off x="3941246" y="300989"/>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4033" y="1581934"/>
            <a:ext cx="3316456" cy="5171028"/>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13E6AEEF-D690-460D-88F5-D5617F338383}" type="datetime1">
              <a:rPr lang="ja-JP" altLang="en-US"/>
              <a:pPr>
                <a:defRPr/>
              </a:pPr>
              <a:t>2020/5/23</a:t>
            </a:fld>
            <a:endParaRPr lang="ja-JP" altLang="en-US"/>
          </a:p>
        </p:txBody>
      </p:sp>
      <p:sp>
        <p:nvSpPr>
          <p:cNvPr id="6"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503E4367-6B79-4EDB-8174-C9AF8D46DE79}" type="slidenum">
              <a:rPr lang="ja-JP" altLang="en-US"/>
              <a:pPr>
                <a:defRPr/>
              </a:pPr>
              <a:t>‹#›</a:t>
            </a:fld>
            <a:endParaRPr lang="ja-JP" altLang="en-US"/>
          </a:p>
        </p:txBody>
      </p:sp>
    </p:spTree>
    <p:extLst>
      <p:ext uri="{BB962C8B-B14F-4D97-AF65-F5344CB8AC3E}">
        <p14:creationId xmlns:p14="http://schemas.microsoft.com/office/powerpoint/2010/main" val="28958143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a:t>マスター タイトルの書式設定</a:t>
            </a:r>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920" indent="0">
              <a:buNone/>
              <a:defRPr sz="3100"/>
            </a:lvl2pPr>
            <a:lvl3pPr marL="1007838" indent="0">
              <a:buNone/>
              <a:defRPr sz="2600"/>
            </a:lvl3pPr>
            <a:lvl4pPr marL="1511758" indent="0">
              <a:buNone/>
              <a:defRPr sz="2200"/>
            </a:lvl4pPr>
            <a:lvl5pPr marL="2015677" indent="0">
              <a:buNone/>
              <a:defRPr sz="2200"/>
            </a:lvl5pPr>
            <a:lvl6pPr marL="2519597" indent="0">
              <a:buNone/>
              <a:defRPr sz="2200"/>
            </a:lvl6pPr>
            <a:lvl7pPr marL="3023515" indent="0">
              <a:buNone/>
              <a:defRPr sz="2200"/>
            </a:lvl7pPr>
            <a:lvl8pPr marL="3527435" indent="0">
              <a:buNone/>
              <a:defRPr sz="2200"/>
            </a:lvl8pPr>
            <a:lvl9pPr marL="4031354" indent="0">
              <a:buNone/>
              <a:defRPr sz="2200"/>
            </a:lvl9pPr>
          </a:lstStyle>
          <a:p>
            <a:pPr lvl="0"/>
            <a:r>
              <a:rPr lang="ja-JP" altLang="en-US" noProof="0"/>
              <a:t>アイコンをクリックして図を追加</a:t>
            </a:r>
            <a:endParaRPr lang="ja-JP" altLang="en-US" noProof="0" dirty="0"/>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3071F3B7-DE5E-41ED-8E6C-A05C26E10C37}" type="datetime1">
              <a:rPr lang="ja-JP" altLang="en-US"/>
              <a:pPr>
                <a:defRPr/>
              </a:pPr>
              <a:t>2020/5/23</a:t>
            </a:fld>
            <a:endParaRPr lang="ja-JP" altLang="en-US"/>
          </a:p>
        </p:txBody>
      </p:sp>
      <p:sp>
        <p:nvSpPr>
          <p:cNvPr id="6"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22A35788-47FF-4AF8-96BA-40952722F3BA}" type="slidenum">
              <a:rPr lang="ja-JP" altLang="en-US"/>
              <a:pPr>
                <a:defRPr/>
              </a:pPr>
              <a:t>‹#›</a:t>
            </a:fld>
            <a:endParaRPr lang="ja-JP" altLang="en-US"/>
          </a:p>
        </p:txBody>
      </p:sp>
    </p:spTree>
    <p:extLst>
      <p:ext uri="{BB962C8B-B14F-4D97-AF65-F5344CB8AC3E}">
        <p14:creationId xmlns:p14="http://schemas.microsoft.com/office/powerpoint/2010/main" val="1457839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ED9A61F7-BE2A-43B1-9825-6B43A7A09305}" type="datetime1">
              <a:rPr lang="ja-JP" altLang="en-US"/>
              <a:pPr>
                <a:defRPr/>
              </a:pPr>
              <a:t>2020/5/23</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850FDECC-B5D3-449C-A36F-35821FE8DA13}" type="slidenum">
              <a:rPr lang="ja-JP" altLang="en-US"/>
              <a:pPr>
                <a:defRPr/>
              </a:pPr>
              <a:t>‹#›</a:t>
            </a:fld>
            <a:endParaRPr lang="ja-JP" altLang="en-US"/>
          </a:p>
        </p:txBody>
      </p:sp>
    </p:spTree>
    <p:extLst>
      <p:ext uri="{BB962C8B-B14F-4D97-AF65-F5344CB8AC3E}">
        <p14:creationId xmlns:p14="http://schemas.microsoft.com/office/powerpoint/2010/main" val="42612822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4" y="302739"/>
            <a:ext cx="2268141" cy="645022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504031" y="302739"/>
            <a:ext cx="6636411"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B4364450-1EB7-479E-8236-F2AA79F96969}" type="datetime1">
              <a:rPr lang="ja-JP" altLang="en-US"/>
              <a:pPr>
                <a:defRPr/>
              </a:pPr>
              <a:t>2020/5/23</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D3CCC0C1-9DCC-4D50-BD39-290036E3FB74}" type="slidenum">
              <a:rPr lang="ja-JP" altLang="en-US"/>
              <a:pPr>
                <a:defRPr/>
              </a:pPr>
              <a:t>‹#›</a:t>
            </a:fld>
            <a:endParaRPr lang="ja-JP" altLang="en-US"/>
          </a:p>
        </p:txBody>
      </p:sp>
    </p:spTree>
    <p:extLst>
      <p:ext uri="{BB962C8B-B14F-4D97-AF65-F5344CB8AC3E}">
        <p14:creationId xmlns:p14="http://schemas.microsoft.com/office/powerpoint/2010/main" val="1019775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2050" name="Picture 2" descr="C:\Users\Koichiro ICHIKI\Dropbox\320_cafe_RoCA\600_広報PR\logo\CAFERoCABlue.pn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665190"/>
            <a:ext cx="10080625" cy="7559675"/>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タイトル 1"/>
          <p:cNvSpPr>
            <a:spLocks noGrp="1"/>
          </p:cNvSpPr>
          <p:nvPr>
            <p:ph type="ctrTitle"/>
          </p:nvPr>
        </p:nvSpPr>
        <p:spPr>
          <a:xfrm>
            <a:off x="756047" y="2348400"/>
            <a:ext cx="8568531" cy="1620430"/>
          </a:xfrm>
        </p:spPr>
        <p:txBody>
          <a:bodyPr/>
          <a:lstStyle>
            <a:lvl1pPr>
              <a:defRPr sz="3500">
                <a:solidFill>
                  <a:schemeClr val="bg1"/>
                </a:solidFill>
                <a:latin typeface="Arial" pitchFamily="34" charset="0"/>
                <a:cs typeface="Arial" pitchFamily="34" charset="0"/>
              </a:defRPr>
            </a:lvl1pPr>
          </a:lstStyle>
          <a:p>
            <a:r>
              <a:rPr lang="ja-JP" altLang="en-US"/>
              <a:t>マスター タイトルの書式設定</a:t>
            </a:r>
            <a:endParaRPr lang="ja-JP" altLang="en-US" dirty="0"/>
          </a:p>
        </p:txBody>
      </p:sp>
      <p:sp>
        <p:nvSpPr>
          <p:cNvPr id="21" name="サブタイトル 2"/>
          <p:cNvSpPr>
            <a:spLocks noGrp="1"/>
          </p:cNvSpPr>
          <p:nvPr>
            <p:ph type="subTitle" idx="1"/>
          </p:nvPr>
        </p:nvSpPr>
        <p:spPr>
          <a:xfrm>
            <a:off x="1512094" y="4488562"/>
            <a:ext cx="7056438" cy="1727171"/>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00794" tIns="19841" rIns="100794" bIns="50397" numCol="1" anchor="t" anchorCtr="0" compatLnSpc="1">
            <a:prstTxWarp prst="textNoShape">
              <a:avLst/>
            </a:prstTxWarp>
          </a:bodyPr>
          <a:lstStyle>
            <a:lvl1pPr>
              <a:defRPr lang="ja-JP" altLang="en-US" sz="2600" dirty="0">
                <a:solidFill>
                  <a:schemeClr val="bg1"/>
                </a:solidFill>
                <a:latin typeface="+mn-lt"/>
                <a:cs typeface="+mn-cs"/>
              </a:defRPr>
            </a:lvl1pPr>
          </a:lstStyle>
          <a:p>
            <a:pPr marL="0" lvl="0" indent="0">
              <a:lnSpc>
                <a:spcPct val="104000"/>
              </a:lnSpc>
              <a:buClr>
                <a:schemeClr val="accent1"/>
              </a:buClr>
              <a:buNone/>
            </a:pPr>
            <a:r>
              <a:rPr lang="ja-JP" altLang="en-US" dirty="0"/>
              <a:t>マスター サブタイトルの書式設定</a:t>
            </a:r>
          </a:p>
        </p:txBody>
      </p:sp>
      <p:sp>
        <p:nvSpPr>
          <p:cNvPr id="22" name="スライド番号プレースホルダ 5"/>
          <p:cNvSpPr>
            <a:spLocks noGrp="1"/>
          </p:cNvSpPr>
          <p:nvPr>
            <p:ph type="sldNum" sz="quarter" idx="10"/>
          </p:nvPr>
        </p:nvSpPr>
        <p:spPr>
          <a:xfrm>
            <a:off x="9067313" y="7244689"/>
            <a:ext cx="934558" cy="241490"/>
          </a:xfrm>
          <a:prstGeom prst="rect">
            <a:avLst/>
          </a:prstGeom>
        </p:spPr>
        <p:txBody>
          <a:bodyPr/>
          <a:lstStyle>
            <a:lvl1pPr>
              <a:defRPr smtClean="0"/>
            </a:lvl1pPr>
          </a:lstStyle>
          <a:p>
            <a:fld id="{5A54663C-AD46-4FD1-95E0-DEC1E5CA04C7}" type="slidenum">
              <a:rPr lang="ja-JP" altLang="en-US">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
        <p:nvSpPr>
          <p:cNvPr id="23" name="日付プレースホルダ 3"/>
          <p:cNvSpPr>
            <a:spLocks noGrp="1"/>
          </p:cNvSpPr>
          <p:nvPr>
            <p:ph type="dt" sz="half" idx="11"/>
          </p:nvPr>
        </p:nvSpPr>
        <p:spPr>
          <a:xfrm>
            <a:off x="1626809" y="7242939"/>
            <a:ext cx="1123570" cy="243239"/>
          </a:xfrm>
          <a:prstGeom prst="rect">
            <a:avLst/>
          </a:prstGeom>
        </p:spPr>
        <p:txBody>
          <a:bodyPr/>
          <a:lstStyle>
            <a:lvl1pPr>
              <a:defRPr smtClean="0"/>
            </a:lvl1pPr>
          </a:lstStyle>
          <a:p>
            <a:fld id="{351A9A8D-5ED9-4938-97CF-25328ECBED79}" type="datetime1">
              <a:rPr lang="ja-JP" altLang="en-US">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24" name="フッター プレースホルダ 4"/>
          <p:cNvSpPr>
            <a:spLocks noGrp="1"/>
          </p:cNvSpPr>
          <p:nvPr>
            <p:ph type="ftr" sz="quarter" idx="12"/>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0407980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843573"/>
          </a:xfrm>
          <a:prstGeom prst="rect">
            <a:avLst/>
          </a:prstGeom>
          <a:noFill/>
          <a:ln w="9525">
            <a:noFill/>
            <a:miter lim="800000"/>
            <a:headEnd/>
            <a:tailEnd/>
          </a:ln>
        </p:spPr>
        <p:txBody>
          <a:bodyPr/>
          <a:lstStyle>
            <a:lvl1pPr>
              <a:defRPr sz="2400"/>
            </a:lvl1pPr>
          </a:lstStyle>
          <a:p>
            <a:pPr lvl="0"/>
            <a:r>
              <a:rPr lang="ja-JP" altLang="en-US"/>
              <a:t>マスター タイトルの書式設定</a:t>
            </a:r>
            <a:endParaRPr lang="ja-JP" altLang="en-US" dirty="0"/>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9F26B7A5-B19D-4EED-9C61-221646118335}" type="datetime1">
              <a:rPr lang="ja-JP" altLang="en-US" smtClean="0">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
        <p:nvSpPr>
          <p:cNvPr id="9" name="テキスト プレースホルダ 2"/>
          <p:cNvSpPr>
            <a:spLocks noGrp="1"/>
          </p:cNvSpPr>
          <p:nvPr>
            <p:ph idx="1"/>
          </p:nvPr>
        </p:nvSpPr>
        <p:spPr bwMode="auto">
          <a:xfrm>
            <a:off x="504031" y="1103711"/>
            <a:ext cx="9072563" cy="1723621"/>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38910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2658798" y="79375"/>
            <a:ext cx="6870543" cy="842945"/>
          </a:xfrm>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a:xfrm>
            <a:off x="5901339" y="7242939"/>
            <a:ext cx="1123570" cy="243239"/>
          </a:xfrm>
          <a:prstGeom prst="rect">
            <a:avLst/>
          </a:prstGeom>
        </p:spPr>
        <p:txBody>
          <a:bodyPr/>
          <a:lstStyle/>
          <a:p>
            <a:fld id="{804CCD8A-94FD-4579-84CD-C42600469C33}" type="datetime1">
              <a:rPr lang="ja-JP" altLang="en-US">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4" name="フッター プレースホルダー 3"/>
          <p:cNvSpPr>
            <a:spLocks noGrp="1"/>
          </p:cNvSpPr>
          <p:nvPr>
            <p:ph type="ftr" sz="quarter" idx="11"/>
          </p:nvPr>
        </p:nvSpPr>
        <p:spPr>
          <a:xfrm>
            <a:off x="1626808" y="7242939"/>
            <a:ext cx="3192198" cy="243239"/>
          </a:xfrm>
          <a:prstGeom prst="rect">
            <a:avLst/>
          </a:prstGeom>
        </p:spPr>
        <p:txBody>
          <a:bodyPr/>
          <a:lstStyle/>
          <a:p>
            <a:endParaRPr lang="ja-JP" altLang="en-US" dirty="0">
              <a:solidFill>
                <a:prstClr val="black">
                  <a:tint val="75000"/>
                </a:prstClr>
              </a:solidFill>
              <a:latin typeface="Calibri"/>
              <a:ea typeface="ＭＳ Ｐゴシック"/>
            </a:endParaRPr>
          </a:p>
        </p:txBody>
      </p:sp>
      <p:sp>
        <p:nvSpPr>
          <p:cNvPr id="5" name="スライド番号プレースホルダー 4"/>
          <p:cNvSpPr>
            <a:spLocks noGrp="1"/>
          </p:cNvSpPr>
          <p:nvPr>
            <p:ph type="sldNum" sz="quarter" idx="12"/>
          </p:nvPr>
        </p:nvSpPr>
        <p:spPr>
          <a:xfrm>
            <a:off x="4910347" y="7244689"/>
            <a:ext cx="945059" cy="241490"/>
          </a:xfrm>
          <a:prstGeom prst="rect">
            <a:avLst/>
          </a:prstGeom>
        </p:spPr>
        <p:txBody>
          <a:bodyPr/>
          <a:lstStyle>
            <a:lvl1pPr algn="ct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
        <p:nvSpPr>
          <p:cNvPr id="6" name="テキスト プレースホルダ 2"/>
          <p:cNvSpPr>
            <a:spLocks noGrp="1"/>
          </p:cNvSpPr>
          <p:nvPr>
            <p:ph idx="1"/>
          </p:nvPr>
        </p:nvSpPr>
        <p:spPr bwMode="auto">
          <a:xfrm>
            <a:off x="2658798" y="1103711"/>
            <a:ext cx="6917796" cy="1723621"/>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テキスト プレースホルダ 2"/>
          <p:cNvSpPr>
            <a:spLocks noGrp="1"/>
          </p:cNvSpPr>
          <p:nvPr>
            <p:ph idx="13"/>
          </p:nvPr>
        </p:nvSpPr>
        <p:spPr bwMode="auto">
          <a:xfrm>
            <a:off x="277283" y="1090802"/>
            <a:ext cx="2302131" cy="1736529"/>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4934086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2"/>
            <a:ext cx="8568531" cy="1501435"/>
          </a:xfrm>
        </p:spPr>
        <p:txBody>
          <a:bodyPr anchor="t"/>
          <a:lstStyle>
            <a:lvl1pPr algn="l">
              <a:defRPr sz="44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96300" y="3204114"/>
            <a:ext cx="8568531" cy="1653678"/>
          </a:xfrm>
        </p:spPr>
        <p:txBody>
          <a:bodyPr anchor="b"/>
          <a:lstStyle>
            <a:lvl1pPr marL="0" indent="0">
              <a:buNone/>
              <a:defRPr sz="2200">
                <a:solidFill>
                  <a:schemeClr val="tx1">
                    <a:tint val="75000"/>
                  </a:schemeClr>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ja-JP" altLang="en-US" dirty="0"/>
              <a:t>マスター テキストの書式設定</a:t>
            </a:r>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F7DEBA09-E374-49DF-A323-1C551DCC418C}" type="datetime1">
              <a:rPr lang="ja-JP" altLang="en-US" smtClean="0">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062344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504031"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24318"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04E2F3E8-5C17-4D77-8E61-31B96EF40DF6}" type="datetime1">
              <a:rPr lang="ja-JP" altLang="en-US" smtClean="0">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6"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7"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848032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504031" y="1692178"/>
            <a:ext cx="4454027"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20818" y="1692178"/>
            <a:ext cx="4455776"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84A789E5-192C-4D75-A045-FC9816BCBB2F}" type="datetime1">
              <a:rPr lang="ja-JP" altLang="en-US" smtClean="0">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8"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9"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05890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504031"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24318"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p>
        </p:txBody>
      </p:sp>
      <p:sp>
        <p:nvSpPr>
          <p:cNvPr id="7" name="スライド番号プレースホルダ 5"/>
          <p:cNvSpPr>
            <a:spLocks noGrp="1"/>
          </p:cNvSpPr>
          <p:nvPr>
            <p:ph type="sldNum" sz="quarter" idx="12"/>
          </p:nvPr>
        </p:nvSpPr>
        <p:spPr/>
        <p:txBody>
          <a:bodyPr/>
          <a:lstStyle>
            <a:lvl1pPr>
              <a:defRPr/>
            </a:lvl1pPr>
          </a:lstStyle>
          <a:p>
            <a:pPr>
              <a:defRPr/>
            </a:pPr>
            <a:fld id="{96A13EF7-A5E3-434B-99B3-A7A15C9DB5EB}" type="slidenum">
              <a:rPr lang="en-US"/>
              <a:pPr>
                <a:defRPr/>
              </a:pPr>
              <a:t>‹#›</a:t>
            </a:fld>
            <a:endParaRPr lang="en-US"/>
          </a:p>
        </p:txBody>
      </p:sp>
    </p:spTree>
    <p:extLst>
      <p:ext uri="{BB962C8B-B14F-4D97-AF65-F5344CB8AC3E}">
        <p14:creationId xmlns:p14="http://schemas.microsoft.com/office/powerpoint/2010/main" val="3227158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B8CE1F40-3444-4A75-8C06-3AC04B2AA673}" type="datetime1">
              <a:rPr lang="ja-JP" altLang="en-US" smtClean="0">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4"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5"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9690299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65516C0F-63C4-486A-8181-C91497D13A4B}" type="datetime1">
              <a:rPr lang="ja-JP" altLang="en-US" smtClean="0">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3"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4"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0026714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2" y="300987"/>
            <a:ext cx="3316456" cy="1280945"/>
          </a:xfrm>
        </p:spPr>
        <p:txBody>
          <a:bodyPr/>
          <a:lstStyle>
            <a:lvl1pPr algn="l">
              <a:defRPr sz="2200" b="1"/>
            </a:lvl1pPr>
          </a:lstStyle>
          <a:p>
            <a:r>
              <a:rPr lang="ja-JP" altLang="en-US"/>
              <a:t>マスター タイトルの書式設定</a:t>
            </a:r>
          </a:p>
        </p:txBody>
      </p:sp>
      <p:sp>
        <p:nvSpPr>
          <p:cNvPr id="3" name="コンテンツ プレースホルダ 2"/>
          <p:cNvSpPr>
            <a:spLocks noGrp="1"/>
          </p:cNvSpPr>
          <p:nvPr>
            <p:ph idx="1"/>
          </p:nvPr>
        </p:nvSpPr>
        <p:spPr>
          <a:xfrm>
            <a:off x="3941245" y="300988"/>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4032" y="1581933"/>
            <a:ext cx="3316456" cy="5171028"/>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A23775D4-B2D9-42FF-9B0C-98A9561E67A2}" type="datetime1">
              <a:rPr lang="ja-JP" altLang="en-US" smtClean="0">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6"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7"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8243997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a:t>マスター タイトルの書式設定</a:t>
            </a:r>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pPr lvl="0"/>
            <a:r>
              <a:rPr lang="ja-JP" altLang="en-US" noProof="0" dirty="0"/>
              <a:t>アイコンをクリックして図を追加</a:t>
            </a:r>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741E5349-CD72-484E-B148-9101D41AA1C7}" type="datetime1">
              <a:rPr lang="ja-JP" altLang="en-US" smtClean="0">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6"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7"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352878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4DCBDD87-559A-4D91-8C59-609BCDF74340}" type="datetime1">
              <a:rPr lang="ja-JP" altLang="en-US" smtClean="0">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8617400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3" y="302738"/>
            <a:ext cx="2268141" cy="645022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504031" y="302738"/>
            <a:ext cx="6636411"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397CB769-6AE6-4451-BE09-E6B7FF600C8C}" type="datetime1">
              <a:rPr lang="ja-JP" altLang="en-US" smtClean="0">
                <a:solidFill>
                  <a:prstClr val="black">
                    <a:tint val="75000"/>
                  </a:prstClr>
                </a:solidFill>
                <a:latin typeface="Calibri"/>
                <a:ea typeface="ＭＳ Ｐゴシック"/>
              </a:rPr>
              <a:pPr/>
              <a:t>2020/5/23</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29426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504031" y="1692179"/>
            <a:ext cx="4454027" cy="705219"/>
          </a:xfrm>
        </p:spPr>
        <p:txBody>
          <a:bodyPr anchor="b"/>
          <a:lstStyle>
            <a:lvl1pPr marL="0" indent="0">
              <a:buNone/>
              <a:defRPr sz="2600" b="1"/>
            </a:lvl1pPr>
            <a:lvl2pPr marL="503816" indent="0">
              <a:buNone/>
              <a:defRPr sz="2200" b="1"/>
            </a:lvl2pPr>
            <a:lvl3pPr marL="1007630" indent="0">
              <a:buNone/>
              <a:defRPr sz="2000" b="1"/>
            </a:lvl3pPr>
            <a:lvl4pPr marL="1511445" indent="0">
              <a:buNone/>
              <a:defRPr sz="1800" b="1"/>
            </a:lvl4pPr>
            <a:lvl5pPr marL="2015259" indent="0">
              <a:buNone/>
              <a:defRPr sz="1800" b="1"/>
            </a:lvl5pPr>
            <a:lvl6pPr marL="2519074" indent="0">
              <a:buNone/>
              <a:defRPr sz="1800" b="1"/>
            </a:lvl6pPr>
            <a:lvl7pPr marL="3022888" indent="0">
              <a:buNone/>
              <a:defRPr sz="1800" b="1"/>
            </a:lvl7pPr>
            <a:lvl8pPr marL="3526703" indent="0">
              <a:buNone/>
              <a:defRPr sz="1800" b="1"/>
            </a:lvl8pPr>
            <a:lvl9pPr marL="4030518" indent="0">
              <a:buNone/>
              <a:defRPr sz="18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20818" y="1692179"/>
            <a:ext cx="4455776" cy="705219"/>
          </a:xfrm>
        </p:spPr>
        <p:txBody>
          <a:bodyPr anchor="b"/>
          <a:lstStyle>
            <a:lvl1pPr marL="0" indent="0">
              <a:buNone/>
              <a:defRPr sz="2600" b="1"/>
            </a:lvl1pPr>
            <a:lvl2pPr marL="503816" indent="0">
              <a:buNone/>
              <a:defRPr sz="2200" b="1"/>
            </a:lvl2pPr>
            <a:lvl3pPr marL="1007630" indent="0">
              <a:buNone/>
              <a:defRPr sz="2000" b="1"/>
            </a:lvl3pPr>
            <a:lvl4pPr marL="1511445" indent="0">
              <a:buNone/>
              <a:defRPr sz="1800" b="1"/>
            </a:lvl4pPr>
            <a:lvl5pPr marL="2015259" indent="0">
              <a:buNone/>
              <a:defRPr sz="1800" b="1"/>
            </a:lvl5pPr>
            <a:lvl6pPr marL="2519074" indent="0">
              <a:buNone/>
              <a:defRPr sz="1800" b="1"/>
            </a:lvl6pPr>
            <a:lvl7pPr marL="3022888" indent="0">
              <a:buNone/>
              <a:defRPr sz="1800" b="1"/>
            </a:lvl7pPr>
            <a:lvl8pPr marL="3526703" indent="0">
              <a:buNone/>
              <a:defRPr sz="1800" b="1"/>
            </a:lvl8pPr>
            <a:lvl9pPr marL="4030518" indent="0">
              <a:buNone/>
              <a:defRPr sz="18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p>
        </p:txBody>
      </p:sp>
      <p:sp>
        <p:nvSpPr>
          <p:cNvPr id="9" name="スライド番号プレースホルダ 5"/>
          <p:cNvSpPr>
            <a:spLocks noGrp="1"/>
          </p:cNvSpPr>
          <p:nvPr>
            <p:ph type="sldNum" sz="quarter" idx="12"/>
          </p:nvPr>
        </p:nvSpPr>
        <p:spPr/>
        <p:txBody>
          <a:bodyPr/>
          <a:lstStyle>
            <a:lvl1pPr>
              <a:defRPr/>
            </a:lvl1pPr>
          </a:lstStyle>
          <a:p>
            <a:pPr>
              <a:defRPr/>
            </a:pPr>
            <a:fld id="{DBEBFD7F-C62C-4AE0-B58D-B09F18E020CA}" type="slidenum">
              <a:rPr lang="en-US"/>
              <a:pPr>
                <a:defRPr/>
              </a:pPr>
              <a:t>‹#›</a:t>
            </a:fld>
            <a:endParaRPr lang="en-US"/>
          </a:p>
        </p:txBody>
      </p:sp>
    </p:spTree>
    <p:extLst>
      <p:ext uri="{BB962C8B-B14F-4D97-AF65-F5344CB8AC3E}">
        <p14:creationId xmlns:p14="http://schemas.microsoft.com/office/powerpoint/2010/main" val="80913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en-US"/>
          </a:p>
        </p:txBody>
      </p:sp>
      <p:sp>
        <p:nvSpPr>
          <p:cNvPr id="4" name="フッター プレースホルダ 4"/>
          <p:cNvSpPr>
            <a:spLocks noGrp="1"/>
          </p:cNvSpPr>
          <p:nvPr>
            <p:ph type="ftr" sz="quarter" idx="11"/>
          </p:nvPr>
        </p:nvSpPr>
        <p:spPr/>
        <p:txBody>
          <a:bodyPr/>
          <a:lstStyle>
            <a:lvl1pPr>
              <a:defRPr/>
            </a:lvl1pPr>
          </a:lstStyle>
          <a:p>
            <a:pPr>
              <a:defRPr/>
            </a:pPr>
            <a:endParaRPr lang="en-US"/>
          </a:p>
        </p:txBody>
      </p:sp>
      <p:sp>
        <p:nvSpPr>
          <p:cNvPr id="5" name="スライド番号プレースホルダ 5"/>
          <p:cNvSpPr>
            <a:spLocks noGrp="1"/>
          </p:cNvSpPr>
          <p:nvPr>
            <p:ph type="sldNum" sz="quarter" idx="12"/>
          </p:nvPr>
        </p:nvSpPr>
        <p:spPr/>
        <p:txBody>
          <a:bodyPr/>
          <a:lstStyle>
            <a:lvl1pPr>
              <a:defRPr/>
            </a:lvl1pPr>
          </a:lstStyle>
          <a:p>
            <a:pPr>
              <a:defRPr/>
            </a:pPr>
            <a:fld id="{1C5A1990-FAD9-4CB9-8159-FFF3C24D2CDE}" type="slidenum">
              <a:rPr lang="en-US"/>
              <a:pPr>
                <a:defRPr/>
              </a:pPr>
              <a:t>‹#›</a:t>
            </a:fld>
            <a:endParaRPr lang="en-US"/>
          </a:p>
        </p:txBody>
      </p:sp>
    </p:spTree>
    <p:extLst>
      <p:ext uri="{BB962C8B-B14F-4D97-AF65-F5344CB8AC3E}">
        <p14:creationId xmlns:p14="http://schemas.microsoft.com/office/powerpoint/2010/main" val="248928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en-US"/>
          </a:p>
        </p:txBody>
      </p:sp>
      <p:sp>
        <p:nvSpPr>
          <p:cNvPr id="3" name="フッター プレースホルダ 4"/>
          <p:cNvSpPr>
            <a:spLocks noGrp="1"/>
          </p:cNvSpPr>
          <p:nvPr>
            <p:ph type="ftr" sz="quarter" idx="11"/>
          </p:nvPr>
        </p:nvSpPr>
        <p:spPr/>
        <p:txBody>
          <a:bodyPr/>
          <a:lstStyle>
            <a:lvl1pPr>
              <a:defRPr/>
            </a:lvl1pPr>
          </a:lstStyle>
          <a:p>
            <a:pPr>
              <a:defRPr/>
            </a:pPr>
            <a:endParaRPr lang="en-US"/>
          </a:p>
        </p:txBody>
      </p:sp>
      <p:sp>
        <p:nvSpPr>
          <p:cNvPr id="4" name="スライド番号プレースホルダ 5"/>
          <p:cNvSpPr>
            <a:spLocks noGrp="1"/>
          </p:cNvSpPr>
          <p:nvPr>
            <p:ph type="sldNum" sz="quarter" idx="12"/>
          </p:nvPr>
        </p:nvSpPr>
        <p:spPr/>
        <p:txBody>
          <a:bodyPr/>
          <a:lstStyle>
            <a:lvl1pPr>
              <a:defRPr/>
            </a:lvl1pPr>
          </a:lstStyle>
          <a:p>
            <a:pPr>
              <a:defRPr/>
            </a:pPr>
            <a:fld id="{B6AC137D-70CD-4B7D-9E70-C52E30C125B3}" type="slidenum">
              <a:rPr lang="en-US"/>
              <a:pPr>
                <a:defRPr/>
              </a:pPr>
              <a:t>‹#›</a:t>
            </a:fld>
            <a:endParaRPr lang="en-US"/>
          </a:p>
        </p:txBody>
      </p:sp>
    </p:spTree>
    <p:extLst>
      <p:ext uri="{BB962C8B-B14F-4D97-AF65-F5344CB8AC3E}">
        <p14:creationId xmlns:p14="http://schemas.microsoft.com/office/powerpoint/2010/main" val="3796956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4" y="300987"/>
            <a:ext cx="3316456" cy="1280945"/>
          </a:xfrm>
        </p:spPr>
        <p:txBody>
          <a:bodyPr/>
          <a:lstStyle>
            <a:lvl1pPr algn="l">
              <a:defRPr sz="2200" b="1"/>
            </a:lvl1pPr>
          </a:lstStyle>
          <a:p>
            <a:r>
              <a:rPr lang="ja-JP" altLang="en-US"/>
              <a:t>マスター タイトルの書式設定</a:t>
            </a:r>
          </a:p>
        </p:txBody>
      </p:sp>
      <p:sp>
        <p:nvSpPr>
          <p:cNvPr id="3" name="コンテンツ プレースホルダ 2"/>
          <p:cNvSpPr>
            <a:spLocks noGrp="1"/>
          </p:cNvSpPr>
          <p:nvPr>
            <p:ph idx="1"/>
          </p:nvPr>
        </p:nvSpPr>
        <p:spPr>
          <a:xfrm>
            <a:off x="3941248" y="300991"/>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4034" y="1581936"/>
            <a:ext cx="3316456" cy="5171028"/>
          </a:xfrm>
        </p:spPr>
        <p:txBody>
          <a:bodyPr/>
          <a:lstStyle>
            <a:lvl1pPr marL="0" indent="0">
              <a:buNone/>
              <a:defRPr sz="1500"/>
            </a:lvl1pPr>
            <a:lvl2pPr marL="503816" indent="0">
              <a:buNone/>
              <a:defRPr sz="1300"/>
            </a:lvl2pPr>
            <a:lvl3pPr marL="1007630" indent="0">
              <a:buNone/>
              <a:defRPr sz="1100"/>
            </a:lvl3pPr>
            <a:lvl4pPr marL="1511445" indent="0">
              <a:buNone/>
              <a:defRPr sz="1000"/>
            </a:lvl4pPr>
            <a:lvl5pPr marL="2015259" indent="0">
              <a:buNone/>
              <a:defRPr sz="1000"/>
            </a:lvl5pPr>
            <a:lvl6pPr marL="2519074" indent="0">
              <a:buNone/>
              <a:defRPr sz="1000"/>
            </a:lvl6pPr>
            <a:lvl7pPr marL="3022888" indent="0">
              <a:buNone/>
              <a:defRPr sz="1000"/>
            </a:lvl7pPr>
            <a:lvl8pPr marL="3526703" indent="0">
              <a:buNone/>
              <a:defRPr sz="1000"/>
            </a:lvl8pPr>
            <a:lvl9pPr marL="4030518"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p>
        </p:txBody>
      </p:sp>
      <p:sp>
        <p:nvSpPr>
          <p:cNvPr id="7" name="スライド番号プレースホルダ 5"/>
          <p:cNvSpPr>
            <a:spLocks noGrp="1"/>
          </p:cNvSpPr>
          <p:nvPr>
            <p:ph type="sldNum" sz="quarter" idx="12"/>
          </p:nvPr>
        </p:nvSpPr>
        <p:spPr/>
        <p:txBody>
          <a:bodyPr/>
          <a:lstStyle>
            <a:lvl1pPr>
              <a:defRPr/>
            </a:lvl1pPr>
          </a:lstStyle>
          <a:p>
            <a:pPr>
              <a:defRPr/>
            </a:pPr>
            <a:fld id="{C79C1D54-C33A-4FAA-89B9-0FE0D24DAFEB}" type="slidenum">
              <a:rPr lang="en-US"/>
              <a:pPr>
                <a:defRPr/>
              </a:pPr>
              <a:t>‹#›</a:t>
            </a:fld>
            <a:endParaRPr lang="en-US"/>
          </a:p>
        </p:txBody>
      </p:sp>
    </p:spTree>
    <p:extLst>
      <p:ext uri="{BB962C8B-B14F-4D97-AF65-F5344CB8AC3E}">
        <p14:creationId xmlns:p14="http://schemas.microsoft.com/office/powerpoint/2010/main" val="310701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a:t>マスター タイトルの書式設定</a:t>
            </a:r>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816" indent="0">
              <a:buNone/>
              <a:defRPr sz="3100"/>
            </a:lvl2pPr>
            <a:lvl3pPr marL="1007630" indent="0">
              <a:buNone/>
              <a:defRPr sz="2600"/>
            </a:lvl3pPr>
            <a:lvl4pPr marL="1511445" indent="0">
              <a:buNone/>
              <a:defRPr sz="2200"/>
            </a:lvl4pPr>
            <a:lvl5pPr marL="2015259" indent="0">
              <a:buNone/>
              <a:defRPr sz="2200"/>
            </a:lvl5pPr>
            <a:lvl6pPr marL="2519074" indent="0">
              <a:buNone/>
              <a:defRPr sz="2200"/>
            </a:lvl6pPr>
            <a:lvl7pPr marL="3022888" indent="0">
              <a:buNone/>
              <a:defRPr sz="2200"/>
            </a:lvl7pPr>
            <a:lvl8pPr marL="3526703" indent="0">
              <a:buNone/>
              <a:defRPr sz="2200"/>
            </a:lvl8pPr>
            <a:lvl9pPr marL="4030518" indent="0">
              <a:buNone/>
              <a:defRPr sz="2200"/>
            </a:lvl9pPr>
          </a:lstStyle>
          <a:p>
            <a:pPr lvl="0"/>
            <a:r>
              <a:rPr lang="ja-JP" altLang="en-US" noProof="0"/>
              <a:t>アイコンをクリックして図を追加</a:t>
            </a:r>
            <a:endParaRPr lang="ja-JP" altLang="en-US" noProof="0" dirty="0"/>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816" indent="0">
              <a:buNone/>
              <a:defRPr sz="1300"/>
            </a:lvl2pPr>
            <a:lvl3pPr marL="1007630" indent="0">
              <a:buNone/>
              <a:defRPr sz="1100"/>
            </a:lvl3pPr>
            <a:lvl4pPr marL="1511445" indent="0">
              <a:buNone/>
              <a:defRPr sz="1000"/>
            </a:lvl4pPr>
            <a:lvl5pPr marL="2015259" indent="0">
              <a:buNone/>
              <a:defRPr sz="1000"/>
            </a:lvl5pPr>
            <a:lvl6pPr marL="2519074" indent="0">
              <a:buNone/>
              <a:defRPr sz="1000"/>
            </a:lvl6pPr>
            <a:lvl7pPr marL="3022888" indent="0">
              <a:buNone/>
              <a:defRPr sz="1000"/>
            </a:lvl7pPr>
            <a:lvl8pPr marL="3526703" indent="0">
              <a:buNone/>
              <a:defRPr sz="1000"/>
            </a:lvl8pPr>
            <a:lvl9pPr marL="4030518"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p>
        </p:txBody>
      </p:sp>
      <p:sp>
        <p:nvSpPr>
          <p:cNvPr id="7" name="スライド番号プレースホルダ 5"/>
          <p:cNvSpPr>
            <a:spLocks noGrp="1"/>
          </p:cNvSpPr>
          <p:nvPr>
            <p:ph type="sldNum" sz="quarter" idx="12"/>
          </p:nvPr>
        </p:nvSpPr>
        <p:spPr/>
        <p:txBody>
          <a:bodyPr/>
          <a:lstStyle>
            <a:lvl1pPr>
              <a:defRPr/>
            </a:lvl1pPr>
          </a:lstStyle>
          <a:p>
            <a:pPr>
              <a:defRPr/>
            </a:pPr>
            <a:fld id="{9D175006-B749-4314-8F3B-0D17811F6ABE}" type="slidenum">
              <a:rPr lang="en-US"/>
              <a:pPr>
                <a:defRPr/>
              </a:pPr>
              <a:t>‹#›</a:t>
            </a:fld>
            <a:endParaRPr lang="en-US"/>
          </a:p>
        </p:txBody>
      </p:sp>
    </p:spTree>
    <p:extLst>
      <p:ext uri="{BB962C8B-B14F-4D97-AF65-F5344CB8AC3E}">
        <p14:creationId xmlns:p14="http://schemas.microsoft.com/office/powerpoint/2010/main" val="104637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458" name="タイトル プレースホルダ 1"/>
          <p:cNvSpPr>
            <a:spLocks noGrp="1"/>
          </p:cNvSpPr>
          <p:nvPr>
            <p:ph type="title"/>
          </p:nvPr>
        </p:nvSpPr>
        <p:spPr bwMode="auto">
          <a:xfrm>
            <a:off x="503239" y="79376"/>
            <a:ext cx="9026525" cy="842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0761" tIns="50382" rIns="100761" bIns="50382" numCol="1" anchor="b" anchorCtr="0" compatLnSpc="1">
            <a:prstTxWarp prst="textNoShape">
              <a:avLst/>
            </a:prstTxWarp>
          </a:bodyPr>
          <a:lstStyle/>
          <a:p>
            <a:pPr lvl="0"/>
            <a:br>
              <a:rPr lang="en-US" altLang="ja-JP"/>
            </a:br>
            <a:r>
              <a:rPr lang="ja-JP" altLang="en-US"/>
              <a:t>マスタ タイトルの書式設定</a:t>
            </a:r>
          </a:p>
        </p:txBody>
      </p:sp>
      <p:sp>
        <p:nvSpPr>
          <p:cNvPr id="19459" name="テキスト プレースホルダ 2"/>
          <p:cNvSpPr>
            <a:spLocks noGrp="1"/>
          </p:cNvSpPr>
          <p:nvPr>
            <p:ph type="body" idx="1"/>
          </p:nvPr>
        </p:nvSpPr>
        <p:spPr bwMode="auto">
          <a:xfrm>
            <a:off x="503238" y="1103313"/>
            <a:ext cx="9074150" cy="172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0761" tIns="50382" rIns="100761" bIns="50382" numCol="1" anchor="t" anchorCtr="0" compatLnSpc="1">
            <a:prstTxWarp prst="textNoShape">
              <a:avLst/>
            </a:prstTxWarp>
          </a:bodyPr>
          <a:lstStyle/>
          <a:p>
            <a:pPr lvl="0"/>
            <a:r>
              <a:rPr lang="ja-JP" altLang="en-US"/>
              <a:t>マスタ テキストの書式設定</a:t>
            </a:r>
            <a:endParaRPr lang="en-US" altLang="ja-JP"/>
          </a:p>
          <a:p>
            <a:pPr lvl="1"/>
            <a:r>
              <a:rPr lang="ja-JP" altLang="en-US"/>
              <a:t>第</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1731963" y="7242176"/>
            <a:ext cx="1123950" cy="244475"/>
          </a:xfrm>
          <a:prstGeom prst="rect">
            <a:avLst/>
          </a:prstGeom>
        </p:spPr>
        <p:txBody>
          <a:bodyPr vert="horz" lIns="100761" tIns="50382" rIns="100761" bIns="50382" rtlCol="0" anchor="ctr"/>
          <a:lstStyle>
            <a:lvl1pPr algn="l" defTabSz="445949" fontAlgn="auto">
              <a:spcBef>
                <a:spcPts val="0"/>
              </a:spcBef>
              <a:spcAft>
                <a:spcPts val="0"/>
              </a:spcAft>
              <a:defRPr sz="1300">
                <a:solidFill>
                  <a:schemeClr val="tx1">
                    <a:tint val="75000"/>
                  </a:schemeClr>
                </a:solidFill>
                <a:latin typeface="+mn-lt"/>
                <a:ea typeface="+mn-ea"/>
              </a:defRPr>
            </a:lvl1pPr>
          </a:lstStyle>
          <a:p>
            <a:pPr>
              <a:defRPr/>
            </a:pPr>
            <a:endParaRPr lang="en-US"/>
          </a:p>
        </p:txBody>
      </p:sp>
      <p:sp>
        <p:nvSpPr>
          <p:cNvPr id="5" name="フッター プレースホルダ 4"/>
          <p:cNvSpPr>
            <a:spLocks noGrp="1"/>
          </p:cNvSpPr>
          <p:nvPr>
            <p:ph type="ftr" sz="quarter" idx="3"/>
          </p:nvPr>
        </p:nvSpPr>
        <p:spPr>
          <a:xfrm>
            <a:off x="2992437" y="7242176"/>
            <a:ext cx="3192463" cy="244475"/>
          </a:xfrm>
          <a:prstGeom prst="rect">
            <a:avLst/>
          </a:prstGeom>
        </p:spPr>
        <p:txBody>
          <a:bodyPr vert="horz" lIns="100761" tIns="50382" rIns="100761" bIns="50382" rtlCol="0" anchor="ctr"/>
          <a:lstStyle>
            <a:lvl1pPr algn="ctr" defTabSz="445949" fontAlgn="auto">
              <a:spcBef>
                <a:spcPts val="0"/>
              </a:spcBef>
              <a:spcAft>
                <a:spcPts val="0"/>
              </a:spcAft>
              <a:defRPr sz="1300">
                <a:solidFill>
                  <a:schemeClr val="tx1">
                    <a:tint val="75000"/>
                  </a:schemeClr>
                </a:solidFill>
                <a:latin typeface="+mn-lt"/>
                <a:ea typeface="+mn-ea"/>
              </a:defRPr>
            </a:lvl1pPr>
          </a:lstStyle>
          <a:p>
            <a:pPr>
              <a:defRPr/>
            </a:pPr>
            <a:endParaRPr lang="en-US"/>
          </a:p>
        </p:txBody>
      </p:sp>
      <p:sp>
        <p:nvSpPr>
          <p:cNvPr id="6" name="スライド番号プレースホルダ 5"/>
          <p:cNvSpPr>
            <a:spLocks noGrp="1"/>
          </p:cNvSpPr>
          <p:nvPr>
            <p:ph type="sldNum" sz="quarter" idx="4"/>
          </p:nvPr>
        </p:nvSpPr>
        <p:spPr>
          <a:xfrm>
            <a:off x="9056687" y="7245350"/>
            <a:ext cx="944563" cy="241300"/>
          </a:xfrm>
          <a:prstGeom prst="rect">
            <a:avLst/>
          </a:prstGeom>
        </p:spPr>
        <p:txBody>
          <a:bodyPr vert="horz" lIns="100761" tIns="50382" rIns="100761" bIns="50382" rtlCol="0" anchor="ctr"/>
          <a:lstStyle>
            <a:lvl1pPr algn="r" defTabSz="445949" fontAlgn="auto">
              <a:spcBef>
                <a:spcPts val="0"/>
              </a:spcBef>
              <a:spcAft>
                <a:spcPts val="0"/>
              </a:spcAft>
              <a:defRPr sz="1300">
                <a:solidFill>
                  <a:schemeClr val="tx1">
                    <a:tint val="75000"/>
                  </a:schemeClr>
                </a:solidFill>
                <a:latin typeface="+mn-lt"/>
                <a:ea typeface="+mn-ea"/>
              </a:defRPr>
            </a:lvl1pPr>
          </a:lstStyle>
          <a:p>
            <a:pPr>
              <a:defRPr/>
            </a:pPr>
            <a:fld id="{A44DADBE-69A1-4178-B168-3D9F453E5797}" type="slidenum">
              <a:rPr lang="en-US"/>
              <a:pPr>
                <a:defRPr/>
              </a:pPr>
              <a:t>‹#›</a:t>
            </a:fld>
            <a:endParaRPr lang="en-US"/>
          </a:p>
        </p:txBody>
      </p:sp>
      <p:sp>
        <p:nvSpPr>
          <p:cNvPr id="12" name="正方形/長方形 11"/>
          <p:cNvSpPr/>
          <p:nvPr/>
        </p:nvSpPr>
        <p:spPr>
          <a:xfrm>
            <a:off x="1574800" y="7165975"/>
            <a:ext cx="8505825"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61" tIns="50382" rIns="100761" bIns="50382" anchor="ctr"/>
          <a:lstStyle/>
          <a:p>
            <a:pPr algn="ctr" defTabSz="445949" fontAlgn="auto">
              <a:spcBef>
                <a:spcPts val="0"/>
              </a:spcBef>
              <a:spcAft>
                <a:spcPts val="0"/>
              </a:spcAft>
              <a:defRPr/>
            </a:pPr>
            <a:endParaRPr lang="ja-JP" altLang="en-US"/>
          </a:p>
        </p:txBody>
      </p:sp>
      <p:pic>
        <p:nvPicPr>
          <p:cNvPr id="19464" name="Picture 2" descr="C:\Documents and Settings\Koichiro\My Documents\201_atamista\300_情報発信\名刺\logo_04.jpg"/>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173038" y="7196139"/>
            <a:ext cx="1106488" cy="284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正方形/長方形 13"/>
          <p:cNvSpPr/>
          <p:nvPr/>
        </p:nvSpPr>
        <p:spPr>
          <a:xfrm rot="10800000">
            <a:off x="1" y="950914"/>
            <a:ext cx="9529763"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61" tIns="50382" rIns="100761" bIns="50382" anchor="ctr"/>
          <a:lstStyle/>
          <a:p>
            <a:pPr algn="ctr" defTabSz="445949" fontAlgn="auto">
              <a:spcBef>
                <a:spcPts val="0"/>
              </a:spcBef>
              <a:spcAft>
                <a:spcPts val="0"/>
              </a:spcAft>
              <a:defRPr/>
            </a:pPr>
            <a:endParaRPr lang="ja-JP" altLang="en-US"/>
          </a:p>
        </p:txBody>
      </p:sp>
      <p:sp>
        <p:nvSpPr>
          <p:cNvPr id="19466" name="Text Box 10"/>
          <p:cNvSpPr txBox="1">
            <a:spLocks noChangeArrowheads="1"/>
          </p:cNvSpPr>
          <p:nvPr/>
        </p:nvSpPr>
        <p:spPr bwMode="auto">
          <a:xfrm>
            <a:off x="6694489" y="7245350"/>
            <a:ext cx="2282825"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0761" tIns="50382" rIns="100761" bIns="50382">
            <a:spAutoFit/>
          </a:bodyPr>
          <a:lstStyle>
            <a:lvl1pPr eaLnBrk="0">
              <a:defRPr>
                <a:solidFill>
                  <a:schemeClr val="tx1"/>
                </a:solidFill>
                <a:latin typeface="Arial" charset="0"/>
                <a:ea typeface="ＭＳ Ｐゴシック" charset="-128"/>
              </a:defRPr>
            </a:lvl1pPr>
            <a:lvl2pPr marL="742950" indent="-285750" eaLnBrk="0">
              <a:defRPr>
                <a:solidFill>
                  <a:schemeClr val="tx1"/>
                </a:solidFill>
                <a:latin typeface="Arial" charset="0"/>
                <a:ea typeface="ＭＳ Ｐゴシック" charset="-128"/>
              </a:defRPr>
            </a:lvl2pPr>
            <a:lvl3pPr marL="1143000" indent="-228600" eaLnBrk="0">
              <a:defRPr>
                <a:solidFill>
                  <a:schemeClr val="tx1"/>
                </a:solidFill>
                <a:latin typeface="Arial" charset="0"/>
                <a:ea typeface="ＭＳ Ｐゴシック" charset="-128"/>
              </a:defRPr>
            </a:lvl3pPr>
            <a:lvl4pPr marL="1600200" indent="-228600" eaLnBrk="0">
              <a:defRPr>
                <a:solidFill>
                  <a:schemeClr val="tx1"/>
                </a:solidFill>
                <a:latin typeface="Arial" charset="0"/>
                <a:ea typeface="ＭＳ Ｐゴシック" charset="-128"/>
              </a:defRPr>
            </a:lvl4pPr>
            <a:lvl5pPr marL="2057400" indent="-228600" eaLnBrk="0">
              <a:defRPr>
                <a:solidFill>
                  <a:schemeClr val="tx1"/>
                </a:solidFill>
                <a:latin typeface="Arial" charset="0"/>
                <a:ea typeface="ＭＳ Ｐゴシック" charset="-128"/>
              </a:defRPr>
            </a:lvl5pPr>
            <a:lvl6pPr marL="25146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6pPr>
            <a:lvl7pPr marL="29718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7pPr>
            <a:lvl8pPr marL="34290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8pPr>
            <a:lvl9pPr marL="38862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9pPr>
          </a:lstStyle>
          <a:p>
            <a:pPr algn="r" eaLnBrk="1">
              <a:defRPr/>
            </a:pPr>
            <a:r>
              <a:rPr lang="en-US" altLang="ja-JP" sz="900" dirty="0">
                <a:solidFill>
                  <a:srgbClr val="7F7F7F"/>
                </a:solidFill>
                <a:latin typeface="Calibri" pitchFamily="34" charset="0"/>
              </a:rPr>
              <a:t>© Copyright NPO </a:t>
            </a:r>
            <a:r>
              <a:rPr lang="en-US" altLang="ja-JP" sz="900" dirty="0" err="1">
                <a:solidFill>
                  <a:srgbClr val="7F7F7F"/>
                </a:solidFill>
                <a:latin typeface="Calibri" pitchFamily="34" charset="0"/>
              </a:rPr>
              <a:t>atamista</a:t>
            </a:r>
            <a:r>
              <a:rPr lang="en-US" altLang="ja-JP" sz="900" dirty="0">
                <a:solidFill>
                  <a:srgbClr val="7F7F7F"/>
                </a:solidFill>
                <a:latin typeface="Calibri" pitchFamily="34" charset="0"/>
              </a:rPr>
              <a:t>  2020</a:t>
            </a:r>
          </a:p>
        </p:txBody>
      </p:sp>
    </p:spTree>
  </p:cSld>
  <p:clrMap bg1="lt1" tx1="dk1" bg2="lt2" tx2="dk2" accent1="accent1" accent2="accent2" accent3="accent3" accent4="accent4" accent5="accent5" accent6="accent6" hlink="hlink" folHlink="folHlink"/>
  <p:sldLayoutIdLst>
    <p:sldLayoutId id="2147486107" r:id="rId1"/>
    <p:sldLayoutId id="2147485970" r:id="rId2"/>
    <p:sldLayoutId id="2147485971" r:id="rId3"/>
    <p:sldLayoutId id="2147485972" r:id="rId4"/>
    <p:sldLayoutId id="2147485973" r:id="rId5"/>
    <p:sldLayoutId id="2147485974" r:id="rId6"/>
    <p:sldLayoutId id="2147485975" r:id="rId7"/>
    <p:sldLayoutId id="2147485976" r:id="rId8"/>
    <p:sldLayoutId id="2147485977" r:id="rId9"/>
    <p:sldLayoutId id="2147485978" r:id="rId10"/>
    <p:sldLayoutId id="2147485979" r:id="rId11"/>
  </p:sldLayoutIdLst>
  <p:txStyles>
    <p:titleStyle>
      <a:lvl1pPr algn="l" rtl="0" eaLnBrk="0" fontAlgn="base" hangingPunct="0">
        <a:spcBef>
          <a:spcPct val="0"/>
        </a:spcBef>
        <a:spcAft>
          <a:spcPct val="0"/>
        </a:spcAft>
        <a:defRPr kumimoji="1" sz="2400" b="1" kern="1200">
          <a:solidFill>
            <a:srgbClr val="F79646"/>
          </a:solidFill>
          <a:latin typeface="Arial" pitchFamily="34" charset="0"/>
          <a:ea typeface="+mj-ea"/>
          <a:cs typeface="Arial" pitchFamily="34" charset="0"/>
        </a:defRPr>
      </a:lvl1pPr>
      <a:lvl2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2pPr>
      <a:lvl3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3pPr>
      <a:lvl4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4pPr>
      <a:lvl5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5pPr>
      <a:lvl6pPr marL="503816"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630"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445"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259"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192068" indent="-192068" algn="l" rtl="0" eaLnBrk="0" fontAlgn="base" hangingPunct="0">
        <a:spcBef>
          <a:spcPct val="20000"/>
        </a:spcBef>
        <a:spcAft>
          <a:spcPct val="0"/>
        </a:spcAft>
        <a:buClr>
          <a:srgbClr val="F79646"/>
        </a:buClr>
        <a:buSzPct val="100000"/>
        <a:buFont typeface="Wingdings" pitchFamily="2" charset="2"/>
        <a:buChar char=""/>
        <a:defRPr kumimoji="1" kern="1200">
          <a:solidFill>
            <a:schemeClr val="tx1"/>
          </a:solidFill>
          <a:latin typeface="Arial" pitchFamily="34" charset="0"/>
          <a:ea typeface="+mn-ea"/>
          <a:cs typeface="Arial" pitchFamily="34" charset="0"/>
        </a:defRPr>
      </a:lvl1pPr>
      <a:lvl2pPr marL="495249" indent="-212703" algn="l" rtl="0" eaLnBrk="0" fontAlgn="base" hangingPunct="0">
        <a:spcBef>
          <a:spcPct val="20000"/>
        </a:spcBef>
        <a:spcAft>
          <a:spcPct val="0"/>
        </a:spcAft>
        <a:buClr>
          <a:srgbClr val="F79646"/>
        </a:buClr>
        <a:buSzPct val="100000"/>
        <a:buFont typeface="ＭＳ ゴシック" pitchFamily="49" charset="-128"/>
        <a:buChar char="-"/>
        <a:defRPr kumimoji="1" lang="ja-JP" altLang="en-US" kern="1200" dirty="0">
          <a:solidFill>
            <a:schemeClr val="tx1"/>
          </a:solidFill>
          <a:latin typeface="Arial" pitchFamily="34" charset="0"/>
          <a:ea typeface="+mn-ea"/>
          <a:cs typeface="Arial" pitchFamily="34" charset="0"/>
        </a:defRPr>
      </a:lvl2pPr>
      <a:lvl3pPr marL="785732" indent="-150797" algn="l" rtl="0" eaLnBrk="0" fontAlgn="base" hangingPunct="0">
        <a:spcBef>
          <a:spcPct val="20000"/>
        </a:spcBef>
        <a:spcAft>
          <a:spcPct val="0"/>
        </a:spcAft>
        <a:buClr>
          <a:srgbClr val="F79646"/>
        </a:buClr>
        <a:buSzPct val="100000"/>
        <a:buFont typeface="Wingdings" pitchFamily="2" charset="2"/>
        <a:buChar char=""/>
        <a:defRPr kumimoji="1" sz="1500" kern="1200">
          <a:solidFill>
            <a:schemeClr val="tx1"/>
          </a:solidFill>
          <a:latin typeface="Arial" pitchFamily="34" charset="0"/>
          <a:ea typeface="+mn-ea"/>
          <a:cs typeface="Arial" pitchFamily="34" charset="0"/>
        </a:defRPr>
      </a:lvl3pPr>
      <a:lvl4pPr marL="1088913" indent="-157147" algn="l" rtl="0" eaLnBrk="0" fontAlgn="base" hangingPunct="0">
        <a:spcBef>
          <a:spcPct val="20000"/>
        </a:spcBef>
        <a:spcAft>
          <a:spcPct val="0"/>
        </a:spcAft>
        <a:buClr>
          <a:srgbClr val="F79646"/>
        </a:buClr>
        <a:buSzPct val="70000"/>
        <a:buFont typeface="Arial" charset="0"/>
        <a:buChar char="-"/>
        <a:defRPr kumimoji="1" sz="1300" kern="1200">
          <a:solidFill>
            <a:schemeClr val="tx1"/>
          </a:solidFill>
          <a:latin typeface="Arial" pitchFamily="34" charset="0"/>
          <a:ea typeface="+mn-ea"/>
          <a:cs typeface="Arial" pitchFamily="34" charset="0"/>
        </a:defRPr>
      </a:lvl4pPr>
      <a:lvl5pPr marL="1476222" indent="-138098" algn="l" rtl="0" eaLnBrk="0" fontAlgn="base" hangingPunct="0">
        <a:spcBef>
          <a:spcPct val="20000"/>
        </a:spcBef>
        <a:spcAft>
          <a:spcPct val="0"/>
        </a:spcAft>
        <a:buClr>
          <a:srgbClr val="F79646"/>
        </a:buClr>
        <a:buFont typeface="Wingdings" pitchFamily="2" charset="2"/>
        <a:buChar char=""/>
        <a:defRPr kumimoji="1" sz="1500" kern="1200">
          <a:solidFill>
            <a:schemeClr val="tx1"/>
          </a:solidFill>
          <a:latin typeface="Arial" pitchFamily="34" charset="0"/>
          <a:ea typeface="+mn-ea"/>
          <a:cs typeface="Arial" pitchFamily="34" charset="0"/>
        </a:defRPr>
      </a:lvl5pPr>
      <a:lvl6pPr marL="2770982"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4797"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8612"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2426"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630" rtl="0" eaLnBrk="1" latinLnBrk="0" hangingPunct="1">
        <a:defRPr kumimoji="1" sz="2000" kern="1200">
          <a:solidFill>
            <a:schemeClr val="tx1"/>
          </a:solidFill>
          <a:latin typeface="+mn-lt"/>
          <a:ea typeface="+mn-ea"/>
          <a:cs typeface="+mn-cs"/>
        </a:defRPr>
      </a:lvl1pPr>
      <a:lvl2pPr marL="503816" algn="l" defTabSz="1007630" rtl="0" eaLnBrk="1" latinLnBrk="0" hangingPunct="1">
        <a:defRPr kumimoji="1" sz="2000" kern="1200">
          <a:solidFill>
            <a:schemeClr val="tx1"/>
          </a:solidFill>
          <a:latin typeface="+mn-lt"/>
          <a:ea typeface="+mn-ea"/>
          <a:cs typeface="+mn-cs"/>
        </a:defRPr>
      </a:lvl2pPr>
      <a:lvl3pPr marL="1007630" algn="l" defTabSz="1007630" rtl="0" eaLnBrk="1" latinLnBrk="0" hangingPunct="1">
        <a:defRPr kumimoji="1" sz="2000" kern="1200">
          <a:solidFill>
            <a:schemeClr val="tx1"/>
          </a:solidFill>
          <a:latin typeface="+mn-lt"/>
          <a:ea typeface="+mn-ea"/>
          <a:cs typeface="+mn-cs"/>
        </a:defRPr>
      </a:lvl3pPr>
      <a:lvl4pPr marL="1511445" algn="l" defTabSz="1007630" rtl="0" eaLnBrk="1" latinLnBrk="0" hangingPunct="1">
        <a:defRPr kumimoji="1" sz="2000" kern="1200">
          <a:solidFill>
            <a:schemeClr val="tx1"/>
          </a:solidFill>
          <a:latin typeface="+mn-lt"/>
          <a:ea typeface="+mn-ea"/>
          <a:cs typeface="+mn-cs"/>
        </a:defRPr>
      </a:lvl4pPr>
      <a:lvl5pPr marL="2015259" algn="l" defTabSz="1007630" rtl="0" eaLnBrk="1" latinLnBrk="0" hangingPunct="1">
        <a:defRPr kumimoji="1" sz="2000" kern="1200">
          <a:solidFill>
            <a:schemeClr val="tx1"/>
          </a:solidFill>
          <a:latin typeface="+mn-lt"/>
          <a:ea typeface="+mn-ea"/>
          <a:cs typeface="+mn-cs"/>
        </a:defRPr>
      </a:lvl5pPr>
      <a:lvl6pPr marL="2519074" algn="l" defTabSz="1007630" rtl="0" eaLnBrk="1" latinLnBrk="0" hangingPunct="1">
        <a:defRPr kumimoji="1" sz="2000" kern="1200">
          <a:solidFill>
            <a:schemeClr val="tx1"/>
          </a:solidFill>
          <a:latin typeface="+mn-lt"/>
          <a:ea typeface="+mn-ea"/>
          <a:cs typeface="+mn-cs"/>
        </a:defRPr>
      </a:lvl6pPr>
      <a:lvl7pPr marL="3022888" algn="l" defTabSz="1007630" rtl="0" eaLnBrk="1" latinLnBrk="0" hangingPunct="1">
        <a:defRPr kumimoji="1" sz="2000" kern="1200">
          <a:solidFill>
            <a:schemeClr val="tx1"/>
          </a:solidFill>
          <a:latin typeface="+mn-lt"/>
          <a:ea typeface="+mn-ea"/>
          <a:cs typeface="+mn-cs"/>
        </a:defRPr>
      </a:lvl7pPr>
      <a:lvl8pPr marL="3526703" algn="l" defTabSz="1007630" rtl="0" eaLnBrk="1" latinLnBrk="0" hangingPunct="1">
        <a:defRPr kumimoji="1" sz="2000" kern="1200">
          <a:solidFill>
            <a:schemeClr val="tx1"/>
          </a:solidFill>
          <a:latin typeface="+mn-lt"/>
          <a:ea typeface="+mn-ea"/>
          <a:cs typeface="+mn-cs"/>
        </a:defRPr>
      </a:lvl8pPr>
      <a:lvl9pPr marL="4030518" algn="l" defTabSz="100763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20482" name="Picture 2" descr="C:\Documents and Settings\Koichiro\My Documents\My Dropbox\100_PublicRelations\302_名刺\atamista_logo_black.jpg"/>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19063" y="7192964"/>
            <a:ext cx="1189038"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3" name="タイトル プレースホルダ 1"/>
          <p:cNvSpPr>
            <a:spLocks noGrp="1"/>
          </p:cNvSpPr>
          <p:nvPr>
            <p:ph type="title"/>
          </p:nvPr>
        </p:nvSpPr>
        <p:spPr bwMode="auto">
          <a:xfrm>
            <a:off x="503239" y="79376"/>
            <a:ext cx="90265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0750" tIns="50377" rIns="100750" bIns="50377" numCol="1" anchor="b" anchorCtr="0" compatLnSpc="1">
            <a:prstTxWarp prst="textNoShape">
              <a:avLst/>
            </a:prstTxWarp>
          </a:bodyPr>
          <a:lstStyle/>
          <a:p>
            <a:pPr lvl="0"/>
            <a:r>
              <a:rPr lang="ja-JP" altLang="en-US"/>
              <a:t>マスタ タイトルの書式設定</a:t>
            </a:r>
          </a:p>
        </p:txBody>
      </p:sp>
      <p:sp>
        <p:nvSpPr>
          <p:cNvPr id="20484" name="テキスト プレースホルダ 2"/>
          <p:cNvSpPr>
            <a:spLocks noGrp="1"/>
          </p:cNvSpPr>
          <p:nvPr>
            <p:ph type="body" idx="1"/>
          </p:nvPr>
        </p:nvSpPr>
        <p:spPr bwMode="auto">
          <a:xfrm>
            <a:off x="503238" y="944564"/>
            <a:ext cx="9074150" cy="572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0750" tIns="50377" rIns="100750" bIns="50377" numCol="1" anchor="t" anchorCtr="0" compatLnSpc="1">
            <a:prstTxWarp prst="textNoShape">
              <a:avLst/>
            </a:prstTxWarp>
          </a:bodyPr>
          <a:lstStyle/>
          <a:p>
            <a:pPr lvl="0"/>
            <a:r>
              <a:rPr lang="ja-JP" altLang="en-US"/>
              <a:t>マスキストの書式設定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1731963" y="7242176"/>
            <a:ext cx="1123950" cy="244475"/>
          </a:xfrm>
          <a:prstGeom prst="rect">
            <a:avLst/>
          </a:prstGeom>
        </p:spPr>
        <p:txBody>
          <a:bodyPr vert="horz" lIns="100750" tIns="50377" rIns="100750" bIns="50377" rtlCol="0" anchor="ctr"/>
          <a:lstStyle>
            <a:lvl1pPr algn="l" defTabSz="445949" fontAlgn="auto">
              <a:spcBef>
                <a:spcPts val="0"/>
              </a:spcBef>
              <a:spcAft>
                <a:spcPts val="0"/>
              </a:spcAft>
              <a:defRPr sz="1300">
                <a:solidFill>
                  <a:schemeClr val="bg1">
                    <a:lumMod val="85000"/>
                  </a:schemeClr>
                </a:solidFill>
                <a:latin typeface="+mn-lt"/>
                <a:ea typeface="+mn-ea"/>
              </a:defRPr>
            </a:lvl1pPr>
          </a:lstStyle>
          <a:p>
            <a:pPr>
              <a:defRPr/>
            </a:pPr>
            <a:fld id="{8A9FB60F-64A1-4266-AEBB-C11ED51D5ECA}" type="datetimeFigureOut">
              <a:rPr lang="ja-JP" altLang="en-US"/>
              <a:pPr>
                <a:defRPr/>
              </a:pPr>
              <a:t>2020/5/23</a:t>
            </a:fld>
            <a:endParaRPr lang="ja-JP" altLang="en-US"/>
          </a:p>
        </p:txBody>
      </p:sp>
      <p:sp>
        <p:nvSpPr>
          <p:cNvPr id="5" name="フッター プレースホルダ 4"/>
          <p:cNvSpPr>
            <a:spLocks noGrp="1"/>
          </p:cNvSpPr>
          <p:nvPr>
            <p:ph type="ftr" sz="quarter" idx="3"/>
          </p:nvPr>
        </p:nvSpPr>
        <p:spPr>
          <a:xfrm>
            <a:off x="2992437" y="7242176"/>
            <a:ext cx="3192463" cy="244475"/>
          </a:xfrm>
          <a:prstGeom prst="rect">
            <a:avLst/>
          </a:prstGeom>
        </p:spPr>
        <p:txBody>
          <a:bodyPr vert="horz" lIns="100750" tIns="50377" rIns="100750" bIns="50377" rtlCol="0" anchor="ctr"/>
          <a:lstStyle>
            <a:lvl1pPr algn="ctr" defTabSz="445949" fontAlgn="auto">
              <a:spcBef>
                <a:spcPts val="0"/>
              </a:spcBef>
              <a:spcAft>
                <a:spcPts val="0"/>
              </a:spcAft>
              <a:defRPr sz="1300">
                <a:solidFill>
                  <a:schemeClr val="bg1">
                    <a:lumMod val="8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9056687" y="7245350"/>
            <a:ext cx="944563" cy="241300"/>
          </a:xfrm>
          <a:prstGeom prst="rect">
            <a:avLst/>
          </a:prstGeom>
        </p:spPr>
        <p:txBody>
          <a:bodyPr vert="horz" lIns="100750" tIns="50377" rIns="100750" bIns="50377" rtlCol="0" anchor="ctr"/>
          <a:lstStyle>
            <a:lvl1pPr algn="r" defTabSz="445949" fontAlgn="auto">
              <a:spcBef>
                <a:spcPts val="0"/>
              </a:spcBef>
              <a:spcAft>
                <a:spcPts val="0"/>
              </a:spcAft>
              <a:defRPr sz="1300">
                <a:solidFill>
                  <a:schemeClr val="bg1">
                    <a:lumMod val="85000"/>
                  </a:schemeClr>
                </a:solidFill>
                <a:latin typeface="+mn-lt"/>
                <a:ea typeface="+mn-ea"/>
              </a:defRPr>
            </a:lvl1pPr>
          </a:lstStyle>
          <a:p>
            <a:pPr>
              <a:defRPr/>
            </a:pPr>
            <a:fld id="{E7322E48-CFEF-46C0-8396-E2CFE67FDD36}" type="slidenum">
              <a:rPr lang="ja-JP" altLang="en-US"/>
              <a:pPr>
                <a:defRPr/>
              </a:pPr>
              <a:t>‹#›</a:t>
            </a:fld>
            <a:endParaRPr lang="ja-JP" altLang="en-US"/>
          </a:p>
        </p:txBody>
      </p:sp>
      <p:sp>
        <p:nvSpPr>
          <p:cNvPr id="12" name="正方形/長方形 11"/>
          <p:cNvSpPr/>
          <p:nvPr/>
        </p:nvSpPr>
        <p:spPr>
          <a:xfrm>
            <a:off x="1574800" y="7165975"/>
            <a:ext cx="8505825"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50" tIns="50377" rIns="100750" bIns="50377" anchor="ctr"/>
          <a:lstStyle/>
          <a:p>
            <a:pPr algn="ctr" defTabSz="445949" fontAlgn="auto">
              <a:spcBef>
                <a:spcPts val="0"/>
              </a:spcBef>
              <a:spcAft>
                <a:spcPts val="0"/>
              </a:spcAft>
              <a:defRPr/>
            </a:pPr>
            <a:endParaRPr lang="ja-JP" altLang="en-US"/>
          </a:p>
        </p:txBody>
      </p:sp>
      <p:sp>
        <p:nvSpPr>
          <p:cNvPr id="14" name="正方形/長方形 13"/>
          <p:cNvSpPr/>
          <p:nvPr/>
        </p:nvSpPr>
        <p:spPr>
          <a:xfrm rot="10800000">
            <a:off x="1" y="815976"/>
            <a:ext cx="9529763"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50" tIns="50377" rIns="100750" bIns="50377" anchor="ctr"/>
          <a:lstStyle/>
          <a:p>
            <a:pPr algn="ctr" defTabSz="445949" fontAlgn="auto">
              <a:spcBef>
                <a:spcPts val="0"/>
              </a:spcBef>
              <a:spcAft>
                <a:spcPts val="0"/>
              </a:spcAft>
              <a:defRPr/>
            </a:pPr>
            <a:endParaRPr lang="ja-JP" altLang="en-US"/>
          </a:p>
        </p:txBody>
      </p:sp>
      <p:sp>
        <p:nvSpPr>
          <p:cNvPr id="20490" name="Text Box 10"/>
          <p:cNvSpPr txBox="1">
            <a:spLocks noChangeArrowheads="1"/>
          </p:cNvSpPr>
          <p:nvPr/>
        </p:nvSpPr>
        <p:spPr bwMode="auto">
          <a:xfrm>
            <a:off x="6694489" y="7245350"/>
            <a:ext cx="2282825"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0750" tIns="50377" rIns="100750" bIns="50377">
            <a:spAutoFit/>
          </a:bodyPr>
          <a:lstStyle>
            <a:lvl1pPr eaLnBrk="0">
              <a:defRPr>
                <a:solidFill>
                  <a:schemeClr val="tx1"/>
                </a:solidFill>
                <a:latin typeface="Arial" charset="0"/>
                <a:ea typeface="ＭＳ Ｐゴシック" charset="-128"/>
              </a:defRPr>
            </a:lvl1pPr>
            <a:lvl2pPr marL="742950" indent="-285750" eaLnBrk="0">
              <a:defRPr>
                <a:solidFill>
                  <a:schemeClr val="tx1"/>
                </a:solidFill>
                <a:latin typeface="Arial" charset="0"/>
                <a:ea typeface="ＭＳ Ｐゴシック" charset="-128"/>
              </a:defRPr>
            </a:lvl2pPr>
            <a:lvl3pPr marL="1143000" indent="-228600" eaLnBrk="0">
              <a:defRPr>
                <a:solidFill>
                  <a:schemeClr val="tx1"/>
                </a:solidFill>
                <a:latin typeface="Arial" charset="0"/>
                <a:ea typeface="ＭＳ Ｐゴシック" charset="-128"/>
              </a:defRPr>
            </a:lvl3pPr>
            <a:lvl4pPr marL="1600200" indent="-228600" eaLnBrk="0">
              <a:defRPr>
                <a:solidFill>
                  <a:schemeClr val="tx1"/>
                </a:solidFill>
                <a:latin typeface="Arial" charset="0"/>
                <a:ea typeface="ＭＳ Ｐゴシック" charset="-128"/>
              </a:defRPr>
            </a:lvl4pPr>
            <a:lvl5pPr marL="2057400" indent="-228600" eaLnBrk="0">
              <a:defRPr>
                <a:solidFill>
                  <a:schemeClr val="tx1"/>
                </a:solidFill>
                <a:latin typeface="Arial" charset="0"/>
                <a:ea typeface="ＭＳ Ｐゴシック" charset="-128"/>
              </a:defRPr>
            </a:lvl5pPr>
            <a:lvl6pPr marL="25146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6pPr>
            <a:lvl7pPr marL="29718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7pPr>
            <a:lvl8pPr marL="34290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8pPr>
            <a:lvl9pPr marL="38862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9pPr>
          </a:lstStyle>
          <a:p>
            <a:pPr algn="r" eaLnBrk="1">
              <a:defRPr/>
            </a:pPr>
            <a:r>
              <a:rPr lang="en-US" altLang="ja-JP" sz="900" dirty="0">
                <a:solidFill>
                  <a:srgbClr val="D9D9D9"/>
                </a:solidFill>
                <a:latin typeface="Calibri" pitchFamily="34" charset="0"/>
              </a:rPr>
              <a:t>© Copyright NPO </a:t>
            </a:r>
            <a:r>
              <a:rPr lang="en-US" altLang="ja-JP" sz="900" dirty="0" err="1">
                <a:solidFill>
                  <a:srgbClr val="D9D9D9"/>
                </a:solidFill>
                <a:latin typeface="Calibri" pitchFamily="34" charset="0"/>
              </a:rPr>
              <a:t>atamista</a:t>
            </a:r>
            <a:r>
              <a:rPr lang="en-US" altLang="ja-JP" sz="900" dirty="0">
                <a:solidFill>
                  <a:srgbClr val="D9D9D9"/>
                </a:solidFill>
                <a:latin typeface="Calibri" pitchFamily="34" charset="0"/>
              </a:rPr>
              <a:t>  2013</a:t>
            </a:r>
          </a:p>
        </p:txBody>
      </p:sp>
    </p:spTree>
  </p:cSld>
  <p:clrMap bg1="lt1" tx1="dk1" bg2="lt2" tx2="dk2" accent1="accent1" accent2="accent2" accent3="accent3" accent4="accent4" accent5="accent5" accent6="accent6" hlink="hlink" folHlink="folHlink"/>
  <p:sldLayoutIdLst>
    <p:sldLayoutId id="2147486109"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 id="2147485990" r:id="rId10"/>
    <p:sldLayoutId id="2147485991" r:id="rId11"/>
  </p:sldLayoutIdLst>
  <p:txStyles>
    <p:titleStyle>
      <a:lvl1pPr algn="l" rtl="0" eaLnBrk="0" fontAlgn="base" hangingPunct="0">
        <a:spcBef>
          <a:spcPct val="0"/>
        </a:spcBef>
        <a:spcAft>
          <a:spcPct val="0"/>
        </a:spcAft>
        <a:defRPr kumimoji="1" sz="2200" kern="1200">
          <a:solidFill>
            <a:schemeClr val="bg1"/>
          </a:solidFill>
          <a:latin typeface="+mj-lt"/>
          <a:ea typeface="+mj-ea"/>
          <a:cs typeface="+mj-cs"/>
        </a:defRPr>
      </a:lvl1pPr>
      <a:lvl2pPr algn="l" rtl="0" eaLnBrk="0" fontAlgn="base" hangingPunct="0">
        <a:spcBef>
          <a:spcPct val="0"/>
        </a:spcBef>
        <a:spcAft>
          <a:spcPct val="0"/>
        </a:spcAft>
        <a:defRPr kumimoji="1" sz="2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2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2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2200">
          <a:solidFill>
            <a:schemeClr val="bg1"/>
          </a:solidFill>
          <a:latin typeface="Calibri" pitchFamily="34" charset="0"/>
          <a:ea typeface="ＭＳ Ｐゴシック" charset="-128"/>
        </a:defRPr>
      </a:lvl5pPr>
      <a:lvl6pPr marL="503763"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525"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289"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050"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377786" indent="-377786" algn="l" rtl="0" eaLnBrk="0" fontAlgn="base" hangingPunct="0">
        <a:spcBef>
          <a:spcPct val="20000"/>
        </a:spcBef>
        <a:spcAft>
          <a:spcPct val="0"/>
        </a:spcAft>
        <a:buClr>
          <a:srgbClr val="F79646"/>
        </a:buClr>
        <a:buSzPct val="70000"/>
        <a:buFont typeface="Wingdings" pitchFamily="2" charset="2"/>
        <a:buChar char="n"/>
        <a:defRPr kumimoji="1" kern="1200">
          <a:solidFill>
            <a:schemeClr val="bg1"/>
          </a:solidFill>
          <a:latin typeface="+mn-lt"/>
          <a:ea typeface="+mn-ea"/>
          <a:cs typeface="+mn-cs"/>
        </a:defRPr>
      </a:lvl1pPr>
      <a:lvl2pPr marL="817478" indent="-314292" algn="l" rtl="0" eaLnBrk="0" fontAlgn="base" hangingPunct="0">
        <a:spcBef>
          <a:spcPct val="20000"/>
        </a:spcBef>
        <a:spcAft>
          <a:spcPct val="0"/>
        </a:spcAft>
        <a:buClr>
          <a:srgbClr val="F79646"/>
        </a:buClr>
        <a:buSzPct val="60000"/>
        <a:buFont typeface="Wingdings" pitchFamily="2" charset="2"/>
        <a:buChar char="l"/>
        <a:defRPr kumimoji="1" lang="ja-JP" altLang="en-US" kern="1200" dirty="0">
          <a:solidFill>
            <a:schemeClr val="bg1"/>
          </a:solidFill>
          <a:latin typeface="+mn-lt"/>
          <a:ea typeface="+mn-ea"/>
          <a:cs typeface="+mn-cs"/>
        </a:defRPr>
      </a:lvl2pPr>
      <a:lvl3pPr marL="1258757" indent="-250799" algn="l" rtl="0" eaLnBrk="0" fontAlgn="base" hangingPunct="0">
        <a:spcBef>
          <a:spcPct val="20000"/>
        </a:spcBef>
        <a:spcAft>
          <a:spcPct val="0"/>
        </a:spcAft>
        <a:buClr>
          <a:srgbClr val="F79646"/>
        </a:buClr>
        <a:buSzPct val="50000"/>
        <a:buFont typeface="Wingdings" pitchFamily="2" charset="2"/>
        <a:buChar char="n"/>
        <a:defRPr kumimoji="1" lang="ja-JP" altLang="en-US" kern="1200" dirty="0">
          <a:solidFill>
            <a:schemeClr val="bg1"/>
          </a:solidFill>
          <a:latin typeface="+mn-lt"/>
          <a:ea typeface="+mn-ea"/>
          <a:cs typeface="+mn-cs"/>
        </a:defRPr>
      </a:lvl3pPr>
      <a:lvl4pPr marL="1761943" indent="-250799" algn="l" rtl="0" eaLnBrk="0" fontAlgn="base" hangingPunct="0">
        <a:spcBef>
          <a:spcPct val="20000"/>
        </a:spcBef>
        <a:spcAft>
          <a:spcPct val="0"/>
        </a:spcAft>
        <a:buClr>
          <a:srgbClr val="F79646"/>
        </a:buClr>
        <a:buFont typeface="Arial" charset="0"/>
        <a:buChar char="–"/>
        <a:defRPr kumimoji="1" sz="1500" kern="1200">
          <a:solidFill>
            <a:schemeClr val="bg1"/>
          </a:solidFill>
          <a:latin typeface="+mn-lt"/>
          <a:ea typeface="+mn-ea"/>
          <a:cs typeface="+mn-cs"/>
        </a:defRPr>
      </a:lvl4pPr>
      <a:lvl5pPr marL="2266715" indent="-250799" algn="l" rtl="0" eaLnBrk="0" fontAlgn="base" hangingPunct="0">
        <a:spcBef>
          <a:spcPct val="20000"/>
        </a:spcBef>
        <a:spcAft>
          <a:spcPct val="0"/>
        </a:spcAft>
        <a:buClr>
          <a:srgbClr val="F79646"/>
        </a:buClr>
        <a:buFont typeface="Arial" charset="0"/>
        <a:buChar char="»"/>
        <a:defRPr kumimoji="1" sz="1500" kern="1200">
          <a:solidFill>
            <a:schemeClr val="bg1"/>
          </a:solidFill>
          <a:latin typeface="+mn-lt"/>
          <a:ea typeface="+mn-ea"/>
          <a:cs typeface="+mn-cs"/>
        </a:defRPr>
      </a:lvl5pPr>
      <a:lvl6pPr marL="2770695"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4457"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8220"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1982"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525" rtl="0" eaLnBrk="1" latinLnBrk="0" hangingPunct="1">
        <a:defRPr kumimoji="1" sz="2000" kern="1200">
          <a:solidFill>
            <a:schemeClr val="tx1"/>
          </a:solidFill>
          <a:latin typeface="+mn-lt"/>
          <a:ea typeface="+mn-ea"/>
          <a:cs typeface="+mn-cs"/>
        </a:defRPr>
      </a:lvl1pPr>
      <a:lvl2pPr marL="503763" algn="l" defTabSz="1007525" rtl="0" eaLnBrk="1" latinLnBrk="0" hangingPunct="1">
        <a:defRPr kumimoji="1" sz="2000" kern="1200">
          <a:solidFill>
            <a:schemeClr val="tx1"/>
          </a:solidFill>
          <a:latin typeface="+mn-lt"/>
          <a:ea typeface="+mn-ea"/>
          <a:cs typeface="+mn-cs"/>
        </a:defRPr>
      </a:lvl2pPr>
      <a:lvl3pPr marL="1007525" algn="l" defTabSz="1007525" rtl="0" eaLnBrk="1" latinLnBrk="0" hangingPunct="1">
        <a:defRPr kumimoji="1" sz="2000" kern="1200">
          <a:solidFill>
            <a:schemeClr val="tx1"/>
          </a:solidFill>
          <a:latin typeface="+mn-lt"/>
          <a:ea typeface="+mn-ea"/>
          <a:cs typeface="+mn-cs"/>
        </a:defRPr>
      </a:lvl3pPr>
      <a:lvl4pPr marL="1511289" algn="l" defTabSz="1007525" rtl="0" eaLnBrk="1" latinLnBrk="0" hangingPunct="1">
        <a:defRPr kumimoji="1" sz="2000" kern="1200">
          <a:solidFill>
            <a:schemeClr val="tx1"/>
          </a:solidFill>
          <a:latin typeface="+mn-lt"/>
          <a:ea typeface="+mn-ea"/>
          <a:cs typeface="+mn-cs"/>
        </a:defRPr>
      </a:lvl4pPr>
      <a:lvl5pPr marL="2015050" algn="l" defTabSz="1007525" rtl="0" eaLnBrk="1" latinLnBrk="0" hangingPunct="1">
        <a:defRPr kumimoji="1" sz="2000" kern="1200">
          <a:solidFill>
            <a:schemeClr val="tx1"/>
          </a:solidFill>
          <a:latin typeface="+mn-lt"/>
          <a:ea typeface="+mn-ea"/>
          <a:cs typeface="+mn-cs"/>
        </a:defRPr>
      </a:lvl5pPr>
      <a:lvl6pPr marL="2518813" algn="l" defTabSz="1007525" rtl="0" eaLnBrk="1" latinLnBrk="0" hangingPunct="1">
        <a:defRPr kumimoji="1" sz="2000" kern="1200">
          <a:solidFill>
            <a:schemeClr val="tx1"/>
          </a:solidFill>
          <a:latin typeface="+mn-lt"/>
          <a:ea typeface="+mn-ea"/>
          <a:cs typeface="+mn-cs"/>
        </a:defRPr>
      </a:lvl6pPr>
      <a:lvl7pPr marL="3022575" algn="l" defTabSz="1007525" rtl="0" eaLnBrk="1" latinLnBrk="0" hangingPunct="1">
        <a:defRPr kumimoji="1" sz="2000" kern="1200">
          <a:solidFill>
            <a:schemeClr val="tx1"/>
          </a:solidFill>
          <a:latin typeface="+mn-lt"/>
          <a:ea typeface="+mn-ea"/>
          <a:cs typeface="+mn-cs"/>
        </a:defRPr>
      </a:lvl7pPr>
      <a:lvl8pPr marL="3526337" algn="l" defTabSz="1007525" rtl="0" eaLnBrk="1" latinLnBrk="0" hangingPunct="1">
        <a:defRPr kumimoji="1" sz="2000" kern="1200">
          <a:solidFill>
            <a:schemeClr val="tx1"/>
          </a:solidFill>
          <a:latin typeface="+mn-lt"/>
          <a:ea typeface="+mn-ea"/>
          <a:cs typeface="+mn-cs"/>
        </a:defRPr>
      </a:lvl8pPr>
      <a:lvl9pPr marL="4030100" algn="l" defTabSz="1007525" rtl="0" eaLnBrk="1" latinLnBrk="0" hangingPunct="1">
        <a:defRPr kumimoji="1"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530" name="タイトル プレースホルダ 1"/>
          <p:cNvSpPr>
            <a:spLocks noGrp="1"/>
          </p:cNvSpPr>
          <p:nvPr>
            <p:ph type="title"/>
          </p:nvPr>
        </p:nvSpPr>
        <p:spPr bwMode="auto">
          <a:xfrm>
            <a:off x="503239" y="79376"/>
            <a:ext cx="90265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0783" tIns="50392" rIns="100783" bIns="50392" numCol="1" anchor="b" anchorCtr="0" compatLnSpc="1">
            <a:prstTxWarp prst="textNoShape">
              <a:avLst/>
            </a:prstTxWarp>
          </a:bodyPr>
          <a:lstStyle/>
          <a:p>
            <a:pPr lvl="0"/>
            <a:r>
              <a:rPr lang="ja-JP" altLang="en-US"/>
              <a:t>マスタ タイトルの書式設定</a:t>
            </a:r>
          </a:p>
        </p:txBody>
      </p:sp>
      <p:sp>
        <p:nvSpPr>
          <p:cNvPr id="22531" name="テキスト プレースホルダ 2"/>
          <p:cNvSpPr>
            <a:spLocks noGrp="1"/>
          </p:cNvSpPr>
          <p:nvPr>
            <p:ph type="body" idx="1"/>
          </p:nvPr>
        </p:nvSpPr>
        <p:spPr bwMode="auto">
          <a:xfrm>
            <a:off x="503238" y="944564"/>
            <a:ext cx="9074150" cy="172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0783" tIns="50392" rIns="100783" bIns="50392" numCol="1" anchor="t" anchorCtr="0" compatLnSpc="1">
            <a:prstTxWarp prst="textNoShape">
              <a:avLst/>
            </a:prstTxWarp>
          </a:bodyPr>
          <a:lstStyle/>
          <a:p>
            <a:pPr lvl="0"/>
            <a:r>
              <a:rPr lang="ja-JP" altLang="en-US"/>
              <a:t>マスタ テキストの書式設定</a:t>
            </a:r>
            <a:endParaRPr lang="en-US" altLang="ja-JP"/>
          </a:p>
          <a:p>
            <a:pPr lvl="1"/>
            <a:r>
              <a:rPr lang="ja-JP" altLang="en-US"/>
              <a:t>第</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1731963" y="7242176"/>
            <a:ext cx="1123950" cy="244475"/>
          </a:xfrm>
          <a:prstGeom prst="rect">
            <a:avLst/>
          </a:prstGeom>
        </p:spPr>
        <p:txBody>
          <a:bodyPr vert="horz" lIns="100783" tIns="50392" rIns="100783" bIns="50392" rtlCol="0" anchor="ctr"/>
          <a:lstStyle>
            <a:lvl1pPr algn="l" defTabSz="914305" fontAlgn="auto" hangingPunct="1">
              <a:lnSpc>
                <a:spcPct val="100000"/>
              </a:lnSpc>
              <a:spcBef>
                <a:spcPts val="0"/>
              </a:spcBef>
              <a:spcAft>
                <a:spcPts val="0"/>
              </a:spcAft>
              <a:buClrTx/>
              <a:buSzTx/>
              <a:buFontTx/>
              <a:buNone/>
              <a:defRPr kumimoji="1" sz="1300">
                <a:solidFill>
                  <a:prstClr val="black">
                    <a:tint val="75000"/>
                  </a:prstClr>
                </a:solidFill>
                <a:latin typeface="+mn-lt"/>
                <a:ea typeface="+mn-ea"/>
              </a:defRPr>
            </a:lvl1pPr>
          </a:lstStyle>
          <a:p>
            <a:pPr>
              <a:defRPr/>
            </a:pPr>
            <a:fld id="{2A96E82A-CA43-46BE-9CDA-E03D13074167}" type="datetime1">
              <a:rPr lang="ja-JP" altLang="en-US"/>
              <a:pPr>
                <a:defRPr/>
              </a:pPr>
              <a:t>2020/5/23</a:t>
            </a:fld>
            <a:endParaRPr lang="ja-JP" altLang="en-US"/>
          </a:p>
        </p:txBody>
      </p:sp>
      <p:sp>
        <p:nvSpPr>
          <p:cNvPr id="5" name="フッター プレースホルダ 4"/>
          <p:cNvSpPr>
            <a:spLocks noGrp="1"/>
          </p:cNvSpPr>
          <p:nvPr>
            <p:ph type="ftr" sz="quarter" idx="3"/>
          </p:nvPr>
        </p:nvSpPr>
        <p:spPr>
          <a:xfrm>
            <a:off x="2992437" y="7242176"/>
            <a:ext cx="3192463" cy="244475"/>
          </a:xfrm>
          <a:prstGeom prst="rect">
            <a:avLst/>
          </a:prstGeom>
        </p:spPr>
        <p:txBody>
          <a:bodyPr vert="horz" lIns="100783" tIns="50392" rIns="100783" bIns="50392" rtlCol="0" anchor="ctr"/>
          <a:lstStyle>
            <a:lvl1pPr algn="ctr" defTabSz="914305" fontAlgn="auto" hangingPunct="1">
              <a:lnSpc>
                <a:spcPct val="100000"/>
              </a:lnSpc>
              <a:spcBef>
                <a:spcPts val="0"/>
              </a:spcBef>
              <a:spcAft>
                <a:spcPts val="0"/>
              </a:spcAft>
              <a:buClrTx/>
              <a:buSzTx/>
              <a:buFontTx/>
              <a:buNone/>
              <a:defRPr kumimoji="1" sz="13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9056687" y="7245350"/>
            <a:ext cx="944563" cy="241300"/>
          </a:xfrm>
          <a:prstGeom prst="rect">
            <a:avLst/>
          </a:prstGeom>
        </p:spPr>
        <p:txBody>
          <a:bodyPr vert="horz" lIns="100783" tIns="50392" rIns="100783" bIns="50392" rtlCol="0" anchor="ctr"/>
          <a:lstStyle>
            <a:lvl1pPr algn="r" defTabSz="914305" fontAlgn="auto" hangingPunct="1">
              <a:lnSpc>
                <a:spcPct val="100000"/>
              </a:lnSpc>
              <a:spcBef>
                <a:spcPts val="0"/>
              </a:spcBef>
              <a:spcAft>
                <a:spcPts val="0"/>
              </a:spcAft>
              <a:buClrTx/>
              <a:buSzTx/>
              <a:buFontTx/>
              <a:buNone/>
              <a:defRPr kumimoji="1" sz="1300">
                <a:solidFill>
                  <a:prstClr val="black">
                    <a:tint val="75000"/>
                  </a:prstClr>
                </a:solidFill>
                <a:latin typeface="+mn-lt"/>
                <a:ea typeface="+mn-ea"/>
              </a:defRPr>
            </a:lvl1pPr>
          </a:lstStyle>
          <a:p>
            <a:pPr>
              <a:defRPr/>
            </a:pPr>
            <a:fld id="{7D4CE57C-BF02-4905-9CB9-A54FD9F9020D}" type="slidenum">
              <a:rPr lang="ja-JP" altLang="en-US"/>
              <a:pPr>
                <a:defRPr/>
              </a:pPr>
              <a:t>‹#›</a:t>
            </a:fld>
            <a:endParaRPr lang="ja-JP" altLang="en-US"/>
          </a:p>
        </p:txBody>
      </p:sp>
      <p:sp>
        <p:nvSpPr>
          <p:cNvPr id="12" name="正方形/長方形 11"/>
          <p:cNvSpPr/>
          <p:nvPr/>
        </p:nvSpPr>
        <p:spPr>
          <a:xfrm>
            <a:off x="1574800" y="7165975"/>
            <a:ext cx="8505825"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4" name="正方形/長方形 13"/>
          <p:cNvSpPr/>
          <p:nvPr/>
        </p:nvSpPr>
        <p:spPr>
          <a:xfrm rot="10800000">
            <a:off x="1" y="815976"/>
            <a:ext cx="9529763" cy="50800"/>
          </a:xfrm>
          <a:prstGeom prst="rect">
            <a:avLst/>
          </a:prstGeom>
          <a:gradFill flip="none" rotWithShape="1">
            <a:gsLst>
              <a:gs pos="0">
                <a:schemeClr val="accent6">
                  <a:lumMod val="75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2057" name="Text Box 10"/>
          <p:cNvSpPr txBox="1">
            <a:spLocks noChangeArrowheads="1"/>
          </p:cNvSpPr>
          <p:nvPr/>
        </p:nvSpPr>
        <p:spPr bwMode="auto">
          <a:xfrm>
            <a:off x="6694489" y="7245350"/>
            <a:ext cx="2282825" cy="2402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0783" tIns="50392" rIns="100783" bIns="50392">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defTabSz="914305" eaLnBrk="1" hangingPunct="1">
              <a:lnSpc>
                <a:spcPct val="100000"/>
              </a:lnSpc>
              <a:buClrTx/>
              <a:buSzTx/>
              <a:buFontTx/>
              <a:buNone/>
              <a:defRPr/>
            </a:pPr>
            <a:r>
              <a:rPr lang="en-US" altLang="ja-JP" sz="900" dirty="0">
                <a:solidFill>
                  <a:srgbClr val="7F7F7F"/>
                </a:solidFill>
                <a:latin typeface="Calibri" pitchFamily="34" charset="0"/>
              </a:rPr>
              <a:t>© Copyright </a:t>
            </a:r>
            <a:r>
              <a:rPr lang="ja-JP" altLang="en-US" sz="900" dirty="0">
                <a:solidFill>
                  <a:srgbClr val="7F7F7F"/>
                </a:solidFill>
                <a:latin typeface="Calibri" pitchFamily="34" charset="0"/>
              </a:rPr>
              <a:t>熱海温泉玉手箱</a:t>
            </a:r>
            <a:r>
              <a:rPr lang="en-US" altLang="ja-JP" sz="900" dirty="0">
                <a:solidFill>
                  <a:srgbClr val="7F7F7F"/>
                </a:solidFill>
                <a:latin typeface="Calibri" pitchFamily="34" charset="0"/>
              </a:rPr>
              <a:t>  2013</a:t>
            </a:r>
          </a:p>
        </p:txBody>
      </p:sp>
      <p:pic>
        <p:nvPicPr>
          <p:cNvPr id="22538" name="Picture 2" descr="C:\Users\Koichiro\Dropbox\210_オンたま\900_オンたま_format_logo_template\オンたまロゴ\2011awオンたまロゴ03.png"/>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19062" y="6715125"/>
            <a:ext cx="844550" cy="844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121" r:id="rId1"/>
    <p:sldLayoutId id="2147486122" r:id="rId2"/>
    <p:sldLayoutId id="2147486123" r:id="rId3"/>
    <p:sldLayoutId id="2147486124" r:id="rId4"/>
    <p:sldLayoutId id="2147486125" r:id="rId5"/>
    <p:sldLayoutId id="2147486126" r:id="rId6"/>
    <p:sldLayoutId id="2147486127" r:id="rId7"/>
    <p:sldLayoutId id="2147486128" r:id="rId8"/>
    <p:sldLayoutId id="2147486129" r:id="rId9"/>
    <p:sldLayoutId id="2147486130" r:id="rId10"/>
    <p:sldLayoutId id="2147486131" r:id="rId11"/>
  </p:sldLayoutIdLst>
  <p:hf hdr="0" ftr="0" dt="0"/>
  <p:txStyles>
    <p:titleStyle>
      <a:lvl1pPr algn="l" rtl="0" eaLnBrk="0" fontAlgn="base" hangingPunct="0">
        <a:spcBef>
          <a:spcPct val="0"/>
        </a:spcBef>
        <a:spcAft>
          <a:spcPct val="0"/>
        </a:spcAft>
        <a:defRPr kumimoji="1" sz="2200" b="1" kern="1200">
          <a:solidFill>
            <a:srgbClr val="1E1C11"/>
          </a:solidFill>
          <a:latin typeface="+mj-lt"/>
          <a:ea typeface="+mj-ea"/>
          <a:cs typeface="+mj-cs"/>
        </a:defRPr>
      </a:lvl1pPr>
      <a:lvl2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2pPr>
      <a:lvl3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3pPr>
      <a:lvl4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4pPr>
      <a:lvl5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5pPr>
      <a:lvl6pPr marL="503920"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838"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758"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677"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377786" indent="-377786" algn="l" rtl="0" eaLnBrk="0" fontAlgn="base" hangingPunct="0">
        <a:spcBef>
          <a:spcPct val="20000"/>
        </a:spcBef>
        <a:spcAft>
          <a:spcPct val="0"/>
        </a:spcAft>
        <a:buClr>
          <a:srgbClr val="F79646"/>
        </a:buClr>
        <a:buSzPct val="70000"/>
        <a:buFont typeface="Wingdings" pitchFamily="2" charset="2"/>
        <a:buChar char="n"/>
        <a:defRPr kumimoji="1" b="1" kern="1200">
          <a:solidFill>
            <a:srgbClr val="1E1C11"/>
          </a:solidFill>
          <a:latin typeface="+mn-lt"/>
          <a:ea typeface="+mn-ea"/>
          <a:cs typeface="+mn-cs"/>
        </a:defRPr>
      </a:lvl1pPr>
      <a:lvl2pPr marL="817478" indent="-314292" algn="l" rtl="0" eaLnBrk="0" fontAlgn="base" hangingPunct="0">
        <a:spcBef>
          <a:spcPct val="20000"/>
        </a:spcBef>
        <a:spcAft>
          <a:spcPct val="0"/>
        </a:spcAft>
        <a:buClr>
          <a:srgbClr val="F79646"/>
        </a:buClr>
        <a:buSzPct val="70000"/>
        <a:buFont typeface="Wingdings" pitchFamily="2" charset="2"/>
        <a:buChar char="l"/>
        <a:defRPr kumimoji="1" lang="ja-JP" altLang="en-US" b="1" kern="1200" dirty="0">
          <a:solidFill>
            <a:srgbClr val="1E1C11"/>
          </a:solidFill>
          <a:latin typeface="+mn-lt"/>
          <a:ea typeface="+mn-ea"/>
          <a:cs typeface="+mn-cs"/>
        </a:defRPr>
      </a:lvl2pPr>
      <a:lvl3pPr marL="1258757" indent="-250799" algn="l" rtl="0" eaLnBrk="0" fontAlgn="base" hangingPunct="0">
        <a:spcBef>
          <a:spcPct val="20000"/>
        </a:spcBef>
        <a:spcAft>
          <a:spcPct val="0"/>
        </a:spcAft>
        <a:buClr>
          <a:srgbClr val="F79646"/>
        </a:buClr>
        <a:buSzPct val="50000"/>
        <a:buFont typeface="Wingdings" pitchFamily="2" charset="2"/>
        <a:buChar char="n"/>
        <a:defRPr kumimoji="1" b="1" kern="1200">
          <a:solidFill>
            <a:srgbClr val="1E1C11"/>
          </a:solidFill>
          <a:latin typeface="+mn-lt"/>
          <a:ea typeface="+mn-ea"/>
          <a:cs typeface="+mn-cs"/>
        </a:defRPr>
      </a:lvl3pPr>
      <a:lvl4pPr marL="1763530" indent="-250799" algn="l" rtl="0" eaLnBrk="0" fontAlgn="base" hangingPunct="0">
        <a:spcBef>
          <a:spcPct val="20000"/>
        </a:spcBef>
        <a:spcAft>
          <a:spcPct val="0"/>
        </a:spcAft>
        <a:buClr>
          <a:srgbClr val="F79646"/>
        </a:buClr>
        <a:buFont typeface="Arial" charset="0"/>
        <a:buChar char="–"/>
        <a:defRPr kumimoji="1" sz="1500" b="1" kern="1200">
          <a:solidFill>
            <a:srgbClr val="1E1C11"/>
          </a:solidFill>
          <a:latin typeface="+mn-lt"/>
          <a:ea typeface="+mn-ea"/>
          <a:cs typeface="+mn-cs"/>
        </a:defRPr>
      </a:lvl4pPr>
      <a:lvl5pPr marL="2266715" indent="-250799" algn="l" rtl="0" eaLnBrk="0" fontAlgn="base" hangingPunct="0">
        <a:spcBef>
          <a:spcPct val="20000"/>
        </a:spcBef>
        <a:spcAft>
          <a:spcPct val="0"/>
        </a:spcAft>
        <a:buClr>
          <a:srgbClr val="F79646"/>
        </a:buClr>
        <a:buFont typeface="Arial" charset="0"/>
        <a:buChar char="»"/>
        <a:defRPr kumimoji="1" sz="1500" b="1" kern="1200">
          <a:solidFill>
            <a:srgbClr val="1E1C11"/>
          </a:solidFill>
          <a:latin typeface="+mn-lt"/>
          <a:ea typeface="+mn-ea"/>
          <a:cs typeface="+mn-cs"/>
        </a:defRPr>
      </a:lvl5pPr>
      <a:lvl6pPr marL="2771557"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5476"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9395"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3314"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838" rtl="0" eaLnBrk="1" latinLnBrk="0" hangingPunct="1">
        <a:defRPr kumimoji="1" sz="2000" kern="1200">
          <a:solidFill>
            <a:schemeClr val="tx1"/>
          </a:solidFill>
          <a:latin typeface="+mn-lt"/>
          <a:ea typeface="+mn-ea"/>
          <a:cs typeface="+mn-cs"/>
        </a:defRPr>
      </a:lvl1pPr>
      <a:lvl2pPr marL="503920" algn="l" defTabSz="1007838" rtl="0" eaLnBrk="1" latinLnBrk="0" hangingPunct="1">
        <a:defRPr kumimoji="1" sz="2000" kern="1200">
          <a:solidFill>
            <a:schemeClr val="tx1"/>
          </a:solidFill>
          <a:latin typeface="+mn-lt"/>
          <a:ea typeface="+mn-ea"/>
          <a:cs typeface="+mn-cs"/>
        </a:defRPr>
      </a:lvl2pPr>
      <a:lvl3pPr marL="1007838" algn="l" defTabSz="1007838" rtl="0" eaLnBrk="1" latinLnBrk="0" hangingPunct="1">
        <a:defRPr kumimoji="1" sz="2000" kern="1200">
          <a:solidFill>
            <a:schemeClr val="tx1"/>
          </a:solidFill>
          <a:latin typeface="+mn-lt"/>
          <a:ea typeface="+mn-ea"/>
          <a:cs typeface="+mn-cs"/>
        </a:defRPr>
      </a:lvl3pPr>
      <a:lvl4pPr marL="1511758" algn="l" defTabSz="1007838" rtl="0" eaLnBrk="1" latinLnBrk="0" hangingPunct="1">
        <a:defRPr kumimoji="1" sz="2000" kern="1200">
          <a:solidFill>
            <a:schemeClr val="tx1"/>
          </a:solidFill>
          <a:latin typeface="+mn-lt"/>
          <a:ea typeface="+mn-ea"/>
          <a:cs typeface="+mn-cs"/>
        </a:defRPr>
      </a:lvl4pPr>
      <a:lvl5pPr marL="2015677" algn="l" defTabSz="1007838" rtl="0" eaLnBrk="1" latinLnBrk="0" hangingPunct="1">
        <a:defRPr kumimoji="1" sz="2000" kern="1200">
          <a:solidFill>
            <a:schemeClr val="tx1"/>
          </a:solidFill>
          <a:latin typeface="+mn-lt"/>
          <a:ea typeface="+mn-ea"/>
          <a:cs typeface="+mn-cs"/>
        </a:defRPr>
      </a:lvl5pPr>
      <a:lvl6pPr marL="2519597" algn="l" defTabSz="1007838" rtl="0" eaLnBrk="1" latinLnBrk="0" hangingPunct="1">
        <a:defRPr kumimoji="1" sz="2000" kern="1200">
          <a:solidFill>
            <a:schemeClr val="tx1"/>
          </a:solidFill>
          <a:latin typeface="+mn-lt"/>
          <a:ea typeface="+mn-ea"/>
          <a:cs typeface="+mn-cs"/>
        </a:defRPr>
      </a:lvl6pPr>
      <a:lvl7pPr marL="3023515" algn="l" defTabSz="1007838" rtl="0" eaLnBrk="1" latinLnBrk="0" hangingPunct="1">
        <a:defRPr kumimoji="1" sz="2000" kern="1200">
          <a:solidFill>
            <a:schemeClr val="tx1"/>
          </a:solidFill>
          <a:latin typeface="+mn-lt"/>
          <a:ea typeface="+mn-ea"/>
          <a:cs typeface="+mn-cs"/>
        </a:defRPr>
      </a:lvl7pPr>
      <a:lvl8pPr marL="3527435" algn="l" defTabSz="1007838" rtl="0" eaLnBrk="1" latinLnBrk="0" hangingPunct="1">
        <a:defRPr kumimoji="1" sz="2000" kern="1200">
          <a:solidFill>
            <a:schemeClr val="tx1"/>
          </a:solidFill>
          <a:latin typeface="+mn-lt"/>
          <a:ea typeface="+mn-ea"/>
          <a:cs typeface="+mn-cs"/>
        </a:defRPr>
      </a:lvl8pPr>
      <a:lvl9pPr marL="4031354" algn="l" defTabSz="1007838" rtl="0" eaLnBrk="1" latinLnBrk="0" hangingPunct="1">
        <a:defRPr kumimoji="1"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04031" y="79375"/>
            <a:ext cx="9025310" cy="842945"/>
          </a:xfrm>
          <a:prstGeom prst="rect">
            <a:avLst/>
          </a:prstGeom>
          <a:noFill/>
          <a:ln w="9525">
            <a:noFill/>
            <a:miter lim="800000"/>
            <a:headEnd/>
            <a:tailEnd/>
          </a:ln>
        </p:spPr>
        <p:txBody>
          <a:bodyPr vert="horz" wrap="square" lIns="100794" tIns="50397" rIns="100794" bIns="50397" numCol="1" anchor="b" anchorCtr="0" compatLnSpc="1">
            <a:prstTxWarp prst="textNoShape">
              <a:avLst/>
            </a:prstTxWarp>
          </a:bodyPr>
          <a:lstStyle/>
          <a:p>
            <a:pPr lvl="0"/>
            <a:br>
              <a:rPr lang="en-US" altLang="ja-JP" dirty="0"/>
            </a:br>
            <a:r>
              <a:rPr lang="ja-JP" altLang="en-US" dirty="0"/>
              <a:t>マスタ タイトルの書式設定</a:t>
            </a:r>
          </a:p>
        </p:txBody>
      </p:sp>
      <p:sp>
        <p:nvSpPr>
          <p:cNvPr id="1027" name="テキスト プレースホルダ 2"/>
          <p:cNvSpPr>
            <a:spLocks noGrp="1"/>
          </p:cNvSpPr>
          <p:nvPr>
            <p:ph type="body" idx="1"/>
          </p:nvPr>
        </p:nvSpPr>
        <p:spPr bwMode="auto">
          <a:xfrm>
            <a:off x="504031" y="1103711"/>
            <a:ext cx="9072563" cy="1723621"/>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a:t>マスタ テキストの書式設定</a:t>
            </a:r>
            <a:endParaRPr lang="en-US" altLang="ja-JP" dirty="0"/>
          </a:p>
          <a:p>
            <a:pPr lvl="1"/>
            <a:r>
              <a:rPr lang="ja-JP" altLang="en-US" dirty="0"/>
              <a:t>第</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3" name="Picture 3" descr="C:\Users\Koichiro ICHIKI\Dropbox\320_cafe_RoCA\600_広報PR\logo\FB_011.png"/>
          <p:cNvPicPr>
            <a:picLocks noChangeAspect="1" noChangeArrowheads="1"/>
          </p:cNvPicPr>
          <p:nvPr/>
        </p:nvPicPr>
        <p:blipFill>
          <a:blip r:embed="rId14">
            <a:extLst>
              <a:ext uri="{28A0092B-C50C-407E-A947-70E740481C1C}">
                <a14:useLocalDpi xmlns:a14="http://schemas.microsoft.com/office/drawing/2010/main"/>
              </a:ext>
            </a:extLst>
          </a:blip>
          <a:srcRect/>
          <a:stretch>
            <a:fillRect/>
          </a:stretch>
        </p:blipFill>
        <p:spPr bwMode="auto">
          <a:xfrm>
            <a:off x="1" y="6885942"/>
            <a:ext cx="10107068" cy="673735"/>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日付プレースホルダ 3"/>
          <p:cNvSpPr>
            <a:spLocks noGrp="1"/>
          </p:cNvSpPr>
          <p:nvPr>
            <p:ph type="dt" sz="half" idx="2"/>
          </p:nvPr>
        </p:nvSpPr>
        <p:spPr>
          <a:xfrm>
            <a:off x="277284" y="6954857"/>
            <a:ext cx="1123570" cy="243239"/>
          </a:xfrm>
          <a:prstGeom prst="rect">
            <a:avLst/>
          </a:prstGeom>
        </p:spPr>
        <p:txBody>
          <a:bodyPr vert="horz" lIns="100794" tIns="50397" rIns="100794" bIns="50397" rtlCol="0" anchor="ctr"/>
          <a:lstStyle>
            <a:lvl1pPr algn="l" fontAlgn="auto">
              <a:spcBef>
                <a:spcPts val="0"/>
              </a:spcBef>
              <a:spcAft>
                <a:spcPts val="0"/>
              </a:spcAft>
              <a:defRPr sz="1300" smtClean="0">
                <a:solidFill>
                  <a:schemeClr val="tx1">
                    <a:tint val="75000"/>
                  </a:schemeClr>
                </a:solidFill>
                <a:latin typeface="+mn-lt"/>
                <a:ea typeface="+mn-ea"/>
              </a:defRPr>
            </a:lvl1pPr>
          </a:lstStyle>
          <a:p>
            <a:pPr defTabSz="1007943" hangingPunct="1">
              <a:lnSpc>
                <a:spcPct val="100000"/>
              </a:lnSpc>
              <a:buClrTx/>
              <a:buSzTx/>
              <a:buFontTx/>
              <a:buNone/>
            </a:pPr>
            <a:fld id="{54487D5F-8920-4F06-A391-7555C1E0ECD5}" type="datetime1">
              <a:rPr kumimoji="1" lang="ja-JP" altLang="en-US">
                <a:solidFill>
                  <a:prstClr val="black">
                    <a:tint val="75000"/>
                  </a:prstClr>
                </a:solidFill>
                <a:latin typeface="Calibri"/>
                <a:ea typeface="ＭＳ Ｐゴシック"/>
              </a:rPr>
              <a:pPr defTabSz="1007943" hangingPunct="1">
                <a:lnSpc>
                  <a:spcPct val="100000"/>
                </a:lnSpc>
                <a:buClrTx/>
                <a:buSzTx/>
                <a:buFontTx/>
                <a:buNone/>
              </a:pPr>
              <a:t>2020/5/23</a:t>
            </a:fld>
            <a:endParaRPr kumimoji="1" lang="ja-JP" altLang="en-US" dirty="0">
              <a:solidFill>
                <a:prstClr val="black">
                  <a:tint val="75000"/>
                </a:prstClr>
              </a:solidFill>
              <a:latin typeface="Calibri"/>
              <a:ea typeface="ＭＳ Ｐゴシック"/>
            </a:endParaRPr>
          </a:p>
        </p:txBody>
      </p:sp>
      <p:sp>
        <p:nvSpPr>
          <p:cNvPr id="16" name="フッター プレースホルダ 4"/>
          <p:cNvSpPr>
            <a:spLocks noGrp="1"/>
          </p:cNvSpPr>
          <p:nvPr>
            <p:ph type="ftr" sz="quarter" idx="3"/>
          </p:nvPr>
        </p:nvSpPr>
        <p:spPr>
          <a:xfrm>
            <a:off x="1451195" y="6954857"/>
            <a:ext cx="3192198" cy="243239"/>
          </a:xfrm>
          <a:prstGeom prst="rect">
            <a:avLst/>
          </a:prstGeom>
        </p:spPr>
        <p:txBody>
          <a:bodyPr vert="horz" lIns="100794" tIns="50397" rIns="100794" bIns="50397" rtlCol="0" anchor="ctr"/>
          <a:lstStyle>
            <a:lvl1pPr algn="ctr" fontAlgn="auto">
              <a:spcBef>
                <a:spcPts val="0"/>
              </a:spcBef>
              <a:spcAft>
                <a:spcPts val="0"/>
              </a:spcAft>
              <a:defRPr sz="1300">
                <a:solidFill>
                  <a:schemeClr val="tx1">
                    <a:tint val="75000"/>
                  </a:schemeClr>
                </a:solidFill>
                <a:latin typeface="+mn-lt"/>
                <a:ea typeface="+mn-ea"/>
              </a:defRPr>
            </a:lvl1pPr>
          </a:lstStyle>
          <a:p>
            <a:pPr defTabSz="1007943" hangingPunct="1">
              <a:lnSpc>
                <a:spcPct val="100000"/>
              </a:lnSpc>
              <a:buClrTx/>
              <a:buSzTx/>
              <a:buFontTx/>
              <a:buNone/>
            </a:pPr>
            <a:endParaRPr kumimoji="1" lang="ja-JP" altLang="en-US" dirty="0">
              <a:solidFill>
                <a:prstClr val="black">
                  <a:tint val="75000"/>
                </a:prstClr>
              </a:solidFill>
              <a:latin typeface="Calibri"/>
              <a:ea typeface="ＭＳ Ｐゴシック"/>
            </a:endParaRPr>
          </a:p>
        </p:txBody>
      </p:sp>
      <p:sp>
        <p:nvSpPr>
          <p:cNvPr id="17" name="スライド番号プレースホルダ 5"/>
          <p:cNvSpPr>
            <a:spLocks noGrp="1"/>
          </p:cNvSpPr>
          <p:nvPr>
            <p:ph type="sldNum" sz="quarter" idx="4"/>
          </p:nvPr>
        </p:nvSpPr>
        <p:spPr>
          <a:xfrm>
            <a:off x="4730324" y="6956607"/>
            <a:ext cx="945059" cy="241490"/>
          </a:xfrm>
          <a:prstGeom prst="rect">
            <a:avLst/>
          </a:prstGeom>
        </p:spPr>
        <p:txBody>
          <a:bodyPr vert="horz" lIns="100794" tIns="50397" rIns="100794" bIns="50397" rtlCol="0" anchor="ctr"/>
          <a:lstStyle>
            <a:lvl1pPr algn="r" fontAlgn="auto">
              <a:spcBef>
                <a:spcPts val="0"/>
              </a:spcBef>
              <a:spcAft>
                <a:spcPts val="0"/>
              </a:spcAft>
              <a:defRPr sz="1300" smtClean="0">
                <a:solidFill>
                  <a:schemeClr val="tx1">
                    <a:tint val="75000"/>
                  </a:schemeClr>
                </a:solidFill>
                <a:latin typeface="+mn-lt"/>
                <a:ea typeface="+mn-ea"/>
              </a:defRPr>
            </a:lvl1pPr>
          </a:lstStyle>
          <a:p>
            <a:pPr defTabSz="1007943" hangingPunct="1">
              <a:lnSpc>
                <a:spcPct val="100000"/>
              </a:lnSpc>
              <a:buClrTx/>
              <a:buSzTx/>
              <a:buFontTx/>
              <a:buNone/>
            </a:pPr>
            <a:fld id="{5A54663C-AD46-4FD1-95E0-DEC1E5CA04C7}" type="slidenum">
              <a:rPr kumimoji="1" lang="ja-JP" altLang="en-US">
                <a:solidFill>
                  <a:prstClr val="black">
                    <a:tint val="75000"/>
                  </a:prstClr>
                </a:solidFill>
                <a:latin typeface="Calibri"/>
                <a:ea typeface="ＭＳ Ｐゴシック"/>
              </a:rPr>
              <a:pPr defTabSz="1007943" hangingPunct="1">
                <a:lnSpc>
                  <a:spcPct val="100000"/>
                </a:lnSpc>
                <a:buClrTx/>
                <a:buSzTx/>
                <a:buFontTx/>
                <a:buNone/>
              </a:pPr>
              <a:t>‹#›</a:t>
            </a:fld>
            <a:endParaRPr kumimoji="1" lang="ja-JP" altLang="en-US" dirty="0">
              <a:solidFill>
                <a:prstClr val="black">
                  <a:tint val="75000"/>
                </a:prstClr>
              </a:solidFill>
              <a:latin typeface="Calibri"/>
              <a:ea typeface="ＭＳ Ｐゴシック"/>
            </a:endParaRPr>
          </a:p>
        </p:txBody>
      </p:sp>
      <p:sp>
        <p:nvSpPr>
          <p:cNvPr id="20" name="Text Box 10"/>
          <p:cNvSpPr txBox="1">
            <a:spLocks noChangeArrowheads="1"/>
          </p:cNvSpPr>
          <p:nvPr/>
        </p:nvSpPr>
        <p:spPr bwMode="auto">
          <a:xfrm>
            <a:off x="1" y="7351734"/>
            <a:ext cx="2283891" cy="237990"/>
          </a:xfrm>
          <a:prstGeom prst="rect">
            <a:avLst/>
          </a:prstGeom>
          <a:noFill/>
          <a:ln w="9525">
            <a:noFill/>
            <a:miter lim="800000"/>
            <a:headEnd/>
            <a:tailEnd/>
          </a:ln>
          <a:effectLst/>
        </p:spPr>
        <p:txBody>
          <a:bodyPr lIns="100794" tIns="50397" rIns="100794" bIns="50397">
            <a:spAutoFit/>
          </a:bodyPr>
          <a:lstStyle/>
          <a:p>
            <a:pPr defTabSz="1007943" fontAlgn="auto" hangingPunct="1">
              <a:lnSpc>
                <a:spcPct val="100000"/>
              </a:lnSpc>
              <a:spcBef>
                <a:spcPts val="0"/>
              </a:spcBef>
              <a:spcAft>
                <a:spcPts val="0"/>
              </a:spcAft>
              <a:buClrTx/>
              <a:buSzTx/>
              <a:buFontTx/>
              <a:buNone/>
              <a:defRPr/>
            </a:pPr>
            <a:r>
              <a:rPr kumimoji="1" lang="en-US" altLang="ja-JP" sz="900" dirty="0">
                <a:solidFill>
                  <a:prstClr val="white"/>
                </a:solidFill>
                <a:latin typeface="Calibri"/>
                <a:ea typeface="ＭＳ Ｐゴシック"/>
              </a:rPr>
              <a:t>© Copyright machimori 2012</a:t>
            </a:r>
          </a:p>
        </p:txBody>
      </p:sp>
    </p:spTree>
    <p:extLst>
      <p:ext uri="{BB962C8B-B14F-4D97-AF65-F5344CB8AC3E}">
        <p14:creationId xmlns:p14="http://schemas.microsoft.com/office/powerpoint/2010/main" val="535613061"/>
      </p:ext>
    </p:extLst>
  </p:cSld>
  <p:clrMap bg1="lt1" tx1="dk1" bg2="lt2" tx2="dk2" accent1="accent1" accent2="accent2" accent3="accent3" accent4="accent4" accent5="accent5" accent6="accent6" hlink="hlink" folHlink="folHlink"/>
  <p:sldLayoutIdLst>
    <p:sldLayoutId id="2147486160" r:id="rId1"/>
    <p:sldLayoutId id="2147486161" r:id="rId2"/>
    <p:sldLayoutId id="2147486162" r:id="rId3"/>
    <p:sldLayoutId id="2147486163" r:id="rId4"/>
    <p:sldLayoutId id="2147486164" r:id="rId5"/>
    <p:sldLayoutId id="2147486165" r:id="rId6"/>
    <p:sldLayoutId id="2147486166" r:id="rId7"/>
    <p:sldLayoutId id="2147486167" r:id="rId8"/>
    <p:sldLayoutId id="2147486168" r:id="rId9"/>
    <p:sldLayoutId id="2147486169" r:id="rId10"/>
    <p:sldLayoutId id="2147486170" r:id="rId11"/>
    <p:sldLayoutId id="2147486171" r:id="rId12"/>
  </p:sldLayoutIdLst>
  <p:hf hdr="0" ftr="0" dt="0"/>
  <p:txStyles>
    <p:titleStyle>
      <a:lvl1pPr algn="l" rtl="0" eaLnBrk="1" fontAlgn="base" hangingPunct="1">
        <a:spcBef>
          <a:spcPct val="0"/>
        </a:spcBef>
        <a:spcAft>
          <a:spcPct val="0"/>
        </a:spcAft>
        <a:defRPr kumimoji="1" sz="2400" b="1" kern="1200">
          <a:solidFill>
            <a:srgbClr val="003399"/>
          </a:solidFill>
          <a:latin typeface="Arial" pitchFamily="34" charset="0"/>
          <a:ea typeface="+mj-ea"/>
          <a:cs typeface="Arial" pitchFamily="34" charset="0"/>
        </a:defRPr>
      </a:lvl1pPr>
      <a:lvl2pPr algn="l" rtl="0" eaLnBrk="1" fontAlgn="base" hangingPunct="1">
        <a:spcBef>
          <a:spcPct val="0"/>
        </a:spcBef>
        <a:spcAft>
          <a:spcPct val="0"/>
        </a:spcAft>
        <a:defRPr kumimoji="1" sz="2200">
          <a:solidFill>
            <a:srgbClr val="1E1C11"/>
          </a:solidFill>
          <a:latin typeface="Calibri" pitchFamily="34" charset="0"/>
          <a:ea typeface="ＭＳ Ｐゴシック" charset="-128"/>
        </a:defRPr>
      </a:lvl2pPr>
      <a:lvl3pPr algn="l" rtl="0" eaLnBrk="1" fontAlgn="base" hangingPunct="1">
        <a:spcBef>
          <a:spcPct val="0"/>
        </a:spcBef>
        <a:spcAft>
          <a:spcPct val="0"/>
        </a:spcAft>
        <a:defRPr kumimoji="1" sz="2200">
          <a:solidFill>
            <a:srgbClr val="1E1C11"/>
          </a:solidFill>
          <a:latin typeface="Calibri" pitchFamily="34" charset="0"/>
          <a:ea typeface="ＭＳ Ｐゴシック" charset="-128"/>
        </a:defRPr>
      </a:lvl3pPr>
      <a:lvl4pPr algn="l" rtl="0" eaLnBrk="1" fontAlgn="base" hangingPunct="1">
        <a:spcBef>
          <a:spcPct val="0"/>
        </a:spcBef>
        <a:spcAft>
          <a:spcPct val="0"/>
        </a:spcAft>
        <a:defRPr kumimoji="1" sz="2200">
          <a:solidFill>
            <a:srgbClr val="1E1C11"/>
          </a:solidFill>
          <a:latin typeface="Calibri" pitchFamily="34" charset="0"/>
          <a:ea typeface="ＭＳ Ｐゴシック" charset="-128"/>
        </a:defRPr>
      </a:lvl4pPr>
      <a:lvl5pPr algn="l" rtl="0" eaLnBrk="1" fontAlgn="base" hangingPunct="1">
        <a:spcBef>
          <a:spcPct val="0"/>
        </a:spcBef>
        <a:spcAft>
          <a:spcPct val="0"/>
        </a:spcAft>
        <a:defRPr kumimoji="1" sz="2200">
          <a:solidFill>
            <a:srgbClr val="1E1C11"/>
          </a:solidFill>
          <a:latin typeface="Calibri" pitchFamily="34" charset="0"/>
          <a:ea typeface="ＭＳ Ｐゴシック" charset="-128"/>
        </a:defRPr>
      </a:lvl5pPr>
      <a:lvl6pPr marL="503972"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943"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915"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886"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192489" indent="-192489" algn="l" rtl="0" eaLnBrk="1" fontAlgn="base" hangingPunct="1">
        <a:spcBef>
          <a:spcPct val="20000"/>
        </a:spcBef>
        <a:spcAft>
          <a:spcPct val="0"/>
        </a:spcAft>
        <a:buClr>
          <a:srgbClr val="0053B0"/>
        </a:buClr>
        <a:buSzPct val="100000"/>
        <a:buFont typeface="Wingdings" pitchFamily="2" charset="2"/>
        <a:buChar char=""/>
        <a:defRPr kumimoji="1" sz="1800" b="0" kern="1200">
          <a:solidFill>
            <a:schemeClr val="tx1"/>
          </a:solidFill>
          <a:latin typeface="Arial" pitchFamily="34" charset="0"/>
          <a:ea typeface="+mn-ea"/>
          <a:cs typeface="Arial" pitchFamily="34" charset="0"/>
        </a:defRPr>
      </a:lvl1pPr>
      <a:lvl2pPr marL="496972" indent="-213488" algn="l" rtl="0" eaLnBrk="1" fontAlgn="base" hangingPunct="1">
        <a:spcBef>
          <a:spcPct val="20000"/>
        </a:spcBef>
        <a:spcAft>
          <a:spcPct val="0"/>
        </a:spcAft>
        <a:buClr>
          <a:srgbClr val="003399"/>
        </a:buClr>
        <a:buSzPct val="100000"/>
        <a:buFont typeface="ＭＳ ゴシック" pitchFamily="49" charset="-128"/>
        <a:buChar char="-"/>
        <a:defRPr kumimoji="1" lang="ja-JP" altLang="en-US" sz="1800" b="0" kern="1200" dirty="0" smtClean="0">
          <a:solidFill>
            <a:schemeClr val="tx1"/>
          </a:solidFill>
          <a:latin typeface="Arial" pitchFamily="34" charset="0"/>
          <a:ea typeface="+mn-ea"/>
          <a:cs typeface="Arial" pitchFamily="34" charset="0"/>
        </a:defRPr>
      </a:lvl2pPr>
      <a:lvl3pPr marL="787456" indent="-152242" algn="l" rtl="0" eaLnBrk="1" fontAlgn="base" hangingPunct="1">
        <a:spcBef>
          <a:spcPct val="20000"/>
        </a:spcBef>
        <a:spcAft>
          <a:spcPct val="0"/>
        </a:spcAft>
        <a:buClr>
          <a:srgbClr val="003399"/>
        </a:buClr>
        <a:buSzPct val="100000"/>
        <a:buFont typeface="Wingdings" pitchFamily="2" charset="2"/>
        <a:buChar char=""/>
        <a:defRPr kumimoji="1" sz="1500" b="0" kern="1200">
          <a:solidFill>
            <a:schemeClr val="tx1"/>
          </a:solidFill>
          <a:latin typeface="Arial" pitchFamily="34" charset="0"/>
          <a:ea typeface="+mn-ea"/>
          <a:cs typeface="Arial" pitchFamily="34" charset="0"/>
        </a:defRPr>
      </a:lvl3pPr>
      <a:lvl4pPr marL="1090189" indent="-157491" algn="l" rtl="0" eaLnBrk="1" fontAlgn="base" hangingPunct="1">
        <a:spcBef>
          <a:spcPct val="20000"/>
        </a:spcBef>
        <a:spcAft>
          <a:spcPct val="0"/>
        </a:spcAft>
        <a:buClr>
          <a:srgbClr val="003399"/>
        </a:buClr>
        <a:buSzPct val="70000"/>
        <a:buFont typeface="Arial" pitchFamily="34" charset="0"/>
        <a:buChar char="-"/>
        <a:defRPr kumimoji="1" sz="1300" b="0" kern="1200">
          <a:solidFill>
            <a:schemeClr val="tx1"/>
          </a:solidFill>
          <a:latin typeface="Arial" pitchFamily="34" charset="0"/>
          <a:ea typeface="+mn-ea"/>
          <a:cs typeface="Arial" pitchFamily="34" charset="0"/>
        </a:defRPr>
      </a:lvl4pPr>
      <a:lvl5pPr marL="1476917" indent="-138243" algn="l" rtl="0" eaLnBrk="1" fontAlgn="base" hangingPunct="1">
        <a:spcBef>
          <a:spcPct val="20000"/>
        </a:spcBef>
        <a:spcAft>
          <a:spcPct val="0"/>
        </a:spcAft>
        <a:buClr>
          <a:srgbClr val="003399"/>
        </a:buClr>
        <a:buFont typeface="Wingdings" pitchFamily="2" charset="2"/>
        <a:buChar char=""/>
        <a:defRPr kumimoji="1" sz="1500" b="0" kern="1200">
          <a:solidFill>
            <a:schemeClr val="tx1"/>
          </a:solidFill>
          <a:latin typeface="Arial" pitchFamily="34" charset="0"/>
          <a:ea typeface="+mn-ea"/>
          <a:cs typeface="Arial" pitchFamily="34" charset="0"/>
        </a:defRPr>
      </a:lvl5pPr>
      <a:lvl6pPr marL="2771844"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943" rtl="0" eaLnBrk="1" latinLnBrk="0" hangingPunct="1">
        <a:defRPr kumimoji="1" sz="2000" kern="1200">
          <a:solidFill>
            <a:schemeClr val="tx1"/>
          </a:solidFill>
          <a:latin typeface="+mn-lt"/>
          <a:ea typeface="+mn-ea"/>
          <a:cs typeface="+mn-cs"/>
        </a:defRPr>
      </a:lvl1pPr>
      <a:lvl2pPr marL="503972" algn="l" defTabSz="1007943" rtl="0" eaLnBrk="1" latinLnBrk="0" hangingPunct="1">
        <a:defRPr kumimoji="1" sz="2000" kern="1200">
          <a:solidFill>
            <a:schemeClr val="tx1"/>
          </a:solidFill>
          <a:latin typeface="+mn-lt"/>
          <a:ea typeface="+mn-ea"/>
          <a:cs typeface="+mn-cs"/>
        </a:defRPr>
      </a:lvl2pPr>
      <a:lvl3pPr marL="1007943" algn="l" defTabSz="1007943" rtl="0" eaLnBrk="1" latinLnBrk="0" hangingPunct="1">
        <a:defRPr kumimoji="1" sz="2000" kern="1200">
          <a:solidFill>
            <a:schemeClr val="tx1"/>
          </a:solidFill>
          <a:latin typeface="+mn-lt"/>
          <a:ea typeface="+mn-ea"/>
          <a:cs typeface="+mn-cs"/>
        </a:defRPr>
      </a:lvl3pPr>
      <a:lvl4pPr marL="1511915" algn="l" defTabSz="1007943" rtl="0" eaLnBrk="1" latinLnBrk="0" hangingPunct="1">
        <a:defRPr kumimoji="1" sz="2000" kern="1200">
          <a:solidFill>
            <a:schemeClr val="tx1"/>
          </a:solidFill>
          <a:latin typeface="+mn-lt"/>
          <a:ea typeface="+mn-ea"/>
          <a:cs typeface="+mn-cs"/>
        </a:defRPr>
      </a:lvl4pPr>
      <a:lvl5pPr marL="2015886" algn="l" defTabSz="1007943" rtl="0" eaLnBrk="1" latinLnBrk="0" hangingPunct="1">
        <a:defRPr kumimoji="1" sz="2000" kern="1200">
          <a:solidFill>
            <a:schemeClr val="tx1"/>
          </a:solidFill>
          <a:latin typeface="+mn-lt"/>
          <a:ea typeface="+mn-ea"/>
          <a:cs typeface="+mn-cs"/>
        </a:defRPr>
      </a:lvl5pPr>
      <a:lvl6pPr marL="2519858" algn="l" defTabSz="1007943" rtl="0" eaLnBrk="1" latinLnBrk="0" hangingPunct="1">
        <a:defRPr kumimoji="1" sz="2000" kern="1200">
          <a:solidFill>
            <a:schemeClr val="tx1"/>
          </a:solidFill>
          <a:latin typeface="+mn-lt"/>
          <a:ea typeface="+mn-ea"/>
          <a:cs typeface="+mn-cs"/>
        </a:defRPr>
      </a:lvl6pPr>
      <a:lvl7pPr marL="3023829" algn="l" defTabSz="1007943" rtl="0" eaLnBrk="1" latinLnBrk="0" hangingPunct="1">
        <a:defRPr kumimoji="1" sz="2000" kern="1200">
          <a:solidFill>
            <a:schemeClr val="tx1"/>
          </a:solidFill>
          <a:latin typeface="+mn-lt"/>
          <a:ea typeface="+mn-ea"/>
          <a:cs typeface="+mn-cs"/>
        </a:defRPr>
      </a:lvl7pPr>
      <a:lvl8pPr marL="3527801" algn="l" defTabSz="1007943" rtl="0" eaLnBrk="1" latinLnBrk="0" hangingPunct="1">
        <a:defRPr kumimoji="1" sz="2000" kern="1200">
          <a:solidFill>
            <a:schemeClr val="tx1"/>
          </a:solidFill>
          <a:latin typeface="+mn-lt"/>
          <a:ea typeface="+mn-ea"/>
          <a:cs typeface="+mn-cs"/>
        </a:defRPr>
      </a:lvl8pPr>
      <a:lvl9pPr marL="4031772" algn="l" defTabSz="1007943"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2020</a:t>
            </a:r>
            <a:r>
              <a:rPr lang="ja-JP" altLang="en-US"/>
              <a:t>年度</a:t>
            </a:r>
            <a:r>
              <a:rPr lang="ja-JP" altLang="en-US" dirty="0"/>
              <a:t>　</a:t>
            </a:r>
            <a:r>
              <a:rPr lang="ja-JP" altLang="en-US"/>
              <a:t>第</a:t>
            </a:r>
            <a:r>
              <a:rPr lang="en-US" altLang="ja-JP" dirty="0"/>
              <a:t>12</a:t>
            </a:r>
            <a:r>
              <a:rPr lang="ja-JP" altLang="en-US"/>
              <a:t>期</a:t>
            </a:r>
            <a:br>
              <a:rPr lang="en-US" altLang="ja-JP" dirty="0"/>
            </a:br>
            <a:r>
              <a:rPr lang="en-US" altLang="ja-JP" dirty="0"/>
              <a:t>2020.4.1〜2021.3.31</a:t>
            </a:r>
            <a:r>
              <a:rPr lang="ja-JP" altLang="en-US" dirty="0"/>
              <a:t>　</a:t>
            </a:r>
            <a:r>
              <a:rPr kumimoji="1" lang="ja-JP" altLang="en-US" dirty="0"/>
              <a:t>事業計画書</a:t>
            </a:r>
          </a:p>
        </p:txBody>
      </p:sp>
      <p:sp>
        <p:nvSpPr>
          <p:cNvPr id="3" name="サブタイトル 2"/>
          <p:cNvSpPr>
            <a:spLocks noGrp="1"/>
          </p:cNvSpPr>
          <p:nvPr>
            <p:ph type="subTitle" idx="1"/>
          </p:nvPr>
        </p:nvSpPr>
        <p:spPr/>
        <p:txBody>
          <a:bodyPr/>
          <a:lstStyle/>
          <a:p>
            <a:r>
              <a:rPr kumimoji="1" lang="en-US" altLang="ja-JP" dirty="0"/>
              <a:t>NPO</a:t>
            </a:r>
            <a:r>
              <a:rPr kumimoji="1" lang="ja-JP" altLang="en-US" dirty="0"/>
              <a:t>法人</a:t>
            </a:r>
            <a:r>
              <a:rPr kumimoji="1" lang="en-US" altLang="ja-JP" dirty="0" err="1"/>
              <a:t>atamista</a:t>
            </a:r>
            <a:endParaRPr kumimoji="1" lang="ja-JP" altLang="en-US" dirty="0"/>
          </a:p>
        </p:txBody>
      </p:sp>
    </p:spTree>
    <p:extLst>
      <p:ext uri="{BB962C8B-B14F-4D97-AF65-F5344CB8AC3E}">
        <p14:creationId xmlns:p14="http://schemas.microsoft.com/office/powerpoint/2010/main" val="411406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1800" dirty="0"/>
              <a:t>2020</a:t>
            </a:r>
            <a:r>
              <a:rPr lang="ja-JP" altLang="en-US" sz="1800"/>
              <a:t>年度</a:t>
            </a:r>
            <a:r>
              <a:rPr lang="ja-JP" altLang="en-US" sz="1800" dirty="0"/>
              <a:t>　</a:t>
            </a:r>
            <a:r>
              <a:rPr lang="en-US" altLang="ja-JP" sz="1800" dirty="0"/>
              <a:t>NPO</a:t>
            </a:r>
            <a:r>
              <a:rPr lang="ja-JP" altLang="en-US" sz="1800" dirty="0"/>
              <a:t>法人</a:t>
            </a:r>
            <a:r>
              <a:rPr lang="en-US" altLang="ja-JP" sz="1800" dirty="0" err="1"/>
              <a:t>atamista</a:t>
            </a:r>
            <a:r>
              <a:rPr lang="en-US" altLang="ja-JP" sz="1800" dirty="0"/>
              <a:t> </a:t>
            </a:r>
            <a:r>
              <a:rPr lang="ja-JP" altLang="en-US" sz="1800" dirty="0"/>
              <a:t>事業計画</a:t>
            </a:r>
            <a:br>
              <a:rPr lang="en-US" altLang="ja-JP" sz="1800" dirty="0"/>
            </a:br>
            <a:r>
              <a:rPr lang="en-US" altLang="ja-JP" sz="1800" dirty="0"/>
              <a:t>1. </a:t>
            </a:r>
            <a:r>
              <a:rPr lang="ja-JP" altLang="en-US" sz="1800" dirty="0"/>
              <a:t>事業目標</a:t>
            </a:r>
            <a:endParaRPr kumimoji="1" lang="ja-JP" altLang="en-US" sz="1800" dirty="0"/>
          </a:p>
        </p:txBody>
      </p:sp>
      <p:sp>
        <p:nvSpPr>
          <p:cNvPr id="3" name="コンテンツ プレースホルダー 2"/>
          <p:cNvSpPr>
            <a:spLocks noGrp="1"/>
          </p:cNvSpPr>
          <p:nvPr>
            <p:ph idx="1"/>
          </p:nvPr>
        </p:nvSpPr>
        <p:spPr>
          <a:xfrm>
            <a:off x="504031" y="1103714"/>
            <a:ext cx="9072563" cy="2604115"/>
          </a:xfrm>
        </p:spPr>
        <p:txBody>
          <a:bodyPr/>
          <a:lstStyle/>
          <a:p>
            <a:pPr marL="322265" indent="-342900">
              <a:buFont typeface="+mj-lt"/>
              <a:buAutoNum type="arabicPeriod"/>
            </a:pPr>
            <a:r>
              <a:rPr lang="en-US" altLang="ja-JP" sz="1400" b="1" dirty="0"/>
              <a:t>ATAMI2030</a:t>
            </a:r>
            <a:r>
              <a:rPr lang="ja-JP" altLang="en-US" sz="1400" b="1" dirty="0"/>
              <a:t>を実現する起業家を創出する</a:t>
            </a:r>
            <a:endParaRPr lang="en-US" altLang="ja-JP" sz="1400" dirty="0"/>
          </a:p>
          <a:p>
            <a:pPr lvl="1">
              <a:buFont typeface="Arial"/>
              <a:buChar char="•"/>
            </a:pPr>
            <a:r>
              <a:rPr lang="ja-JP" altLang="en-US" sz="1400" dirty="0"/>
              <a:t>創業支援プログラム「</a:t>
            </a:r>
            <a:r>
              <a:rPr lang="en-US" altLang="ja-JP" sz="1400" dirty="0"/>
              <a:t>99℃〜Startup</a:t>
            </a:r>
            <a:r>
              <a:rPr lang="ja-JP" altLang="en-US" sz="1400" dirty="0"/>
              <a:t> </a:t>
            </a:r>
            <a:r>
              <a:rPr lang="en-US" altLang="ja-JP" sz="1400" dirty="0"/>
              <a:t>Program</a:t>
            </a:r>
            <a:r>
              <a:rPr lang="ja-JP" altLang="en-US" sz="1400" dirty="0"/>
              <a:t> </a:t>
            </a:r>
            <a:r>
              <a:rPr lang="en-US" altLang="ja-JP" sz="1400" dirty="0"/>
              <a:t>for ATAMI2030〜</a:t>
            </a:r>
            <a:r>
              <a:rPr lang="ja-JP" altLang="en-US" sz="1400"/>
              <a:t>」により、持続可能な地域社会を担う新たな事業を生み出す。</a:t>
            </a:r>
            <a:endParaRPr lang="en-US" altLang="ja-JP" sz="1400" dirty="0"/>
          </a:p>
          <a:p>
            <a:pPr lvl="1">
              <a:buFont typeface="Arial"/>
              <a:buChar char="•"/>
            </a:pPr>
            <a:r>
              <a:rPr lang="en-US" altLang="ja-JP" sz="1400" dirty="0"/>
              <a:t>with</a:t>
            </a:r>
            <a:r>
              <a:rPr lang="ja-JP" altLang="en-US" sz="1400"/>
              <a:t>コロナ／</a:t>
            </a:r>
            <a:r>
              <a:rPr lang="en-US" altLang="ja-JP" sz="1400" dirty="0"/>
              <a:t>after</a:t>
            </a:r>
            <a:r>
              <a:rPr lang="ja-JP" altLang="en-US" sz="1400"/>
              <a:t>コロナの時代に向けて事業転換を志向する企業をサポートする</a:t>
            </a:r>
            <a:endParaRPr lang="en-US" altLang="ja-JP" sz="1400" dirty="0"/>
          </a:p>
          <a:p>
            <a:pPr marL="322265" indent="-342900">
              <a:buFont typeface="+mj-lt"/>
              <a:buAutoNum type="arabicPeriod"/>
            </a:pPr>
            <a:r>
              <a:rPr lang="en-US" altLang="ja-JP" sz="1400" b="1" dirty="0"/>
              <a:t>ATAMI2030</a:t>
            </a:r>
            <a:r>
              <a:rPr lang="ja-JP" altLang="en-US" sz="1400" b="1"/>
              <a:t>を実現するための起業家が次々と生まれ育つエコシステムを形成する</a:t>
            </a:r>
            <a:endParaRPr lang="en-US" altLang="ja-JP" sz="1400" dirty="0"/>
          </a:p>
          <a:p>
            <a:pPr lvl="1">
              <a:buFont typeface="Arial"/>
              <a:buChar char="•"/>
            </a:pPr>
            <a:r>
              <a:rPr lang="ja-JP" altLang="en-US" sz="1400"/>
              <a:t>起業家</a:t>
            </a:r>
            <a:r>
              <a:rPr lang="ja-JP" altLang="en-US" sz="1400" dirty="0"/>
              <a:t>の発掘・育成だけで</a:t>
            </a:r>
            <a:r>
              <a:rPr lang="ja-JP" altLang="en-US" sz="1400"/>
              <a:t>なく、企業も巻き込み、その</a:t>
            </a:r>
            <a:r>
              <a:rPr lang="ja-JP" altLang="en-US" sz="1400" dirty="0"/>
              <a:t>コミュニティ、そして支援者のネットワークづくりにも取組み、</a:t>
            </a:r>
            <a:r>
              <a:rPr lang="en-US" altLang="ja-JP" sz="1400" dirty="0"/>
              <a:t>ATAMI2030</a:t>
            </a:r>
            <a:r>
              <a:rPr lang="ja-JP" altLang="en-US" sz="1400" dirty="0"/>
              <a:t>を実現するためのエコシステムを形成</a:t>
            </a:r>
            <a:r>
              <a:rPr lang="ja-JP" altLang="en-US" sz="1400"/>
              <a:t>していく</a:t>
            </a:r>
            <a:endParaRPr lang="en-US" altLang="ja-JP" sz="1400" dirty="0"/>
          </a:p>
          <a:p>
            <a:pPr lvl="1">
              <a:buFont typeface="Arial"/>
              <a:buChar char="•"/>
            </a:pPr>
            <a:r>
              <a:rPr lang="ja-JP" altLang="en-US" sz="1400"/>
              <a:t>小規模多機能自治の官民連携の取組を支援し、コミュニティビジネスや地域自治の取組を生み出す</a:t>
            </a:r>
            <a:endParaRPr lang="en-US" altLang="ja-JP" sz="1400" dirty="0"/>
          </a:p>
          <a:p>
            <a:pPr marL="322265" indent="-342900">
              <a:buFont typeface="+mj-lt"/>
              <a:buAutoNum type="arabicPeriod"/>
            </a:pPr>
            <a:r>
              <a:rPr lang="ja-JP" altLang="en-US" sz="1400" b="1" dirty="0"/>
              <a:t>熱海のまちのファンやサポーターを創出し、コミュニティ形成する</a:t>
            </a:r>
            <a:endParaRPr lang="en-US" altLang="ja-JP" sz="1400" dirty="0"/>
          </a:p>
          <a:p>
            <a:pPr lvl="1">
              <a:buFont typeface="Arial"/>
              <a:buChar char="•"/>
            </a:pPr>
            <a:r>
              <a:rPr lang="en-US" altLang="ja-JP" sz="1400" dirty="0"/>
              <a:t>ATAMI2030</a:t>
            </a:r>
            <a:r>
              <a:rPr lang="ja-JP" altLang="en-US" sz="1400" dirty="0"/>
              <a:t>会議（熱海市・</a:t>
            </a:r>
            <a:r>
              <a:rPr lang="en-US" altLang="ja-JP" sz="1400" dirty="0" err="1"/>
              <a:t>machimori</a:t>
            </a:r>
            <a:r>
              <a:rPr lang="ja-JP" altLang="en-US" sz="1400" dirty="0"/>
              <a:t>で開催）やアタミートも活用し、またサポーターコミュニティ「あたみん」により、ファン・サポーターコミュニティを創出する</a:t>
            </a:r>
            <a:endParaRPr lang="en-US" altLang="ja-JP" sz="1400" dirty="0"/>
          </a:p>
          <a:p>
            <a:pPr lvl="1">
              <a:buFont typeface="Arial"/>
              <a:buChar char="•"/>
            </a:pPr>
            <a:endParaRPr lang="en-US" altLang="ja-JP" sz="1400" dirty="0"/>
          </a:p>
        </p:txBody>
      </p:sp>
      <p:sp>
        <p:nvSpPr>
          <p:cNvPr id="4" name="正方形/長方形 3"/>
          <p:cNvSpPr/>
          <p:nvPr/>
        </p:nvSpPr>
        <p:spPr>
          <a:xfrm>
            <a:off x="647824" y="4164529"/>
            <a:ext cx="291991" cy="1176625"/>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b="1" dirty="0">
                <a:solidFill>
                  <a:schemeClr val="bg1"/>
                </a:solidFill>
              </a:rPr>
              <a:t>プレイヤーづくり</a:t>
            </a:r>
          </a:p>
        </p:txBody>
      </p:sp>
      <p:sp>
        <p:nvSpPr>
          <p:cNvPr id="9" name="正方形/長方形 8"/>
          <p:cNvSpPr/>
          <p:nvPr/>
        </p:nvSpPr>
        <p:spPr>
          <a:xfrm>
            <a:off x="1012762" y="3923853"/>
            <a:ext cx="3818397" cy="174585"/>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bg1"/>
                </a:solidFill>
              </a:rPr>
              <a:t>VISION   2020</a:t>
            </a:r>
            <a:endParaRPr kumimoji="1" lang="ja-JP" altLang="en-US" sz="1050" dirty="0">
              <a:solidFill>
                <a:schemeClr val="bg1"/>
              </a:solidFill>
            </a:endParaRPr>
          </a:p>
        </p:txBody>
      </p:sp>
      <p:sp>
        <p:nvSpPr>
          <p:cNvPr id="10" name="正方形/長方形 9"/>
          <p:cNvSpPr/>
          <p:nvPr/>
        </p:nvSpPr>
        <p:spPr>
          <a:xfrm>
            <a:off x="1017664" y="4156068"/>
            <a:ext cx="3806624" cy="1185086"/>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050" dirty="0">
                <a:solidFill>
                  <a:schemeClr val="bg2">
                    <a:lumMod val="25000"/>
                  </a:schemeClr>
                </a:solidFill>
              </a:rPr>
              <a:t>起業家が次々と生まれ育つエコシステムが形成されている</a:t>
            </a:r>
            <a:endParaRPr kumimoji="1" lang="en-US" altLang="ja-JP" sz="1050" dirty="0">
              <a:solidFill>
                <a:schemeClr val="bg2">
                  <a:lumMod val="25000"/>
                </a:schemeClr>
              </a:solidFill>
            </a:endParaRPr>
          </a:p>
        </p:txBody>
      </p:sp>
      <p:sp>
        <p:nvSpPr>
          <p:cNvPr id="12" name="正方形/長方形 11"/>
          <p:cNvSpPr/>
          <p:nvPr/>
        </p:nvSpPr>
        <p:spPr>
          <a:xfrm>
            <a:off x="4894797" y="3926317"/>
            <a:ext cx="4322933" cy="172121"/>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rPr>
              <a:t>アウトカム目標</a:t>
            </a:r>
          </a:p>
        </p:txBody>
      </p:sp>
      <p:sp>
        <p:nvSpPr>
          <p:cNvPr id="13" name="正方形/長方形 12"/>
          <p:cNvSpPr/>
          <p:nvPr/>
        </p:nvSpPr>
        <p:spPr>
          <a:xfrm>
            <a:off x="4901197" y="4156068"/>
            <a:ext cx="4311619" cy="1185086"/>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050" dirty="0">
                <a:solidFill>
                  <a:schemeClr val="bg2">
                    <a:lumMod val="25000"/>
                  </a:schemeClr>
                </a:solidFill>
              </a:rPr>
              <a:t>創業支援プログラム</a:t>
            </a:r>
            <a:r>
              <a:rPr kumimoji="1" lang="en-US" altLang="ja-JP" sz="1050" dirty="0">
                <a:solidFill>
                  <a:schemeClr val="bg2">
                    <a:lumMod val="25000"/>
                  </a:schemeClr>
                </a:solidFill>
              </a:rPr>
              <a:t>99℃</a:t>
            </a:r>
            <a:r>
              <a:rPr kumimoji="1" lang="ja-JP" altLang="en-US" sz="1050" dirty="0">
                <a:solidFill>
                  <a:schemeClr val="bg2">
                    <a:lumMod val="25000"/>
                  </a:schemeClr>
                </a:solidFill>
              </a:rPr>
              <a:t>　合計事業立ち上げ件数</a:t>
            </a:r>
            <a:r>
              <a:rPr kumimoji="1" lang="ja-JP" altLang="en-US" sz="1050">
                <a:solidFill>
                  <a:schemeClr val="bg2">
                    <a:lumMod val="25000"/>
                  </a:schemeClr>
                </a:solidFill>
              </a:rPr>
              <a:t>　累計</a:t>
            </a:r>
            <a:r>
              <a:rPr kumimoji="1" lang="en-US" altLang="ja-JP" sz="1050" dirty="0">
                <a:solidFill>
                  <a:schemeClr val="bg2">
                    <a:lumMod val="25000"/>
                  </a:schemeClr>
                </a:solidFill>
              </a:rPr>
              <a:t>20</a:t>
            </a:r>
            <a:r>
              <a:rPr kumimoji="1" lang="ja-JP" altLang="en-US" sz="1050">
                <a:solidFill>
                  <a:schemeClr val="bg2">
                    <a:lumMod val="25000"/>
                  </a:schemeClr>
                </a:solidFill>
              </a:rPr>
              <a:t>件</a:t>
            </a:r>
            <a:endParaRPr kumimoji="1" lang="en-US" altLang="ja-JP" sz="1050" dirty="0">
              <a:solidFill>
                <a:schemeClr val="bg2">
                  <a:lumMod val="25000"/>
                </a:schemeClr>
              </a:solidFill>
            </a:endParaRPr>
          </a:p>
          <a:p>
            <a:pPr marL="0" lvl="1" indent="0"/>
            <a:endParaRPr kumimoji="1" lang="en-US" altLang="ja-JP" sz="1050" dirty="0">
              <a:solidFill>
                <a:schemeClr val="bg2">
                  <a:lumMod val="25000"/>
                </a:schemeClr>
              </a:solidFill>
            </a:endParaRPr>
          </a:p>
          <a:p>
            <a:pPr marL="0" lvl="1" indent="0"/>
            <a:r>
              <a:rPr kumimoji="1" lang="ja-JP" altLang="en-US" sz="1050">
                <a:solidFill>
                  <a:schemeClr val="bg2">
                    <a:lumMod val="25000"/>
                  </a:schemeClr>
                </a:solidFill>
              </a:rPr>
              <a:t>メンター</a:t>
            </a:r>
            <a:r>
              <a:rPr kumimoji="1" lang="ja-JP" altLang="en-US" sz="1050" dirty="0">
                <a:solidFill>
                  <a:schemeClr val="bg2">
                    <a:lumMod val="25000"/>
                  </a:schemeClr>
                </a:solidFill>
              </a:rPr>
              <a:t>等</a:t>
            </a:r>
            <a:r>
              <a:rPr kumimoji="1" lang="ja-JP" altLang="en-US" sz="1050">
                <a:solidFill>
                  <a:schemeClr val="bg2">
                    <a:lumMod val="25000"/>
                  </a:schemeClr>
                </a:solidFill>
              </a:rPr>
              <a:t>のサポートコミュニティ　</a:t>
            </a:r>
            <a:r>
              <a:rPr kumimoji="1" lang="en-US" altLang="ja-JP" sz="1050" dirty="0">
                <a:solidFill>
                  <a:schemeClr val="bg2">
                    <a:lumMod val="25000"/>
                  </a:schemeClr>
                </a:solidFill>
              </a:rPr>
              <a:t>70</a:t>
            </a:r>
            <a:r>
              <a:rPr kumimoji="1" lang="ja-JP" altLang="en-US" sz="1050" dirty="0">
                <a:solidFill>
                  <a:schemeClr val="bg2">
                    <a:lumMod val="25000"/>
                  </a:schemeClr>
                </a:solidFill>
              </a:rPr>
              <a:t>名</a:t>
            </a:r>
          </a:p>
        </p:txBody>
      </p:sp>
      <p:graphicFrame>
        <p:nvGraphicFramePr>
          <p:cNvPr id="18" name="コンテンツ プレースホルダー 5">
            <a:extLst>
              <a:ext uri="{FF2B5EF4-FFF2-40B4-BE49-F238E27FC236}">
                <a16:creationId xmlns:a16="http://schemas.microsoft.com/office/drawing/2014/main" id="{706853C6-B774-5548-9FCC-82549B8E6FAB}"/>
              </a:ext>
            </a:extLst>
          </p:cNvPr>
          <p:cNvGraphicFramePr>
            <a:graphicFrameLocks/>
          </p:cNvGraphicFramePr>
          <p:nvPr>
            <p:extLst>
              <p:ext uri="{D42A27DB-BD31-4B8C-83A1-F6EECF244321}">
                <p14:modId xmlns:p14="http://schemas.microsoft.com/office/powerpoint/2010/main" val="292856861"/>
              </p:ext>
            </p:extLst>
          </p:nvPr>
        </p:nvGraphicFramePr>
        <p:xfrm>
          <a:off x="647823" y="5428452"/>
          <a:ext cx="8564993" cy="1519737"/>
        </p:xfrm>
        <a:graphic>
          <a:graphicData uri="http://schemas.openxmlformats.org/drawingml/2006/table">
            <a:tbl>
              <a:tblPr firstRow="1" bandRow="1">
                <a:tableStyleId>{2D5ABB26-0587-4C30-8999-92F81FD0307C}</a:tableStyleId>
              </a:tblPr>
              <a:tblGrid>
                <a:gridCol w="1008113">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816978">
                  <a:extLst>
                    <a:ext uri="{9D8B030D-6E8A-4147-A177-3AD203B41FA5}">
                      <a16:colId xmlns:a16="http://schemas.microsoft.com/office/drawing/2014/main" val="20003"/>
                    </a:ext>
                  </a:extLst>
                </a:gridCol>
                <a:gridCol w="1794140">
                  <a:extLst>
                    <a:ext uri="{9D8B030D-6E8A-4147-A177-3AD203B41FA5}">
                      <a16:colId xmlns:a16="http://schemas.microsoft.com/office/drawing/2014/main" val="20004"/>
                    </a:ext>
                  </a:extLst>
                </a:gridCol>
                <a:gridCol w="685199">
                  <a:extLst>
                    <a:ext uri="{9D8B030D-6E8A-4147-A177-3AD203B41FA5}">
                      <a16:colId xmlns:a16="http://schemas.microsoft.com/office/drawing/2014/main" val="20005"/>
                    </a:ext>
                  </a:extLst>
                </a:gridCol>
                <a:gridCol w="1884299">
                  <a:extLst>
                    <a:ext uri="{9D8B030D-6E8A-4147-A177-3AD203B41FA5}">
                      <a16:colId xmlns:a16="http://schemas.microsoft.com/office/drawing/2014/main" val="20006"/>
                    </a:ext>
                  </a:extLst>
                </a:gridCol>
              </a:tblGrid>
              <a:tr h="255903">
                <a:tc rowSpan="2">
                  <a:txBody>
                    <a:bodyPr/>
                    <a:lstStyle/>
                    <a:p>
                      <a:pPr algn="ctr">
                        <a:lnSpc>
                          <a:spcPts val="1790"/>
                        </a:lnSpc>
                        <a:spcAft>
                          <a:spcPts val="0"/>
                        </a:spcAft>
                      </a:pPr>
                      <a:r>
                        <a:rPr lang="ja-JP" sz="1050" kern="100" spc="0" dirty="0">
                          <a:effectLst/>
                          <a:latin typeface="+mj-ea"/>
                          <a:ea typeface="+mj-ea"/>
                          <a:cs typeface="Times New Roman"/>
                        </a:rPr>
                        <a:t>事　業　内　容</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60000"/>
                        <a:lumOff val="40000"/>
                      </a:schemeClr>
                    </a:solidFill>
                  </a:tcPr>
                </a:tc>
                <a:tc gridSpan="3">
                  <a:txBody>
                    <a:bodyPr/>
                    <a:lstStyle/>
                    <a:p>
                      <a:pPr algn="ctr">
                        <a:lnSpc>
                          <a:spcPts val="1790"/>
                        </a:lnSpc>
                        <a:spcAft>
                          <a:spcPts val="0"/>
                        </a:spcAft>
                      </a:pPr>
                      <a:r>
                        <a:rPr lang="ja-JP" altLang="en-US" sz="1050" kern="100" spc="5" dirty="0">
                          <a:effectLst/>
                          <a:latin typeface="+mj-ea"/>
                          <a:ea typeface="+mj-ea"/>
                          <a:cs typeface="Times New Roman"/>
                        </a:rPr>
                        <a:t>インプット</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lnSpc>
                          <a:spcPts val="1790"/>
                        </a:lnSpc>
                        <a:spcAft>
                          <a:spcPts val="0"/>
                        </a:spcAft>
                      </a:pP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accent6">
                        <a:lumMod val="60000"/>
                        <a:lumOff val="40000"/>
                      </a:schemeClr>
                    </a:solidFill>
                  </a:tcPr>
                </a:tc>
                <a:tc gridSpan="2">
                  <a:txBody>
                    <a:bodyPr/>
                    <a:lstStyle/>
                    <a:p>
                      <a:pPr algn="ctr">
                        <a:lnSpc>
                          <a:spcPts val="1790"/>
                        </a:lnSpc>
                        <a:spcAft>
                          <a:spcPts val="0"/>
                        </a:spcAft>
                      </a:pPr>
                      <a:r>
                        <a:rPr lang="ja-JP" altLang="en-US" sz="1050" kern="100" spc="5" dirty="0">
                          <a:effectLst/>
                          <a:latin typeface="+mj-ea"/>
                          <a:ea typeface="+mj-ea"/>
                          <a:cs typeface="Times New Roman"/>
                        </a:rPr>
                        <a:t>アクティビティ</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60000"/>
                        <a:lumOff val="40000"/>
                      </a:schemeClr>
                    </a:solidFill>
                  </a:tcPr>
                </a:tc>
                <a:tc hMerge="1">
                  <a:txBody>
                    <a:bodyPr/>
                    <a:lstStyle/>
                    <a:p>
                      <a:pPr algn="ctr">
                        <a:lnSpc>
                          <a:spcPts val="1790"/>
                        </a:lnSpc>
                        <a:spcAft>
                          <a:spcPts val="0"/>
                        </a:spcAft>
                      </a:pP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lnSpc>
                          <a:spcPts val="1790"/>
                        </a:lnSpc>
                        <a:spcAft>
                          <a:spcPts val="0"/>
                        </a:spcAft>
                      </a:pPr>
                      <a:r>
                        <a:rPr lang="ja-JP" altLang="en-US" sz="1050" kern="100" spc="5" dirty="0">
                          <a:effectLst/>
                          <a:latin typeface="+mj-ea"/>
                          <a:ea typeface="+mj-ea"/>
                          <a:cs typeface="Times New Roman"/>
                        </a:rPr>
                        <a:t>アウトプット</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11629">
                <a:tc vMerge="1">
                  <a:txBody>
                    <a:bodyPr/>
                    <a:lstStyle/>
                    <a:p>
                      <a:pPr algn="ctr">
                        <a:lnSpc>
                          <a:spcPts val="1790"/>
                        </a:lnSpc>
                        <a:spcAft>
                          <a:spcPts val="0"/>
                        </a:spcAft>
                      </a:pP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c>
                  <a:txBody>
                    <a:bodyPr/>
                    <a:lstStyle/>
                    <a:p>
                      <a:pPr marL="0" marR="0" indent="0" algn="ctr" defTabSz="1007630" rtl="0" eaLnBrk="1" fontAlgn="auto" latinLnBrk="0" hangingPunct="1">
                        <a:lnSpc>
                          <a:spcPts val="1790"/>
                        </a:lnSpc>
                        <a:spcBef>
                          <a:spcPts val="0"/>
                        </a:spcBef>
                        <a:spcAft>
                          <a:spcPts val="0"/>
                        </a:spcAft>
                        <a:buClrTx/>
                        <a:buSzTx/>
                        <a:buFontTx/>
                        <a:buNone/>
                        <a:tabLst/>
                        <a:defRPr/>
                      </a:pPr>
                      <a:r>
                        <a:rPr kumimoji="1" lang="ja-JP" altLang="en-US" sz="1050" kern="100" spc="5">
                          <a:solidFill>
                            <a:schemeClr val="tx1"/>
                          </a:solidFill>
                          <a:effectLst/>
                          <a:latin typeface="+mj-ea"/>
                          <a:ea typeface="+mn-ea"/>
                          <a:cs typeface="Times New Roman"/>
                        </a:rPr>
                        <a:t>スタッフ</a:t>
                      </a:r>
                      <a:r>
                        <a:rPr kumimoji="1" lang="en-US" altLang="ja-JP" sz="1050" kern="100" spc="5" dirty="0">
                          <a:solidFill>
                            <a:schemeClr val="tx1"/>
                          </a:solidFill>
                          <a:effectLst/>
                          <a:latin typeface="+mj-ea"/>
                          <a:ea typeface="+mn-ea"/>
                          <a:cs typeface="Times New Roman"/>
                        </a:rPr>
                        <a:t>(</a:t>
                      </a:r>
                      <a:r>
                        <a:rPr kumimoji="1" lang="ja-JP" altLang="en-US" sz="1050" kern="100" spc="5" dirty="0">
                          <a:solidFill>
                            <a:schemeClr val="tx1"/>
                          </a:solidFill>
                          <a:effectLst/>
                          <a:latin typeface="+mj-ea"/>
                          <a:ea typeface="+mn-ea"/>
                          <a:cs typeface="Times New Roman"/>
                        </a:rPr>
                        <a:t>人</a:t>
                      </a:r>
                      <a:r>
                        <a:rPr kumimoji="1" lang="en-US" altLang="ja-JP" sz="1050" kern="100" spc="5" dirty="0">
                          <a:solidFill>
                            <a:schemeClr val="tx1"/>
                          </a:solidFill>
                          <a:effectLst/>
                          <a:latin typeface="+mj-ea"/>
                          <a:ea typeface="+mn-ea"/>
                          <a:cs typeface="Times New Roman"/>
                        </a:rPr>
                        <a:t>)</a:t>
                      </a:r>
                      <a:endParaRPr kumimoji="1" lang="ja-JP" altLang="ja-JP" sz="1050" kern="100" spc="5" dirty="0">
                        <a:solidFill>
                          <a:schemeClr val="tx1"/>
                        </a:solidFill>
                        <a:effectLst/>
                        <a:latin typeface="+mj-ea"/>
                        <a:ea typeface="+mn-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tc>
                  <a:txBody>
                    <a:bodyPr/>
                    <a:lstStyle/>
                    <a:p>
                      <a:pPr algn="ctr">
                        <a:lnSpc>
                          <a:spcPts val="1790"/>
                        </a:lnSpc>
                        <a:spcAft>
                          <a:spcPts val="0"/>
                        </a:spcAft>
                      </a:pPr>
                      <a:r>
                        <a:rPr lang="ja-JP" altLang="en-US" sz="1050" kern="100" spc="5">
                          <a:effectLst/>
                          <a:latin typeface="+mj-ea"/>
                          <a:ea typeface="+mj-ea"/>
                          <a:cs typeface="Times New Roman"/>
                        </a:rPr>
                        <a:t>外部パートナー</a:t>
                      </a:r>
                      <a:r>
                        <a:rPr lang="en-US" altLang="ja-JP" sz="1050" kern="100" spc="5" dirty="0">
                          <a:effectLst/>
                          <a:latin typeface="+mj-ea"/>
                          <a:ea typeface="+mj-ea"/>
                          <a:cs typeface="Times New Roman"/>
                        </a:rPr>
                        <a:t>(</a:t>
                      </a:r>
                      <a:r>
                        <a:rPr lang="ja-JP" altLang="en-US" sz="1050" kern="100" spc="5" dirty="0">
                          <a:effectLst/>
                          <a:latin typeface="+mj-ea"/>
                          <a:ea typeface="+mj-ea"/>
                          <a:cs typeface="Times New Roman"/>
                        </a:rPr>
                        <a:t>人</a:t>
                      </a:r>
                      <a:r>
                        <a:rPr lang="en-US" altLang="ja-JP" sz="1050" kern="100" spc="5" dirty="0">
                          <a:effectLst/>
                          <a:latin typeface="+mj-ea"/>
                          <a:ea typeface="+mj-ea"/>
                          <a:cs typeface="Times New Roman"/>
                        </a:rPr>
                        <a:t>)</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tc>
                  <a:txBody>
                    <a:bodyPr/>
                    <a:lstStyle/>
                    <a:p>
                      <a:pPr algn="ctr">
                        <a:lnSpc>
                          <a:spcPts val="1790"/>
                        </a:lnSpc>
                        <a:spcAft>
                          <a:spcPts val="0"/>
                        </a:spcAft>
                      </a:pPr>
                      <a:r>
                        <a:rPr kumimoji="1" lang="ja-JP" altLang="ja-JP" sz="1050" kern="100" spc="0">
                          <a:solidFill>
                            <a:schemeClr val="tx1"/>
                          </a:solidFill>
                          <a:effectLst/>
                          <a:latin typeface="+mj-ea"/>
                          <a:ea typeface="+mn-ea"/>
                          <a:cs typeface="Times New Roman"/>
                        </a:rPr>
                        <a:t>支出</a:t>
                      </a:r>
                      <a:r>
                        <a:rPr kumimoji="1" lang="en-US" altLang="ja-JP" sz="1050" kern="100" spc="0" dirty="0">
                          <a:solidFill>
                            <a:schemeClr val="tx1"/>
                          </a:solidFill>
                          <a:effectLst/>
                          <a:latin typeface="+mj-ea"/>
                          <a:ea typeface="+mn-ea"/>
                          <a:cs typeface="Times New Roman"/>
                        </a:rPr>
                        <a:t>(</a:t>
                      </a:r>
                      <a:r>
                        <a:rPr kumimoji="1" lang="ja-JP" altLang="en-US" sz="1050" kern="100" spc="0" dirty="0">
                          <a:solidFill>
                            <a:schemeClr val="tx1"/>
                          </a:solidFill>
                          <a:effectLst/>
                          <a:latin typeface="+mj-ea"/>
                          <a:ea typeface="+mn-ea"/>
                          <a:cs typeface="Times New Roman"/>
                        </a:rPr>
                        <a:t>千</a:t>
                      </a:r>
                      <a:r>
                        <a:rPr kumimoji="1" lang="ja-JP" altLang="ja-JP" sz="1050" kern="100" spc="0" dirty="0">
                          <a:solidFill>
                            <a:schemeClr val="tx1"/>
                          </a:solidFill>
                          <a:effectLst/>
                          <a:latin typeface="+mj-ea"/>
                          <a:ea typeface="+mn-ea"/>
                          <a:cs typeface="Times New Roman"/>
                        </a:rPr>
                        <a:t>円</a:t>
                      </a:r>
                      <a:r>
                        <a:rPr kumimoji="1" lang="en-US" altLang="ja-JP" sz="1050" kern="100" spc="0" dirty="0">
                          <a:solidFill>
                            <a:schemeClr val="tx1"/>
                          </a:solidFill>
                          <a:effectLst/>
                          <a:latin typeface="+mj-ea"/>
                          <a:ea typeface="+mn-ea"/>
                          <a:cs typeface="Times New Roman"/>
                        </a:rPr>
                        <a:t>)</a:t>
                      </a:r>
                      <a:endParaRPr kumimoji="1" lang="ja-JP" altLang="ja-JP" sz="1050" kern="100" spc="5" dirty="0">
                        <a:solidFill>
                          <a:schemeClr val="tx1"/>
                        </a:solidFill>
                        <a:effectLst/>
                        <a:latin typeface="+mj-ea"/>
                        <a:ea typeface="+mn-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tc>
                  <a:txBody>
                    <a:bodyPr/>
                    <a:lstStyle/>
                    <a:p>
                      <a:pPr algn="ctr">
                        <a:lnSpc>
                          <a:spcPts val="1790"/>
                        </a:lnSpc>
                        <a:spcAft>
                          <a:spcPts val="0"/>
                        </a:spcAft>
                      </a:pPr>
                      <a:r>
                        <a:rPr lang="ja-JP" altLang="en-US" sz="1050" kern="100" spc="5" dirty="0">
                          <a:effectLst/>
                          <a:latin typeface="+mj-ea"/>
                          <a:ea typeface="+mj-ea"/>
                          <a:cs typeface="Times New Roman"/>
                        </a:rPr>
                        <a:t>実施タスク</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tc>
                  <a:txBody>
                    <a:bodyPr/>
                    <a:lstStyle/>
                    <a:p>
                      <a:pPr marL="0" marR="0" indent="0" algn="ctr" defTabSz="1007630" rtl="0" eaLnBrk="1" fontAlgn="auto" latinLnBrk="0" hangingPunct="1">
                        <a:lnSpc>
                          <a:spcPts val="1790"/>
                        </a:lnSpc>
                        <a:spcBef>
                          <a:spcPts val="0"/>
                        </a:spcBef>
                        <a:spcAft>
                          <a:spcPts val="0"/>
                        </a:spcAft>
                        <a:buClrTx/>
                        <a:buSzTx/>
                        <a:buFontTx/>
                        <a:buNone/>
                        <a:tabLst/>
                        <a:defRPr/>
                      </a:pPr>
                      <a:r>
                        <a:rPr kumimoji="1" lang="ja-JP" altLang="en-US" sz="1050" kern="100" spc="5" dirty="0">
                          <a:solidFill>
                            <a:schemeClr val="tx1"/>
                          </a:solidFill>
                          <a:effectLst/>
                          <a:latin typeface="+mj-ea"/>
                          <a:ea typeface="+mn-ea"/>
                          <a:cs typeface="Times New Roman"/>
                        </a:rPr>
                        <a:t>数</a:t>
                      </a:r>
                      <a:endParaRPr kumimoji="1" lang="ja-JP" altLang="ja-JP" sz="1050" kern="100" spc="5" dirty="0">
                        <a:solidFill>
                          <a:schemeClr val="tx1"/>
                        </a:solidFill>
                        <a:effectLst/>
                        <a:latin typeface="+mj-ea"/>
                        <a:ea typeface="+mn-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tc>
                  <a:txBody>
                    <a:bodyPr/>
                    <a:lstStyle/>
                    <a:p>
                      <a:pPr marL="0" marR="0" indent="0" algn="ctr" defTabSz="1007630" rtl="0" eaLnBrk="1" fontAlgn="auto" latinLnBrk="0" hangingPunct="1">
                        <a:lnSpc>
                          <a:spcPts val="1790"/>
                        </a:lnSpc>
                        <a:spcBef>
                          <a:spcPts val="0"/>
                        </a:spcBef>
                        <a:spcAft>
                          <a:spcPts val="0"/>
                        </a:spcAft>
                        <a:buClrTx/>
                        <a:buSzTx/>
                        <a:buFontTx/>
                        <a:buNone/>
                        <a:tabLst/>
                        <a:defRPr/>
                      </a:pPr>
                      <a:r>
                        <a:rPr kumimoji="1" lang="ja-JP" altLang="ja-JP" sz="1050" kern="100" spc="0" dirty="0">
                          <a:solidFill>
                            <a:schemeClr val="tx1"/>
                          </a:solidFill>
                          <a:effectLst/>
                          <a:latin typeface="+mj-ea"/>
                          <a:ea typeface="+mn-ea"/>
                          <a:cs typeface="Times New Roman"/>
                        </a:rPr>
                        <a:t>受益対象者数</a:t>
                      </a:r>
                      <a:endParaRPr kumimoji="1" lang="ja-JP" altLang="ja-JP" sz="1050" kern="100" spc="5" dirty="0">
                        <a:solidFill>
                          <a:schemeClr val="tx1"/>
                        </a:solidFill>
                        <a:effectLst/>
                        <a:latin typeface="+mj-ea"/>
                        <a:ea typeface="+mn-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extLst>
                  <a:ext uri="{0D108BD9-81ED-4DB2-BD59-A6C34878D82A}">
                    <a16:rowId xmlns:a16="http://schemas.microsoft.com/office/drawing/2014/main" val="10001"/>
                  </a:ext>
                </a:extLst>
              </a:tr>
              <a:tr h="540399">
                <a:tc>
                  <a:txBody>
                    <a:bodyPr/>
                    <a:lstStyle/>
                    <a:p>
                      <a:r>
                        <a:rPr lang="ja-JP" altLang="en-US" sz="1050" dirty="0">
                          <a:latin typeface="ＭＳ Ｐゴシック"/>
                          <a:ea typeface="ＭＳ Ｐゴシック"/>
                          <a:cs typeface="ＭＳ Ｐゴシック"/>
                        </a:rPr>
                        <a:t>創業支援</a:t>
                      </a: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a:effectLst/>
                          <a:latin typeface="ＭＳ Ｐゴシック"/>
                          <a:ea typeface="ＭＳ Ｐゴシック"/>
                          <a:cs typeface="ＭＳ Ｐゴシック"/>
                        </a:rPr>
                        <a:t>2</a:t>
                      </a:r>
                      <a:endParaRPr 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lvl="0" indent="0" algn="l" defTabSz="1007630" rtl="0" eaLnBrk="1" fontAlgn="auto" latinLnBrk="0" hangingPunct="1">
                        <a:lnSpc>
                          <a:spcPct val="100000"/>
                        </a:lnSpc>
                        <a:spcBef>
                          <a:spcPts val="0"/>
                        </a:spcBef>
                        <a:spcAft>
                          <a:spcPts val="0"/>
                        </a:spcAft>
                        <a:buClrTx/>
                        <a:buSzTx/>
                        <a:buFontTx/>
                        <a:buNone/>
                        <a:tabLst/>
                        <a:defRPr/>
                      </a:pPr>
                      <a:r>
                        <a:rPr lang="ja-JP" altLang="en-US" sz="1050" kern="100" spc="0">
                          <a:effectLst/>
                          <a:latin typeface="ＭＳ Ｐゴシック"/>
                          <a:ea typeface="ＭＳ Ｐゴシック"/>
                          <a:cs typeface="ＭＳ Ｐゴシック"/>
                        </a:rPr>
                        <a:t>株式会社</a:t>
                      </a:r>
                      <a:r>
                        <a:rPr lang="en-US" altLang="ja-JP" sz="1050" kern="100" spc="0" dirty="0">
                          <a:effectLst/>
                          <a:latin typeface="ＭＳ Ｐゴシック"/>
                          <a:ea typeface="ＭＳ Ｐゴシック"/>
                          <a:cs typeface="ＭＳ Ｐゴシック"/>
                        </a:rPr>
                        <a:t>machimori</a:t>
                      </a:r>
                    </a:p>
                    <a:p>
                      <a:pPr marL="0" marR="0" lvl="0" indent="0" algn="l" defTabSz="1007630" rtl="0" eaLnBrk="1" fontAlgn="auto" latinLnBrk="0" hangingPunct="1">
                        <a:lnSpc>
                          <a:spcPct val="100000"/>
                        </a:lnSpc>
                        <a:spcBef>
                          <a:spcPts val="0"/>
                        </a:spcBef>
                        <a:spcAft>
                          <a:spcPts val="0"/>
                        </a:spcAft>
                        <a:buClrTx/>
                        <a:buSzTx/>
                        <a:buFontTx/>
                        <a:buNone/>
                        <a:tabLst/>
                        <a:defRPr/>
                      </a:pPr>
                      <a:endParaRPr lang="en-US" altLang="ja-JP" sz="1050" kern="100" spc="0" dirty="0">
                        <a:effectLst/>
                        <a:latin typeface="ＭＳ Ｐゴシック"/>
                        <a:ea typeface="ＭＳ Ｐゴシック"/>
                        <a:cs typeface="ＭＳ Ｐゴシック"/>
                      </a:endParaRPr>
                    </a:p>
                    <a:p>
                      <a:pPr marL="0" marR="0" lvl="0" indent="0" algn="l" defTabSz="1007630" rtl="0" eaLnBrk="1" fontAlgn="auto" latinLnBrk="0" hangingPunct="1">
                        <a:lnSpc>
                          <a:spcPct val="100000"/>
                        </a:lnSpc>
                        <a:spcBef>
                          <a:spcPts val="0"/>
                        </a:spcBef>
                        <a:spcAft>
                          <a:spcPts val="0"/>
                        </a:spcAft>
                        <a:buClrTx/>
                        <a:buSzTx/>
                        <a:buFontTx/>
                        <a:buNone/>
                        <a:tabLst/>
                        <a:defRPr/>
                      </a:pPr>
                      <a:r>
                        <a:rPr lang="ja-JP" altLang="en-US" sz="1050" kern="100" spc="0">
                          <a:effectLst/>
                          <a:latin typeface="ＭＳ Ｐゴシック"/>
                          <a:ea typeface="ＭＳ Ｐゴシック"/>
                          <a:cs typeface="ＭＳ Ｐゴシック"/>
                        </a:rPr>
                        <a:t>蓬莱屋</a:t>
                      </a:r>
                      <a:endParaRPr lang="en-US" altLang="ja-JP" sz="1050" kern="100" spc="0"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a:effectLst/>
                          <a:latin typeface="ＭＳ Ｐゴシック"/>
                          <a:ea typeface="ＭＳ Ｐゴシック"/>
                          <a:cs typeface="ＭＳ Ｐゴシック"/>
                        </a:rPr>
                        <a:t>2,911</a:t>
                      </a:r>
                      <a:endParaRPr 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050">
                          <a:latin typeface="ＭＳ Ｐゴシック"/>
                          <a:ea typeface="ＭＳ Ｐゴシック"/>
                          <a:cs typeface="ＭＳ Ｐゴシック"/>
                        </a:rPr>
                        <a:t>創業支援プログラム</a:t>
                      </a:r>
                      <a:r>
                        <a:rPr lang="en-US" altLang="ja-JP" sz="1050" dirty="0">
                          <a:latin typeface="ＭＳ Ｐゴシック"/>
                          <a:ea typeface="ＭＳ Ｐゴシック"/>
                          <a:cs typeface="ＭＳ Ｐゴシック"/>
                        </a:rPr>
                        <a:t>99℃</a:t>
                      </a:r>
                      <a:r>
                        <a:rPr lang="ja-JP" altLang="en-US" sz="1050">
                          <a:latin typeface="ＭＳ Ｐゴシック"/>
                          <a:ea typeface="ＭＳ Ｐゴシック"/>
                          <a:cs typeface="ＭＳ Ｐゴシック"/>
                        </a:rPr>
                        <a:t>開催</a:t>
                      </a:r>
                      <a:endParaRPr lang="en-US" altLang="ja-JP" sz="1050" dirty="0">
                        <a:latin typeface="ＭＳ Ｐゴシック"/>
                        <a:ea typeface="ＭＳ Ｐゴシック"/>
                        <a:cs typeface="ＭＳ Ｐゴシック"/>
                      </a:endParaRPr>
                    </a:p>
                    <a:p>
                      <a:r>
                        <a:rPr lang="ja-JP" altLang="en-US" sz="1050">
                          <a:latin typeface="ＭＳ Ｐゴシック"/>
                          <a:ea typeface="ＭＳ Ｐゴシック"/>
                          <a:cs typeface="ＭＳ Ｐゴシック"/>
                        </a:rPr>
                        <a:t>講座開催</a:t>
                      </a:r>
                      <a:endParaRPr lang="en-US" altLang="ja-JP" sz="1050" dirty="0">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lvl="1" indent="0" algn="r" defTabSz="1007630" rtl="0" eaLnBrk="1" fontAlgn="auto" latinLnBrk="0" hangingPunct="1">
                        <a:lnSpc>
                          <a:spcPct val="100000"/>
                        </a:lnSpc>
                        <a:spcBef>
                          <a:spcPts val="0"/>
                        </a:spcBef>
                        <a:spcAft>
                          <a:spcPts val="0"/>
                        </a:spcAft>
                        <a:buClrTx/>
                        <a:buSzTx/>
                        <a:buFont typeface="Arial"/>
                        <a:buNone/>
                        <a:tabLst/>
                        <a:defRPr/>
                      </a:pPr>
                      <a:r>
                        <a:rPr kumimoji="1" lang="en-US" altLang="ja-JP" sz="1050" dirty="0">
                          <a:solidFill>
                            <a:schemeClr val="bg2">
                              <a:lumMod val="25000"/>
                            </a:schemeClr>
                          </a:solidFill>
                        </a:rPr>
                        <a:t>2</a:t>
                      </a:r>
                      <a:r>
                        <a:rPr kumimoji="1" lang="ja-JP" altLang="en-US" sz="1050">
                          <a:solidFill>
                            <a:schemeClr val="bg2">
                              <a:lumMod val="25000"/>
                            </a:schemeClr>
                          </a:solidFill>
                        </a:rPr>
                        <a:t>回</a:t>
                      </a:r>
                      <a:endParaRPr kumimoji="1" lang="en-US" altLang="ja-JP" sz="1050" dirty="0">
                        <a:solidFill>
                          <a:schemeClr val="bg2">
                            <a:lumMod val="25000"/>
                          </a:schemeClr>
                        </a:solidFill>
                      </a:endParaRPr>
                    </a:p>
                    <a:p>
                      <a:pPr marL="0" marR="0" lvl="1" indent="0" algn="r" defTabSz="1007630" rtl="0" eaLnBrk="1" fontAlgn="auto" latinLnBrk="0" hangingPunct="1">
                        <a:lnSpc>
                          <a:spcPct val="100000"/>
                        </a:lnSpc>
                        <a:spcBef>
                          <a:spcPts val="0"/>
                        </a:spcBef>
                        <a:spcAft>
                          <a:spcPts val="0"/>
                        </a:spcAft>
                        <a:buClrTx/>
                        <a:buSzTx/>
                        <a:buFont typeface="Arial"/>
                        <a:buNone/>
                        <a:tabLst/>
                        <a:defRPr/>
                      </a:pPr>
                      <a:r>
                        <a:rPr kumimoji="1" lang="en-US" altLang="ja-JP" sz="1050" dirty="0">
                          <a:solidFill>
                            <a:schemeClr val="bg2">
                              <a:lumMod val="25000"/>
                            </a:schemeClr>
                          </a:solidFill>
                        </a:rPr>
                        <a:t>10</a:t>
                      </a:r>
                      <a:r>
                        <a:rPr kumimoji="1" lang="ja-JP" altLang="en-US" sz="1050">
                          <a:solidFill>
                            <a:schemeClr val="bg2">
                              <a:lumMod val="25000"/>
                            </a:schemeClr>
                          </a:solidFill>
                        </a:rPr>
                        <a:t>回</a:t>
                      </a:r>
                      <a:endParaRPr kumimoji="1" lang="en-US" altLang="ja-JP" sz="1050" dirty="0">
                        <a:solidFill>
                          <a:schemeClr val="bg2">
                            <a:lumMod val="25000"/>
                          </a:schemeClr>
                        </a:solidFill>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algn="l" defTabSz="1007630" rtl="0" eaLnBrk="1" latinLnBrk="0" hangingPunct="1">
                        <a:lnSpc>
                          <a:spcPts val="1790"/>
                        </a:lnSpc>
                        <a:spcAft>
                          <a:spcPts val="0"/>
                        </a:spcAft>
                      </a:pPr>
                      <a:r>
                        <a:rPr kumimoji="1" lang="ja-JP" altLang="en-US" sz="1050" kern="100" spc="5">
                          <a:solidFill>
                            <a:schemeClr val="tx1"/>
                          </a:solidFill>
                          <a:effectLst/>
                          <a:latin typeface="ＭＳ Ｐゴシック"/>
                          <a:ea typeface="ＭＳ Ｐゴシック"/>
                          <a:cs typeface="ＭＳ Ｐゴシック"/>
                        </a:rPr>
                        <a:t>参加者　</a:t>
                      </a:r>
                      <a:r>
                        <a:rPr kumimoji="1" lang="en-US" altLang="ja-JP" sz="1050" kern="100" spc="5" dirty="0">
                          <a:solidFill>
                            <a:schemeClr val="tx1"/>
                          </a:solidFill>
                          <a:effectLst/>
                          <a:latin typeface="ＭＳ Ｐゴシック"/>
                          <a:ea typeface="ＭＳ Ｐゴシック"/>
                          <a:cs typeface="ＭＳ Ｐゴシック"/>
                        </a:rPr>
                        <a:t>   20</a:t>
                      </a:r>
                      <a:r>
                        <a:rPr kumimoji="1" lang="ja-JP" altLang="en-US" sz="1050" kern="100" spc="5">
                          <a:solidFill>
                            <a:schemeClr val="tx1"/>
                          </a:solidFill>
                          <a:effectLst/>
                          <a:latin typeface="ＭＳ Ｐゴシック"/>
                          <a:ea typeface="ＭＳ Ｐゴシック"/>
                          <a:cs typeface="ＭＳ Ｐゴシック"/>
                        </a:rPr>
                        <a:t>人</a:t>
                      </a:r>
                      <a:endParaRPr kumimoji="1" lang="en-US" altLang="ja-JP" sz="1050" kern="100" spc="5" dirty="0">
                        <a:solidFill>
                          <a:schemeClr val="tx1"/>
                        </a:solidFill>
                        <a:effectLst/>
                        <a:latin typeface="ＭＳ Ｐゴシック"/>
                        <a:ea typeface="ＭＳ Ｐゴシック"/>
                        <a:cs typeface="ＭＳ Ｐゴシック"/>
                      </a:endParaRPr>
                    </a:p>
                    <a:p>
                      <a:pPr marL="0" marR="0" indent="0" algn="l" defTabSz="1007630" rtl="0" eaLnBrk="1" fontAlgn="auto" latinLnBrk="0" hangingPunct="1">
                        <a:lnSpc>
                          <a:spcPct val="100000"/>
                        </a:lnSpc>
                        <a:spcBef>
                          <a:spcPts val="0"/>
                        </a:spcBef>
                        <a:spcAft>
                          <a:spcPts val="0"/>
                        </a:spcAft>
                        <a:buClrTx/>
                        <a:buSzTx/>
                        <a:buFontTx/>
                        <a:buNone/>
                        <a:tabLst/>
                        <a:defRPr/>
                      </a:pPr>
                      <a:r>
                        <a:rPr kumimoji="1" lang="ja-JP" altLang="en-US" sz="1050" kern="100" spc="5">
                          <a:solidFill>
                            <a:schemeClr val="tx1"/>
                          </a:solidFill>
                          <a:effectLst/>
                          <a:latin typeface="ＭＳ Ｐゴシック"/>
                          <a:ea typeface="ＭＳ Ｐゴシック"/>
                          <a:cs typeface="ＭＳ Ｐゴシック"/>
                        </a:rPr>
                        <a:t>参加者 　 </a:t>
                      </a:r>
                      <a:r>
                        <a:rPr kumimoji="1" lang="en-US" altLang="ja-JP" sz="1050" kern="100" spc="5" dirty="0">
                          <a:solidFill>
                            <a:schemeClr val="tx1"/>
                          </a:solidFill>
                          <a:effectLst/>
                          <a:latin typeface="ＭＳ Ｐゴシック"/>
                          <a:ea typeface="ＭＳ Ｐゴシック"/>
                          <a:cs typeface="ＭＳ Ｐゴシック"/>
                        </a:rPr>
                        <a:t>100</a:t>
                      </a:r>
                      <a:r>
                        <a:rPr kumimoji="1" lang="ja-JP" altLang="en-US" sz="1050" kern="100" spc="5">
                          <a:solidFill>
                            <a:schemeClr val="tx1"/>
                          </a:solidFill>
                          <a:effectLst/>
                          <a:latin typeface="ＭＳ Ｐゴシック"/>
                          <a:ea typeface="ＭＳ Ｐゴシック"/>
                          <a:cs typeface="ＭＳ Ｐゴシック"/>
                        </a:rPr>
                        <a:t>人</a:t>
                      </a:r>
                      <a:endParaRPr kumimoji="1" lang="en-US" altLang="ja-JP" sz="1050" kern="100" spc="5" dirty="0">
                        <a:solidFill>
                          <a:schemeClr val="tx1"/>
                        </a:solidFill>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11806">
                <a:tc>
                  <a:txBody>
                    <a:bodyPr/>
                    <a:lstStyle/>
                    <a:p>
                      <a:pPr algn="l">
                        <a:lnSpc>
                          <a:spcPts val="1790"/>
                        </a:lnSpc>
                        <a:spcAft>
                          <a:spcPts val="0"/>
                        </a:spcAft>
                      </a:pPr>
                      <a:r>
                        <a:rPr lang="ja-JP" sz="1050" kern="100" spc="0" dirty="0">
                          <a:solidFill>
                            <a:srgbClr val="000000"/>
                          </a:solidFill>
                          <a:effectLst/>
                          <a:latin typeface="ＭＳ Ｐゴシック"/>
                          <a:ea typeface="ＭＳ Ｐゴシック"/>
                          <a:cs typeface="ＭＳ Ｐゴシック"/>
                        </a:rPr>
                        <a:t>視察受入</a:t>
                      </a:r>
                      <a:endParaRPr 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0" dirty="0">
                          <a:effectLst/>
                          <a:latin typeface="ＭＳ Ｐゴシック"/>
                          <a:ea typeface="ＭＳ Ｐゴシック"/>
                          <a:cs typeface="ＭＳ Ｐゴシック"/>
                        </a:rPr>
                        <a:t>2</a:t>
                      </a:r>
                      <a:endParaRPr 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l" defTabSz="1007630" rtl="0" eaLnBrk="1" fontAlgn="auto" latinLnBrk="0" hangingPunct="1">
                        <a:lnSpc>
                          <a:spcPts val="1790"/>
                        </a:lnSpc>
                        <a:spcBef>
                          <a:spcPts val="0"/>
                        </a:spcBef>
                        <a:spcAft>
                          <a:spcPts val="0"/>
                        </a:spcAft>
                        <a:buClrTx/>
                        <a:buSzTx/>
                        <a:buFontTx/>
                        <a:buNone/>
                        <a:tabLst/>
                        <a:defRPr/>
                      </a:pPr>
                      <a:r>
                        <a:rPr lang="ja-JP" altLang="en-US" sz="1050" kern="100" spc="0" dirty="0">
                          <a:effectLst/>
                          <a:latin typeface="ＭＳ Ｐゴシック"/>
                          <a:ea typeface="+mn-ea"/>
                          <a:cs typeface="ＭＳ Ｐゴシック"/>
                        </a:rPr>
                        <a:t>株式</a:t>
                      </a:r>
                      <a:r>
                        <a:rPr lang="ja-JP" altLang="en-US" sz="1050" kern="100" spc="0">
                          <a:effectLst/>
                          <a:latin typeface="ＭＳ Ｐゴシック"/>
                          <a:ea typeface="+mn-ea"/>
                          <a:cs typeface="ＭＳ Ｐゴシック"/>
                        </a:rPr>
                        <a:t>会社</a:t>
                      </a:r>
                      <a:r>
                        <a:rPr lang="en-US" altLang="ja-JP" sz="1050" kern="100" spc="0" dirty="0">
                          <a:effectLst/>
                          <a:latin typeface="ＭＳ Ｐゴシック"/>
                          <a:ea typeface="+mn-ea"/>
                          <a:cs typeface="ＭＳ Ｐゴシック"/>
                        </a:rPr>
                        <a:t>machimori</a:t>
                      </a: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0" dirty="0">
                          <a:effectLst/>
                          <a:latin typeface="ＭＳ Ｐゴシック"/>
                          <a:ea typeface="ＭＳ Ｐゴシック"/>
                          <a:cs typeface="ＭＳ Ｐゴシック"/>
                        </a:rPr>
                        <a:t>3,768</a:t>
                      </a:r>
                      <a:endParaRPr 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l">
                        <a:lnSpc>
                          <a:spcPts val="1790"/>
                        </a:lnSpc>
                        <a:spcAft>
                          <a:spcPts val="0"/>
                        </a:spcAft>
                      </a:pPr>
                      <a:r>
                        <a:rPr lang="ja-JP" altLang="en-US" sz="1050" kern="100" spc="5">
                          <a:effectLst/>
                          <a:latin typeface="ＭＳ Ｐゴシック"/>
                          <a:ea typeface="ＭＳ Ｐゴシック"/>
                          <a:cs typeface="ＭＳ Ｐゴシック"/>
                        </a:rPr>
                        <a:t>視察・講演</a:t>
                      </a:r>
                      <a:endParaRPr lang="en-US" alt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a:effectLst/>
                          <a:latin typeface="ＭＳ Ｐゴシック"/>
                          <a:ea typeface="ＭＳ Ｐゴシック"/>
                          <a:cs typeface="ＭＳ Ｐゴシック"/>
                        </a:rPr>
                        <a:t>32</a:t>
                      </a:r>
                      <a:r>
                        <a:rPr lang="ja-JP" altLang="en-US" sz="1050" kern="100" spc="5">
                          <a:effectLst/>
                          <a:latin typeface="ＭＳ Ｐゴシック"/>
                          <a:ea typeface="ＭＳ Ｐゴシック"/>
                          <a:cs typeface="ＭＳ Ｐゴシック"/>
                        </a:rPr>
                        <a:t>回</a:t>
                      </a:r>
                      <a:endParaRPr lang="en-US" alt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lvl="0" indent="0" algn="l" defTabSz="1007630" rtl="0" eaLnBrk="1" fontAlgn="auto" latinLnBrk="0" hangingPunct="1">
                        <a:lnSpc>
                          <a:spcPts val="1790"/>
                        </a:lnSpc>
                        <a:spcBef>
                          <a:spcPts val="0"/>
                        </a:spcBef>
                        <a:spcAft>
                          <a:spcPts val="0"/>
                        </a:spcAft>
                        <a:buClrTx/>
                        <a:buSzTx/>
                        <a:buFontTx/>
                        <a:buNone/>
                        <a:tabLst/>
                        <a:defRPr/>
                      </a:pPr>
                      <a:r>
                        <a:rPr kumimoji="1" lang="ja-JP" altLang="en-US" sz="1050" kern="100" spc="5">
                          <a:solidFill>
                            <a:schemeClr val="tx1"/>
                          </a:solidFill>
                          <a:effectLst/>
                          <a:latin typeface="ＭＳ Ｐゴシック"/>
                          <a:ea typeface="ＭＳ Ｐゴシック"/>
                          <a:cs typeface="ＭＳ Ｐゴシック"/>
                        </a:rPr>
                        <a:t>参加者　</a:t>
                      </a:r>
                      <a:r>
                        <a:rPr kumimoji="1" lang="en-US" altLang="ja-JP" sz="1050" kern="100" spc="5" dirty="0">
                          <a:solidFill>
                            <a:schemeClr val="tx1"/>
                          </a:solidFill>
                          <a:effectLst/>
                          <a:latin typeface="ＭＳ Ｐゴシック"/>
                          <a:ea typeface="ＭＳ Ｐゴシック"/>
                          <a:cs typeface="ＭＳ Ｐゴシック"/>
                        </a:rPr>
                        <a:t> 300</a:t>
                      </a:r>
                      <a:r>
                        <a:rPr kumimoji="1" lang="ja-JP" altLang="en-US" sz="1050" kern="100" spc="5">
                          <a:solidFill>
                            <a:schemeClr val="tx1"/>
                          </a:solidFill>
                          <a:effectLst/>
                          <a:latin typeface="ＭＳ Ｐゴシック"/>
                          <a:ea typeface="ＭＳ Ｐゴシック"/>
                          <a:cs typeface="ＭＳ Ｐゴシック"/>
                        </a:rPr>
                        <a:t>人</a:t>
                      </a:r>
                      <a:endParaRPr kumimoji="1" lang="en-US" altLang="ja-JP" sz="1050" kern="100" spc="5" dirty="0">
                        <a:solidFill>
                          <a:schemeClr val="tx1"/>
                        </a:solidFill>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7075068"/>
      </p:ext>
    </p:extLst>
  </p:cSld>
  <p:clrMapOvr>
    <a:masterClrMapping/>
  </p:clrMapOvr>
</p:sld>
</file>

<file path=ppt/theme/theme1.xml><?xml version="1.0" encoding="utf-8"?>
<a:theme xmlns:a="http://schemas.openxmlformats.org/drawingml/2006/main" name="atamista_2012_v.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bg2">
              <a:lumMod val="50000"/>
            </a:schemeClr>
          </a:solidFill>
        </a:ln>
      </a:spPr>
      <a:bodyPr rtlCol="0" anchor="ctr"/>
      <a:lstStyle>
        <a:defPPr algn="ctr">
          <a:defRPr kumimoji="1" dirty="0" err="1" smtClean="0">
            <a:solidFill>
              <a:schemeClr val="bg2">
                <a:lumMod val="2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1_atamista_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bg2">
              <a:lumMod val="50000"/>
            </a:schemeClr>
          </a:solidFill>
        </a:ln>
      </a:spPr>
      <a:bodyPr rtlCol="0" anchor="ctr"/>
      <a:lstStyle>
        <a:defPPr algn="ctr">
          <a:defRPr kumimoji="1" dirty="0" err="1" smtClean="0">
            <a:solidFill>
              <a:schemeClr val="bg2">
                <a:lumMod val="2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_atamista_2011_v.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bg2">
              <a:lumMod val="50000"/>
            </a:schemeClr>
          </a:solidFill>
        </a:ln>
      </a:spPr>
      <a:bodyPr rtlCol="0" anchor="ctr"/>
      <a:lstStyle>
        <a:defPPr algn="ctr">
          <a:defRPr kumimoji="1" dirty="0" err="1" smtClean="0">
            <a:solidFill>
              <a:schemeClr val="bg2">
                <a:lumMod val="2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accent1"/>
          </a:solidFill>
        </a:ln>
      </a:spPr>
      <a:bodyPr rtlCol="0" anchor="ctr"/>
      <a:lstStyle>
        <a:defPPr algn="ctr">
          <a:defRPr kumimoji="1"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atamista_2011_v.1.1</Template>
  <TotalTime>25065</TotalTime>
  <Words>306</Words>
  <Application>Microsoft Macintosh PowerPoint</Application>
  <PresentationFormat>ユーザー設定</PresentationFormat>
  <Paragraphs>47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4</vt:i4>
      </vt:variant>
      <vt:variant>
        <vt:lpstr>スライド タイトル</vt:lpstr>
      </vt:variant>
      <vt:variant>
        <vt:i4>2</vt:i4>
      </vt:variant>
    </vt:vector>
  </HeadingPairs>
  <TitlesOfParts>
    <vt:vector size="13" baseType="lpstr">
      <vt:lpstr>ＭＳ Ｐゴシック</vt:lpstr>
      <vt:lpstr>ＭＳ Ｐ明朝</vt:lpstr>
      <vt:lpstr>ＭＳ ゴシック</vt:lpstr>
      <vt:lpstr>Arial</vt:lpstr>
      <vt:lpstr>Calibri</vt:lpstr>
      <vt:lpstr>Times New Roman</vt:lpstr>
      <vt:lpstr>Wingdings</vt:lpstr>
      <vt:lpstr>atamista_2012_v.1.4</vt:lpstr>
      <vt:lpstr>11_atamista_2010</vt:lpstr>
      <vt:lpstr>1_atamista_2011_v.1.2</vt:lpstr>
      <vt:lpstr>1_blank</vt:lpstr>
      <vt:lpstr>2020年度　第12期 2020.4.1〜2021.3.31　事業計画書</vt:lpstr>
      <vt:lpstr>2020年度　NPO法人atamista 事業計画 1. 事業目標</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Nogami Yasuo</dc:creator>
  <cp:lastModifiedBy>Koichiro ICHIKI</cp:lastModifiedBy>
  <cp:revision>361</cp:revision>
  <cp:lastPrinted>2018-05-29T06:22:05Z</cp:lastPrinted>
  <dcterms:created xsi:type="dcterms:W3CDTF">2011-03-08T04:23:23Z</dcterms:created>
  <dcterms:modified xsi:type="dcterms:W3CDTF">2020-05-23T05:04:45Z</dcterms:modified>
</cp:coreProperties>
</file>