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8E37C-B621-4412-BAD6-ACE760632E9F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79614-D9C2-4AF3-AF0E-D7AB9018331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64511-E333-4D1C-B947-6EF58878C8C4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6339-C11F-411F-A411-74B5C54AF77E}" type="datetimeFigureOut">
              <a:rPr kumimoji="1" lang="ja-JP" altLang="en-US" smtClean="0"/>
              <a:t>2011/10/18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D090D-11F6-4EC8-B0C5-4BA3E294A95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4625" y="35496"/>
          <a:ext cx="6696743" cy="341895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604141"/>
                <a:gridCol w="1971707"/>
                <a:gridCol w="2120895"/>
              </a:tblGrid>
              <a:tr h="2938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latin typeface="ＭＳ 明朝" pitchFamily="17" charset="-128"/>
                          <a:ea typeface="ＭＳ 明朝" pitchFamily="17" charset="-128"/>
                        </a:rPr>
                        <a:t>「</a:t>
                      </a:r>
                      <a:r>
                        <a:rPr kumimoji="1" lang="ja-JP" altLang="en-US" sz="18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入会申込書</a:t>
                      </a:r>
                      <a:r>
                        <a:rPr lang="ja-JP" altLang="en-US" dirty="0" smtClean="0">
                          <a:latin typeface="ＭＳ 明朝" pitchFamily="17" charset="-128"/>
                          <a:ea typeface="ＭＳ 明朝" pitchFamily="17" charset="-128"/>
                        </a:rPr>
                        <a:t>」</a:t>
                      </a:r>
                    </a:p>
                  </a:txBody>
                  <a:tcPr marT="0" marB="0" anchor="ctr"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53218">
                <a:tc gridSpan="3">
                  <a:txBody>
                    <a:bodyPr/>
                    <a:lstStyle/>
                    <a:p>
                      <a:pPr marL="0" marR="0" lvl="0" indent="0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100" u="none" dirty="0" smtClean="0"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特定非営利活動法人</a:t>
                      </a:r>
                      <a:endParaRPr lang="en-US" altLang="ja-JP" sz="1100" u="none" dirty="0" smtClean="0">
                        <a:latin typeface="ＭＳ 明朝" pitchFamily="17" charset="-128"/>
                        <a:ea typeface="ＭＳ 明朝" pitchFamily="17" charset="-128"/>
                        <a:cs typeface="ＭＳ 明朝" pitchFamily="17" charset="-128"/>
                      </a:endParaRPr>
                    </a:p>
                    <a:p>
                      <a:pPr marL="0" marR="0" lvl="0" indent="0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1400" u="none" dirty="0" smtClean="0">
                          <a:latin typeface="ＭＳ 明朝" pitchFamily="17" charset="-128"/>
                          <a:ea typeface="ＭＳ 明朝" pitchFamily="17" charset="-128"/>
                        </a:rPr>
                        <a:t>　　　</a:t>
                      </a:r>
                      <a:r>
                        <a:rPr lang="ja-JP" altLang="en-US" sz="1400" u="sng" dirty="0" smtClean="0">
                          <a:latin typeface="ＭＳ 明朝" pitchFamily="17" charset="-128"/>
                          <a:ea typeface="ＭＳ 明朝" pitchFamily="17" charset="-128"/>
                        </a:rPr>
                        <a:t>リラクセーション桜　宛て</a:t>
                      </a:r>
                      <a:endParaRPr lang="en-US" altLang="ja-JP" sz="1400" u="sng" dirty="0" smtClean="0">
                        <a:latin typeface="ＭＳ 明朝" pitchFamily="17" charset="-128"/>
                        <a:ea typeface="ＭＳ 明朝" pitchFamily="17" charset="-128"/>
                        <a:cs typeface="ＭＳ 明朝" pitchFamily="17" charset="-128"/>
                      </a:endParaRPr>
                    </a:p>
                    <a:p>
                      <a:pPr lvl="0" eaLnBrk="0" fontAlgn="base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ja-JP" altLang="en-US" sz="1100" dirty="0" smtClean="0"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  私は、「特定非営利活動法人</a:t>
                      </a:r>
                      <a:r>
                        <a:rPr lang="ja-JP" altLang="en-US" sz="1100" dirty="0" smtClean="0">
                          <a:latin typeface="ＭＳ 明朝" pitchFamily="17" charset="-128"/>
                          <a:ea typeface="ＭＳ 明朝" pitchFamily="17" charset="-128"/>
                        </a:rPr>
                        <a:t>リラクセーション桜」の設立趣旨に賛同し、入会の申し込みを致します。</a:t>
                      </a:r>
                      <a:endParaRPr lang="en-US" altLang="ja-JP" sz="1100" dirty="0" smtClean="0"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lvl="0" algn="r" eaLnBrk="0" fontAlgn="base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kumimoji="1" lang="ja-JP" altLang="en-US" sz="11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平成　　　</a:t>
                      </a:r>
                      <a:r>
                        <a:rPr kumimoji="1" lang="zh-TW" altLang="en-US" sz="11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年　</a:t>
                      </a:r>
                      <a:r>
                        <a:rPr kumimoji="1" lang="ja-JP" altLang="en-US" sz="11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　</a:t>
                      </a:r>
                      <a:r>
                        <a:rPr kumimoji="1" lang="zh-TW" altLang="en-US" sz="11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　月</a:t>
                      </a:r>
                      <a:r>
                        <a:rPr kumimoji="1" lang="ja-JP" altLang="en-US" sz="11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　</a:t>
                      </a:r>
                      <a:r>
                        <a:rPr kumimoji="1" lang="zh-TW" altLang="en-US" sz="11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ＭＳ 明朝" pitchFamily="17" charset="-128"/>
                        </a:rPr>
                        <a:t>　　日</a:t>
                      </a:r>
                      <a:endParaRPr lang="en-US" altLang="zh-TW" sz="1100" dirty="0" smtClean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94910">
                <a:tc gridSpan="3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ふりがな　　　　　　　　　　　　　　　　                     性別：　男　 ・ 　女</a:t>
                      </a:r>
                      <a:endParaRPr kumimoji="1" lang="en-US" altLang="ja-JP" sz="1050" dirty="0" smtClean="0"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ＭＳ 明朝" pitchFamily="17" charset="-128"/>
                          <a:ea typeface="ＭＳ 明朝" pitchFamily="17" charset="-128"/>
                        </a:rPr>
                        <a:t>氏名（団体名）</a:t>
                      </a: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　　　　　　　　　　　　　　　　　　　　　　 　生年月日</a:t>
                      </a:r>
                      <a:r>
                        <a:rPr kumimoji="1" lang="en-US" altLang="ja-JP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:</a:t>
                      </a: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   　　  </a:t>
                      </a:r>
                      <a:r>
                        <a:rPr kumimoji="1" lang="zh-TW" altLang="en-US" sz="10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年　　月　　日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0659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ＭＳ 明朝" pitchFamily="17" charset="-128"/>
                          <a:ea typeface="ＭＳ 明朝" pitchFamily="17" charset="-128"/>
                        </a:rPr>
                        <a:t>　　</a:t>
                      </a:r>
                      <a:r>
                        <a:rPr kumimoji="1" lang="ja-JP" altLang="en-US" sz="1400" dirty="0" smtClean="0">
                          <a:latin typeface="ＭＳ 明朝" pitchFamily="17" charset="-128"/>
                          <a:ea typeface="ＭＳ 明朝" pitchFamily="17" charset="-128"/>
                        </a:rPr>
                        <a:t>    </a:t>
                      </a:r>
                      <a:r>
                        <a:rPr kumimoji="1" lang="ja-JP" altLang="en-US" sz="1100" b="0" i="0" u="none" dirty="0" smtClean="0"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〒</a:t>
                      </a:r>
                      <a:r>
                        <a:rPr kumimoji="1" lang="ja-JP" altLang="en-US" sz="1400" b="0" i="0" u="none" dirty="0" smtClean="0"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</a:t>
                      </a:r>
                      <a:r>
                        <a:rPr kumimoji="1" lang="en-US" altLang="ja-JP" sz="1400" b="0" i="0" u="none" dirty="0" smtClean="0"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‐</a:t>
                      </a:r>
                      <a:r>
                        <a:rPr kumimoji="1" lang="ja-JP" altLang="en-US" sz="1400" b="0" i="0" u="sng" dirty="0" smtClean="0"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</a:t>
                      </a:r>
                      <a:r>
                        <a:rPr kumimoji="1" lang="ja-JP" altLang="en-US" sz="1400" b="0" i="0" u="none" dirty="0" smtClean="0"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　　　</a:t>
                      </a:r>
                      <a:endParaRPr kumimoji="1" lang="en-US" altLang="ja-JP" sz="800" u="sng" baseline="0" dirty="0" smtClean="0"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" u="sng" baseline="0" dirty="0" smtClean="0">
                          <a:latin typeface="ＭＳ 明朝" pitchFamily="17" charset="-128"/>
                          <a:ea typeface="ＭＳ 明朝" pitchFamily="17" charset="-128"/>
                        </a:rPr>
                        <a:t>  </a:t>
                      </a:r>
                      <a:endParaRPr kumimoji="1" lang="en-US" altLang="ja-JP" sz="100" u="sng" dirty="0" smtClean="0"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ＭＳ 明朝" pitchFamily="17" charset="-128"/>
                          <a:ea typeface="ＭＳ 明朝" pitchFamily="17" charset="-128"/>
                        </a:rPr>
                        <a:t>住所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4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ＭＳ 明朝" pitchFamily="17" charset="-128"/>
                          <a:ea typeface="ＭＳ 明朝" pitchFamily="17" charset="-128"/>
                        </a:rPr>
                        <a:t>メールアドレス</a:t>
                      </a:r>
                    </a:p>
                  </a:txBody>
                  <a:tcPr marL="108000" marT="36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ＭＳ 明朝" pitchFamily="17" charset="-128"/>
                          <a:ea typeface="ＭＳ 明朝" pitchFamily="17" charset="-128"/>
                        </a:rPr>
                        <a:t>自宅電話番号</a:t>
                      </a:r>
                    </a:p>
                  </a:txBody>
                  <a:tcPr marL="108000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ＭＳ 明朝" pitchFamily="17" charset="-128"/>
                          <a:ea typeface="ＭＳ 明朝" pitchFamily="17" charset="-128"/>
                        </a:rPr>
                        <a:t>携帯番号</a:t>
                      </a:r>
                    </a:p>
                  </a:txBody>
                  <a:tcPr marL="108000" marT="3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96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ＭＳ 明朝" pitchFamily="17" charset="-128"/>
                          <a:ea typeface="ＭＳ 明朝" pitchFamily="17" charset="-128"/>
                        </a:rPr>
                        <a:t>正会員 ・ 賛助会員（　　口）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AR P隷書体M" pitchFamily="50" charset="-128"/>
                        <a:ea typeface="AR P隷書体M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44624" y="3509820"/>
          <a:ext cx="6696743" cy="606456"/>
        </p:xfrm>
        <a:graphic>
          <a:graphicData uri="http://schemas.openxmlformats.org/drawingml/2006/table">
            <a:tbl>
              <a:tblPr/>
              <a:tblGrid>
                <a:gridCol w="148660"/>
                <a:gridCol w="1702604"/>
                <a:gridCol w="1605120"/>
                <a:gridCol w="3240359"/>
              </a:tblGrid>
              <a:tr h="15510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「個人情報保護法案に基づく表示」 </a:t>
                      </a:r>
                      <a:endParaRPr lang="en-US" altLang="ja-JP" sz="8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11705" marR="11705" marT="11705" marB="1170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11705" marR="11705" marT="11705" marB="11705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sz="800" dirty="0"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 marL="11705" marR="11705" marT="11705" marB="11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741">
                <a:tc>
                  <a:txBody>
                    <a:bodyPr/>
                    <a:lstStyle/>
                    <a:p>
                      <a:endParaRPr lang="ja-JP" alt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11705" marR="11705" marT="11705" marB="1170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・ </a:t>
                      </a:r>
                      <a:r>
                        <a:rPr lang="ja-JP" altLang="en-US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取得した個人情報は本人の同意無しに、目的以外では利用</a:t>
                      </a:r>
                      <a: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しません。</a:t>
                      </a:r>
                      <a:r>
                        <a:rPr lang="ja-JP" altLang="en-US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/>
                      </a:r>
                      <a:br>
                        <a:rPr lang="ja-JP" altLang="en-US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</a:br>
                      <a:r>
                        <a:rPr lang="ja-JP" altLang="en-US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・ </a:t>
                      </a:r>
                      <a: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本人</a:t>
                      </a:r>
                      <a:r>
                        <a:rPr lang="ja-JP" altLang="en-US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の同意を得ずに第三者に情報を提供しません</a:t>
                      </a:r>
                      <a: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。</a:t>
                      </a:r>
                      <a:endParaRPr lang="en-US" altLang="ja-JP" sz="8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・ 本人からの求めに応じ情報を開示します。</a:t>
                      </a:r>
                      <a:endParaRPr lang="ja-JP" alt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11705" marR="11705" marT="11705" marB="11705">
                    <a:lnL w="1270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・ 公開された個人情報が事実と異なる場合、訂正や削除に応じます。</a:t>
                      </a:r>
                      <a:b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</a:br>
                      <a:r>
                        <a:rPr lang="ja-JP" altLang="en-US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・ 個人情報の取扱いに関する苦情に対し、適切・迅速に対処します。</a:t>
                      </a:r>
                      <a:endParaRPr lang="ja-JP" alt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72000" marR="11705" marT="11705" marB="1170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717884" y="2299447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naomi</dc:creator>
  <cp:lastModifiedBy>naomi</cp:lastModifiedBy>
  <cp:revision>1</cp:revision>
  <dcterms:created xsi:type="dcterms:W3CDTF">2011-10-18T05:57:29Z</dcterms:created>
  <dcterms:modified xsi:type="dcterms:W3CDTF">2011-10-18T05:58:36Z</dcterms:modified>
</cp:coreProperties>
</file>