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CBEEF32F-3280-4663-880F-C8D2FC70E993}" type="datetimeFigureOut">
              <a:rPr kumimoji="1" lang="en-US" altLang="ja-JP" smtClean="0"/>
              <a:t>6/10/2024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E29D1FE-C207-4476-99C1-A7028091A9CD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58F2AD0-9975-4D3C-912A-0B60BD0D07D1}" type="datetimeFigureOut">
              <a:t>2024/6/10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AC7710D8-8C21-4D48-B89D-C2D2CB3EC4C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/>
              <a:t>テキストを追加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6/10/2024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9000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710816" y="429367"/>
            <a:ext cx="4422658" cy="624733"/>
          </a:xfrm>
        </p:spPr>
        <p:txBody>
          <a:bodyPr/>
          <a:lstStyle/>
          <a:p>
            <a:r>
              <a:rPr kumimoji="1" lang="ja-JP" altLang="en-US" sz="4800" b="1" dirty="0" smtClean="0"/>
              <a:t>掛川市推進事業</a:t>
            </a:r>
            <a:endParaRPr kumimoji="1" lang="ja-JP" sz="4800" b="1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710816" y="1039665"/>
            <a:ext cx="4422658" cy="814622"/>
          </a:xfrm>
        </p:spPr>
        <p:txBody>
          <a:bodyPr/>
          <a:lstStyle/>
          <a:p>
            <a:r>
              <a:rPr kumimoji="1" lang="ja-JP" altLang="en-US" sz="6000" b="1" u="sng" dirty="0" smtClean="0">
                <a:solidFill>
                  <a:srgbClr val="92D050"/>
                </a:solidFill>
              </a:rPr>
              <a:t>テニススクール</a:t>
            </a:r>
            <a:endParaRPr kumimoji="1" lang="ja-JP" sz="6000" b="1" u="sng" dirty="0">
              <a:solidFill>
                <a:srgbClr val="92D050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710816" y="8031214"/>
            <a:ext cx="4422658" cy="600092"/>
          </a:xfrm>
        </p:spPr>
        <p:txBody>
          <a:bodyPr/>
          <a:lstStyle/>
          <a:p>
            <a:r>
              <a:rPr kumimoji="1" lang="ja-JP" dirty="0" smtClean="0"/>
              <a:t>日時</a:t>
            </a:r>
            <a:endParaRPr kumimoji="1" lang="en-US" altLang="ja-JP" dirty="0" smtClean="0"/>
          </a:p>
          <a:p>
            <a:r>
              <a:rPr lang="ja-JP" altLang="en-US" sz="2000" dirty="0">
                <a:solidFill>
                  <a:schemeClr val="tx1"/>
                </a:solidFill>
              </a:rPr>
              <a:t>平日　　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6"/>
          </p:nvPr>
        </p:nvSpPr>
        <p:spPr>
          <a:xfrm>
            <a:off x="710816" y="8631306"/>
            <a:ext cx="4422658" cy="855594"/>
          </a:xfrm>
        </p:spPr>
        <p:txBody>
          <a:bodyPr/>
          <a:lstStyle/>
          <a:p>
            <a:r>
              <a:rPr kumimoji="1" lang="ja-JP" dirty="0" smtClean="0"/>
              <a:t>場所</a:t>
            </a:r>
            <a:endParaRPr kumimoji="1" lang="en-US" altLang="ja-JP" dirty="0" smtClean="0"/>
          </a:p>
          <a:p>
            <a:r>
              <a:rPr lang="ja-JP" altLang="en-US" sz="2000" dirty="0">
                <a:solidFill>
                  <a:schemeClr val="tx1"/>
                </a:solidFill>
              </a:rPr>
              <a:t>掛川市内テニスコート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「安養寺、いこいの広場、大東北運動場」</a:t>
            </a:r>
            <a:endParaRPr lang="ja-JP" altLang="ja-JP" sz="2000" dirty="0">
              <a:solidFill>
                <a:schemeClr val="tx1"/>
              </a:solidFill>
            </a:endParaRPr>
          </a:p>
          <a:p>
            <a:endParaRPr kumimoji="1" lang="ja-JP" sz="2000" dirty="0">
              <a:solidFill>
                <a:schemeClr val="tx1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8"/>
          </p:nvPr>
        </p:nvSpPr>
        <p:spPr>
          <a:xfrm>
            <a:off x="710816" y="5559737"/>
            <a:ext cx="4422658" cy="2380640"/>
          </a:xfrm>
        </p:spPr>
        <p:txBody>
          <a:bodyPr/>
          <a:lstStyle/>
          <a:p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テニスの楽しさだけでなく</a:t>
            </a:r>
            <a:r>
              <a:rPr lang="ja-JP" altLang="en-US" sz="4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ja-JP" altLang="en-US" sz="4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挨拶・マナーを</a:t>
            </a:r>
            <a:r>
              <a:rPr lang="ja-JP" altLang="en-US" sz="20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学べるスクールです</a:t>
            </a:r>
            <a:endParaRPr lang="en-US" altLang="ja-JP" sz="2000" b="1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b="1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コーチ・スタッフ</a:t>
            </a:r>
            <a:endParaRPr lang="en-US" altLang="ja-JP" sz="2000" b="1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実績</a:t>
            </a:r>
            <a:r>
              <a:rPr lang="en-US" altLang="ja-JP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インハイ出場、</a:t>
            </a:r>
            <a:endParaRPr lang="en-US" altLang="ja-JP" sz="2000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浜松磐田袋井掛川牧之原など</a:t>
            </a:r>
            <a:endParaRPr lang="en-US" altLang="ja-JP" sz="2000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その他多数大会優勝実績者</a:t>
            </a:r>
            <a:endParaRPr lang="en-US" altLang="ja-JP" sz="2000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資格</a:t>
            </a:r>
            <a:r>
              <a:rPr lang="en-US" altLang="ja-JP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教員や医療従事者が在籍</a:t>
            </a:r>
            <a:endParaRPr lang="en-US" altLang="ja-JP" sz="2000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学校生活やケガや身体の相談なども</a:t>
            </a:r>
            <a:endParaRPr lang="en-US" altLang="ja-JP" sz="2000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受けれます。</a:t>
            </a:r>
            <a:endParaRPr lang="en-US" altLang="zh-TW" sz="4000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1"/>
          </p:nvPr>
        </p:nvSpPr>
        <p:spPr>
          <a:xfrm>
            <a:off x="5259871" y="429367"/>
            <a:ext cx="2523149" cy="673100"/>
          </a:xfrm>
        </p:spPr>
        <p:txBody>
          <a:bodyPr/>
          <a:lstStyle/>
          <a:p>
            <a:r>
              <a:rPr kumimoji="1" lang="ja-JP" dirty="0"/>
              <a:t>全年齢</a:t>
            </a:r>
            <a:r>
              <a:rPr kumimoji="1" lang="ja-JP" dirty="0" smtClean="0"/>
              <a:t>対象</a:t>
            </a:r>
            <a:endParaRPr kumimoji="1" lang="en-US" altLang="ja-JP" dirty="0" smtClean="0"/>
          </a:p>
          <a:p>
            <a:r>
              <a:rPr lang="ja-JP" altLang="en-US" dirty="0" smtClean="0"/>
              <a:t>各クラスごと</a:t>
            </a:r>
            <a:r>
              <a:rPr kumimoji="1" lang="ja-JP" altLang="en-US" dirty="0" smtClean="0"/>
              <a:t>レッスン</a:t>
            </a:r>
            <a:endParaRPr kumimoji="1" lang="ja-JP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4"/>
          </p:nvPr>
        </p:nvSpPr>
        <p:spPr>
          <a:xfrm>
            <a:off x="5270497" y="1102467"/>
            <a:ext cx="2324099" cy="4944052"/>
          </a:xfrm>
        </p:spPr>
        <p:txBody>
          <a:bodyPr/>
          <a:lstStyle/>
          <a:p>
            <a:endParaRPr kumimoji="1" lang="en-US" altLang="ja-JP" dirty="0" smtClean="0"/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園児クラス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年少から年長まで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</a:t>
            </a:r>
            <a:r>
              <a:rPr lang="ja-JP" altLang="en-US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時から</a:t>
            </a:r>
            <a:r>
              <a:rPr lang="en-US" altLang="ja-JP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lang="ja-JP" altLang="en-US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endParaRPr lang="en-US" altLang="ja-JP" sz="1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小学生クラス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lang="ja-JP" altLang="en-US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ja-JP" altLang="en-US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en-US" altLang="ja-JP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lang="ja-JP" altLang="en-US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endParaRPr lang="en-US" altLang="ja-JP" sz="1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中学生クラス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lang="en-US" altLang="ja-JP" sz="18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lang="ja-JP" altLang="en-US" sz="18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ja-JP" altLang="en-US" sz="18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en-US" altLang="ja-JP" sz="18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sz="18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endParaRPr lang="en-US" altLang="ja-JP" sz="18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社会人クラス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ja-JP" altLang="en-US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時から</a:t>
            </a:r>
            <a:r>
              <a:rPr lang="en-US" altLang="ja-JP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</a:t>
            </a:r>
            <a:r>
              <a:rPr lang="ja-JP" altLang="en-US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endParaRPr lang="en-US" altLang="ja-JP" sz="1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7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クラス毎の練習日時が</a:t>
            </a:r>
            <a:r>
              <a:rPr lang="ja-JP" altLang="en-US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変更する場合が</a:t>
            </a:r>
            <a:r>
              <a:rPr lang="ja-JP" altLang="en-US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あります。</a:t>
            </a:r>
            <a:endParaRPr lang="en-US" altLang="ja-JP" sz="1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受講される場合は連絡よろしくお願いします</a:t>
            </a:r>
            <a:r>
              <a:rPr lang="ja-JP" altLang="en-US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プライベート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レッスン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要相談</a:t>
            </a:r>
            <a:endParaRPr kumimoji="1" lang="en-US" altLang="ja-JP" sz="1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16" y="2418959"/>
            <a:ext cx="4334310" cy="2894055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34" name="テキスト プレースホルダー 13"/>
          <p:cNvSpPr>
            <a:spLocks noGrp="1"/>
          </p:cNvSpPr>
          <p:nvPr>
            <p:ph type="body" sz="quarter" idx="24"/>
          </p:nvPr>
        </p:nvSpPr>
        <p:spPr>
          <a:xfrm>
            <a:off x="5350851" y="7366644"/>
            <a:ext cx="2324099" cy="2361556"/>
          </a:xfrm>
        </p:spPr>
        <p:txBody>
          <a:bodyPr/>
          <a:lstStyle/>
          <a:p>
            <a:endParaRPr kumimoji="1" lang="en-US" altLang="ja-JP" dirty="0" smtClean="0"/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代表者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工藤耀亮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連絡先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6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080-1600-1796</a:t>
            </a:r>
          </a:p>
          <a:p>
            <a:r>
              <a:rPr kumimoji="1" lang="en-US" altLang="ja-JP" sz="16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LINE ID</a:t>
            </a:r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600" cap="none" dirty="0" err="1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npo.sko</a:t>
            </a:r>
            <a:endParaRPr kumimoji="1" lang="en-US" altLang="ja-JP" sz="1600" cap="none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静岡県掛川市杉谷南</a:t>
            </a:r>
            <a:endParaRPr lang="en-US" altLang="ja-JP" sz="1600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プレースホルダー 7"/>
          <p:cNvSpPr>
            <a:spLocks noGrp="1"/>
          </p:cNvSpPr>
          <p:nvPr>
            <p:ph type="body" sz="quarter" idx="18"/>
          </p:nvPr>
        </p:nvSpPr>
        <p:spPr>
          <a:xfrm>
            <a:off x="710816" y="1783272"/>
            <a:ext cx="4334310" cy="730613"/>
          </a:xfrm>
        </p:spPr>
        <p:txBody>
          <a:bodyPr/>
          <a:lstStyle/>
          <a:p>
            <a:pPr algn="ctr"/>
            <a:r>
              <a:rPr lang="zh-TW" altLang="en-US" sz="24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特定非営利</a:t>
            </a:r>
            <a:r>
              <a:rPr lang="zh-TW" altLang="en-US" sz="24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SKO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zh-TW" sz="24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(NPO</a:t>
            </a:r>
            <a:r>
              <a:rPr lang="zh-TW" altLang="en-US" sz="24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</a:t>
            </a:r>
            <a:r>
              <a:rPr lang="en-US" altLang="zh-TW" sz="24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5247172" y="6084619"/>
            <a:ext cx="24257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u="sng" dirty="0" smtClean="0">
                <a:solidFill>
                  <a:srgbClr val="333333"/>
                </a:solidFill>
                <a:latin typeface="Roboto"/>
              </a:rPr>
              <a:t>NPO</a:t>
            </a:r>
            <a:r>
              <a:rPr lang="ja-JP" altLang="en-US" b="1" u="sng" dirty="0" smtClean="0">
                <a:solidFill>
                  <a:srgbClr val="333333"/>
                </a:solidFill>
                <a:latin typeface="Roboto"/>
              </a:rPr>
              <a:t>法人のメリット</a:t>
            </a:r>
            <a:endParaRPr lang="en-US" altLang="ja-JP" b="1" u="sng" dirty="0" smtClean="0">
              <a:solidFill>
                <a:srgbClr val="333333"/>
              </a:solidFill>
              <a:latin typeface="Roboto"/>
            </a:endParaRPr>
          </a:p>
          <a:p>
            <a:endParaRPr lang="en-US" altLang="ja-JP" sz="600" b="1" dirty="0" smtClean="0">
              <a:solidFill>
                <a:srgbClr val="333333"/>
              </a:solidFill>
              <a:latin typeface="Roboto"/>
            </a:endParaRPr>
          </a:p>
          <a:p>
            <a:r>
              <a:rPr lang="ja-JP" altLang="en-US" sz="1600" b="1" dirty="0" smtClean="0">
                <a:solidFill>
                  <a:srgbClr val="333333"/>
                </a:solidFill>
                <a:latin typeface="Roboto"/>
              </a:rPr>
              <a:t>内閣府である国から認可を受けた団体なので、大切なお子様を信用して預けることができます。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学生のチラシ 8.5 x 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TP103896073" id="{33D72318-77FC-41BD-88AD-A2A39508DB69}" vid="{646E93C4-781A-4158-8AE9-C2BD55F08A03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学生向けチラシ (黒と青、ゴシック デザイン)</Template>
  <TotalTime>0</TotalTime>
  <Words>191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HG丸ｺﾞｼｯｸM-PRO</vt:lpstr>
      <vt:lpstr>Meiryo UI</vt:lpstr>
      <vt:lpstr>Roboto</vt:lpstr>
      <vt:lpstr>Arial</vt:lpstr>
      <vt:lpstr>Calibri</vt:lpstr>
      <vt:lpstr>Impact</vt:lpstr>
      <vt:lpstr>学生のチラシ 8.5 x 11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2024-05-07T02:53:50Z</dcterms:created>
  <dcterms:modified xsi:type="dcterms:W3CDTF">2024-06-10T04:56:54Z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TC038960749991</vt:lpwstr>
  </property>
</Properties>
</file>