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3958" r:id="rId2"/>
    <p:sldMasterId id="2147483975" r:id="rId3"/>
    <p:sldMasterId id="2147484058" r:id="rId4"/>
  </p:sldMasterIdLst>
  <p:notesMasterIdLst>
    <p:notesMasterId r:id="rId11"/>
  </p:notesMasterIdLst>
  <p:sldIdLst>
    <p:sldId id="289" r:id="rId5"/>
    <p:sldId id="297" r:id="rId6"/>
    <p:sldId id="296" r:id="rId7"/>
    <p:sldId id="299" r:id="rId8"/>
    <p:sldId id="294" r:id="rId9"/>
    <p:sldId id="298" r:id="rId10"/>
  </p:sldIdLst>
  <p:sldSz cx="7775575" cy="10907713"/>
  <p:notesSz cx="6735763" cy="9866313"/>
  <p:defaultTextStyle>
    <a:defPPr>
      <a:defRPr lang="ja-JP"/>
    </a:defPPr>
    <a:lvl1pPr marL="0" algn="l" defTabSz="1018850" rtl="0" eaLnBrk="1" latinLnBrk="0" hangingPunct="1">
      <a:defRPr kumimoji="1" sz="2005" kern="1200">
        <a:solidFill>
          <a:schemeClr val="tx1"/>
        </a:solidFill>
        <a:latin typeface="+mn-lt"/>
        <a:ea typeface="+mn-ea"/>
        <a:cs typeface="+mn-cs"/>
      </a:defRPr>
    </a:lvl1pPr>
    <a:lvl2pPr marL="509426" algn="l" defTabSz="1018850" rtl="0" eaLnBrk="1" latinLnBrk="0" hangingPunct="1">
      <a:defRPr kumimoji="1" sz="2005" kern="1200">
        <a:solidFill>
          <a:schemeClr val="tx1"/>
        </a:solidFill>
        <a:latin typeface="+mn-lt"/>
        <a:ea typeface="+mn-ea"/>
        <a:cs typeface="+mn-cs"/>
      </a:defRPr>
    </a:lvl2pPr>
    <a:lvl3pPr marL="1018850" algn="l" defTabSz="1018850" rtl="0" eaLnBrk="1" latinLnBrk="0" hangingPunct="1">
      <a:defRPr kumimoji="1" sz="2005" kern="1200">
        <a:solidFill>
          <a:schemeClr val="tx1"/>
        </a:solidFill>
        <a:latin typeface="+mn-lt"/>
        <a:ea typeface="+mn-ea"/>
        <a:cs typeface="+mn-cs"/>
      </a:defRPr>
    </a:lvl3pPr>
    <a:lvl4pPr marL="1528277" algn="l" defTabSz="1018850" rtl="0" eaLnBrk="1" latinLnBrk="0" hangingPunct="1">
      <a:defRPr kumimoji="1" sz="2005" kern="1200">
        <a:solidFill>
          <a:schemeClr val="tx1"/>
        </a:solidFill>
        <a:latin typeface="+mn-lt"/>
        <a:ea typeface="+mn-ea"/>
        <a:cs typeface="+mn-cs"/>
      </a:defRPr>
    </a:lvl4pPr>
    <a:lvl5pPr marL="2037702" algn="l" defTabSz="1018850" rtl="0" eaLnBrk="1" latinLnBrk="0" hangingPunct="1">
      <a:defRPr kumimoji="1" sz="2005" kern="1200">
        <a:solidFill>
          <a:schemeClr val="tx1"/>
        </a:solidFill>
        <a:latin typeface="+mn-lt"/>
        <a:ea typeface="+mn-ea"/>
        <a:cs typeface="+mn-cs"/>
      </a:defRPr>
    </a:lvl5pPr>
    <a:lvl6pPr marL="2547127" algn="l" defTabSz="1018850" rtl="0" eaLnBrk="1" latinLnBrk="0" hangingPunct="1">
      <a:defRPr kumimoji="1" sz="2005" kern="1200">
        <a:solidFill>
          <a:schemeClr val="tx1"/>
        </a:solidFill>
        <a:latin typeface="+mn-lt"/>
        <a:ea typeface="+mn-ea"/>
        <a:cs typeface="+mn-cs"/>
      </a:defRPr>
    </a:lvl6pPr>
    <a:lvl7pPr marL="3056554" algn="l" defTabSz="1018850" rtl="0" eaLnBrk="1" latinLnBrk="0" hangingPunct="1">
      <a:defRPr kumimoji="1" sz="2005" kern="1200">
        <a:solidFill>
          <a:schemeClr val="tx1"/>
        </a:solidFill>
        <a:latin typeface="+mn-lt"/>
        <a:ea typeface="+mn-ea"/>
        <a:cs typeface="+mn-cs"/>
      </a:defRPr>
    </a:lvl7pPr>
    <a:lvl8pPr marL="3565978" algn="l" defTabSz="1018850" rtl="0" eaLnBrk="1" latinLnBrk="0" hangingPunct="1">
      <a:defRPr kumimoji="1" sz="2005" kern="1200">
        <a:solidFill>
          <a:schemeClr val="tx1"/>
        </a:solidFill>
        <a:latin typeface="+mn-lt"/>
        <a:ea typeface="+mn-ea"/>
        <a:cs typeface="+mn-cs"/>
      </a:defRPr>
    </a:lvl8pPr>
    <a:lvl9pPr marL="4075404" algn="l" defTabSz="1018850" rtl="0" eaLnBrk="1" latinLnBrk="0" hangingPunct="1">
      <a:defRPr kumimoji="1" sz="20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ABE9FF"/>
    <a:srgbClr val="A3E7FF"/>
    <a:srgbClr val="61D6FF"/>
    <a:srgbClr val="53FFA1"/>
    <a:srgbClr val="75FFB3"/>
    <a:srgbClr val="B686DA"/>
    <a:srgbClr val="CCE9AD"/>
    <a:srgbClr val="FF89C4"/>
    <a:srgbClr val="9FB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6" autoAdjust="0"/>
    <p:restoredTop sz="96552" autoAdjust="0"/>
  </p:normalViewPr>
  <p:slideViewPr>
    <p:cSldViewPr snapToGrid="0">
      <p:cViewPr varScale="1">
        <p:scale>
          <a:sx n="69" d="100"/>
          <a:sy n="69" d="100"/>
        </p:scale>
        <p:origin x="1386" y="78"/>
      </p:cViewPr>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6"/>
            <a:ext cx="2919412" cy="495300"/>
          </a:xfrm>
          <a:prstGeom prst="rect">
            <a:avLst/>
          </a:prstGeom>
        </p:spPr>
        <p:txBody>
          <a:bodyPr vert="horz" lIns="91887" tIns="45943" rIns="91887" bIns="4594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9" y="6"/>
            <a:ext cx="2919412" cy="495300"/>
          </a:xfrm>
          <a:prstGeom prst="rect">
            <a:avLst/>
          </a:prstGeom>
        </p:spPr>
        <p:txBody>
          <a:bodyPr vert="horz" lIns="91887" tIns="45943" rIns="91887" bIns="45943" rtlCol="0"/>
          <a:lstStyle>
            <a:lvl1pPr algn="r">
              <a:defRPr sz="1200"/>
            </a:lvl1pPr>
          </a:lstStyle>
          <a:p>
            <a:fld id="{08D8108E-F2EC-49BD-924B-D9C416E63FD4}" type="datetimeFigureOut">
              <a:rPr kumimoji="1" lang="ja-JP" altLang="en-US" smtClean="0"/>
              <a:t>2016/10/28</a:t>
            </a:fld>
            <a:endParaRPr kumimoji="1" lang="ja-JP" altLang="en-US"/>
          </a:p>
        </p:txBody>
      </p:sp>
      <p:sp>
        <p:nvSpPr>
          <p:cNvPr id="4" name="スライド イメージ プレースホルダー 3"/>
          <p:cNvSpPr>
            <a:spLocks noGrp="1" noRot="1" noChangeAspect="1"/>
          </p:cNvSpPr>
          <p:nvPr>
            <p:ph type="sldImg" idx="2"/>
          </p:nvPr>
        </p:nvSpPr>
        <p:spPr>
          <a:xfrm>
            <a:off x="2182813" y="1233488"/>
            <a:ext cx="2370137" cy="3328987"/>
          </a:xfrm>
          <a:prstGeom prst="rect">
            <a:avLst/>
          </a:prstGeom>
          <a:noFill/>
          <a:ln w="12700">
            <a:solidFill>
              <a:prstClr val="black"/>
            </a:solidFill>
          </a:ln>
        </p:spPr>
        <p:txBody>
          <a:bodyPr vert="horz" lIns="91887" tIns="45943" rIns="91887" bIns="45943" rtlCol="0" anchor="ctr"/>
          <a:lstStyle/>
          <a:p>
            <a:endParaRPr lang="ja-JP" altLang="en-US"/>
          </a:p>
        </p:txBody>
      </p:sp>
      <p:sp>
        <p:nvSpPr>
          <p:cNvPr id="5" name="ノート プレースホルダー 4"/>
          <p:cNvSpPr>
            <a:spLocks noGrp="1"/>
          </p:cNvSpPr>
          <p:nvPr>
            <p:ph type="body" sz="quarter" idx="3"/>
          </p:nvPr>
        </p:nvSpPr>
        <p:spPr>
          <a:xfrm>
            <a:off x="673103" y="4748218"/>
            <a:ext cx="5389563" cy="3884612"/>
          </a:xfrm>
          <a:prstGeom prst="rect">
            <a:avLst/>
          </a:prstGeom>
        </p:spPr>
        <p:txBody>
          <a:bodyPr vert="horz" lIns="91887" tIns="45943" rIns="91887" bIns="4594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1" y="9371016"/>
            <a:ext cx="2919412" cy="495300"/>
          </a:xfrm>
          <a:prstGeom prst="rect">
            <a:avLst/>
          </a:prstGeom>
        </p:spPr>
        <p:txBody>
          <a:bodyPr vert="horz" lIns="91887" tIns="45943" rIns="91887" bIns="4594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9" y="9371016"/>
            <a:ext cx="2919412" cy="495300"/>
          </a:xfrm>
          <a:prstGeom prst="rect">
            <a:avLst/>
          </a:prstGeom>
        </p:spPr>
        <p:txBody>
          <a:bodyPr vert="horz" lIns="91887" tIns="45943" rIns="91887" bIns="45943" rtlCol="0" anchor="b"/>
          <a:lstStyle>
            <a:lvl1pPr algn="r">
              <a:defRPr sz="1200"/>
            </a:lvl1pPr>
          </a:lstStyle>
          <a:p>
            <a:fld id="{8148C1A2-0372-4F69-A1C6-3C9E4C5852EF}" type="slidenum">
              <a:rPr kumimoji="1" lang="ja-JP" altLang="en-US" smtClean="0"/>
              <a:t>‹#›</a:t>
            </a:fld>
            <a:endParaRPr kumimoji="1" lang="ja-JP" altLang="en-US"/>
          </a:p>
        </p:txBody>
      </p:sp>
    </p:spTree>
    <p:extLst>
      <p:ext uri="{BB962C8B-B14F-4D97-AF65-F5344CB8AC3E}">
        <p14:creationId xmlns:p14="http://schemas.microsoft.com/office/powerpoint/2010/main" val="3247797030"/>
      </p:ext>
    </p:extLst>
  </p:cSld>
  <p:clrMap bg1="lt1" tx1="dk1" bg2="lt2" tx2="dk2" accent1="accent1" accent2="accent2" accent3="accent3" accent4="accent4" accent5="accent5" accent6="accent6" hlink="hlink" folHlink="folHlink"/>
  <p:notesStyle>
    <a:lvl1pPr marL="0" algn="l" defTabSz="1018850" rtl="0" eaLnBrk="1" latinLnBrk="0" hangingPunct="1">
      <a:defRPr kumimoji="1" sz="1337" kern="1200">
        <a:solidFill>
          <a:schemeClr val="tx1"/>
        </a:solidFill>
        <a:latin typeface="+mn-lt"/>
        <a:ea typeface="+mn-ea"/>
        <a:cs typeface="+mn-cs"/>
      </a:defRPr>
    </a:lvl1pPr>
    <a:lvl2pPr marL="509426" algn="l" defTabSz="1018850" rtl="0" eaLnBrk="1" latinLnBrk="0" hangingPunct="1">
      <a:defRPr kumimoji="1" sz="1337" kern="1200">
        <a:solidFill>
          <a:schemeClr val="tx1"/>
        </a:solidFill>
        <a:latin typeface="+mn-lt"/>
        <a:ea typeface="+mn-ea"/>
        <a:cs typeface="+mn-cs"/>
      </a:defRPr>
    </a:lvl2pPr>
    <a:lvl3pPr marL="1018850" algn="l" defTabSz="1018850" rtl="0" eaLnBrk="1" latinLnBrk="0" hangingPunct="1">
      <a:defRPr kumimoji="1" sz="1337" kern="1200">
        <a:solidFill>
          <a:schemeClr val="tx1"/>
        </a:solidFill>
        <a:latin typeface="+mn-lt"/>
        <a:ea typeface="+mn-ea"/>
        <a:cs typeface="+mn-cs"/>
      </a:defRPr>
    </a:lvl3pPr>
    <a:lvl4pPr marL="1528277" algn="l" defTabSz="1018850" rtl="0" eaLnBrk="1" latinLnBrk="0" hangingPunct="1">
      <a:defRPr kumimoji="1" sz="1337" kern="1200">
        <a:solidFill>
          <a:schemeClr val="tx1"/>
        </a:solidFill>
        <a:latin typeface="+mn-lt"/>
        <a:ea typeface="+mn-ea"/>
        <a:cs typeface="+mn-cs"/>
      </a:defRPr>
    </a:lvl4pPr>
    <a:lvl5pPr marL="2037702" algn="l" defTabSz="1018850" rtl="0" eaLnBrk="1" latinLnBrk="0" hangingPunct="1">
      <a:defRPr kumimoji="1" sz="1337" kern="1200">
        <a:solidFill>
          <a:schemeClr val="tx1"/>
        </a:solidFill>
        <a:latin typeface="+mn-lt"/>
        <a:ea typeface="+mn-ea"/>
        <a:cs typeface="+mn-cs"/>
      </a:defRPr>
    </a:lvl5pPr>
    <a:lvl6pPr marL="2547127" algn="l" defTabSz="1018850" rtl="0" eaLnBrk="1" latinLnBrk="0" hangingPunct="1">
      <a:defRPr kumimoji="1" sz="1337" kern="1200">
        <a:solidFill>
          <a:schemeClr val="tx1"/>
        </a:solidFill>
        <a:latin typeface="+mn-lt"/>
        <a:ea typeface="+mn-ea"/>
        <a:cs typeface="+mn-cs"/>
      </a:defRPr>
    </a:lvl6pPr>
    <a:lvl7pPr marL="3056554" algn="l" defTabSz="1018850" rtl="0" eaLnBrk="1" latinLnBrk="0" hangingPunct="1">
      <a:defRPr kumimoji="1" sz="1337" kern="1200">
        <a:solidFill>
          <a:schemeClr val="tx1"/>
        </a:solidFill>
        <a:latin typeface="+mn-lt"/>
        <a:ea typeface="+mn-ea"/>
        <a:cs typeface="+mn-cs"/>
      </a:defRPr>
    </a:lvl7pPr>
    <a:lvl8pPr marL="3565978" algn="l" defTabSz="1018850" rtl="0" eaLnBrk="1" latinLnBrk="0" hangingPunct="1">
      <a:defRPr kumimoji="1" sz="1337" kern="1200">
        <a:solidFill>
          <a:schemeClr val="tx1"/>
        </a:solidFill>
        <a:latin typeface="+mn-lt"/>
        <a:ea typeface="+mn-ea"/>
        <a:cs typeface="+mn-cs"/>
      </a:defRPr>
    </a:lvl8pPr>
    <a:lvl9pPr marL="4075404" algn="l" defTabSz="1018850" rtl="0" eaLnBrk="1" latinLnBrk="0" hangingPunct="1">
      <a:defRPr kumimoji="1"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82813" y="1233488"/>
            <a:ext cx="2370137"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48C1A2-0372-4F69-A1C6-3C9E4C5852EF}" type="slidenum">
              <a:rPr kumimoji="1" lang="ja-JP" altLang="en-US" smtClean="0"/>
              <a:t>2</a:t>
            </a:fld>
            <a:endParaRPr kumimoji="1" lang="ja-JP" altLang="en-US"/>
          </a:p>
        </p:txBody>
      </p:sp>
    </p:spTree>
    <p:extLst>
      <p:ext uri="{BB962C8B-B14F-4D97-AF65-F5344CB8AC3E}">
        <p14:creationId xmlns:p14="http://schemas.microsoft.com/office/powerpoint/2010/main" val="427580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82813" y="1233488"/>
            <a:ext cx="2370137"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48C1A2-0372-4F69-A1C6-3C9E4C5852EF}" type="slidenum">
              <a:rPr kumimoji="1" lang="ja-JP" altLang="en-US" smtClean="0"/>
              <a:t>5</a:t>
            </a:fld>
            <a:endParaRPr kumimoji="1" lang="ja-JP" altLang="en-US"/>
          </a:p>
        </p:txBody>
      </p:sp>
    </p:spTree>
    <p:extLst>
      <p:ext uri="{BB962C8B-B14F-4D97-AF65-F5344CB8AC3E}">
        <p14:creationId xmlns:p14="http://schemas.microsoft.com/office/powerpoint/2010/main" val="85313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82813" y="1233488"/>
            <a:ext cx="23701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48C1A2-0372-4F69-A1C6-3C9E4C5852EF}"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61920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71949" y="1788580"/>
            <a:ext cx="5831681" cy="3797500"/>
          </a:xfrm>
        </p:spPr>
        <p:txBody>
          <a:bodyPr anchor="b">
            <a:normAutofit/>
          </a:bodyPr>
          <a:lstStyle>
            <a:lvl1pPr algn="ctr">
              <a:defRPr sz="3643"/>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71949" y="5729079"/>
            <a:ext cx="5831681" cy="2633505"/>
          </a:xfrm>
        </p:spPr>
        <p:txBody>
          <a:bodyPr>
            <a:normAutofit/>
          </a:bodyPr>
          <a:lstStyle>
            <a:lvl1pPr marL="0" indent="0" algn="ctr">
              <a:buNone/>
              <a:defRPr sz="1457">
                <a:solidFill>
                  <a:schemeClr val="tx1">
                    <a:lumMod val="75000"/>
                    <a:lumOff val="25000"/>
                  </a:schemeClr>
                </a:solidFill>
              </a:defRPr>
            </a:lvl1pPr>
            <a:lvl2pPr marL="277537" indent="0" algn="ctr">
              <a:buNone/>
              <a:defRPr sz="1700"/>
            </a:lvl2pPr>
            <a:lvl3pPr marL="555074" indent="0" algn="ctr">
              <a:buNone/>
              <a:defRPr sz="1457"/>
            </a:lvl3pPr>
            <a:lvl4pPr marL="832611" indent="0" algn="ctr">
              <a:buNone/>
              <a:defRPr sz="1214"/>
            </a:lvl4pPr>
            <a:lvl5pPr marL="1110149" indent="0" algn="ctr">
              <a:buNone/>
              <a:defRPr sz="1214"/>
            </a:lvl5pPr>
            <a:lvl6pPr marL="1387685" indent="0" algn="ctr">
              <a:buNone/>
              <a:defRPr sz="1214"/>
            </a:lvl6pPr>
            <a:lvl7pPr marL="1665222" indent="0" algn="ctr">
              <a:buNone/>
              <a:defRPr sz="1214"/>
            </a:lvl7pPr>
            <a:lvl8pPr marL="1942761" indent="0" algn="ctr">
              <a:buNone/>
              <a:defRPr sz="1214"/>
            </a:lvl8pPr>
            <a:lvl9pPr marL="2220297" indent="0" algn="ctr">
              <a:buNone/>
              <a:defRPr sz="121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61035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31112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73163"/>
            <a:ext cx="1676608" cy="9243782"/>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534571" y="573162"/>
            <a:ext cx="4932631" cy="924378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333035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51730" y="3999499"/>
            <a:ext cx="5612675" cy="3598975"/>
          </a:xfrm>
        </p:spPr>
        <p:txBody>
          <a:bodyPr anchor="b">
            <a:normAutofit/>
          </a:bodyPr>
          <a:lstStyle>
            <a:lvl1pPr>
              <a:defRPr sz="446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51730" y="7598470"/>
            <a:ext cx="5612675" cy="1791364"/>
          </a:xfrm>
        </p:spPr>
        <p:txBody>
          <a:bodyPr anchor="t"/>
          <a:lstStyle>
            <a:lvl1pPr marL="0" indent="0" algn="l">
              <a:buNone/>
              <a:defRPr>
                <a:solidFill>
                  <a:schemeClr val="tx1">
                    <a:lumMod val="65000"/>
                    <a:lumOff val="35000"/>
                  </a:schemeClr>
                </a:solidFill>
              </a:defRPr>
            </a:lvl1pPr>
            <a:lvl2pPr marL="377967" indent="0" algn="ctr">
              <a:buNone/>
              <a:defRPr>
                <a:solidFill>
                  <a:schemeClr val="tx1">
                    <a:tint val="75000"/>
                  </a:schemeClr>
                </a:solidFill>
              </a:defRPr>
            </a:lvl2pPr>
            <a:lvl3pPr marL="755934" indent="0" algn="ctr">
              <a:buNone/>
              <a:defRPr>
                <a:solidFill>
                  <a:schemeClr val="tx1">
                    <a:tint val="75000"/>
                  </a:schemeClr>
                </a:solidFill>
              </a:defRPr>
            </a:lvl3pPr>
            <a:lvl4pPr marL="1133902" indent="0" algn="ctr">
              <a:buNone/>
              <a:defRPr>
                <a:solidFill>
                  <a:schemeClr val="tx1">
                    <a:tint val="75000"/>
                  </a:schemeClr>
                </a:solidFill>
              </a:defRPr>
            </a:lvl4pPr>
            <a:lvl5pPr marL="1511869" indent="0" algn="ctr">
              <a:buNone/>
              <a:defRPr>
                <a:solidFill>
                  <a:schemeClr val="tx1">
                    <a:tint val="75000"/>
                  </a:schemeClr>
                </a:solidFill>
              </a:defRPr>
            </a:lvl5pPr>
            <a:lvl6pPr marL="1889836" indent="0" algn="ctr">
              <a:buNone/>
              <a:defRPr>
                <a:solidFill>
                  <a:schemeClr val="tx1">
                    <a:tint val="75000"/>
                  </a:schemeClr>
                </a:solidFill>
              </a:defRPr>
            </a:lvl6pPr>
            <a:lvl7pPr marL="2267803" indent="0" algn="ctr">
              <a:buNone/>
              <a:defRPr>
                <a:solidFill>
                  <a:schemeClr val="tx1">
                    <a:tint val="75000"/>
                  </a:schemeClr>
                </a:solidFill>
              </a:defRPr>
            </a:lvl7pPr>
            <a:lvl8pPr marL="2645771" indent="0" algn="ctr">
              <a:buNone/>
              <a:defRPr>
                <a:solidFill>
                  <a:schemeClr val="tx1">
                    <a:tint val="75000"/>
                  </a:schemeClr>
                </a:solidFill>
              </a:defRPr>
            </a:lvl8pPr>
            <a:lvl9pPr marL="3023738"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26971" y="6872843"/>
            <a:ext cx="1186637" cy="1243430"/>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359981" y="7204279"/>
            <a:ext cx="497434" cy="580735"/>
          </a:xfrm>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1845282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654098" y="992655"/>
            <a:ext cx="5603107" cy="2037267"/>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651728" y="3393512"/>
            <a:ext cx="5605476" cy="600834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0" y="1131161"/>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943821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651728" y="3299610"/>
            <a:ext cx="5605476" cy="2336140"/>
          </a:xfrm>
        </p:spPr>
        <p:txBody>
          <a:bodyPr anchor="b"/>
          <a:lstStyle>
            <a:lvl1pPr algn="l">
              <a:defRPr sz="3307"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651728" y="5696251"/>
            <a:ext cx="5605476" cy="1368475"/>
          </a:xfrm>
        </p:spPr>
        <p:txBody>
          <a:bodyPr anchor="t"/>
          <a:lstStyle>
            <a:lvl1pPr marL="0" indent="0" algn="l">
              <a:buNone/>
              <a:defRPr sz="1653">
                <a:solidFill>
                  <a:schemeClr val="tx1">
                    <a:lumMod val="65000"/>
                    <a:lumOff val="3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0" y="5036393"/>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34722" y="5159835"/>
            <a:ext cx="497434" cy="580735"/>
          </a:xfrm>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049255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651730" y="3398452"/>
            <a:ext cx="2719011" cy="599208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538566" y="3398452"/>
            <a:ext cx="2718639" cy="599208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0" y="1131161"/>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434722" y="1252976"/>
            <a:ext cx="497434" cy="580735"/>
          </a:xfrm>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523394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26336" y="3541471"/>
            <a:ext cx="2444404" cy="916551"/>
          </a:xfrm>
        </p:spPr>
        <p:txBody>
          <a:bodyPr anchor="b">
            <a:noAutofit/>
          </a:bodyPr>
          <a:lstStyle>
            <a:lvl1pPr marL="0" indent="0">
              <a:buNone/>
              <a:defRPr sz="1984" b="0"/>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1651728" y="4458022"/>
            <a:ext cx="2719012" cy="493964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09695" y="3536336"/>
            <a:ext cx="2443250" cy="916551"/>
          </a:xfrm>
        </p:spPr>
        <p:txBody>
          <a:bodyPr anchor="b">
            <a:noAutofit/>
          </a:bodyPr>
          <a:lstStyle>
            <a:lvl1pPr marL="0" indent="0">
              <a:buNone/>
              <a:defRPr sz="1984" b="0"/>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4535510" y="4452888"/>
            <a:ext cx="2717438" cy="493964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0" y="1131161"/>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434722" y="1252976"/>
            <a:ext cx="497434" cy="580735"/>
          </a:xfrm>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539668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654096" y="992655"/>
            <a:ext cx="5603108" cy="203726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0" y="1131161"/>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394162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0" y="1131161"/>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9598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651729" y="709506"/>
            <a:ext cx="2236059" cy="1552834"/>
          </a:xfrm>
        </p:spPr>
        <p:txBody>
          <a:bodyPr anchor="b"/>
          <a:lstStyle>
            <a:lvl1pPr algn="l">
              <a:defRPr sz="1653"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033618" y="709511"/>
            <a:ext cx="3223587" cy="8612549"/>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651729" y="2542609"/>
            <a:ext cx="2236059" cy="6779444"/>
          </a:xfrm>
        </p:spPr>
        <p:txBody>
          <a:bodyPr/>
          <a:lstStyle>
            <a:lvl1pPr marL="0" indent="0">
              <a:buNone/>
              <a:defRPr sz="1157"/>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0" y="1131161"/>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10576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367806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51728" y="7635399"/>
            <a:ext cx="5605476" cy="901402"/>
          </a:xfrm>
        </p:spPr>
        <p:txBody>
          <a:bodyPr anchor="b">
            <a:normAutofit/>
          </a:bodyPr>
          <a:lstStyle>
            <a:lvl1pPr algn="l">
              <a:defRPr sz="1984"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651728" y="1009918"/>
            <a:ext cx="5605476" cy="6131366"/>
          </a:xfrm>
        </p:spPr>
        <p:txBody>
          <a:bodyPr anchor="t">
            <a:normAutofit/>
          </a:bodyPr>
          <a:lstStyle>
            <a:lvl1pPr marL="0" indent="0" algn="ctr">
              <a:buNone/>
              <a:defRPr sz="1323"/>
            </a:lvl1pPr>
            <a:lvl2pPr marL="377967" indent="0">
              <a:buNone/>
              <a:defRPr sz="1323"/>
            </a:lvl2pPr>
            <a:lvl3pPr marL="755934" indent="0">
              <a:buNone/>
              <a:defRPr sz="1323"/>
            </a:lvl3pPr>
            <a:lvl4pPr marL="1133902" indent="0">
              <a:buNone/>
              <a:defRPr sz="1323"/>
            </a:lvl4pPr>
            <a:lvl5pPr marL="1511869" indent="0">
              <a:buNone/>
              <a:defRPr sz="1323"/>
            </a:lvl5pPr>
            <a:lvl6pPr marL="1889836" indent="0">
              <a:buNone/>
              <a:defRPr sz="1323"/>
            </a:lvl6pPr>
            <a:lvl7pPr marL="2267803" indent="0">
              <a:buNone/>
              <a:defRPr sz="1323"/>
            </a:lvl7pPr>
            <a:lvl8pPr marL="2645771" indent="0">
              <a:buNone/>
              <a:defRPr sz="1323"/>
            </a:lvl8pPr>
            <a:lvl9pPr marL="3023738" indent="0">
              <a:buNone/>
              <a:defRPr sz="1323"/>
            </a:lvl9pPr>
          </a:lstStyle>
          <a:p>
            <a:r>
              <a:rPr lang="ja-JP" altLang="en-US" smtClean="0"/>
              <a:t>図を追加</a:t>
            </a:r>
            <a:endParaRPr lang="en-US" dirty="0"/>
          </a:p>
        </p:txBody>
      </p:sp>
      <p:sp>
        <p:nvSpPr>
          <p:cNvPr id="4" name="Text Placeholder 3"/>
          <p:cNvSpPr>
            <a:spLocks noGrp="1"/>
          </p:cNvSpPr>
          <p:nvPr>
            <p:ph type="body" sz="half" idx="2"/>
          </p:nvPr>
        </p:nvSpPr>
        <p:spPr>
          <a:xfrm>
            <a:off x="1651728" y="8536801"/>
            <a:ext cx="5605476" cy="785254"/>
          </a:xfrm>
        </p:spPr>
        <p:txBody>
          <a:bodyPr>
            <a:normAutofit/>
          </a:bodyPr>
          <a:lstStyle>
            <a:lvl1pPr marL="0" indent="0">
              <a:buNone/>
              <a:defRPr sz="992"/>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0" y="7810452"/>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34722" y="7925650"/>
            <a:ext cx="497434" cy="580735"/>
          </a:xfrm>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1968088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651728" y="969574"/>
            <a:ext cx="5605476" cy="4957681"/>
          </a:xfrm>
        </p:spPr>
        <p:txBody>
          <a:bodyPr anchor="ctr">
            <a:normAutofit/>
          </a:bodyPr>
          <a:lstStyle>
            <a:lvl1pPr algn="l">
              <a:defRPr sz="3968"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651728" y="6925151"/>
            <a:ext cx="5605476" cy="2474616"/>
          </a:xfrm>
        </p:spPr>
        <p:txBody>
          <a:bodyPr anchor="ctr">
            <a:normAutofit/>
          </a:bodyPr>
          <a:lstStyle>
            <a:lvl1pPr marL="0" indent="0" algn="l">
              <a:buNone/>
              <a:defRPr sz="1488">
                <a:solidFill>
                  <a:schemeClr val="tx1">
                    <a:lumMod val="65000"/>
                    <a:lumOff val="3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0" y="5036393"/>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34722" y="5159835"/>
            <a:ext cx="497434" cy="580735"/>
          </a:xfrm>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307875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860665" y="969576"/>
            <a:ext cx="5195270" cy="4605479"/>
          </a:xfrm>
        </p:spPr>
        <p:txBody>
          <a:bodyPr anchor="ctr">
            <a:normAutofit/>
          </a:bodyPr>
          <a:lstStyle>
            <a:lvl1pPr algn="l">
              <a:defRPr sz="3968"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054415" y="5575053"/>
            <a:ext cx="4807768" cy="605984"/>
          </a:xfrm>
        </p:spPr>
        <p:txBody>
          <a:bodyPr anchor="ctr">
            <a:noAutofit/>
          </a:bodyPr>
          <a:lstStyle>
            <a:lvl1pPr marL="0" indent="0">
              <a:buFontTx/>
              <a:buNone/>
              <a:defRPr sz="1323">
                <a:solidFill>
                  <a:schemeClr val="tx1">
                    <a:lumMod val="50000"/>
                    <a:lumOff val="50000"/>
                  </a:schemeClr>
                </a:solidFill>
              </a:defRPr>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651728" y="6925151"/>
            <a:ext cx="5605476" cy="2474616"/>
          </a:xfrm>
        </p:spPr>
        <p:txBody>
          <a:bodyPr anchor="ctr">
            <a:normAutofit/>
          </a:bodyPr>
          <a:lstStyle>
            <a:lvl1pPr marL="0" indent="0" algn="l">
              <a:buNone/>
              <a:defRPr sz="1488">
                <a:solidFill>
                  <a:schemeClr val="tx1">
                    <a:lumMod val="65000"/>
                    <a:lumOff val="3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0" y="5036393"/>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34722" y="5159835"/>
            <a:ext cx="497434" cy="580735"/>
          </a:xfrm>
        </p:spPr>
        <p:txBody>
          <a:bodyPr/>
          <a:lstStyle/>
          <a:p>
            <a:fld id="{CA87FFDE-2F02-40A5-A85D-207FBD0C3A95}" type="slidenum">
              <a:rPr kumimoji="1" lang="ja-JP" altLang="en-US" smtClean="0"/>
              <a:t>‹#›</a:t>
            </a:fld>
            <a:endParaRPr kumimoji="1" lang="ja-JP" altLang="en-US"/>
          </a:p>
        </p:txBody>
      </p:sp>
      <p:sp>
        <p:nvSpPr>
          <p:cNvPr id="14" name="TextBox 13"/>
          <p:cNvSpPr txBox="1"/>
          <p:nvPr/>
        </p:nvSpPr>
        <p:spPr>
          <a:xfrm>
            <a:off x="1537697" y="1030658"/>
            <a:ext cx="388880" cy="930092"/>
          </a:xfrm>
          <a:prstGeom prst="rect">
            <a:avLst/>
          </a:prstGeom>
        </p:spPr>
        <p:txBody>
          <a:bodyPr vert="horz" lIns="75597" tIns="37798" rIns="75597" bIns="37798" rtlCol="0" anchor="ctr">
            <a:noAutofit/>
          </a:bodyPr>
          <a:lstStyle/>
          <a:p>
            <a:pPr lvl="0"/>
            <a:r>
              <a:rPr lang="en-US" sz="6614" baseline="0" dirty="0">
                <a:ln w="3175" cmpd="sng">
                  <a:noFill/>
                </a:ln>
                <a:solidFill>
                  <a:schemeClr val="accent1"/>
                </a:solidFill>
                <a:effectLst/>
                <a:latin typeface="Arial"/>
              </a:rPr>
              <a:t>“</a:t>
            </a:r>
          </a:p>
        </p:txBody>
      </p:sp>
      <p:sp>
        <p:nvSpPr>
          <p:cNvPr id="15" name="TextBox 14"/>
          <p:cNvSpPr txBox="1"/>
          <p:nvPr/>
        </p:nvSpPr>
        <p:spPr>
          <a:xfrm>
            <a:off x="6946940" y="4620916"/>
            <a:ext cx="388880" cy="930092"/>
          </a:xfrm>
          <a:prstGeom prst="rect">
            <a:avLst/>
          </a:prstGeom>
        </p:spPr>
        <p:txBody>
          <a:bodyPr vert="horz" lIns="75597" tIns="37798" rIns="75597" bIns="37798" rtlCol="0" anchor="ctr">
            <a:noAutofit/>
          </a:bodyPr>
          <a:lstStyle/>
          <a:p>
            <a:pPr lvl="0"/>
            <a:r>
              <a:rPr lang="en-US" sz="6614"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2787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651728" y="3878302"/>
            <a:ext cx="5605476" cy="4333891"/>
          </a:xfrm>
        </p:spPr>
        <p:txBody>
          <a:bodyPr anchor="b">
            <a:normAutofit/>
          </a:bodyPr>
          <a:lstStyle>
            <a:lvl1pPr algn="l">
              <a:defRPr sz="3968"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651728" y="8241385"/>
            <a:ext cx="5605476" cy="116047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0" y="7810452"/>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34722" y="7925650"/>
            <a:ext cx="497434" cy="580735"/>
          </a:xfrm>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52066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1860665" y="969576"/>
            <a:ext cx="5195270" cy="4605479"/>
          </a:xfrm>
        </p:spPr>
        <p:txBody>
          <a:bodyPr anchor="ctr">
            <a:normAutofit/>
          </a:bodyPr>
          <a:lstStyle>
            <a:lvl1pPr algn="l">
              <a:defRPr sz="3968"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651728" y="6908220"/>
            <a:ext cx="5687371" cy="1333165"/>
          </a:xfrm>
        </p:spPr>
        <p:txBody>
          <a:bodyPr anchor="b">
            <a:noAutofit/>
          </a:bodyPr>
          <a:lstStyle>
            <a:lvl1pPr marL="0" indent="0">
              <a:buFontTx/>
              <a:buNone/>
              <a:defRPr sz="1984">
                <a:solidFill>
                  <a:schemeClr val="accent1"/>
                </a:solidFill>
              </a:defRPr>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651728" y="8241385"/>
            <a:ext cx="5687371" cy="116047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0" y="7810452"/>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34722" y="7925650"/>
            <a:ext cx="497434" cy="580735"/>
          </a:xfrm>
        </p:spPr>
        <p:txBody>
          <a:bodyPr/>
          <a:lstStyle/>
          <a:p>
            <a:fld id="{CA87FFDE-2F02-40A5-A85D-207FBD0C3A95}" type="slidenum">
              <a:rPr kumimoji="1" lang="ja-JP" altLang="en-US" smtClean="0"/>
              <a:t>‹#›</a:t>
            </a:fld>
            <a:endParaRPr kumimoji="1" lang="ja-JP" altLang="en-US"/>
          </a:p>
        </p:txBody>
      </p:sp>
      <p:sp>
        <p:nvSpPr>
          <p:cNvPr id="11" name="TextBox 10"/>
          <p:cNvSpPr txBox="1"/>
          <p:nvPr/>
        </p:nvSpPr>
        <p:spPr>
          <a:xfrm>
            <a:off x="1537697" y="1030658"/>
            <a:ext cx="388880" cy="930092"/>
          </a:xfrm>
          <a:prstGeom prst="rect">
            <a:avLst/>
          </a:prstGeom>
        </p:spPr>
        <p:txBody>
          <a:bodyPr vert="horz" lIns="75597" tIns="37798" rIns="75597" bIns="37798" rtlCol="0" anchor="ctr">
            <a:noAutofit/>
          </a:bodyPr>
          <a:lstStyle/>
          <a:p>
            <a:pPr lvl="0"/>
            <a:r>
              <a:rPr lang="en-US" sz="6614" baseline="0" dirty="0">
                <a:ln w="3175" cmpd="sng">
                  <a:noFill/>
                </a:ln>
                <a:solidFill>
                  <a:schemeClr val="accent1"/>
                </a:solidFill>
                <a:effectLst/>
                <a:latin typeface="Arial"/>
              </a:rPr>
              <a:t>“</a:t>
            </a:r>
          </a:p>
        </p:txBody>
      </p:sp>
      <p:sp>
        <p:nvSpPr>
          <p:cNvPr id="12" name="TextBox 11"/>
          <p:cNvSpPr txBox="1"/>
          <p:nvPr/>
        </p:nvSpPr>
        <p:spPr>
          <a:xfrm>
            <a:off x="6946940" y="4620916"/>
            <a:ext cx="388880" cy="930092"/>
          </a:xfrm>
          <a:prstGeom prst="rect">
            <a:avLst/>
          </a:prstGeom>
        </p:spPr>
        <p:txBody>
          <a:bodyPr vert="horz" lIns="75597" tIns="37798" rIns="75597" bIns="37798" rtlCol="0" anchor="ctr">
            <a:noAutofit/>
          </a:bodyPr>
          <a:lstStyle/>
          <a:p>
            <a:pPr lvl="0"/>
            <a:r>
              <a:rPr lang="en-US" sz="6614"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529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651730" y="997897"/>
            <a:ext cx="5605475" cy="4580698"/>
          </a:xfrm>
        </p:spPr>
        <p:txBody>
          <a:bodyPr anchor="ctr">
            <a:normAutofit/>
          </a:bodyPr>
          <a:lstStyle>
            <a:lvl1pPr algn="l">
              <a:defRPr sz="3968"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651728" y="6908220"/>
            <a:ext cx="5605476" cy="1333165"/>
          </a:xfrm>
        </p:spPr>
        <p:txBody>
          <a:bodyPr anchor="b">
            <a:noAutofit/>
          </a:bodyPr>
          <a:lstStyle>
            <a:lvl1pPr marL="0" indent="0">
              <a:buFontTx/>
              <a:buNone/>
              <a:defRPr sz="1984">
                <a:solidFill>
                  <a:schemeClr val="accent1"/>
                </a:solidFill>
              </a:defRPr>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651728" y="8241385"/>
            <a:ext cx="5605476" cy="116047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0" y="7810452"/>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34722" y="7925650"/>
            <a:ext cx="497434" cy="580735"/>
          </a:xfrm>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1875746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0" y="1131161"/>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53749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49144" y="997896"/>
            <a:ext cx="1408287" cy="8403960"/>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651730" y="997896"/>
            <a:ext cx="4010533" cy="840396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0" y="1131161"/>
            <a:ext cx="1155074" cy="80798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591269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2" y="-5049"/>
            <a:ext cx="7775575" cy="8276732"/>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87788" y="2304883"/>
            <a:ext cx="6400000" cy="4725484"/>
          </a:xfrm>
        </p:spPr>
        <p:txBody>
          <a:bodyPr/>
          <a:lstStyle>
            <a:lvl1pPr>
              <a:defRPr sz="446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7788" y="8399237"/>
            <a:ext cx="6400000" cy="691831"/>
          </a:xfrm>
        </p:spPr>
        <p:txBody>
          <a:bodyPr anchor="t"/>
          <a:lstStyle>
            <a:lvl1pPr marL="0" indent="0" algn="l">
              <a:buNone/>
              <a:defRPr>
                <a:solidFill>
                  <a:schemeClr val="tx1"/>
                </a:solidFill>
              </a:defRPr>
            </a:lvl1pPr>
            <a:lvl2pPr marL="377967" indent="0" algn="ctr">
              <a:buNone/>
              <a:defRPr>
                <a:solidFill>
                  <a:schemeClr val="tx1">
                    <a:tint val="75000"/>
                  </a:schemeClr>
                </a:solidFill>
              </a:defRPr>
            </a:lvl2pPr>
            <a:lvl3pPr marL="755934" indent="0" algn="ctr">
              <a:buNone/>
              <a:defRPr>
                <a:solidFill>
                  <a:schemeClr val="tx1">
                    <a:tint val="75000"/>
                  </a:schemeClr>
                </a:solidFill>
              </a:defRPr>
            </a:lvl3pPr>
            <a:lvl4pPr marL="1133902" indent="0" algn="ctr">
              <a:buNone/>
              <a:defRPr>
                <a:solidFill>
                  <a:schemeClr val="tx1">
                    <a:tint val="75000"/>
                  </a:schemeClr>
                </a:solidFill>
              </a:defRPr>
            </a:lvl4pPr>
            <a:lvl5pPr marL="1511869" indent="0" algn="ctr">
              <a:buNone/>
              <a:defRPr>
                <a:solidFill>
                  <a:schemeClr val="tx1">
                    <a:tint val="75000"/>
                  </a:schemeClr>
                </a:solidFill>
              </a:defRPr>
            </a:lvl5pPr>
            <a:lvl6pPr marL="1889836" indent="0" algn="ctr">
              <a:buNone/>
              <a:defRPr>
                <a:solidFill>
                  <a:schemeClr val="tx1">
                    <a:tint val="75000"/>
                  </a:schemeClr>
                </a:solidFill>
              </a:defRPr>
            </a:lvl6pPr>
            <a:lvl7pPr marL="2267803" indent="0" algn="ctr">
              <a:buNone/>
              <a:defRPr>
                <a:solidFill>
                  <a:schemeClr val="tx1">
                    <a:tint val="75000"/>
                  </a:schemeClr>
                </a:solidFill>
              </a:defRPr>
            </a:lvl7pPr>
            <a:lvl8pPr marL="2645771" indent="0" algn="ctr">
              <a:buNone/>
              <a:defRPr>
                <a:solidFill>
                  <a:schemeClr val="tx1">
                    <a:tint val="75000"/>
                  </a:schemeClr>
                </a:solidFill>
              </a:defRPr>
            </a:lvl8pPr>
            <a:lvl9pPr marL="3023738"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4157318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2" y="0"/>
            <a:ext cx="7775575" cy="3476834"/>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88781" y="3534570"/>
            <a:ext cx="6398015" cy="578390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58894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4" y="2723626"/>
            <a:ext cx="6706434" cy="4534873"/>
          </a:xfrm>
        </p:spPr>
        <p:txBody>
          <a:bodyPr anchor="b">
            <a:normAutofit/>
          </a:bodyPr>
          <a:lstStyle>
            <a:lvl1pPr>
              <a:defRPr sz="3643"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0524" y="7241007"/>
            <a:ext cx="6706434" cy="2386063"/>
          </a:xfrm>
        </p:spPr>
        <p:txBody>
          <a:bodyPr anchor="t">
            <a:normAutofit/>
          </a:bodyPr>
          <a:lstStyle>
            <a:lvl1pPr marL="0" indent="0">
              <a:buNone/>
              <a:defRPr sz="1457">
                <a:solidFill>
                  <a:schemeClr val="tx1">
                    <a:lumMod val="75000"/>
                    <a:lumOff val="25000"/>
                  </a:schemeClr>
                </a:solidFill>
              </a:defRPr>
            </a:lvl1pPr>
            <a:lvl2pPr marL="277537" indent="0">
              <a:buNone/>
              <a:defRPr sz="1093">
                <a:solidFill>
                  <a:schemeClr val="tx1">
                    <a:tint val="75000"/>
                  </a:schemeClr>
                </a:solidFill>
              </a:defRPr>
            </a:lvl2pPr>
            <a:lvl3pPr marL="555074" indent="0">
              <a:buNone/>
              <a:defRPr sz="971">
                <a:solidFill>
                  <a:schemeClr val="tx1">
                    <a:tint val="75000"/>
                  </a:schemeClr>
                </a:solidFill>
              </a:defRPr>
            </a:lvl3pPr>
            <a:lvl4pPr marL="832611" indent="0">
              <a:buNone/>
              <a:defRPr sz="850">
                <a:solidFill>
                  <a:schemeClr val="tx1">
                    <a:tint val="75000"/>
                  </a:schemeClr>
                </a:solidFill>
              </a:defRPr>
            </a:lvl4pPr>
            <a:lvl5pPr marL="1110149" indent="0">
              <a:buNone/>
              <a:defRPr sz="850">
                <a:solidFill>
                  <a:schemeClr val="tx1">
                    <a:tint val="75000"/>
                  </a:schemeClr>
                </a:solidFill>
              </a:defRPr>
            </a:lvl5pPr>
            <a:lvl6pPr marL="1387685" indent="0">
              <a:buNone/>
              <a:defRPr sz="850">
                <a:solidFill>
                  <a:schemeClr val="tx1">
                    <a:tint val="75000"/>
                  </a:schemeClr>
                </a:solidFill>
              </a:defRPr>
            </a:lvl6pPr>
            <a:lvl7pPr marL="1665222" indent="0">
              <a:buNone/>
              <a:defRPr sz="850">
                <a:solidFill>
                  <a:schemeClr val="tx1">
                    <a:tint val="75000"/>
                  </a:schemeClr>
                </a:solidFill>
              </a:defRPr>
            </a:lvl7pPr>
            <a:lvl8pPr marL="1942761" indent="0">
              <a:buNone/>
              <a:defRPr sz="850">
                <a:solidFill>
                  <a:schemeClr val="tx1">
                    <a:tint val="75000"/>
                  </a:schemeClr>
                </a:solidFill>
              </a:defRPr>
            </a:lvl8pPr>
            <a:lvl9pPr marL="2220297" indent="0">
              <a:buNone/>
              <a:defRPr sz="8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1829361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2" y="1"/>
            <a:ext cx="7775575" cy="8276732"/>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84414" y="4694223"/>
            <a:ext cx="6400000" cy="2336140"/>
          </a:xfrm>
        </p:spPr>
        <p:txBody>
          <a:bodyPr anchor="b"/>
          <a:lstStyle>
            <a:lvl1pPr algn="r">
              <a:defRPr sz="3968" b="1"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4414" y="8399799"/>
            <a:ext cx="6400000" cy="690210"/>
          </a:xfrm>
        </p:spPr>
        <p:txBody>
          <a:bodyPr anchor="t">
            <a:noAutofit/>
          </a:bodyPr>
          <a:lstStyle>
            <a:lvl1pPr marL="0" indent="0" algn="r">
              <a:buNone/>
              <a:defRPr sz="1488">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12954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2" y="0"/>
            <a:ext cx="7775575" cy="3476834"/>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8779" y="3534570"/>
            <a:ext cx="3121389" cy="578748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965409" y="3534570"/>
            <a:ext cx="3121387" cy="578748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1767067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2" y="0"/>
            <a:ext cx="7775575" cy="3476834"/>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8779" y="3459160"/>
            <a:ext cx="3121389" cy="916551"/>
          </a:xfrm>
        </p:spPr>
        <p:txBody>
          <a:bodyPr anchor="b">
            <a:noAutofit/>
          </a:bodyPr>
          <a:lstStyle>
            <a:lvl1pPr marL="0" indent="0" algn="ctr">
              <a:buNone/>
              <a:defRPr sz="1653" b="0"/>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688781" y="4375710"/>
            <a:ext cx="3135562" cy="4946346"/>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965409" y="3459160"/>
            <a:ext cx="3121387" cy="916551"/>
          </a:xfrm>
        </p:spPr>
        <p:txBody>
          <a:bodyPr anchor="b">
            <a:noAutofit/>
          </a:bodyPr>
          <a:lstStyle>
            <a:lvl1pPr marL="0" indent="0" algn="ctr">
              <a:buNone/>
              <a:defRPr sz="1653" b="0"/>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965409" y="4375710"/>
            <a:ext cx="3121387" cy="4946346"/>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616663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2" y="0"/>
            <a:ext cx="7775575" cy="3476834"/>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834763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1884119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684414" y="709507"/>
            <a:ext cx="2262476" cy="288621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84414" y="709509"/>
            <a:ext cx="2262476" cy="2574073"/>
          </a:xfrm>
        </p:spPr>
        <p:txBody>
          <a:bodyPr anchor="b"/>
          <a:lstStyle>
            <a:lvl1pPr algn="l">
              <a:defRPr sz="1653" b="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096730" y="709508"/>
            <a:ext cx="3987682" cy="861254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4414" y="3595726"/>
            <a:ext cx="2262476" cy="5726328"/>
          </a:xfrm>
        </p:spPr>
        <p:txBody>
          <a:bodyPr/>
          <a:lstStyle>
            <a:lvl1pPr marL="0" indent="0">
              <a:buNone/>
              <a:defRPr sz="1157"/>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562763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8778" y="1157129"/>
            <a:ext cx="2977531" cy="2572113"/>
          </a:xfrm>
        </p:spPr>
        <p:txBody>
          <a:bodyPr anchor="b">
            <a:normAutofit/>
          </a:bodyPr>
          <a:lstStyle>
            <a:lvl1pPr algn="l">
              <a:defRPr sz="1984" b="0"/>
            </a:lvl1pPr>
          </a:lstStyle>
          <a:p>
            <a:r>
              <a:rPr lang="ja-JP" altLang="en-US" smtClean="0"/>
              <a:t>マスター タイトルの書式設定</a:t>
            </a:r>
            <a:endParaRPr lang="en-US" dirty="0"/>
          </a:p>
        </p:txBody>
      </p:sp>
      <p:sp>
        <p:nvSpPr>
          <p:cNvPr id="9" name="Picture Placeholder 11"/>
          <p:cNvSpPr>
            <a:spLocks noGrp="1" noChangeAspect="1"/>
          </p:cNvSpPr>
          <p:nvPr>
            <p:ph type="pic" sz="quarter" idx="13"/>
          </p:nvPr>
        </p:nvSpPr>
        <p:spPr bwMode="auto">
          <a:xfrm>
            <a:off x="3889139" y="2"/>
            <a:ext cx="3886438" cy="10907713"/>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157"/>
            </a:lvl1pPr>
          </a:lstStyle>
          <a:p>
            <a:r>
              <a:rPr lang="ja-JP" altLang="en-US" smtClean="0"/>
              <a:t>図を追加</a:t>
            </a:r>
            <a:endParaRPr lang="en-US" dirty="0"/>
          </a:p>
        </p:txBody>
      </p:sp>
      <p:sp>
        <p:nvSpPr>
          <p:cNvPr id="4" name="Text Placeholder 3"/>
          <p:cNvSpPr>
            <a:spLocks noGrp="1"/>
          </p:cNvSpPr>
          <p:nvPr>
            <p:ph type="body" sz="half" idx="2"/>
          </p:nvPr>
        </p:nvSpPr>
        <p:spPr>
          <a:xfrm>
            <a:off x="688778" y="3729244"/>
            <a:ext cx="2977531" cy="5592811"/>
          </a:xfrm>
        </p:spPr>
        <p:txBody>
          <a:bodyPr anchor="t">
            <a:normAutofit/>
          </a:bodyPr>
          <a:lstStyle>
            <a:lvl1pPr marL="0" indent="0">
              <a:buNone/>
              <a:defRPr sz="992"/>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smtClean="0"/>
              <a:t>マスター テキストの書式設定</a:t>
            </a:r>
          </a:p>
        </p:txBody>
      </p:sp>
      <p:sp>
        <p:nvSpPr>
          <p:cNvPr id="5" name="Date Placeholder 4"/>
          <p:cNvSpPr>
            <a:spLocks noGrp="1"/>
          </p:cNvSpPr>
          <p:nvPr>
            <p:ph type="dt" sz="half" idx="10"/>
          </p:nvPr>
        </p:nvSpPr>
        <p:spPr>
          <a:xfrm>
            <a:off x="2478215" y="9608843"/>
            <a:ext cx="623015" cy="580735"/>
          </a:xfrm>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a:xfrm>
            <a:off x="376531" y="9608843"/>
            <a:ext cx="2101684" cy="580735"/>
          </a:xfrm>
        </p:spPr>
        <p:txBody>
          <a:bodyPr/>
          <a:lstStyle/>
          <a:p>
            <a:endParaRPr kumimoji="1" lang="ja-JP" altLang="en-US"/>
          </a:p>
        </p:txBody>
      </p:sp>
      <p:sp>
        <p:nvSpPr>
          <p:cNvPr id="7" name="Slide Number Placeholder 6"/>
          <p:cNvSpPr>
            <a:spLocks noGrp="1"/>
          </p:cNvSpPr>
          <p:nvPr>
            <p:ph type="sldNum" sz="quarter" idx="12"/>
          </p:nvPr>
        </p:nvSpPr>
        <p:spPr>
          <a:xfrm>
            <a:off x="3101233" y="9409275"/>
            <a:ext cx="677400" cy="780303"/>
          </a:xfrm>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580184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4414" y="7635399"/>
            <a:ext cx="6400000" cy="901402"/>
          </a:xfrm>
        </p:spPr>
        <p:txBody>
          <a:bodyPr anchor="b">
            <a:normAutofit/>
          </a:bodyPr>
          <a:lstStyle>
            <a:lvl1pPr algn="l">
              <a:defRPr sz="1984" b="0"/>
            </a:lvl1pPr>
          </a:lstStyle>
          <a:p>
            <a:r>
              <a:rPr lang="ja-JP" altLang="en-US" smtClean="0"/>
              <a:t>マスター タイトルの書式設定</a:t>
            </a:r>
            <a:endParaRPr lang="en-US" dirty="0"/>
          </a:p>
        </p:txBody>
      </p:sp>
      <p:sp>
        <p:nvSpPr>
          <p:cNvPr id="15" name="Picture Placeholder 14"/>
          <p:cNvSpPr>
            <a:spLocks noGrp="1" noChangeAspect="1"/>
          </p:cNvSpPr>
          <p:nvPr>
            <p:ph type="pic" sz="quarter" idx="13"/>
          </p:nvPr>
        </p:nvSpPr>
        <p:spPr bwMode="auto">
          <a:xfrm>
            <a:off x="2" y="2"/>
            <a:ext cx="7775575" cy="7635399"/>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323"/>
            </a:lvl1pPr>
          </a:lstStyle>
          <a:p>
            <a:r>
              <a:rPr lang="ja-JP" altLang="en-US" smtClean="0"/>
              <a:t>図を追加</a:t>
            </a:r>
            <a:endParaRPr lang="en-US" dirty="0"/>
          </a:p>
        </p:txBody>
      </p:sp>
      <p:sp>
        <p:nvSpPr>
          <p:cNvPr id="4" name="Text Placeholder 3"/>
          <p:cNvSpPr>
            <a:spLocks noGrp="1"/>
          </p:cNvSpPr>
          <p:nvPr>
            <p:ph type="body" sz="half" idx="2"/>
          </p:nvPr>
        </p:nvSpPr>
        <p:spPr>
          <a:xfrm>
            <a:off x="684414" y="8536801"/>
            <a:ext cx="6400000" cy="785254"/>
          </a:xfrm>
        </p:spPr>
        <p:txBody>
          <a:bodyPr>
            <a:normAutofit/>
          </a:bodyPr>
          <a:lstStyle>
            <a:lvl1pPr marL="0" indent="0">
              <a:buNone/>
              <a:defRPr sz="992"/>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190708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412510" y="2128864"/>
            <a:ext cx="4038565" cy="515195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52362" y="2378646"/>
            <a:ext cx="3758858" cy="4208347"/>
          </a:xfrm>
        </p:spPr>
        <p:txBody>
          <a:bodyPr anchor="b"/>
          <a:lstStyle>
            <a:lvl1pPr algn="l">
              <a:defRPr sz="3472" b="1"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53771" y="7476513"/>
            <a:ext cx="3757452" cy="1134417"/>
          </a:xfrm>
        </p:spPr>
        <p:txBody>
          <a:bodyPr anchor="t">
            <a:noAutofit/>
          </a:bodyPr>
          <a:lstStyle>
            <a:lvl1pPr marL="0" indent="0" algn="l">
              <a:buNone/>
              <a:defRPr sz="1488">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smtClean="0"/>
              <a:t>マスター テキストの書式設定</a:t>
            </a:r>
          </a:p>
        </p:txBody>
      </p:sp>
      <p:sp>
        <p:nvSpPr>
          <p:cNvPr id="9" name="Text Placeholder 5"/>
          <p:cNvSpPr>
            <a:spLocks noGrp="1"/>
          </p:cNvSpPr>
          <p:nvPr>
            <p:ph type="body" sz="quarter" idx="16"/>
          </p:nvPr>
        </p:nvSpPr>
        <p:spPr>
          <a:xfrm>
            <a:off x="4590927" y="2128863"/>
            <a:ext cx="2808115" cy="6482064"/>
          </a:xfrm>
        </p:spPr>
        <p:txBody>
          <a:bodyPr anchor="t"/>
          <a:lstStyle>
            <a:lvl1pPr marL="0" indent="0">
              <a:buFontTx/>
              <a:buNone/>
              <a:defRPr/>
            </a:lvl1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326887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727611" y="3636836"/>
            <a:ext cx="3121910" cy="39825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865498" y="3874413"/>
            <a:ext cx="2794998" cy="3193407"/>
          </a:xfrm>
        </p:spPr>
        <p:txBody>
          <a:bodyPr/>
          <a:lstStyle>
            <a:lvl1pPr>
              <a:defRPr sz="2645"/>
            </a:lvl1pPr>
          </a:lstStyle>
          <a:p>
            <a:r>
              <a:rPr lang="ja-JP" altLang="en-US" smtClean="0"/>
              <a:t>マスター タイトルの書式設定</a:t>
            </a:r>
            <a:endParaRPr lang="en-US" dirty="0"/>
          </a:p>
        </p:txBody>
      </p:sp>
      <p:sp>
        <p:nvSpPr>
          <p:cNvPr id="6" name="Text Placeholder 5"/>
          <p:cNvSpPr>
            <a:spLocks noGrp="1"/>
          </p:cNvSpPr>
          <p:nvPr>
            <p:ph type="body" sz="quarter" idx="16"/>
          </p:nvPr>
        </p:nvSpPr>
        <p:spPr>
          <a:xfrm>
            <a:off x="3925587" y="3635906"/>
            <a:ext cx="3122379" cy="3658629"/>
          </a:xfrm>
        </p:spPr>
        <p:txBody>
          <a:bodyPr anchor="t"/>
          <a:lstStyle>
            <a:lvl1pPr marL="0" indent="0">
              <a:buFontTx/>
              <a:buNone/>
              <a:defRPr/>
            </a:lvl1pPr>
          </a:lstStyle>
          <a:p>
            <a:pPr lvl="0"/>
            <a:r>
              <a:rPr lang="ja-JP" altLang="en-US" smtClean="0"/>
              <a:t>マスター テキストの書式設定</a:t>
            </a:r>
          </a:p>
        </p:txBody>
      </p:sp>
      <p:sp>
        <p:nvSpPr>
          <p:cNvPr id="2" name="Date Placeholder 1"/>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54411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38990" y="2908726"/>
            <a:ext cx="3304620" cy="69208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936385" y="2908726"/>
            <a:ext cx="3304620" cy="69208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697958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Freeform 6"/>
          <p:cNvSpPr/>
          <p:nvPr/>
        </p:nvSpPr>
        <p:spPr bwMode="auto">
          <a:xfrm>
            <a:off x="2" y="0"/>
            <a:ext cx="7775575" cy="3476834"/>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9125406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4891401" y="709509"/>
            <a:ext cx="2884175" cy="8612548"/>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4450707" y="0"/>
            <a:ext cx="3324868" cy="933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5219138" y="932311"/>
            <a:ext cx="1447121" cy="816694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4414" y="709509"/>
            <a:ext cx="4206987" cy="8612548"/>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00506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7199" y="-13467"/>
            <a:ext cx="7797517" cy="10934648"/>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961399" y="3824435"/>
            <a:ext cx="4954734" cy="2618459"/>
          </a:xfrm>
        </p:spPr>
        <p:txBody>
          <a:bodyPr anchor="b">
            <a:noAutofit/>
          </a:bodyPr>
          <a:lstStyle>
            <a:lvl1pPr algn="r">
              <a:defRPr sz="4464">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61399" y="6442890"/>
            <a:ext cx="4954734" cy="1744628"/>
          </a:xfrm>
        </p:spPr>
        <p:txBody>
          <a:bodyPr anchor="t"/>
          <a:lstStyle>
            <a:lvl1pPr marL="0" indent="0" algn="r">
              <a:buNone/>
              <a:defRPr>
                <a:solidFill>
                  <a:schemeClr val="tx1">
                    <a:lumMod val="50000"/>
                    <a:lumOff val="50000"/>
                  </a:schemeClr>
                </a:solidFill>
              </a:defRPr>
            </a:lvl1pPr>
            <a:lvl2pPr marL="377967" indent="0" algn="ctr">
              <a:buNone/>
              <a:defRPr>
                <a:solidFill>
                  <a:schemeClr val="tx1">
                    <a:tint val="75000"/>
                  </a:schemeClr>
                </a:solidFill>
              </a:defRPr>
            </a:lvl2pPr>
            <a:lvl3pPr marL="755934" indent="0" algn="ctr">
              <a:buNone/>
              <a:defRPr>
                <a:solidFill>
                  <a:schemeClr val="tx1">
                    <a:tint val="75000"/>
                  </a:schemeClr>
                </a:solidFill>
              </a:defRPr>
            </a:lvl3pPr>
            <a:lvl4pPr marL="1133902" indent="0" algn="ctr">
              <a:buNone/>
              <a:defRPr>
                <a:solidFill>
                  <a:schemeClr val="tx1">
                    <a:tint val="75000"/>
                  </a:schemeClr>
                </a:solidFill>
              </a:defRPr>
            </a:lvl4pPr>
            <a:lvl5pPr marL="1511869" indent="0" algn="ctr">
              <a:buNone/>
              <a:defRPr>
                <a:solidFill>
                  <a:schemeClr val="tx1">
                    <a:tint val="75000"/>
                  </a:schemeClr>
                </a:solidFill>
              </a:defRPr>
            </a:lvl5pPr>
            <a:lvl6pPr marL="1889836" indent="0" algn="ctr">
              <a:buNone/>
              <a:defRPr>
                <a:solidFill>
                  <a:schemeClr val="tx1">
                    <a:tint val="75000"/>
                  </a:schemeClr>
                </a:solidFill>
              </a:defRPr>
            </a:lvl6pPr>
            <a:lvl7pPr marL="2267803" indent="0" algn="ctr">
              <a:buNone/>
              <a:defRPr>
                <a:solidFill>
                  <a:schemeClr val="tx1">
                    <a:tint val="75000"/>
                  </a:schemeClr>
                </a:solidFill>
              </a:defRPr>
            </a:lvl7pPr>
            <a:lvl8pPr marL="2645771" indent="0" algn="ctr">
              <a:buNone/>
              <a:defRPr>
                <a:solidFill>
                  <a:schemeClr val="tx1">
                    <a:tint val="75000"/>
                  </a:schemeClr>
                </a:solidFill>
              </a:defRPr>
            </a:lvl8pPr>
            <a:lvl9pPr marL="3023738"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1187109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29407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8372" y="4295757"/>
            <a:ext cx="5397762" cy="2905194"/>
          </a:xfrm>
        </p:spPr>
        <p:txBody>
          <a:bodyPr anchor="b"/>
          <a:lstStyle>
            <a:lvl1pPr algn="l">
              <a:defRPr sz="3307"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8372" y="7200949"/>
            <a:ext cx="5397762" cy="1368475"/>
          </a:xfrm>
        </p:spPr>
        <p:txBody>
          <a:bodyPr anchor="t"/>
          <a:lstStyle>
            <a:lvl1pPr marL="0" indent="0" algn="l">
              <a:buNone/>
              <a:defRPr sz="1653">
                <a:solidFill>
                  <a:schemeClr val="tx1">
                    <a:lumMod val="50000"/>
                    <a:lumOff val="50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3110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8372" y="969575"/>
            <a:ext cx="5397761" cy="2100745"/>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18374" y="3436437"/>
            <a:ext cx="2625965" cy="6172404"/>
          </a:xfrm>
        </p:spPr>
        <p:txBody>
          <a:bodyPr>
            <a:normAutofit/>
          </a:bodyPr>
          <a:lstStyle>
            <a:lvl1pPr>
              <a:defRPr sz="1488"/>
            </a:lvl1pPr>
            <a:lvl2pPr>
              <a:defRPr sz="1323"/>
            </a:lvl2pPr>
            <a:lvl3pPr>
              <a:defRPr sz="1157"/>
            </a:lvl3pPr>
            <a:lvl4pPr>
              <a:defRPr sz="992"/>
            </a:lvl4pPr>
            <a:lvl5pPr>
              <a:defRPr sz="992"/>
            </a:lvl5pPr>
            <a:lvl6pPr>
              <a:defRPr sz="992"/>
            </a:lvl6pPr>
            <a:lvl7pPr>
              <a:defRPr sz="992"/>
            </a:lvl7pPr>
            <a:lvl8pPr>
              <a:defRPr sz="992"/>
            </a:lvl8pPr>
            <a:lvl9pPr>
              <a:defRPr sz="99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290167" y="3436441"/>
            <a:ext cx="2625966" cy="6172405"/>
          </a:xfrm>
        </p:spPr>
        <p:txBody>
          <a:bodyPr>
            <a:normAutofit/>
          </a:bodyPr>
          <a:lstStyle>
            <a:lvl1pPr>
              <a:defRPr sz="1488"/>
            </a:lvl1pPr>
            <a:lvl2pPr>
              <a:defRPr sz="1323"/>
            </a:lvl2pPr>
            <a:lvl3pPr>
              <a:defRPr sz="1157"/>
            </a:lvl3pPr>
            <a:lvl4pPr>
              <a:defRPr sz="992"/>
            </a:lvl4pPr>
            <a:lvl5pPr>
              <a:defRPr sz="992"/>
            </a:lvl5pPr>
            <a:lvl6pPr>
              <a:defRPr sz="992"/>
            </a:lvl6pPr>
            <a:lvl7pPr>
              <a:defRPr sz="992"/>
            </a:lvl7pPr>
            <a:lvl8pPr>
              <a:defRPr sz="992"/>
            </a:lvl8pPr>
            <a:lvl9pPr>
              <a:defRPr sz="99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1096805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18371" y="969575"/>
            <a:ext cx="5397761" cy="2100745"/>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8371" y="3437064"/>
            <a:ext cx="2628144" cy="916551"/>
          </a:xfrm>
        </p:spPr>
        <p:txBody>
          <a:bodyPr anchor="b">
            <a:noAutofit/>
          </a:bodyPr>
          <a:lstStyle>
            <a:lvl1pPr marL="0" indent="0">
              <a:buNone/>
              <a:defRPr sz="1984" b="0"/>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518371" y="4353617"/>
            <a:ext cx="2628144" cy="52552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287987" y="3437064"/>
            <a:ext cx="2628144" cy="916551"/>
          </a:xfrm>
        </p:spPr>
        <p:txBody>
          <a:bodyPr anchor="b">
            <a:noAutofit/>
          </a:bodyPr>
          <a:lstStyle>
            <a:lvl1pPr marL="0" indent="0">
              <a:buNone/>
              <a:defRPr sz="1984" b="0"/>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287987" y="4353617"/>
            <a:ext cx="2628144" cy="52552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10952906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18371" y="969575"/>
            <a:ext cx="5397761" cy="2100745"/>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1809333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03877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8371" y="2383543"/>
            <a:ext cx="2372623" cy="2033412"/>
          </a:xfrm>
        </p:spPr>
        <p:txBody>
          <a:bodyPr anchor="b">
            <a:normAutofit/>
          </a:bodyPr>
          <a:lstStyle>
            <a:lvl1pPr>
              <a:defRPr sz="1653"/>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036825" y="818995"/>
            <a:ext cx="2879307" cy="878984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18371" y="4416955"/>
            <a:ext cx="2372623" cy="4110590"/>
          </a:xfrm>
        </p:spPr>
        <p:txBody>
          <a:bodyPr>
            <a:normAutofit/>
          </a:bodyPr>
          <a:lstStyle>
            <a:lvl1pPr marL="0" indent="0">
              <a:buNone/>
              <a:defRPr sz="1157"/>
            </a:lvl1pPr>
            <a:lvl2pPr marL="283475" indent="0">
              <a:buNone/>
              <a:defRPr sz="868"/>
            </a:lvl2pPr>
            <a:lvl3pPr marL="566951" indent="0">
              <a:buNone/>
              <a:defRPr sz="744"/>
            </a:lvl3pPr>
            <a:lvl4pPr marL="850426" indent="0">
              <a:buNone/>
              <a:defRPr sz="620"/>
            </a:lvl4pPr>
            <a:lvl5pPr marL="1133902" indent="0">
              <a:buNone/>
              <a:defRPr sz="620"/>
            </a:lvl5pPr>
            <a:lvl6pPr marL="1417377" indent="0">
              <a:buNone/>
              <a:defRPr sz="620"/>
            </a:lvl6pPr>
            <a:lvl7pPr marL="1700853" indent="0">
              <a:buNone/>
              <a:defRPr sz="620"/>
            </a:lvl7pPr>
            <a:lvl8pPr marL="1984328" indent="0">
              <a:buNone/>
              <a:defRPr sz="620"/>
            </a:lvl8pPr>
            <a:lvl9pPr marL="2267803" indent="0">
              <a:buNone/>
              <a:defRPr sz="62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70180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8993" y="2675001"/>
            <a:ext cx="3288421" cy="1313281"/>
          </a:xfrm>
        </p:spPr>
        <p:txBody>
          <a:bodyPr anchor="b">
            <a:normAutofit/>
          </a:bodyPr>
          <a:lstStyle>
            <a:lvl1pPr marL="0" indent="0">
              <a:spcBef>
                <a:spcPts val="0"/>
              </a:spcBef>
              <a:buNone/>
              <a:defRPr sz="1457" b="1"/>
            </a:lvl1pPr>
            <a:lvl2pPr marL="277537" indent="0">
              <a:buNone/>
              <a:defRPr sz="1214" b="1"/>
            </a:lvl2pPr>
            <a:lvl3pPr marL="555074" indent="0">
              <a:buNone/>
              <a:defRPr sz="1093" b="1"/>
            </a:lvl3pPr>
            <a:lvl4pPr marL="832611" indent="0">
              <a:buNone/>
              <a:defRPr sz="971" b="1"/>
            </a:lvl4pPr>
            <a:lvl5pPr marL="1110149" indent="0">
              <a:buNone/>
              <a:defRPr sz="971" b="1"/>
            </a:lvl5pPr>
            <a:lvl6pPr marL="1387685" indent="0">
              <a:buNone/>
              <a:defRPr sz="971" b="1"/>
            </a:lvl6pPr>
            <a:lvl7pPr marL="1665222" indent="0">
              <a:buNone/>
              <a:defRPr sz="971" b="1"/>
            </a:lvl7pPr>
            <a:lvl8pPr marL="1942761" indent="0">
              <a:buNone/>
              <a:defRPr sz="971" b="1"/>
            </a:lvl8pPr>
            <a:lvl9pPr marL="2220297" indent="0">
              <a:buNone/>
              <a:defRPr sz="971" b="1"/>
            </a:lvl9pPr>
          </a:lstStyle>
          <a:p>
            <a:pPr lvl="0"/>
            <a:r>
              <a:rPr lang="ja-JP" altLang="en-US" smtClean="0"/>
              <a:t>マスター テキストの書式設定</a:t>
            </a:r>
          </a:p>
        </p:txBody>
      </p:sp>
      <p:sp>
        <p:nvSpPr>
          <p:cNvPr id="4" name="Content Placeholder 3"/>
          <p:cNvSpPr>
            <a:spLocks noGrp="1"/>
          </p:cNvSpPr>
          <p:nvPr>
            <p:ph sz="half" idx="2"/>
          </p:nvPr>
        </p:nvSpPr>
        <p:spPr>
          <a:xfrm>
            <a:off x="538993" y="3988286"/>
            <a:ext cx="3288421" cy="585390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936389" y="2675003"/>
            <a:ext cx="3304621" cy="1313280"/>
          </a:xfrm>
        </p:spPr>
        <p:txBody>
          <a:bodyPr anchor="b"/>
          <a:lstStyle>
            <a:lvl1pPr marL="0" indent="0">
              <a:spcBef>
                <a:spcPts val="0"/>
              </a:spcBef>
              <a:buNone/>
              <a:defRPr sz="1457" b="1"/>
            </a:lvl1pPr>
            <a:lvl2pPr marL="277537" indent="0">
              <a:buNone/>
              <a:defRPr sz="1214" b="1"/>
            </a:lvl2pPr>
            <a:lvl3pPr marL="555074" indent="0">
              <a:buNone/>
              <a:defRPr sz="1093" b="1"/>
            </a:lvl3pPr>
            <a:lvl4pPr marL="832611" indent="0">
              <a:buNone/>
              <a:defRPr sz="971" b="1"/>
            </a:lvl4pPr>
            <a:lvl5pPr marL="1110149" indent="0">
              <a:buNone/>
              <a:defRPr sz="971" b="1"/>
            </a:lvl5pPr>
            <a:lvl6pPr marL="1387685" indent="0">
              <a:buNone/>
              <a:defRPr sz="971" b="1"/>
            </a:lvl6pPr>
            <a:lvl7pPr marL="1665222" indent="0">
              <a:buNone/>
              <a:defRPr sz="971" b="1"/>
            </a:lvl7pPr>
            <a:lvl8pPr marL="1942761" indent="0">
              <a:buNone/>
              <a:defRPr sz="971" b="1"/>
            </a:lvl8pPr>
            <a:lvl9pPr marL="2220297" indent="0">
              <a:buNone/>
              <a:defRPr sz="971" b="1"/>
            </a:lvl9pPr>
          </a:lstStyle>
          <a:p>
            <a:pPr lvl="0"/>
            <a:r>
              <a:rPr lang="ja-JP" altLang="en-US" smtClean="0"/>
              <a:t>マスター テキストの書式設定</a:t>
            </a:r>
          </a:p>
        </p:txBody>
      </p:sp>
      <p:sp>
        <p:nvSpPr>
          <p:cNvPr id="6" name="Content Placeholder 5"/>
          <p:cNvSpPr>
            <a:spLocks noGrp="1"/>
          </p:cNvSpPr>
          <p:nvPr>
            <p:ph sz="quarter" idx="4"/>
          </p:nvPr>
        </p:nvSpPr>
        <p:spPr>
          <a:xfrm>
            <a:off x="3936389" y="3988286"/>
            <a:ext cx="3304621" cy="585390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22637045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18371" y="7635399"/>
            <a:ext cx="5397761" cy="901402"/>
          </a:xfrm>
        </p:spPr>
        <p:txBody>
          <a:bodyPr anchor="b">
            <a:normAutofit/>
          </a:bodyPr>
          <a:lstStyle>
            <a:lvl1pPr algn="l">
              <a:defRPr sz="1984"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71" y="969577"/>
            <a:ext cx="5397761" cy="6116650"/>
          </a:xfrm>
        </p:spPr>
        <p:txBody>
          <a:bodyPr anchor="t">
            <a:normAutofit/>
          </a:bodyPr>
          <a:lstStyle>
            <a:lvl1pPr marL="0" indent="0" algn="ctr">
              <a:buNone/>
              <a:defRPr sz="1323"/>
            </a:lvl1pPr>
            <a:lvl2pPr marL="377967" indent="0">
              <a:buNone/>
              <a:defRPr sz="1323"/>
            </a:lvl2pPr>
            <a:lvl3pPr marL="755934" indent="0">
              <a:buNone/>
              <a:defRPr sz="1323"/>
            </a:lvl3pPr>
            <a:lvl4pPr marL="1133902" indent="0">
              <a:buNone/>
              <a:defRPr sz="1323"/>
            </a:lvl4pPr>
            <a:lvl5pPr marL="1511869" indent="0">
              <a:buNone/>
              <a:defRPr sz="1323"/>
            </a:lvl5pPr>
            <a:lvl6pPr marL="1889836" indent="0">
              <a:buNone/>
              <a:defRPr sz="1323"/>
            </a:lvl6pPr>
            <a:lvl7pPr marL="2267803" indent="0">
              <a:buNone/>
              <a:defRPr sz="1323"/>
            </a:lvl7pPr>
            <a:lvl8pPr marL="2645771" indent="0">
              <a:buNone/>
              <a:defRPr sz="1323"/>
            </a:lvl8pPr>
            <a:lvl9pPr marL="3023738" indent="0">
              <a:buNone/>
              <a:defRPr sz="1323"/>
            </a:lvl9pPr>
          </a:lstStyle>
          <a:p>
            <a:r>
              <a:rPr lang="ja-JP" altLang="en-US" smtClean="0"/>
              <a:t>図を追加</a:t>
            </a:r>
            <a:endParaRPr lang="en-US" dirty="0"/>
          </a:p>
        </p:txBody>
      </p:sp>
      <p:sp>
        <p:nvSpPr>
          <p:cNvPr id="4" name="Text Placeholder 3"/>
          <p:cNvSpPr>
            <a:spLocks noGrp="1"/>
          </p:cNvSpPr>
          <p:nvPr>
            <p:ph type="body" sz="half" idx="2"/>
          </p:nvPr>
        </p:nvSpPr>
        <p:spPr>
          <a:xfrm>
            <a:off x="518371" y="8536803"/>
            <a:ext cx="5397761" cy="1072041"/>
          </a:xfrm>
        </p:spPr>
        <p:txBody>
          <a:bodyPr>
            <a:normAutofit/>
          </a:bodyPr>
          <a:lstStyle>
            <a:lvl1pPr marL="0" indent="0">
              <a:buNone/>
              <a:defRPr sz="992"/>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18418431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18372" y="969576"/>
            <a:ext cx="5397761" cy="5413457"/>
          </a:xfrm>
        </p:spPr>
        <p:txBody>
          <a:bodyPr anchor="ctr">
            <a:normAutofit/>
          </a:bodyPr>
          <a:lstStyle>
            <a:lvl1pPr algn="l">
              <a:defRPr sz="3637"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8372" y="7110213"/>
            <a:ext cx="5397761" cy="2498630"/>
          </a:xfrm>
        </p:spPr>
        <p:txBody>
          <a:bodyPr anchor="ctr">
            <a:normAutofit/>
          </a:bodyPr>
          <a:lstStyle>
            <a:lvl1pPr marL="0" indent="0" algn="l">
              <a:buNone/>
              <a:defRPr sz="1488">
                <a:solidFill>
                  <a:schemeClr val="tx1">
                    <a:lumMod val="75000"/>
                    <a:lumOff val="2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0374302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58922" y="969574"/>
            <a:ext cx="5163463" cy="4807474"/>
          </a:xfrm>
        </p:spPr>
        <p:txBody>
          <a:bodyPr anchor="ctr">
            <a:normAutofit/>
          </a:bodyPr>
          <a:lstStyle>
            <a:lvl1pPr algn="l">
              <a:defRPr sz="3637"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936294" y="5777048"/>
            <a:ext cx="4608716" cy="605984"/>
          </a:xfrm>
        </p:spPr>
        <p:txBody>
          <a:bodyPr anchor="ctr">
            <a:noAutofit/>
          </a:bodyPr>
          <a:lstStyle>
            <a:lvl1pPr marL="0" indent="0">
              <a:buFontTx/>
              <a:buNone/>
              <a:defRPr sz="1323">
                <a:solidFill>
                  <a:schemeClr val="tx1">
                    <a:lumMod val="50000"/>
                    <a:lumOff val="50000"/>
                  </a:schemeClr>
                </a:solidFill>
              </a:defRPr>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18372" y="7110213"/>
            <a:ext cx="5397762" cy="2498630"/>
          </a:xfrm>
        </p:spPr>
        <p:txBody>
          <a:bodyPr anchor="ctr">
            <a:normAutofit/>
          </a:bodyPr>
          <a:lstStyle>
            <a:lvl1pPr marL="0" indent="0" algn="l">
              <a:buNone/>
              <a:defRPr sz="1488">
                <a:solidFill>
                  <a:schemeClr val="tx1">
                    <a:lumMod val="75000"/>
                    <a:lumOff val="2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
        <p:nvSpPr>
          <p:cNvPr id="24" name="TextBox 23"/>
          <p:cNvSpPr txBox="1"/>
          <p:nvPr/>
        </p:nvSpPr>
        <p:spPr>
          <a:xfrm>
            <a:off x="410472" y="1257103"/>
            <a:ext cx="388880" cy="930092"/>
          </a:xfrm>
          <a:prstGeom prst="rect">
            <a:avLst/>
          </a:prstGeom>
        </p:spPr>
        <p:txBody>
          <a:bodyPr vert="horz" lIns="75597" tIns="37798" rIns="75597" bIns="37798" rtlCol="0" anchor="ctr">
            <a:noAutofit/>
          </a:bodyPr>
          <a:lstStyle/>
          <a:p>
            <a:pPr lvl="0"/>
            <a:r>
              <a:rPr lang="en-US" sz="661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737888" y="4591094"/>
            <a:ext cx="388880" cy="930092"/>
          </a:xfrm>
          <a:prstGeom prst="rect">
            <a:avLst/>
          </a:prstGeom>
        </p:spPr>
        <p:txBody>
          <a:bodyPr vert="horz" lIns="75597" tIns="37798" rIns="75597" bIns="37798" rtlCol="0" anchor="ctr">
            <a:noAutofit/>
          </a:bodyPr>
          <a:lstStyle/>
          <a:p>
            <a:pPr lvl="0"/>
            <a:r>
              <a:rPr lang="en-US" sz="661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32864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18372" y="3072846"/>
            <a:ext cx="5397762" cy="4128103"/>
          </a:xfrm>
        </p:spPr>
        <p:txBody>
          <a:bodyPr anchor="b">
            <a:normAutofit/>
          </a:bodyPr>
          <a:lstStyle>
            <a:lvl1pPr algn="l">
              <a:defRPr sz="3637"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8372" y="7200949"/>
            <a:ext cx="5397762" cy="2407894"/>
          </a:xfrm>
        </p:spPr>
        <p:txBody>
          <a:bodyPr anchor="t">
            <a:normAutofit/>
          </a:bodyPr>
          <a:lstStyle>
            <a:lvl1pPr marL="0" indent="0" algn="l">
              <a:buNone/>
              <a:defRPr sz="1488">
                <a:solidFill>
                  <a:schemeClr val="tx1">
                    <a:lumMod val="75000"/>
                    <a:lumOff val="2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8511586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658922" y="969574"/>
            <a:ext cx="5163463" cy="4807474"/>
          </a:xfrm>
        </p:spPr>
        <p:txBody>
          <a:bodyPr anchor="ctr">
            <a:normAutofit/>
          </a:bodyPr>
          <a:lstStyle>
            <a:lvl1pPr algn="l">
              <a:defRPr sz="3637"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518369" y="6383033"/>
            <a:ext cx="5397763" cy="817916"/>
          </a:xfrm>
        </p:spPr>
        <p:txBody>
          <a:bodyPr anchor="b">
            <a:noAutofit/>
          </a:bodyPr>
          <a:lstStyle>
            <a:lvl1pPr marL="0" indent="0">
              <a:buFontTx/>
              <a:buNone/>
              <a:defRPr sz="1984">
                <a:solidFill>
                  <a:schemeClr val="tx1">
                    <a:lumMod val="75000"/>
                    <a:lumOff val="25000"/>
                  </a:schemeClr>
                </a:solidFill>
              </a:defRPr>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18372" y="7200949"/>
            <a:ext cx="5397762" cy="2407894"/>
          </a:xfrm>
        </p:spPr>
        <p:txBody>
          <a:bodyPr anchor="t">
            <a:normAutofit/>
          </a:bodyPr>
          <a:lstStyle>
            <a:lvl1pPr marL="0" indent="0" algn="l">
              <a:buNone/>
              <a:defRPr sz="1488">
                <a:solidFill>
                  <a:schemeClr val="tx1">
                    <a:lumMod val="50000"/>
                    <a:lumOff val="50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
        <p:nvSpPr>
          <p:cNvPr id="24" name="TextBox 23"/>
          <p:cNvSpPr txBox="1"/>
          <p:nvPr/>
        </p:nvSpPr>
        <p:spPr>
          <a:xfrm>
            <a:off x="410472" y="1257103"/>
            <a:ext cx="388880" cy="930092"/>
          </a:xfrm>
          <a:prstGeom prst="rect">
            <a:avLst/>
          </a:prstGeom>
        </p:spPr>
        <p:txBody>
          <a:bodyPr vert="horz" lIns="75597" tIns="37798" rIns="75597" bIns="37798" rtlCol="0" anchor="ctr">
            <a:noAutofit/>
          </a:bodyPr>
          <a:lstStyle/>
          <a:p>
            <a:pPr lvl="0"/>
            <a:r>
              <a:rPr lang="en-US" sz="661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737888" y="4591094"/>
            <a:ext cx="388880" cy="930092"/>
          </a:xfrm>
          <a:prstGeom prst="rect">
            <a:avLst/>
          </a:prstGeom>
        </p:spPr>
        <p:txBody>
          <a:bodyPr vert="horz" lIns="75597" tIns="37798" rIns="75597" bIns="37798" rtlCol="0" anchor="ctr">
            <a:noAutofit/>
          </a:bodyPr>
          <a:lstStyle/>
          <a:p>
            <a:pPr lvl="0"/>
            <a:r>
              <a:rPr lang="en-US" sz="661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9373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23686" y="969574"/>
            <a:ext cx="5392447" cy="4807474"/>
          </a:xfrm>
        </p:spPr>
        <p:txBody>
          <a:bodyPr anchor="ctr">
            <a:normAutofit/>
          </a:bodyPr>
          <a:lstStyle>
            <a:lvl1pPr algn="l">
              <a:defRPr sz="3637"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518369" y="6383033"/>
            <a:ext cx="5397763" cy="817916"/>
          </a:xfrm>
        </p:spPr>
        <p:txBody>
          <a:bodyPr anchor="b">
            <a:noAutofit/>
          </a:bodyPr>
          <a:lstStyle>
            <a:lvl1pPr marL="0" indent="0">
              <a:buFontTx/>
              <a:buNone/>
              <a:defRPr sz="1984">
                <a:solidFill>
                  <a:schemeClr val="accent1"/>
                </a:solidFill>
              </a:defRPr>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18372" y="7200949"/>
            <a:ext cx="5397762" cy="2407894"/>
          </a:xfrm>
        </p:spPr>
        <p:txBody>
          <a:bodyPr anchor="t">
            <a:normAutofit/>
          </a:bodyPr>
          <a:lstStyle>
            <a:lvl1pPr marL="0" indent="0" algn="l">
              <a:buNone/>
              <a:defRPr sz="1488">
                <a:solidFill>
                  <a:schemeClr val="tx1">
                    <a:lumMod val="50000"/>
                    <a:lumOff val="50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5809838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18387623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82791" y="969575"/>
            <a:ext cx="832330" cy="835248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8370" y="969575"/>
            <a:ext cx="4417576" cy="835248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400812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32789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59844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6518" y="727182"/>
            <a:ext cx="2507623" cy="2545129"/>
          </a:xfrm>
        </p:spPr>
        <p:txBody>
          <a:bodyPr anchor="b">
            <a:normAutofit/>
          </a:bodyPr>
          <a:lstStyle>
            <a:lvl1pPr>
              <a:defRPr sz="1943"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304624" y="1575563"/>
            <a:ext cx="3936385" cy="7756596"/>
          </a:xfrm>
        </p:spPr>
        <p:txBody>
          <a:bodyPr/>
          <a:lstStyle>
            <a:lvl1pPr>
              <a:defRPr sz="1943"/>
            </a:lvl1pPr>
            <a:lvl2pPr>
              <a:defRPr sz="1700"/>
            </a:lvl2pPr>
            <a:lvl3pPr>
              <a:defRPr sz="1457"/>
            </a:lvl3pPr>
            <a:lvl4pPr>
              <a:defRPr sz="1214"/>
            </a:lvl4pPr>
            <a:lvl5pPr>
              <a:defRPr sz="1214"/>
            </a:lvl5pPr>
            <a:lvl6pPr>
              <a:defRPr sz="1214"/>
            </a:lvl6pPr>
            <a:lvl7pPr>
              <a:defRPr sz="1214"/>
            </a:lvl7pPr>
            <a:lvl8pPr>
              <a:defRPr sz="1214"/>
            </a:lvl8pPr>
            <a:lvl9pPr>
              <a:defRPr sz="1214"/>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36518" y="3272315"/>
            <a:ext cx="2507623" cy="6059842"/>
          </a:xfrm>
        </p:spPr>
        <p:txBody>
          <a:bodyPr>
            <a:normAutofit/>
          </a:bodyPr>
          <a:lstStyle>
            <a:lvl1pPr marL="0" indent="0">
              <a:lnSpc>
                <a:spcPct val="90000"/>
              </a:lnSpc>
              <a:buNone/>
              <a:defRPr sz="971"/>
            </a:lvl1pPr>
            <a:lvl2pPr marL="277537" indent="0">
              <a:buNone/>
              <a:defRPr sz="729"/>
            </a:lvl2pPr>
            <a:lvl3pPr marL="555074" indent="0">
              <a:buNone/>
              <a:defRPr sz="608"/>
            </a:lvl3pPr>
            <a:lvl4pPr marL="832611" indent="0">
              <a:buNone/>
              <a:defRPr sz="546"/>
            </a:lvl4pPr>
            <a:lvl5pPr marL="1110149" indent="0">
              <a:buNone/>
              <a:defRPr sz="546"/>
            </a:lvl5pPr>
            <a:lvl6pPr marL="1387685" indent="0">
              <a:buNone/>
              <a:defRPr sz="546"/>
            </a:lvl6pPr>
            <a:lvl7pPr marL="1665222" indent="0">
              <a:buNone/>
              <a:defRPr sz="546"/>
            </a:lvl7pPr>
            <a:lvl8pPr marL="1942761" indent="0">
              <a:buNone/>
              <a:defRPr sz="546"/>
            </a:lvl8pPr>
            <a:lvl9pPr marL="2220297" indent="0">
              <a:buNone/>
              <a:defRPr sz="546"/>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231117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6518" y="727180"/>
            <a:ext cx="2507623" cy="2545133"/>
          </a:xfrm>
        </p:spPr>
        <p:txBody>
          <a:bodyPr anchor="b">
            <a:normAutofit/>
          </a:bodyPr>
          <a:lstStyle>
            <a:lvl1pPr>
              <a:defRPr sz="1943"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304624" y="1575563"/>
            <a:ext cx="3936385" cy="7756596"/>
          </a:xfrm>
        </p:spPr>
        <p:txBody>
          <a:bodyPr/>
          <a:lstStyle>
            <a:lvl1pPr marL="0" indent="0">
              <a:buNone/>
              <a:defRPr sz="1943"/>
            </a:lvl1pPr>
            <a:lvl2pPr marL="277537" indent="0">
              <a:buNone/>
              <a:defRPr sz="1700"/>
            </a:lvl2pPr>
            <a:lvl3pPr marL="555074" indent="0">
              <a:buNone/>
              <a:defRPr sz="1457"/>
            </a:lvl3pPr>
            <a:lvl4pPr marL="832611" indent="0">
              <a:buNone/>
              <a:defRPr sz="1214"/>
            </a:lvl4pPr>
            <a:lvl5pPr marL="1110149" indent="0">
              <a:buNone/>
              <a:defRPr sz="1214"/>
            </a:lvl5pPr>
            <a:lvl6pPr marL="1387685" indent="0">
              <a:buNone/>
              <a:defRPr sz="1214"/>
            </a:lvl6pPr>
            <a:lvl7pPr marL="1665222" indent="0">
              <a:buNone/>
              <a:defRPr sz="1214"/>
            </a:lvl7pPr>
            <a:lvl8pPr marL="1942761" indent="0">
              <a:buNone/>
              <a:defRPr sz="1214"/>
            </a:lvl8pPr>
            <a:lvl9pPr marL="2220297" indent="0">
              <a:buNone/>
              <a:defRPr sz="1214"/>
            </a:lvl9pPr>
          </a:lstStyle>
          <a:p>
            <a:r>
              <a:rPr lang="ja-JP" altLang="en-US" smtClean="0"/>
              <a:t>図を追加</a:t>
            </a:r>
            <a:endParaRPr lang="en-US" dirty="0"/>
          </a:p>
        </p:txBody>
      </p:sp>
      <p:sp>
        <p:nvSpPr>
          <p:cNvPr id="4" name="Text Placeholder 3"/>
          <p:cNvSpPr>
            <a:spLocks noGrp="1"/>
          </p:cNvSpPr>
          <p:nvPr>
            <p:ph type="body" sz="half" idx="2"/>
          </p:nvPr>
        </p:nvSpPr>
        <p:spPr>
          <a:xfrm>
            <a:off x="536518" y="3272316"/>
            <a:ext cx="2507623" cy="6059840"/>
          </a:xfrm>
        </p:spPr>
        <p:txBody>
          <a:bodyPr>
            <a:normAutofit/>
          </a:bodyPr>
          <a:lstStyle>
            <a:lvl1pPr marL="0" indent="0">
              <a:lnSpc>
                <a:spcPct val="90000"/>
              </a:lnSpc>
              <a:buNone/>
              <a:defRPr sz="971"/>
            </a:lvl1pPr>
            <a:lvl2pPr marL="277537" indent="0">
              <a:buNone/>
              <a:defRPr sz="729"/>
            </a:lvl2pPr>
            <a:lvl3pPr marL="555074" indent="0">
              <a:buNone/>
              <a:defRPr sz="608"/>
            </a:lvl3pPr>
            <a:lvl4pPr marL="832611" indent="0">
              <a:buNone/>
              <a:defRPr sz="546"/>
            </a:lvl4pPr>
            <a:lvl5pPr marL="1110149" indent="0">
              <a:buNone/>
              <a:defRPr sz="546"/>
            </a:lvl5pPr>
            <a:lvl6pPr marL="1387685" indent="0">
              <a:buNone/>
              <a:defRPr sz="546"/>
            </a:lvl6pPr>
            <a:lvl7pPr marL="1665222" indent="0">
              <a:buNone/>
              <a:defRPr sz="546"/>
            </a:lvl7pPr>
            <a:lvl8pPr marL="1942761" indent="0">
              <a:buNone/>
              <a:defRPr sz="546"/>
            </a:lvl8pPr>
            <a:lvl9pPr marL="2220297" indent="0">
              <a:buNone/>
              <a:defRPr sz="546"/>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8C503C-47E9-4360-8933-158ED7D29082}" type="datetimeFigureOut">
              <a:rPr kumimoji="1" lang="ja-JP" altLang="en-US" smtClean="0"/>
              <a:t>2016/10/28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62907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8991" y="581749"/>
            <a:ext cx="6706434" cy="2108319"/>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8991" y="2908726"/>
            <a:ext cx="6706434" cy="69208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34572" y="10109838"/>
            <a:ext cx="1749505" cy="580735"/>
          </a:xfrm>
          <a:prstGeom prst="rect">
            <a:avLst/>
          </a:prstGeom>
        </p:spPr>
        <p:txBody>
          <a:bodyPr vert="horz" lIns="91440" tIns="45720" rIns="91440" bIns="45720" rtlCol="0" anchor="ctr"/>
          <a:lstStyle>
            <a:lvl1pPr algn="l">
              <a:defRPr sz="668">
                <a:solidFill>
                  <a:schemeClr val="tx1">
                    <a:lumMod val="65000"/>
                    <a:lumOff val="35000"/>
                  </a:schemeClr>
                </a:solidFill>
              </a:defRPr>
            </a:lvl1p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3"/>
          </p:nvPr>
        </p:nvSpPr>
        <p:spPr>
          <a:xfrm>
            <a:off x="2575663" y="10109838"/>
            <a:ext cx="2624256" cy="580735"/>
          </a:xfrm>
          <a:prstGeom prst="rect">
            <a:avLst/>
          </a:prstGeom>
        </p:spPr>
        <p:txBody>
          <a:bodyPr vert="horz" lIns="91440" tIns="45720" rIns="91440" bIns="45720" rtlCol="0" anchor="ctr"/>
          <a:lstStyle>
            <a:lvl1pPr algn="ctr">
              <a:defRPr sz="668">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5495919" y="10109838"/>
            <a:ext cx="1749505" cy="580735"/>
          </a:xfrm>
          <a:prstGeom prst="rect">
            <a:avLst/>
          </a:prstGeom>
        </p:spPr>
        <p:txBody>
          <a:bodyPr vert="horz" lIns="91440" tIns="45720" rIns="91440" bIns="45720" rtlCol="0" anchor="ctr"/>
          <a:lstStyle>
            <a:lvl1pPr algn="r">
              <a:defRPr sz="668">
                <a:solidFill>
                  <a:schemeClr val="tx1">
                    <a:tint val="75000"/>
                  </a:schemeClr>
                </a:solidFill>
              </a:defRPr>
            </a:lvl1p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014084804"/>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defTabSz="555074" rtl="0" eaLnBrk="1" latinLnBrk="0" hangingPunct="1">
        <a:lnSpc>
          <a:spcPct val="90000"/>
        </a:lnSpc>
        <a:spcBef>
          <a:spcPct val="0"/>
        </a:spcBef>
        <a:buNone/>
        <a:defRPr kumimoji="1" sz="2671" kern="1200">
          <a:solidFill>
            <a:schemeClr val="tx1"/>
          </a:solidFill>
          <a:latin typeface="+mj-lt"/>
          <a:ea typeface="+mj-ea"/>
          <a:cs typeface="+mj-cs"/>
        </a:defRPr>
      </a:lvl1pPr>
    </p:titleStyle>
    <p:bodyStyle>
      <a:lvl1pPr marL="138770" indent="-138770" algn="l" defTabSz="555074" rtl="0" eaLnBrk="1" latinLnBrk="0" hangingPunct="1">
        <a:lnSpc>
          <a:spcPct val="90000"/>
        </a:lnSpc>
        <a:spcBef>
          <a:spcPts val="608"/>
        </a:spcBef>
        <a:buFont typeface="Wingdings 2" pitchFamily="18" charset="2"/>
        <a:buChar char=""/>
        <a:defRPr kumimoji="1" sz="1700" kern="1200">
          <a:solidFill>
            <a:schemeClr val="tx1"/>
          </a:solidFill>
          <a:latin typeface="+mn-lt"/>
          <a:ea typeface="+mn-ea"/>
          <a:cs typeface="+mn-cs"/>
        </a:defRPr>
      </a:lvl1pPr>
      <a:lvl2pPr marL="416307" indent="-138770" algn="l" defTabSz="555074" rtl="0" eaLnBrk="1" latinLnBrk="0" hangingPunct="1">
        <a:lnSpc>
          <a:spcPct val="90000"/>
        </a:lnSpc>
        <a:spcBef>
          <a:spcPts val="303"/>
        </a:spcBef>
        <a:buFont typeface="Wingdings 2" pitchFamily="18" charset="2"/>
        <a:buChar char=""/>
        <a:defRPr kumimoji="1" sz="1457" kern="1200">
          <a:solidFill>
            <a:schemeClr val="tx1"/>
          </a:solidFill>
          <a:latin typeface="+mn-lt"/>
          <a:ea typeface="+mn-ea"/>
          <a:cs typeface="+mn-cs"/>
        </a:defRPr>
      </a:lvl2pPr>
      <a:lvl3pPr marL="693843" indent="-138770" algn="l" defTabSz="555074" rtl="0" eaLnBrk="1" latinLnBrk="0" hangingPunct="1">
        <a:lnSpc>
          <a:spcPct val="90000"/>
        </a:lnSpc>
        <a:spcBef>
          <a:spcPts val="303"/>
        </a:spcBef>
        <a:buFont typeface="Wingdings 2" pitchFamily="18" charset="2"/>
        <a:buChar char=""/>
        <a:defRPr kumimoji="1" sz="1214" kern="1200">
          <a:solidFill>
            <a:schemeClr val="tx1"/>
          </a:solidFill>
          <a:latin typeface="+mn-lt"/>
          <a:ea typeface="+mn-ea"/>
          <a:cs typeface="+mn-cs"/>
        </a:defRPr>
      </a:lvl3pPr>
      <a:lvl4pPr marL="971380" indent="-138770" algn="l" defTabSz="555074" rtl="0" eaLnBrk="1" latinLnBrk="0" hangingPunct="1">
        <a:lnSpc>
          <a:spcPct val="90000"/>
        </a:lnSpc>
        <a:spcBef>
          <a:spcPts val="303"/>
        </a:spcBef>
        <a:buFont typeface="Wingdings 2" pitchFamily="18" charset="2"/>
        <a:buChar char=""/>
        <a:defRPr kumimoji="1" sz="1093" kern="1200">
          <a:solidFill>
            <a:schemeClr val="tx1"/>
          </a:solidFill>
          <a:latin typeface="+mn-lt"/>
          <a:ea typeface="+mn-ea"/>
          <a:cs typeface="+mn-cs"/>
        </a:defRPr>
      </a:lvl4pPr>
      <a:lvl5pPr marL="1248918" indent="-138770" algn="l" defTabSz="555074" rtl="0" eaLnBrk="1" latinLnBrk="0" hangingPunct="1">
        <a:lnSpc>
          <a:spcPct val="90000"/>
        </a:lnSpc>
        <a:spcBef>
          <a:spcPts val="303"/>
        </a:spcBef>
        <a:buFont typeface="Wingdings 2" pitchFamily="18" charset="2"/>
        <a:buChar char=""/>
        <a:defRPr kumimoji="1" sz="1093" kern="1200">
          <a:solidFill>
            <a:schemeClr val="tx1"/>
          </a:solidFill>
          <a:latin typeface="+mn-lt"/>
          <a:ea typeface="+mn-ea"/>
          <a:cs typeface="+mn-cs"/>
        </a:defRPr>
      </a:lvl5pPr>
      <a:lvl6pPr marL="1526455" indent="-138770" algn="l" defTabSz="555074" rtl="0" eaLnBrk="1" latinLnBrk="0" hangingPunct="1">
        <a:spcBef>
          <a:spcPct val="20000"/>
        </a:spcBef>
        <a:buFont typeface="Wingdings 2" pitchFamily="18" charset="2"/>
        <a:buChar char=""/>
        <a:defRPr kumimoji="1" sz="1093" kern="1200">
          <a:solidFill>
            <a:schemeClr val="tx1"/>
          </a:solidFill>
          <a:latin typeface="+mn-lt"/>
          <a:ea typeface="+mn-ea"/>
          <a:cs typeface="+mn-cs"/>
        </a:defRPr>
      </a:lvl6pPr>
      <a:lvl7pPr marL="1803992" indent="-138770" algn="l" defTabSz="555074" rtl="0" eaLnBrk="1" latinLnBrk="0" hangingPunct="1">
        <a:spcBef>
          <a:spcPct val="20000"/>
        </a:spcBef>
        <a:buFont typeface="Wingdings 2" pitchFamily="18" charset="2"/>
        <a:buChar char=""/>
        <a:defRPr kumimoji="1" sz="1093" kern="1200">
          <a:solidFill>
            <a:schemeClr val="tx1"/>
          </a:solidFill>
          <a:latin typeface="+mn-lt"/>
          <a:ea typeface="+mn-ea"/>
          <a:cs typeface="+mn-cs"/>
        </a:defRPr>
      </a:lvl7pPr>
      <a:lvl8pPr marL="2081528" indent="-138770" algn="l" defTabSz="555074" rtl="0" eaLnBrk="1" latinLnBrk="0" hangingPunct="1">
        <a:spcBef>
          <a:spcPct val="20000"/>
        </a:spcBef>
        <a:buFont typeface="Wingdings 2" pitchFamily="18" charset="2"/>
        <a:buChar char=""/>
        <a:defRPr kumimoji="1" sz="1093" kern="1200">
          <a:solidFill>
            <a:schemeClr val="tx1"/>
          </a:solidFill>
          <a:latin typeface="+mn-lt"/>
          <a:ea typeface="+mn-ea"/>
          <a:cs typeface="+mn-cs"/>
        </a:defRPr>
      </a:lvl8pPr>
      <a:lvl9pPr marL="2359066" indent="-138770" algn="l" defTabSz="555074" rtl="0" eaLnBrk="1" latinLnBrk="0" hangingPunct="1">
        <a:spcBef>
          <a:spcPct val="20000"/>
        </a:spcBef>
        <a:buFont typeface="Wingdings 2" pitchFamily="18" charset="2"/>
        <a:buChar char=""/>
        <a:defRPr kumimoji="1" sz="1093" kern="1200">
          <a:solidFill>
            <a:schemeClr val="tx1"/>
          </a:solidFill>
          <a:latin typeface="+mn-lt"/>
          <a:ea typeface="+mn-ea"/>
          <a:cs typeface="+mn-cs"/>
        </a:defRPr>
      </a:lvl9pPr>
    </p:bodyStyle>
    <p:otherStyle>
      <a:defPPr>
        <a:defRPr lang="en-US"/>
      </a:defPPr>
      <a:lvl1pPr marL="0" algn="l" defTabSz="555074" rtl="0" eaLnBrk="1" latinLnBrk="0" hangingPunct="1">
        <a:defRPr kumimoji="1" sz="1093" kern="1200">
          <a:solidFill>
            <a:schemeClr val="tx1"/>
          </a:solidFill>
          <a:latin typeface="+mn-lt"/>
          <a:ea typeface="+mn-ea"/>
          <a:cs typeface="+mn-cs"/>
        </a:defRPr>
      </a:lvl1pPr>
      <a:lvl2pPr marL="277537" algn="l" defTabSz="555074" rtl="0" eaLnBrk="1" latinLnBrk="0" hangingPunct="1">
        <a:defRPr kumimoji="1" sz="1093" kern="1200">
          <a:solidFill>
            <a:schemeClr val="tx1"/>
          </a:solidFill>
          <a:latin typeface="+mn-lt"/>
          <a:ea typeface="+mn-ea"/>
          <a:cs typeface="+mn-cs"/>
        </a:defRPr>
      </a:lvl2pPr>
      <a:lvl3pPr marL="555074" algn="l" defTabSz="555074" rtl="0" eaLnBrk="1" latinLnBrk="0" hangingPunct="1">
        <a:defRPr kumimoji="1" sz="1093" kern="1200">
          <a:solidFill>
            <a:schemeClr val="tx1"/>
          </a:solidFill>
          <a:latin typeface="+mn-lt"/>
          <a:ea typeface="+mn-ea"/>
          <a:cs typeface="+mn-cs"/>
        </a:defRPr>
      </a:lvl3pPr>
      <a:lvl4pPr marL="832611" algn="l" defTabSz="555074" rtl="0" eaLnBrk="1" latinLnBrk="0" hangingPunct="1">
        <a:defRPr kumimoji="1" sz="1093" kern="1200">
          <a:solidFill>
            <a:schemeClr val="tx1"/>
          </a:solidFill>
          <a:latin typeface="+mn-lt"/>
          <a:ea typeface="+mn-ea"/>
          <a:cs typeface="+mn-cs"/>
        </a:defRPr>
      </a:lvl4pPr>
      <a:lvl5pPr marL="1110149" algn="l" defTabSz="555074" rtl="0" eaLnBrk="1" latinLnBrk="0" hangingPunct="1">
        <a:defRPr kumimoji="1" sz="1093" kern="1200">
          <a:solidFill>
            <a:schemeClr val="tx1"/>
          </a:solidFill>
          <a:latin typeface="+mn-lt"/>
          <a:ea typeface="+mn-ea"/>
          <a:cs typeface="+mn-cs"/>
        </a:defRPr>
      </a:lvl5pPr>
      <a:lvl6pPr marL="1387685" algn="l" defTabSz="555074" rtl="0" eaLnBrk="1" latinLnBrk="0" hangingPunct="1">
        <a:defRPr kumimoji="1" sz="1093" kern="1200">
          <a:solidFill>
            <a:schemeClr val="tx1"/>
          </a:solidFill>
          <a:latin typeface="+mn-lt"/>
          <a:ea typeface="+mn-ea"/>
          <a:cs typeface="+mn-cs"/>
        </a:defRPr>
      </a:lvl6pPr>
      <a:lvl7pPr marL="1665222" algn="l" defTabSz="555074" rtl="0" eaLnBrk="1" latinLnBrk="0" hangingPunct="1">
        <a:defRPr kumimoji="1" sz="1093" kern="1200">
          <a:solidFill>
            <a:schemeClr val="tx1"/>
          </a:solidFill>
          <a:latin typeface="+mn-lt"/>
          <a:ea typeface="+mn-ea"/>
          <a:cs typeface="+mn-cs"/>
        </a:defRPr>
      </a:lvl7pPr>
      <a:lvl8pPr marL="1942761" algn="l" defTabSz="555074" rtl="0" eaLnBrk="1" latinLnBrk="0" hangingPunct="1">
        <a:defRPr kumimoji="1" sz="1093" kern="1200">
          <a:solidFill>
            <a:schemeClr val="tx1"/>
          </a:solidFill>
          <a:latin typeface="+mn-lt"/>
          <a:ea typeface="+mn-ea"/>
          <a:cs typeface="+mn-cs"/>
        </a:defRPr>
      </a:lvl8pPr>
      <a:lvl9pPr marL="2220297" algn="l" defTabSz="555074" rtl="0" eaLnBrk="1" latinLnBrk="0" hangingPunct="1">
        <a:defRPr kumimoji="1" sz="109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363591"/>
            <a:ext cx="1684708" cy="10558800"/>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17365" y="453"/>
            <a:ext cx="1660109" cy="10899710"/>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2"/>
            <a:ext cx="155512" cy="1090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654096" y="992655"/>
            <a:ext cx="5603108" cy="2037267"/>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651728" y="3393511"/>
            <a:ext cx="5605476" cy="61810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609239" y="9757918"/>
            <a:ext cx="651689" cy="588761"/>
          </a:xfrm>
          <a:prstGeom prst="rect">
            <a:avLst/>
          </a:prstGeom>
        </p:spPr>
        <p:txBody>
          <a:bodyPr vert="horz" lIns="91440" tIns="45720" rIns="91440" bIns="45720" rtlCol="0" anchor="ctr"/>
          <a:lstStyle>
            <a:lvl1pPr algn="r">
              <a:defRPr sz="744">
                <a:solidFill>
                  <a:schemeClr val="tx1">
                    <a:tint val="75000"/>
                  </a:schemeClr>
                </a:solidFill>
              </a:defRPr>
            </a:lvl1p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3"/>
          </p:nvPr>
        </p:nvSpPr>
        <p:spPr>
          <a:xfrm>
            <a:off x="1651729" y="9759062"/>
            <a:ext cx="4861000" cy="580735"/>
          </a:xfrm>
          <a:prstGeom prst="rect">
            <a:avLst/>
          </a:prstGeom>
        </p:spPr>
        <p:txBody>
          <a:bodyPr vert="horz" lIns="91440" tIns="45720" rIns="91440" bIns="45720" rtlCol="0" anchor="ctr"/>
          <a:lstStyle>
            <a:lvl1pPr algn="l">
              <a:defRPr sz="74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434722" y="1252976"/>
            <a:ext cx="497434" cy="580735"/>
          </a:xfrm>
          <a:prstGeom prst="rect">
            <a:avLst/>
          </a:prstGeom>
        </p:spPr>
        <p:txBody>
          <a:bodyPr vert="horz" lIns="91440" tIns="45720" rIns="91440" bIns="45720" rtlCol="0" anchor="ctr"/>
          <a:lstStyle>
            <a:lvl1pPr algn="r">
              <a:defRPr sz="1653">
                <a:solidFill>
                  <a:srgbClr val="FEFFFF"/>
                </a:solidFill>
              </a:defRPr>
            </a:lvl1p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901496673"/>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Lst>
  <p:txStyles>
    <p:titleStyle>
      <a:lvl1pPr algn="l" defTabSz="377967" rtl="0" eaLnBrk="1" latinLnBrk="0" hangingPunct="1">
        <a:spcBef>
          <a:spcPct val="0"/>
        </a:spcBef>
        <a:buNone/>
        <a:defRPr kumimoji="1" sz="2976"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3475" indent="-283475" algn="l" defTabSz="377967" rtl="0" eaLnBrk="1" latinLnBrk="0" hangingPunct="1">
        <a:spcBef>
          <a:spcPts val="827"/>
        </a:spcBef>
        <a:spcAft>
          <a:spcPts val="0"/>
        </a:spcAft>
        <a:buClr>
          <a:schemeClr val="accent1"/>
        </a:buClr>
        <a:buFont typeface="Wingdings 3" charset="2"/>
        <a:buChar char=""/>
        <a:defRPr kumimoji="1" sz="1488" kern="1200">
          <a:solidFill>
            <a:schemeClr val="tx1">
              <a:lumMod val="75000"/>
              <a:lumOff val="25000"/>
            </a:schemeClr>
          </a:solidFill>
          <a:latin typeface="+mn-lt"/>
          <a:ea typeface="+mn-ea"/>
          <a:cs typeface="+mn-cs"/>
        </a:defRPr>
      </a:lvl1pPr>
      <a:lvl2pPr marL="614197" indent="-236230" algn="l" defTabSz="377967" rtl="0" eaLnBrk="1" latinLnBrk="0" hangingPunct="1">
        <a:spcBef>
          <a:spcPts val="827"/>
        </a:spcBef>
        <a:spcAft>
          <a:spcPts val="0"/>
        </a:spcAft>
        <a:buClr>
          <a:schemeClr val="accent1"/>
        </a:buClr>
        <a:buFont typeface="Wingdings 3" charset="2"/>
        <a:buChar char=""/>
        <a:defRPr kumimoji="1" sz="1323" kern="1200">
          <a:solidFill>
            <a:schemeClr val="tx1">
              <a:lumMod val="75000"/>
              <a:lumOff val="25000"/>
            </a:schemeClr>
          </a:solidFill>
          <a:latin typeface="+mn-lt"/>
          <a:ea typeface="+mn-ea"/>
          <a:cs typeface="+mn-cs"/>
        </a:defRPr>
      </a:lvl2pPr>
      <a:lvl3pPr marL="944918" indent="-188984" algn="l" defTabSz="377967" rtl="0" eaLnBrk="1" latinLnBrk="0" hangingPunct="1">
        <a:spcBef>
          <a:spcPts val="827"/>
        </a:spcBef>
        <a:spcAft>
          <a:spcPts val="0"/>
        </a:spcAft>
        <a:buClr>
          <a:schemeClr val="accent1"/>
        </a:buClr>
        <a:buFont typeface="Wingdings 3" charset="2"/>
        <a:buChar char=""/>
        <a:defRPr kumimoji="1" sz="1157" kern="1200">
          <a:solidFill>
            <a:schemeClr val="tx1">
              <a:lumMod val="75000"/>
              <a:lumOff val="25000"/>
            </a:schemeClr>
          </a:solidFill>
          <a:latin typeface="+mn-lt"/>
          <a:ea typeface="+mn-ea"/>
          <a:cs typeface="+mn-cs"/>
        </a:defRPr>
      </a:lvl3pPr>
      <a:lvl4pPr marL="1322885" indent="-188984" algn="l" defTabSz="377967" rtl="0" eaLnBrk="1" latinLnBrk="0" hangingPunct="1">
        <a:spcBef>
          <a:spcPts val="827"/>
        </a:spcBef>
        <a:spcAft>
          <a:spcPts val="0"/>
        </a:spcAft>
        <a:buClr>
          <a:schemeClr val="accent1"/>
        </a:buClr>
        <a:buFont typeface="Wingdings 3" charset="2"/>
        <a:buChar char=""/>
        <a:defRPr kumimoji="1" sz="992" kern="1200">
          <a:solidFill>
            <a:schemeClr val="tx1">
              <a:lumMod val="75000"/>
              <a:lumOff val="25000"/>
            </a:schemeClr>
          </a:solidFill>
          <a:latin typeface="+mn-lt"/>
          <a:ea typeface="+mn-ea"/>
          <a:cs typeface="+mn-cs"/>
        </a:defRPr>
      </a:lvl4pPr>
      <a:lvl5pPr marL="1700853" indent="-188984" algn="l" defTabSz="377967" rtl="0" eaLnBrk="1" latinLnBrk="0" hangingPunct="1">
        <a:spcBef>
          <a:spcPts val="827"/>
        </a:spcBef>
        <a:spcAft>
          <a:spcPts val="0"/>
        </a:spcAft>
        <a:buClr>
          <a:schemeClr val="accent1"/>
        </a:buClr>
        <a:buFont typeface="Wingdings 3" charset="2"/>
        <a:buChar char=""/>
        <a:defRPr kumimoji="1" sz="992" kern="1200">
          <a:solidFill>
            <a:schemeClr val="tx1">
              <a:lumMod val="75000"/>
              <a:lumOff val="25000"/>
            </a:schemeClr>
          </a:solidFill>
          <a:latin typeface="+mn-lt"/>
          <a:ea typeface="+mn-ea"/>
          <a:cs typeface="+mn-cs"/>
        </a:defRPr>
      </a:lvl5pPr>
      <a:lvl6pPr marL="2078820" indent="-188984" algn="l" defTabSz="377967" rtl="0" eaLnBrk="1" latinLnBrk="0" hangingPunct="1">
        <a:spcBef>
          <a:spcPts val="827"/>
        </a:spcBef>
        <a:spcAft>
          <a:spcPts val="0"/>
        </a:spcAft>
        <a:buClr>
          <a:schemeClr val="accent1"/>
        </a:buClr>
        <a:buFont typeface="Wingdings 3" charset="2"/>
        <a:buChar char=""/>
        <a:defRPr kumimoji="1" sz="992" kern="1200">
          <a:solidFill>
            <a:schemeClr val="tx1">
              <a:lumMod val="75000"/>
              <a:lumOff val="25000"/>
            </a:schemeClr>
          </a:solidFill>
          <a:latin typeface="+mn-lt"/>
          <a:ea typeface="+mn-ea"/>
          <a:cs typeface="+mn-cs"/>
        </a:defRPr>
      </a:lvl6pPr>
      <a:lvl7pPr marL="2456787" indent="-188984" algn="l" defTabSz="377967" rtl="0" eaLnBrk="1" latinLnBrk="0" hangingPunct="1">
        <a:spcBef>
          <a:spcPts val="827"/>
        </a:spcBef>
        <a:spcAft>
          <a:spcPts val="0"/>
        </a:spcAft>
        <a:buClr>
          <a:schemeClr val="accent1"/>
        </a:buClr>
        <a:buFont typeface="Wingdings 3" charset="2"/>
        <a:buChar char=""/>
        <a:defRPr kumimoji="1" sz="992" kern="1200">
          <a:solidFill>
            <a:schemeClr val="tx1">
              <a:lumMod val="75000"/>
              <a:lumOff val="25000"/>
            </a:schemeClr>
          </a:solidFill>
          <a:latin typeface="+mn-lt"/>
          <a:ea typeface="+mn-ea"/>
          <a:cs typeface="+mn-cs"/>
        </a:defRPr>
      </a:lvl7pPr>
      <a:lvl8pPr marL="2834754" indent="-188984" algn="l" defTabSz="377967" rtl="0" eaLnBrk="1" latinLnBrk="0" hangingPunct="1">
        <a:spcBef>
          <a:spcPts val="827"/>
        </a:spcBef>
        <a:spcAft>
          <a:spcPts val="0"/>
        </a:spcAft>
        <a:buClr>
          <a:schemeClr val="accent1"/>
        </a:buClr>
        <a:buFont typeface="Wingdings 3" charset="2"/>
        <a:buChar char=""/>
        <a:defRPr kumimoji="1" sz="992" kern="1200">
          <a:solidFill>
            <a:schemeClr val="tx1">
              <a:lumMod val="75000"/>
              <a:lumOff val="25000"/>
            </a:schemeClr>
          </a:solidFill>
          <a:latin typeface="+mn-lt"/>
          <a:ea typeface="+mn-ea"/>
          <a:cs typeface="+mn-cs"/>
        </a:defRPr>
      </a:lvl8pPr>
      <a:lvl9pPr marL="3212722" indent="-188984" algn="l" defTabSz="377967" rtl="0" eaLnBrk="1" latinLnBrk="0" hangingPunct="1">
        <a:spcBef>
          <a:spcPts val="827"/>
        </a:spcBef>
        <a:spcAft>
          <a:spcPts val="0"/>
        </a:spcAft>
        <a:buClr>
          <a:schemeClr val="accent1"/>
        </a:buClr>
        <a:buFont typeface="Wingdings 3" charset="2"/>
        <a:buChar char=""/>
        <a:defRPr kumimoji="1" sz="992" kern="1200">
          <a:solidFill>
            <a:schemeClr val="tx1">
              <a:lumMod val="75000"/>
              <a:lumOff val="25000"/>
            </a:schemeClr>
          </a:solidFill>
          <a:latin typeface="+mn-lt"/>
          <a:ea typeface="+mn-ea"/>
          <a:cs typeface="+mn-cs"/>
        </a:defRPr>
      </a:lvl9pPr>
    </p:bodyStyle>
    <p:otherStyle>
      <a:defPPr>
        <a:defRPr lang="en-US"/>
      </a:defPPr>
      <a:lvl1pPr marL="0" algn="l" defTabSz="377967" rtl="0" eaLnBrk="1" latinLnBrk="0" hangingPunct="1">
        <a:defRPr kumimoji="1" sz="1488" kern="1200">
          <a:solidFill>
            <a:schemeClr val="tx1"/>
          </a:solidFill>
          <a:latin typeface="+mn-lt"/>
          <a:ea typeface="+mn-ea"/>
          <a:cs typeface="+mn-cs"/>
        </a:defRPr>
      </a:lvl1pPr>
      <a:lvl2pPr marL="377967" algn="l" defTabSz="377967" rtl="0" eaLnBrk="1" latinLnBrk="0" hangingPunct="1">
        <a:defRPr kumimoji="1" sz="1488" kern="1200">
          <a:solidFill>
            <a:schemeClr val="tx1"/>
          </a:solidFill>
          <a:latin typeface="+mn-lt"/>
          <a:ea typeface="+mn-ea"/>
          <a:cs typeface="+mn-cs"/>
        </a:defRPr>
      </a:lvl2pPr>
      <a:lvl3pPr marL="755934" algn="l" defTabSz="377967" rtl="0" eaLnBrk="1" latinLnBrk="0" hangingPunct="1">
        <a:defRPr kumimoji="1" sz="1488" kern="1200">
          <a:solidFill>
            <a:schemeClr val="tx1"/>
          </a:solidFill>
          <a:latin typeface="+mn-lt"/>
          <a:ea typeface="+mn-ea"/>
          <a:cs typeface="+mn-cs"/>
        </a:defRPr>
      </a:lvl3pPr>
      <a:lvl4pPr marL="1133902" algn="l" defTabSz="377967" rtl="0" eaLnBrk="1" latinLnBrk="0" hangingPunct="1">
        <a:defRPr kumimoji="1" sz="1488" kern="1200">
          <a:solidFill>
            <a:schemeClr val="tx1"/>
          </a:solidFill>
          <a:latin typeface="+mn-lt"/>
          <a:ea typeface="+mn-ea"/>
          <a:cs typeface="+mn-cs"/>
        </a:defRPr>
      </a:lvl4pPr>
      <a:lvl5pPr marL="1511869" algn="l" defTabSz="377967" rtl="0" eaLnBrk="1" latinLnBrk="0" hangingPunct="1">
        <a:defRPr kumimoji="1" sz="1488" kern="1200">
          <a:solidFill>
            <a:schemeClr val="tx1"/>
          </a:solidFill>
          <a:latin typeface="+mn-lt"/>
          <a:ea typeface="+mn-ea"/>
          <a:cs typeface="+mn-cs"/>
        </a:defRPr>
      </a:lvl5pPr>
      <a:lvl6pPr marL="1889836" algn="l" defTabSz="377967" rtl="0" eaLnBrk="1" latinLnBrk="0" hangingPunct="1">
        <a:defRPr kumimoji="1" sz="1488" kern="1200">
          <a:solidFill>
            <a:schemeClr val="tx1"/>
          </a:solidFill>
          <a:latin typeface="+mn-lt"/>
          <a:ea typeface="+mn-ea"/>
          <a:cs typeface="+mn-cs"/>
        </a:defRPr>
      </a:lvl6pPr>
      <a:lvl7pPr marL="2267803" algn="l" defTabSz="377967" rtl="0" eaLnBrk="1" latinLnBrk="0" hangingPunct="1">
        <a:defRPr kumimoji="1" sz="1488" kern="1200">
          <a:solidFill>
            <a:schemeClr val="tx1"/>
          </a:solidFill>
          <a:latin typeface="+mn-lt"/>
          <a:ea typeface="+mn-ea"/>
          <a:cs typeface="+mn-cs"/>
        </a:defRPr>
      </a:lvl7pPr>
      <a:lvl8pPr marL="2645771" algn="l" defTabSz="377967" rtl="0" eaLnBrk="1" latinLnBrk="0" hangingPunct="1">
        <a:defRPr kumimoji="1" sz="1488" kern="1200">
          <a:solidFill>
            <a:schemeClr val="tx1"/>
          </a:solidFill>
          <a:latin typeface="+mn-lt"/>
          <a:ea typeface="+mn-ea"/>
          <a:cs typeface="+mn-cs"/>
        </a:defRPr>
      </a:lvl8pPr>
      <a:lvl9pPr marL="3023738" algn="l" defTabSz="377967" rtl="0" eaLnBrk="1" latinLnBrk="0" hangingPunct="1">
        <a:defRPr kumimoji="1"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781" y="711258"/>
            <a:ext cx="6398015" cy="154351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8781" y="3474311"/>
            <a:ext cx="6398015" cy="5844162"/>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3"/>
          </p:nvPr>
        </p:nvSpPr>
        <p:spPr>
          <a:xfrm>
            <a:off x="376531" y="9608843"/>
            <a:ext cx="5348286" cy="580735"/>
          </a:xfrm>
          <a:prstGeom prst="rect">
            <a:avLst/>
          </a:prstGeom>
        </p:spPr>
        <p:txBody>
          <a:bodyPr vert="horz" lIns="91440" tIns="45720" rIns="91440" bIns="45720" rtlCol="0" anchor="b"/>
          <a:lstStyle>
            <a:lvl1pPr algn="l">
              <a:defRPr sz="744">
                <a:solidFill>
                  <a:schemeClr val="tx1"/>
                </a:solidFill>
              </a:defRPr>
            </a:lvl1pPr>
          </a:lstStyle>
          <a:p>
            <a:endParaRPr kumimoji="1" lang="ja-JP" altLang="en-US"/>
          </a:p>
        </p:txBody>
      </p:sp>
      <p:sp>
        <p:nvSpPr>
          <p:cNvPr id="4" name="Date Placeholder 3"/>
          <p:cNvSpPr>
            <a:spLocks noGrp="1"/>
          </p:cNvSpPr>
          <p:nvPr>
            <p:ph type="dt" sz="half" idx="2"/>
          </p:nvPr>
        </p:nvSpPr>
        <p:spPr>
          <a:xfrm>
            <a:off x="5877109" y="9608843"/>
            <a:ext cx="844532" cy="580735"/>
          </a:xfrm>
          <a:prstGeom prst="rect">
            <a:avLst/>
          </a:prstGeom>
        </p:spPr>
        <p:txBody>
          <a:bodyPr vert="horz" lIns="91440" tIns="45720" rIns="91440" bIns="45720" rtlCol="0" anchor="b"/>
          <a:lstStyle>
            <a:lvl1pPr algn="r">
              <a:defRPr sz="744">
                <a:solidFill>
                  <a:schemeClr val="tx1"/>
                </a:solidFill>
              </a:defRPr>
            </a:lvl1pPr>
          </a:lstStyle>
          <a:p>
            <a:fld id="{C18C503C-47E9-4360-8933-158ED7D29082}" type="datetimeFigureOut">
              <a:rPr kumimoji="1" lang="ja-JP" altLang="en-US" smtClean="0"/>
              <a:t>2016/10/28</a:t>
            </a:fld>
            <a:endParaRPr kumimoji="1" lang="ja-JP" altLang="en-US"/>
          </a:p>
        </p:txBody>
      </p:sp>
      <p:sp>
        <p:nvSpPr>
          <p:cNvPr id="6" name="Slide Number Placeholder 5"/>
          <p:cNvSpPr>
            <a:spLocks noGrp="1"/>
          </p:cNvSpPr>
          <p:nvPr>
            <p:ph type="sldNum" sz="quarter" idx="4"/>
          </p:nvPr>
        </p:nvSpPr>
        <p:spPr>
          <a:xfrm>
            <a:off x="6721643" y="9409275"/>
            <a:ext cx="677400" cy="780303"/>
          </a:xfrm>
          <a:prstGeom prst="rect">
            <a:avLst/>
          </a:prstGeom>
        </p:spPr>
        <p:txBody>
          <a:bodyPr vert="horz" lIns="91440" tIns="45720" rIns="91440" bIns="10800" rtlCol="0" anchor="b"/>
          <a:lstStyle>
            <a:lvl1pPr algn="r">
              <a:defRPr sz="1653">
                <a:solidFill>
                  <a:schemeClr val="accent1"/>
                </a:solidFill>
              </a:defRPr>
            </a:lvl1p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3119239447"/>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Lst>
  <p:txStyles>
    <p:titleStyle>
      <a:lvl1pPr algn="l" defTabSz="377967" rtl="0" eaLnBrk="1" latinLnBrk="0" hangingPunct="1">
        <a:spcBef>
          <a:spcPct val="0"/>
        </a:spcBef>
        <a:buNone/>
        <a:defRPr kumimoji="1" sz="3307" b="1" kern="1200">
          <a:solidFill>
            <a:srgbClr val="FEFEFE"/>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3475" indent="-283475" algn="l" defTabSz="377967" rtl="0" eaLnBrk="1" latinLnBrk="0" hangingPunct="1">
        <a:spcBef>
          <a:spcPct val="20000"/>
        </a:spcBef>
        <a:spcAft>
          <a:spcPts val="496"/>
        </a:spcAft>
        <a:buClr>
          <a:schemeClr val="accent1"/>
        </a:buClr>
        <a:buFont typeface="Wingdings 2" charset="2"/>
        <a:buChar char=""/>
        <a:defRPr kumimoji="1" sz="1488" kern="1200">
          <a:solidFill>
            <a:schemeClr val="tx1"/>
          </a:solidFill>
          <a:latin typeface="+mn-lt"/>
          <a:ea typeface="+mn-ea"/>
          <a:cs typeface="+mn-cs"/>
        </a:defRPr>
      </a:lvl1pPr>
      <a:lvl2pPr marL="614197" indent="-236230" algn="l" defTabSz="377967" rtl="0" eaLnBrk="1" latinLnBrk="0" hangingPunct="1">
        <a:spcBef>
          <a:spcPct val="20000"/>
        </a:spcBef>
        <a:spcAft>
          <a:spcPts val="496"/>
        </a:spcAft>
        <a:buClr>
          <a:schemeClr val="accent1"/>
        </a:buClr>
        <a:buFont typeface="Wingdings 2" charset="2"/>
        <a:buChar char=""/>
        <a:defRPr kumimoji="1" sz="1323" kern="1200">
          <a:solidFill>
            <a:schemeClr val="tx1"/>
          </a:solidFill>
          <a:latin typeface="+mn-lt"/>
          <a:ea typeface="+mn-ea"/>
          <a:cs typeface="+mn-cs"/>
        </a:defRPr>
      </a:lvl2pPr>
      <a:lvl3pPr marL="944918" indent="-188984" algn="l" defTabSz="377967" rtl="0" eaLnBrk="1" latinLnBrk="0" hangingPunct="1">
        <a:spcBef>
          <a:spcPct val="20000"/>
        </a:spcBef>
        <a:spcAft>
          <a:spcPts val="496"/>
        </a:spcAft>
        <a:buClr>
          <a:schemeClr val="accent1"/>
        </a:buClr>
        <a:buFont typeface="Wingdings 2" charset="2"/>
        <a:buChar char=""/>
        <a:defRPr kumimoji="1" sz="1157" kern="1200">
          <a:solidFill>
            <a:schemeClr val="tx1"/>
          </a:solidFill>
          <a:latin typeface="+mn-lt"/>
          <a:ea typeface="+mn-ea"/>
          <a:cs typeface="+mn-cs"/>
        </a:defRPr>
      </a:lvl3pPr>
      <a:lvl4pPr marL="1322885" indent="-188984" algn="l" defTabSz="377967" rtl="0" eaLnBrk="1" latinLnBrk="0" hangingPunct="1">
        <a:spcBef>
          <a:spcPct val="20000"/>
        </a:spcBef>
        <a:spcAft>
          <a:spcPts val="496"/>
        </a:spcAft>
        <a:buClr>
          <a:schemeClr val="accent1"/>
        </a:buClr>
        <a:buFont typeface="Wingdings 2" charset="2"/>
        <a:buChar char=""/>
        <a:defRPr kumimoji="1" sz="992" kern="1200">
          <a:solidFill>
            <a:schemeClr val="tx1"/>
          </a:solidFill>
          <a:latin typeface="+mn-lt"/>
          <a:ea typeface="+mn-ea"/>
          <a:cs typeface="+mn-cs"/>
        </a:defRPr>
      </a:lvl4pPr>
      <a:lvl5pPr marL="1700853" indent="-188984" algn="l" defTabSz="377967" rtl="0" eaLnBrk="1" latinLnBrk="0" hangingPunct="1">
        <a:spcBef>
          <a:spcPct val="20000"/>
        </a:spcBef>
        <a:spcAft>
          <a:spcPts val="496"/>
        </a:spcAft>
        <a:buClr>
          <a:schemeClr val="accent1"/>
        </a:buClr>
        <a:buFont typeface="Wingdings 2" charset="2"/>
        <a:buChar char=""/>
        <a:defRPr kumimoji="1" sz="992" kern="1200">
          <a:solidFill>
            <a:schemeClr val="tx1"/>
          </a:solidFill>
          <a:latin typeface="+mn-lt"/>
          <a:ea typeface="+mn-ea"/>
          <a:cs typeface="+mn-cs"/>
        </a:defRPr>
      </a:lvl5pPr>
      <a:lvl6pPr marL="1984080" indent="-188984" algn="l" defTabSz="377967" rtl="0" eaLnBrk="1" latinLnBrk="0" hangingPunct="1">
        <a:spcBef>
          <a:spcPct val="20000"/>
        </a:spcBef>
        <a:spcAft>
          <a:spcPts val="496"/>
        </a:spcAft>
        <a:buClr>
          <a:schemeClr val="accent1"/>
        </a:buClr>
        <a:buFont typeface="Wingdings 2" charset="2"/>
        <a:buChar char=""/>
        <a:defRPr kumimoji="1" sz="992" kern="1200">
          <a:solidFill>
            <a:schemeClr val="tx1"/>
          </a:solidFill>
          <a:latin typeface="+mn-lt"/>
          <a:ea typeface="+mn-ea"/>
          <a:cs typeface="+mn-cs"/>
        </a:defRPr>
      </a:lvl6pPr>
      <a:lvl7pPr marL="2314760" indent="-188984" algn="l" defTabSz="377967" rtl="0" eaLnBrk="1" latinLnBrk="0" hangingPunct="1">
        <a:spcBef>
          <a:spcPct val="20000"/>
        </a:spcBef>
        <a:spcAft>
          <a:spcPts val="496"/>
        </a:spcAft>
        <a:buClr>
          <a:schemeClr val="accent1"/>
        </a:buClr>
        <a:buFont typeface="Wingdings 2" charset="2"/>
        <a:buChar char=""/>
        <a:defRPr kumimoji="1" sz="992" kern="1200">
          <a:solidFill>
            <a:schemeClr val="tx1"/>
          </a:solidFill>
          <a:latin typeface="+mn-lt"/>
          <a:ea typeface="+mn-ea"/>
          <a:cs typeface="+mn-cs"/>
        </a:defRPr>
      </a:lvl7pPr>
      <a:lvl8pPr marL="2645440" indent="-188984" algn="l" defTabSz="377967" rtl="0" eaLnBrk="1" latinLnBrk="0" hangingPunct="1">
        <a:spcBef>
          <a:spcPct val="20000"/>
        </a:spcBef>
        <a:spcAft>
          <a:spcPts val="496"/>
        </a:spcAft>
        <a:buClr>
          <a:schemeClr val="accent1"/>
        </a:buClr>
        <a:buFont typeface="Wingdings 2" charset="2"/>
        <a:buChar char=""/>
        <a:defRPr kumimoji="1" sz="992" kern="1200">
          <a:solidFill>
            <a:schemeClr val="tx1"/>
          </a:solidFill>
          <a:latin typeface="+mn-lt"/>
          <a:ea typeface="+mn-ea"/>
          <a:cs typeface="+mn-cs"/>
        </a:defRPr>
      </a:lvl8pPr>
      <a:lvl9pPr marL="2976120" indent="-188984" algn="l" defTabSz="377967" rtl="0" eaLnBrk="1" latinLnBrk="0" hangingPunct="1">
        <a:spcBef>
          <a:spcPct val="20000"/>
        </a:spcBef>
        <a:spcAft>
          <a:spcPts val="496"/>
        </a:spcAft>
        <a:buClr>
          <a:schemeClr val="accent1"/>
        </a:buClr>
        <a:buFont typeface="Wingdings 2" charset="2"/>
        <a:buChar char=""/>
        <a:defRPr kumimoji="1" sz="992" kern="1200">
          <a:solidFill>
            <a:schemeClr val="tx1"/>
          </a:solidFill>
          <a:latin typeface="+mn-lt"/>
          <a:ea typeface="+mn-ea"/>
          <a:cs typeface="+mn-cs"/>
        </a:defRPr>
      </a:lvl9pPr>
    </p:bodyStyle>
    <p:otherStyle>
      <a:defPPr>
        <a:defRPr lang="en-US"/>
      </a:defPPr>
      <a:lvl1pPr marL="0" algn="l" defTabSz="377967" rtl="0" eaLnBrk="1" latinLnBrk="0" hangingPunct="1">
        <a:defRPr kumimoji="1" sz="1488" kern="1200">
          <a:solidFill>
            <a:schemeClr val="tx1"/>
          </a:solidFill>
          <a:latin typeface="+mn-lt"/>
          <a:ea typeface="+mn-ea"/>
          <a:cs typeface="+mn-cs"/>
        </a:defRPr>
      </a:lvl1pPr>
      <a:lvl2pPr marL="377967" algn="l" defTabSz="377967" rtl="0" eaLnBrk="1" latinLnBrk="0" hangingPunct="1">
        <a:defRPr kumimoji="1" sz="1488" kern="1200">
          <a:solidFill>
            <a:schemeClr val="tx1"/>
          </a:solidFill>
          <a:latin typeface="+mn-lt"/>
          <a:ea typeface="+mn-ea"/>
          <a:cs typeface="+mn-cs"/>
        </a:defRPr>
      </a:lvl2pPr>
      <a:lvl3pPr marL="755934" algn="l" defTabSz="377967" rtl="0" eaLnBrk="1" latinLnBrk="0" hangingPunct="1">
        <a:defRPr kumimoji="1" sz="1488" kern="1200">
          <a:solidFill>
            <a:schemeClr val="tx1"/>
          </a:solidFill>
          <a:latin typeface="+mn-lt"/>
          <a:ea typeface="+mn-ea"/>
          <a:cs typeface="+mn-cs"/>
        </a:defRPr>
      </a:lvl3pPr>
      <a:lvl4pPr marL="1133902" algn="l" defTabSz="377967" rtl="0" eaLnBrk="1" latinLnBrk="0" hangingPunct="1">
        <a:defRPr kumimoji="1" sz="1488" kern="1200">
          <a:solidFill>
            <a:schemeClr val="tx1"/>
          </a:solidFill>
          <a:latin typeface="+mn-lt"/>
          <a:ea typeface="+mn-ea"/>
          <a:cs typeface="+mn-cs"/>
        </a:defRPr>
      </a:lvl4pPr>
      <a:lvl5pPr marL="1511869" algn="l" defTabSz="377967" rtl="0" eaLnBrk="1" latinLnBrk="0" hangingPunct="1">
        <a:defRPr kumimoji="1" sz="1488" kern="1200">
          <a:solidFill>
            <a:schemeClr val="tx1"/>
          </a:solidFill>
          <a:latin typeface="+mn-lt"/>
          <a:ea typeface="+mn-ea"/>
          <a:cs typeface="+mn-cs"/>
        </a:defRPr>
      </a:lvl5pPr>
      <a:lvl6pPr marL="1889836" algn="l" defTabSz="377967" rtl="0" eaLnBrk="1" latinLnBrk="0" hangingPunct="1">
        <a:defRPr kumimoji="1" sz="1488" kern="1200">
          <a:solidFill>
            <a:schemeClr val="tx1"/>
          </a:solidFill>
          <a:latin typeface="+mn-lt"/>
          <a:ea typeface="+mn-ea"/>
          <a:cs typeface="+mn-cs"/>
        </a:defRPr>
      </a:lvl6pPr>
      <a:lvl7pPr marL="2267803" algn="l" defTabSz="377967" rtl="0" eaLnBrk="1" latinLnBrk="0" hangingPunct="1">
        <a:defRPr kumimoji="1" sz="1488" kern="1200">
          <a:solidFill>
            <a:schemeClr val="tx1"/>
          </a:solidFill>
          <a:latin typeface="+mn-lt"/>
          <a:ea typeface="+mn-ea"/>
          <a:cs typeface="+mn-cs"/>
        </a:defRPr>
      </a:lvl7pPr>
      <a:lvl8pPr marL="2645771" algn="l" defTabSz="377967" rtl="0" eaLnBrk="1" latinLnBrk="0" hangingPunct="1">
        <a:defRPr kumimoji="1" sz="1488" kern="1200">
          <a:solidFill>
            <a:schemeClr val="tx1"/>
          </a:solidFill>
          <a:latin typeface="+mn-lt"/>
          <a:ea typeface="+mn-ea"/>
          <a:cs typeface="+mn-cs"/>
        </a:defRPr>
      </a:lvl8pPr>
      <a:lvl9pPr marL="3023738" algn="l" defTabSz="377967" rtl="0" eaLnBrk="1" latinLnBrk="0" hangingPunct="1">
        <a:defRPr kumimoji="1" sz="14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7198" y="-13467"/>
            <a:ext cx="7797518" cy="10934648"/>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8371" y="969575"/>
            <a:ext cx="5397761" cy="2100745"/>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8371" y="3436441"/>
            <a:ext cx="5397761" cy="617240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96348" y="9608846"/>
            <a:ext cx="581750" cy="580735"/>
          </a:xfrm>
          <a:prstGeom prst="rect">
            <a:avLst/>
          </a:prstGeom>
        </p:spPr>
        <p:txBody>
          <a:bodyPr vert="horz" lIns="91440" tIns="45720" rIns="91440" bIns="45720" rtlCol="0" anchor="ctr"/>
          <a:lstStyle>
            <a:lvl1pPr algn="r">
              <a:defRPr sz="744">
                <a:solidFill>
                  <a:schemeClr val="tx1">
                    <a:tint val="75000"/>
                  </a:schemeClr>
                </a:solidFill>
              </a:defRPr>
            </a:lvl1pPr>
          </a:lstStyle>
          <a:p>
            <a:fld id="{C18C503C-47E9-4360-8933-158ED7D29082}" type="datetimeFigureOut">
              <a:rPr kumimoji="1" lang="ja-JP" altLang="en-US" smtClean="0"/>
              <a:t>2016/10/28</a:t>
            </a:fld>
            <a:endParaRPr kumimoji="1" lang="ja-JP" altLang="en-US"/>
          </a:p>
        </p:txBody>
      </p:sp>
      <p:sp>
        <p:nvSpPr>
          <p:cNvPr id="5" name="Footer Placeholder 4"/>
          <p:cNvSpPr>
            <a:spLocks noGrp="1"/>
          </p:cNvSpPr>
          <p:nvPr>
            <p:ph type="ftr" sz="quarter" idx="3"/>
          </p:nvPr>
        </p:nvSpPr>
        <p:spPr>
          <a:xfrm>
            <a:off x="518373" y="9608846"/>
            <a:ext cx="3931133" cy="580735"/>
          </a:xfrm>
          <a:prstGeom prst="rect">
            <a:avLst/>
          </a:prstGeom>
        </p:spPr>
        <p:txBody>
          <a:bodyPr vert="horz" lIns="91440" tIns="45720" rIns="91440" bIns="45720" rtlCol="0" anchor="ctr"/>
          <a:lstStyle>
            <a:lvl1pPr algn="l">
              <a:defRPr sz="74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480213" y="9608846"/>
            <a:ext cx="435920" cy="580735"/>
          </a:xfrm>
          <a:prstGeom prst="rect">
            <a:avLst/>
          </a:prstGeom>
        </p:spPr>
        <p:txBody>
          <a:bodyPr vert="horz" lIns="91440" tIns="45720" rIns="91440" bIns="45720" rtlCol="0" anchor="ctr"/>
          <a:lstStyle>
            <a:lvl1pPr algn="r">
              <a:defRPr sz="744">
                <a:solidFill>
                  <a:schemeClr val="accent1"/>
                </a:solidFill>
              </a:defRPr>
            </a:lvl1pPr>
          </a:lstStyle>
          <a:p>
            <a:fld id="{CA87FFDE-2F02-40A5-A85D-207FBD0C3A95}" type="slidenum">
              <a:rPr kumimoji="1" lang="ja-JP" altLang="en-US" smtClean="0"/>
              <a:t>‹#›</a:t>
            </a:fld>
            <a:endParaRPr kumimoji="1" lang="ja-JP" altLang="en-US"/>
          </a:p>
        </p:txBody>
      </p:sp>
    </p:spTree>
    <p:extLst>
      <p:ext uri="{BB962C8B-B14F-4D97-AF65-F5344CB8AC3E}">
        <p14:creationId xmlns:p14="http://schemas.microsoft.com/office/powerpoint/2010/main" val="68015644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Lst>
  <p:txStyles>
    <p:titleStyle>
      <a:lvl1pPr algn="l" defTabSz="377967" rtl="0" eaLnBrk="1" latinLnBrk="0" hangingPunct="1">
        <a:spcBef>
          <a:spcPct val="0"/>
        </a:spcBef>
        <a:buNone/>
        <a:defRPr kumimoji="1" sz="2976"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3475" indent="-283475" algn="l" defTabSz="377967" rtl="0" eaLnBrk="1" latinLnBrk="0" hangingPunct="1">
        <a:spcBef>
          <a:spcPts val="827"/>
        </a:spcBef>
        <a:spcAft>
          <a:spcPts val="0"/>
        </a:spcAft>
        <a:buClr>
          <a:schemeClr val="accent1"/>
        </a:buClr>
        <a:buSzPct val="80000"/>
        <a:buFont typeface="Wingdings 3" charset="2"/>
        <a:buChar char=""/>
        <a:defRPr kumimoji="1" sz="1488" kern="1200">
          <a:solidFill>
            <a:schemeClr val="tx1">
              <a:lumMod val="75000"/>
              <a:lumOff val="25000"/>
            </a:schemeClr>
          </a:solidFill>
          <a:latin typeface="+mn-lt"/>
          <a:ea typeface="+mn-ea"/>
          <a:cs typeface="+mn-cs"/>
        </a:defRPr>
      </a:lvl1pPr>
      <a:lvl2pPr marL="614197" indent="-236230" algn="l" defTabSz="377967" rtl="0" eaLnBrk="1" latinLnBrk="0" hangingPunct="1">
        <a:spcBef>
          <a:spcPts val="827"/>
        </a:spcBef>
        <a:spcAft>
          <a:spcPts val="0"/>
        </a:spcAft>
        <a:buClr>
          <a:schemeClr val="accent1"/>
        </a:buClr>
        <a:buSzPct val="80000"/>
        <a:buFont typeface="Wingdings 3" charset="2"/>
        <a:buChar char=""/>
        <a:defRPr kumimoji="1" sz="1323" kern="1200">
          <a:solidFill>
            <a:schemeClr val="tx1">
              <a:lumMod val="75000"/>
              <a:lumOff val="25000"/>
            </a:schemeClr>
          </a:solidFill>
          <a:latin typeface="+mn-lt"/>
          <a:ea typeface="+mn-ea"/>
          <a:cs typeface="+mn-cs"/>
        </a:defRPr>
      </a:lvl2pPr>
      <a:lvl3pPr marL="944918" indent="-188984" algn="l" defTabSz="377967" rtl="0" eaLnBrk="1" latinLnBrk="0" hangingPunct="1">
        <a:spcBef>
          <a:spcPts val="827"/>
        </a:spcBef>
        <a:spcAft>
          <a:spcPts val="0"/>
        </a:spcAft>
        <a:buClr>
          <a:schemeClr val="accent1"/>
        </a:buClr>
        <a:buSzPct val="80000"/>
        <a:buFont typeface="Wingdings 3" charset="2"/>
        <a:buChar char=""/>
        <a:defRPr kumimoji="1" sz="1157" kern="1200">
          <a:solidFill>
            <a:schemeClr val="tx1">
              <a:lumMod val="75000"/>
              <a:lumOff val="25000"/>
            </a:schemeClr>
          </a:solidFill>
          <a:latin typeface="+mn-lt"/>
          <a:ea typeface="+mn-ea"/>
          <a:cs typeface="+mn-cs"/>
        </a:defRPr>
      </a:lvl3pPr>
      <a:lvl4pPr marL="1322885" indent="-188984" algn="l" defTabSz="377967" rtl="0" eaLnBrk="1" latinLnBrk="0" hangingPunct="1">
        <a:spcBef>
          <a:spcPts val="827"/>
        </a:spcBef>
        <a:spcAft>
          <a:spcPts val="0"/>
        </a:spcAft>
        <a:buClr>
          <a:schemeClr val="accent1"/>
        </a:buClr>
        <a:buSzPct val="80000"/>
        <a:buFont typeface="Wingdings 3" charset="2"/>
        <a:buChar char=""/>
        <a:defRPr kumimoji="1" sz="992" kern="1200">
          <a:solidFill>
            <a:schemeClr val="tx1">
              <a:lumMod val="75000"/>
              <a:lumOff val="25000"/>
            </a:schemeClr>
          </a:solidFill>
          <a:latin typeface="+mn-lt"/>
          <a:ea typeface="+mn-ea"/>
          <a:cs typeface="+mn-cs"/>
        </a:defRPr>
      </a:lvl4pPr>
      <a:lvl5pPr marL="1700853" indent="-188984" algn="l" defTabSz="377967" rtl="0" eaLnBrk="1" latinLnBrk="0" hangingPunct="1">
        <a:spcBef>
          <a:spcPts val="827"/>
        </a:spcBef>
        <a:spcAft>
          <a:spcPts val="0"/>
        </a:spcAft>
        <a:buClr>
          <a:schemeClr val="accent1"/>
        </a:buClr>
        <a:buSzPct val="80000"/>
        <a:buFont typeface="Wingdings 3" charset="2"/>
        <a:buChar char=""/>
        <a:defRPr kumimoji="1" sz="992" kern="1200">
          <a:solidFill>
            <a:schemeClr val="tx1">
              <a:lumMod val="75000"/>
              <a:lumOff val="25000"/>
            </a:schemeClr>
          </a:solidFill>
          <a:latin typeface="+mn-lt"/>
          <a:ea typeface="+mn-ea"/>
          <a:cs typeface="+mn-cs"/>
        </a:defRPr>
      </a:lvl5pPr>
      <a:lvl6pPr marL="2078820" indent="-188984" algn="l" defTabSz="377967" rtl="0" eaLnBrk="1" latinLnBrk="0" hangingPunct="1">
        <a:spcBef>
          <a:spcPts val="827"/>
        </a:spcBef>
        <a:spcAft>
          <a:spcPts val="0"/>
        </a:spcAft>
        <a:buClr>
          <a:schemeClr val="accent1"/>
        </a:buClr>
        <a:buSzPct val="80000"/>
        <a:buFont typeface="Wingdings 3" charset="2"/>
        <a:buChar char=""/>
        <a:defRPr kumimoji="1" sz="992" kern="1200">
          <a:solidFill>
            <a:schemeClr val="tx1">
              <a:lumMod val="75000"/>
              <a:lumOff val="25000"/>
            </a:schemeClr>
          </a:solidFill>
          <a:latin typeface="+mn-lt"/>
          <a:ea typeface="+mn-ea"/>
          <a:cs typeface="+mn-cs"/>
        </a:defRPr>
      </a:lvl6pPr>
      <a:lvl7pPr marL="2456787" indent="-188984" algn="l" defTabSz="377967" rtl="0" eaLnBrk="1" latinLnBrk="0" hangingPunct="1">
        <a:spcBef>
          <a:spcPts val="827"/>
        </a:spcBef>
        <a:spcAft>
          <a:spcPts val="0"/>
        </a:spcAft>
        <a:buClr>
          <a:schemeClr val="accent1"/>
        </a:buClr>
        <a:buSzPct val="80000"/>
        <a:buFont typeface="Wingdings 3" charset="2"/>
        <a:buChar char=""/>
        <a:defRPr kumimoji="1" sz="992" kern="1200">
          <a:solidFill>
            <a:schemeClr val="tx1">
              <a:lumMod val="75000"/>
              <a:lumOff val="25000"/>
            </a:schemeClr>
          </a:solidFill>
          <a:latin typeface="+mn-lt"/>
          <a:ea typeface="+mn-ea"/>
          <a:cs typeface="+mn-cs"/>
        </a:defRPr>
      </a:lvl7pPr>
      <a:lvl8pPr marL="2834754" indent="-188984" algn="l" defTabSz="377967" rtl="0" eaLnBrk="1" latinLnBrk="0" hangingPunct="1">
        <a:spcBef>
          <a:spcPts val="827"/>
        </a:spcBef>
        <a:spcAft>
          <a:spcPts val="0"/>
        </a:spcAft>
        <a:buClr>
          <a:schemeClr val="accent1"/>
        </a:buClr>
        <a:buSzPct val="80000"/>
        <a:buFont typeface="Wingdings 3" charset="2"/>
        <a:buChar char=""/>
        <a:defRPr kumimoji="1" sz="992" kern="1200">
          <a:solidFill>
            <a:schemeClr val="tx1">
              <a:lumMod val="75000"/>
              <a:lumOff val="25000"/>
            </a:schemeClr>
          </a:solidFill>
          <a:latin typeface="+mn-lt"/>
          <a:ea typeface="+mn-ea"/>
          <a:cs typeface="+mn-cs"/>
        </a:defRPr>
      </a:lvl8pPr>
      <a:lvl9pPr marL="3212722" indent="-188984" algn="l" defTabSz="377967" rtl="0" eaLnBrk="1" latinLnBrk="0" hangingPunct="1">
        <a:spcBef>
          <a:spcPts val="827"/>
        </a:spcBef>
        <a:spcAft>
          <a:spcPts val="0"/>
        </a:spcAft>
        <a:buClr>
          <a:schemeClr val="accent1"/>
        </a:buClr>
        <a:buSzPct val="80000"/>
        <a:buFont typeface="Wingdings 3" charset="2"/>
        <a:buChar char=""/>
        <a:defRPr kumimoji="1" sz="992" kern="1200">
          <a:solidFill>
            <a:schemeClr val="tx1">
              <a:lumMod val="75000"/>
              <a:lumOff val="25000"/>
            </a:schemeClr>
          </a:solidFill>
          <a:latin typeface="+mn-lt"/>
          <a:ea typeface="+mn-ea"/>
          <a:cs typeface="+mn-cs"/>
        </a:defRPr>
      </a:lvl9pPr>
    </p:bodyStyle>
    <p:otherStyle>
      <a:defPPr>
        <a:defRPr lang="en-US"/>
      </a:defPPr>
      <a:lvl1pPr marL="0" algn="l" defTabSz="377967" rtl="0" eaLnBrk="1" latinLnBrk="0" hangingPunct="1">
        <a:defRPr kumimoji="1" sz="1488" kern="1200">
          <a:solidFill>
            <a:schemeClr val="tx1"/>
          </a:solidFill>
          <a:latin typeface="+mn-lt"/>
          <a:ea typeface="+mn-ea"/>
          <a:cs typeface="+mn-cs"/>
        </a:defRPr>
      </a:lvl1pPr>
      <a:lvl2pPr marL="377967" algn="l" defTabSz="377967" rtl="0" eaLnBrk="1" latinLnBrk="0" hangingPunct="1">
        <a:defRPr kumimoji="1" sz="1488" kern="1200">
          <a:solidFill>
            <a:schemeClr val="tx1"/>
          </a:solidFill>
          <a:latin typeface="+mn-lt"/>
          <a:ea typeface="+mn-ea"/>
          <a:cs typeface="+mn-cs"/>
        </a:defRPr>
      </a:lvl2pPr>
      <a:lvl3pPr marL="755934" algn="l" defTabSz="377967" rtl="0" eaLnBrk="1" latinLnBrk="0" hangingPunct="1">
        <a:defRPr kumimoji="1" sz="1488" kern="1200">
          <a:solidFill>
            <a:schemeClr val="tx1"/>
          </a:solidFill>
          <a:latin typeface="+mn-lt"/>
          <a:ea typeface="+mn-ea"/>
          <a:cs typeface="+mn-cs"/>
        </a:defRPr>
      </a:lvl3pPr>
      <a:lvl4pPr marL="1133902" algn="l" defTabSz="377967" rtl="0" eaLnBrk="1" latinLnBrk="0" hangingPunct="1">
        <a:defRPr kumimoji="1" sz="1488" kern="1200">
          <a:solidFill>
            <a:schemeClr val="tx1"/>
          </a:solidFill>
          <a:latin typeface="+mn-lt"/>
          <a:ea typeface="+mn-ea"/>
          <a:cs typeface="+mn-cs"/>
        </a:defRPr>
      </a:lvl4pPr>
      <a:lvl5pPr marL="1511869" algn="l" defTabSz="377967" rtl="0" eaLnBrk="1" latinLnBrk="0" hangingPunct="1">
        <a:defRPr kumimoji="1" sz="1488" kern="1200">
          <a:solidFill>
            <a:schemeClr val="tx1"/>
          </a:solidFill>
          <a:latin typeface="+mn-lt"/>
          <a:ea typeface="+mn-ea"/>
          <a:cs typeface="+mn-cs"/>
        </a:defRPr>
      </a:lvl5pPr>
      <a:lvl6pPr marL="1889836" algn="l" defTabSz="377967" rtl="0" eaLnBrk="1" latinLnBrk="0" hangingPunct="1">
        <a:defRPr kumimoji="1" sz="1488" kern="1200">
          <a:solidFill>
            <a:schemeClr val="tx1"/>
          </a:solidFill>
          <a:latin typeface="+mn-lt"/>
          <a:ea typeface="+mn-ea"/>
          <a:cs typeface="+mn-cs"/>
        </a:defRPr>
      </a:lvl6pPr>
      <a:lvl7pPr marL="2267803" algn="l" defTabSz="377967" rtl="0" eaLnBrk="1" latinLnBrk="0" hangingPunct="1">
        <a:defRPr kumimoji="1" sz="1488" kern="1200">
          <a:solidFill>
            <a:schemeClr val="tx1"/>
          </a:solidFill>
          <a:latin typeface="+mn-lt"/>
          <a:ea typeface="+mn-ea"/>
          <a:cs typeface="+mn-cs"/>
        </a:defRPr>
      </a:lvl7pPr>
      <a:lvl8pPr marL="2645771" algn="l" defTabSz="377967" rtl="0" eaLnBrk="1" latinLnBrk="0" hangingPunct="1">
        <a:defRPr kumimoji="1" sz="1488" kern="1200">
          <a:solidFill>
            <a:schemeClr val="tx1"/>
          </a:solidFill>
          <a:latin typeface="+mn-lt"/>
          <a:ea typeface="+mn-ea"/>
          <a:cs typeface="+mn-cs"/>
        </a:defRPr>
      </a:lvl8pPr>
      <a:lvl9pPr marL="3023738" algn="l" defTabSz="377967"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4.xml"/><Relationship Id="rId5" Type="http://schemas.openxmlformats.org/officeDocument/2006/relationships/image" Target="../media/image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g"/><Relationship Id="rId4" Type="http://schemas.openxmlformats.org/officeDocument/2006/relationships/image" Target="../media/image19.jpeg"/><Relationship Id="rId9"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tint val="90000"/>
                <a:satMod val="92000"/>
                <a:lumMod val="120000"/>
              </a:schemeClr>
            </a:gs>
            <a:gs pos="100000">
              <a:srgbClr val="92D05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716121" y="1231086"/>
            <a:ext cx="5447529" cy="1996943"/>
          </a:xfrm>
        </p:spPr>
        <p:txBody>
          <a:bodyPr>
            <a:noAutofit/>
          </a:bodyPr>
          <a:lstStyle/>
          <a:p>
            <a:r>
              <a:rPr lang="ja-JP" altLang="en-US" sz="4800" dirty="0">
                <a:solidFill>
                  <a:srgbClr val="00B0F0"/>
                </a:solidFill>
                <a:latin typeface="AGENDA人名正楷書体L1" panose="03000609000000000000" pitchFamily="65" charset="-128"/>
                <a:ea typeface="AGENDA人名正楷書体L1" panose="03000609000000000000" pitchFamily="65" charset="-128"/>
              </a:rPr>
              <a:t>社会福祉法人</a:t>
            </a:r>
            <a:r>
              <a:rPr lang="en-US" altLang="ja-JP" sz="4800" dirty="0">
                <a:solidFill>
                  <a:srgbClr val="00B0F0"/>
                </a:solidFill>
                <a:latin typeface="AGENDA人名正楷書体L1" panose="03000609000000000000" pitchFamily="65" charset="-128"/>
                <a:ea typeface="AGENDA人名正楷書体L1" panose="03000609000000000000" pitchFamily="65" charset="-128"/>
              </a:rPr>
              <a:t/>
            </a:r>
            <a:br>
              <a:rPr lang="en-US" altLang="ja-JP" sz="4800" dirty="0">
                <a:solidFill>
                  <a:srgbClr val="00B0F0"/>
                </a:solidFill>
                <a:latin typeface="AGENDA人名正楷書体L1" panose="03000609000000000000" pitchFamily="65" charset="-128"/>
                <a:ea typeface="AGENDA人名正楷書体L1" panose="03000609000000000000" pitchFamily="65" charset="-128"/>
              </a:rPr>
            </a:br>
            <a:r>
              <a:rPr lang="ja-JP" altLang="en-US" sz="4800" dirty="0">
                <a:solidFill>
                  <a:srgbClr val="00B0F0"/>
                </a:solidFill>
                <a:latin typeface="AGENDA人名正楷書体L1" panose="03000609000000000000" pitchFamily="65" charset="-128"/>
                <a:ea typeface="AGENDA人名正楷書体L1" panose="03000609000000000000" pitchFamily="65" charset="-128"/>
              </a:rPr>
              <a:t>　　みなの福祉会</a:t>
            </a:r>
          </a:p>
        </p:txBody>
      </p:sp>
      <p:sp>
        <p:nvSpPr>
          <p:cNvPr id="3" name="コンテンツ プレースホルダー 2"/>
          <p:cNvSpPr>
            <a:spLocks noGrp="1"/>
          </p:cNvSpPr>
          <p:nvPr>
            <p:ph idx="1"/>
          </p:nvPr>
        </p:nvSpPr>
        <p:spPr>
          <a:xfrm>
            <a:off x="1713815" y="3256868"/>
            <a:ext cx="5449832" cy="5889418"/>
          </a:xfrm>
        </p:spPr>
        <p:txBody>
          <a:bodyPr/>
          <a:lstStyle/>
          <a:p>
            <a:r>
              <a:rPr lang="ja-JP" altLang="en-US" dirty="0" smtClean="0">
                <a:solidFill>
                  <a:srgbClr val="002060"/>
                </a:solidFill>
                <a:latin typeface="AGENDA人名正楷書体L1" panose="03000609000000000000" pitchFamily="65" charset="-128"/>
                <a:ea typeface="AGENDA人名正楷書体L1" panose="03000609000000000000" pitchFamily="65" charset="-128"/>
              </a:rPr>
              <a:t>その人らしく　自分らしく</a:t>
            </a:r>
            <a:endParaRPr lang="en-US" altLang="ja-JP" dirty="0" smtClean="0">
              <a:solidFill>
                <a:srgbClr val="002060"/>
              </a:solidFill>
              <a:latin typeface="AGENDA人名正楷書体L1" panose="03000609000000000000" pitchFamily="65" charset="-128"/>
              <a:ea typeface="AGENDA人名正楷書体L1" panose="03000609000000000000" pitchFamily="65" charset="-128"/>
            </a:endParaRPr>
          </a:p>
          <a:p>
            <a:pPr marL="0" indent="0">
              <a:buNone/>
            </a:pPr>
            <a:r>
              <a:rPr lang="ja-JP" altLang="en-US" dirty="0">
                <a:solidFill>
                  <a:srgbClr val="002060"/>
                </a:solidFill>
                <a:latin typeface="AGENDA人名正楷書体L1" panose="03000609000000000000" pitchFamily="65" charset="-128"/>
                <a:ea typeface="AGENDA人名正楷書体L1" panose="03000609000000000000" pitchFamily="65" charset="-128"/>
              </a:rPr>
              <a:t>　</a:t>
            </a:r>
            <a:r>
              <a:rPr lang="ja-JP" altLang="en-US" dirty="0" smtClean="0">
                <a:solidFill>
                  <a:srgbClr val="002060"/>
                </a:solidFill>
                <a:latin typeface="AGENDA人名正楷書体L1" panose="03000609000000000000" pitchFamily="65" charset="-128"/>
                <a:ea typeface="AGENDA人名正楷書体L1" panose="03000609000000000000" pitchFamily="65" charset="-128"/>
              </a:rPr>
              <a:t>　　ともに支えあい　ともに生きる</a:t>
            </a:r>
            <a:endParaRPr lang="en-US" altLang="ja-JP" dirty="0" smtClean="0">
              <a:solidFill>
                <a:srgbClr val="002060"/>
              </a:solidFill>
              <a:latin typeface="AGENDA人名正楷書体L1" panose="03000609000000000000" pitchFamily="65" charset="-128"/>
              <a:ea typeface="AGENDA人名正楷書体L1" panose="03000609000000000000" pitchFamily="65" charset="-128"/>
            </a:endParaRPr>
          </a:p>
          <a:p>
            <a:endParaRPr lang="en-US" altLang="ja-JP" dirty="0" smtClean="0">
              <a:solidFill>
                <a:srgbClr val="002060"/>
              </a:solidFill>
              <a:latin typeface="AGENDA人名正楷書体L1" panose="03000609000000000000" pitchFamily="65" charset="-128"/>
              <a:ea typeface="AGENDA人名正楷書体L1" panose="03000609000000000000" pitchFamily="65" charset="-128"/>
            </a:endParaRPr>
          </a:p>
          <a:p>
            <a:endParaRPr kumimoji="1" lang="en-US" altLang="ja-JP" dirty="0" smtClean="0">
              <a:solidFill>
                <a:srgbClr val="002060"/>
              </a:solidFill>
              <a:latin typeface="AGENDA人名正楷書体L1" panose="03000609000000000000" pitchFamily="65" charset="-128"/>
              <a:ea typeface="AGENDA人名正楷書体L1" panose="03000609000000000000" pitchFamily="65"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3272" y="5401150"/>
            <a:ext cx="4557286" cy="4557286"/>
          </a:xfrm>
          <a:prstGeom prst="rect">
            <a:avLst/>
          </a:prstGeom>
          <a:ln>
            <a:noFill/>
          </a:ln>
          <a:effectLst>
            <a:softEdge rad="112500"/>
          </a:effectLst>
        </p:spPr>
      </p:pic>
    </p:spTree>
    <p:extLst>
      <p:ext uri="{BB962C8B-B14F-4D97-AF65-F5344CB8AC3E}">
        <p14:creationId xmlns:p14="http://schemas.microsoft.com/office/powerpoint/2010/main" val="355258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E9FF"/>
        </a:solidFill>
        <a:effectLst/>
      </p:bgPr>
    </p:bg>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397" y="498244"/>
            <a:ext cx="2670048" cy="2011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タイトル 1"/>
          <p:cNvSpPr txBox="1">
            <a:spLocks/>
          </p:cNvSpPr>
          <p:nvPr/>
        </p:nvSpPr>
        <p:spPr>
          <a:xfrm>
            <a:off x="498140" y="105938"/>
            <a:ext cx="4635518" cy="831141"/>
          </a:xfrm>
          <a:prstGeom prst="rect">
            <a:avLst/>
          </a:prstGeom>
          <a:effectLst>
            <a:outerShdw blurRad="50800" dir="14400000">
              <a:srgbClr val="000000">
                <a:alpha val="60000"/>
              </a:srgbClr>
            </a:outerShdw>
          </a:effectLst>
        </p:spPr>
        <p:txBody>
          <a:bodyPr vert="horz" lIns="98694" tIns="49347" rIns="98694" bIns="49347" rtlCol="0" anchor="b">
            <a:noAutofit/>
          </a:bodyPr>
          <a:lstStyle>
            <a:lvl1pPr algn="l" defTabSz="342900" rtl="0" eaLnBrk="1" latinLnBrk="0" hangingPunct="1">
              <a:spcBef>
                <a:spcPct val="0"/>
              </a:spcBef>
              <a:buNone/>
              <a:defRPr kumimoji="1" sz="4050" b="1" kern="1200">
                <a:solidFill>
                  <a:srgbClr val="FEFEFE"/>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solidFill>
                  <a:srgbClr val="00B0F0"/>
                </a:solidFill>
                <a:latin typeface="HG丸ｺﾞｼｯｸM-PRO" panose="020F0600000000000000" pitchFamily="50" charset="-128"/>
                <a:ea typeface="HG丸ｺﾞｼｯｸM-PRO" panose="020F0600000000000000" pitchFamily="50" charset="-128"/>
              </a:rPr>
              <a:t>特別養護老人ホーム</a:t>
            </a:r>
          </a:p>
        </p:txBody>
      </p:sp>
      <p:sp>
        <p:nvSpPr>
          <p:cNvPr id="5" name="タイトル 1"/>
          <p:cNvSpPr txBox="1">
            <a:spLocks/>
          </p:cNvSpPr>
          <p:nvPr/>
        </p:nvSpPr>
        <p:spPr>
          <a:xfrm>
            <a:off x="623249" y="4040042"/>
            <a:ext cx="4635518" cy="831141"/>
          </a:xfrm>
          <a:prstGeom prst="rect">
            <a:avLst/>
          </a:prstGeom>
          <a:effectLst>
            <a:outerShdw blurRad="50800" dir="14400000">
              <a:srgbClr val="000000">
                <a:alpha val="60000"/>
              </a:srgbClr>
            </a:outerShdw>
          </a:effectLst>
        </p:spPr>
        <p:txBody>
          <a:bodyPr vert="horz" lIns="98694" tIns="49347" rIns="98694" bIns="49347" rtlCol="0" anchor="b">
            <a:noAutofit/>
          </a:bodyPr>
          <a:lstStyle>
            <a:lvl1pPr algn="l" defTabSz="342900" rtl="0" eaLnBrk="1" latinLnBrk="0" hangingPunct="1">
              <a:spcBef>
                <a:spcPct val="0"/>
              </a:spcBef>
              <a:buNone/>
              <a:defRPr kumimoji="1" sz="4050" b="1" kern="1200">
                <a:solidFill>
                  <a:srgbClr val="FEFEFE"/>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solidFill>
                  <a:srgbClr val="002060"/>
                </a:solidFill>
                <a:latin typeface="HG丸ｺﾞｼｯｸM-PRO" panose="020F0600000000000000" pitchFamily="50" charset="-128"/>
                <a:ea typeface="HG丸ｺﾞｼｯｸM-PRO" panose="020F0600000000000000" pitchFamily="50" charset="-128"/>
              </a:rPr>
              <a:t>ケアハウス</a:t>
            </a:r>
          </a:p>
        </p:txBody>
      </p:sp>
      <p:sp>
        <p:nvSpPr>
          <p:cNvPr id="12" name="テキスト プレースホルダー 2"/>
          <p:cNvSpPr txBox="1">
            <a:spLocks/>
          </p:cNvSpPr>
          <p:nvPr/>
        </p:nvSpPr>
        <p:spPr>
          <a:xfrm>
            <a:off x="442755" y="6424442"/>
            <a:ext cx="2358357" cy="1642064"/>
          </a:xfrm>
          <a:prstGeom prst="rect">
            <a:avLst/>
          </a:prstGeom>
        </p:spPr>
        <p:txBody>
          <a:bodyPr vert="horz" lIns="98694" tIns="49347" rIns="98694" bIns="49347" rtlCol="0">
            <a:normAutofit/>
          </a:bodyPr>
          <a:lstStyle>
            <a:lvl1pPr marL="0" indent="0" algn="l"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9pPr>
          </a:lstStyle>
          <a:p>
            <a:r>
              <a:rPr lang="ja-JP" altLang="en-US" sz="800" dirty="0">
                <a:solidFill>
                  <a:srgbClr val="50B937"/>
                </a:solidFill>
                <a:latin typeface="AGENDA人名P正楷書体L1" panose="03000600000000000000" pitchFamily="66" charset="-128"/>
                <a:ea typeface="AGENDA人名P正楷書体L1" panose="03000600000000000000" pitchFamily="66" charset="-128"/>
              </a:rPr>
              <a:t>～サービス内容～</a:t>
            </a:r>
            <a:endParaRPr lang="en-US" altLang="ja-JP" sz="800" dirty="0">
              <a:solidFill>
                <a:srgbClr val="50B937"/>
              </a:solidFill>
              <a:latin typeface="AGENDA人名P正楷書体L1" panose="03000600000000000000" pitchFamily="66" charset="-128"/>
              <a:ea typeface="AGENDA人名P正楷書体L1" panose="03000600000000000000" pitchFamily="66" charset="-128"/>
            </a:endParaRPr>
          </a:p>
          <a:p>
            <a:r>
              <a:rPr lang="ja-JP" altLang="en-US" sz="800" dirty="0">
                <a:solidFill>
                  <a:srgbClr val="50B937"/>
                </a:solidFill>
                <a:latin typeface="AGENDA人名P正楷書体L1" panose="03000600000000000000" pitchFamily="66" charset="-128"/>
                <a:ea typeface="AGENDA人名P正楷書体L1" panose="03000600000000000000" pitchFamily="66" charset="-128"/>
              </a:rPr>
              <a:t>●買物付添送迎サービス●医師の往診、通院援助、緊急対応●出張売店（商店、花屋、クリーニング、雑貨、</a:t>
            </a:r>
            <a:r>
              <a:rPr lang="ja-JP" altLang="en-US" sz="800" dirty="0" smtClean="0">
                <a:solidFill>
                  <a:srgbClr val="50B937"/>
                </a:solidFill>
                <a:latin typeface="AGENDA人名P正楷書体L1" panose="03000600000000000000" pitchFamily="66" charset="-128"/>
                <a:ea typeface="AGENDA人名P正楷書体L1" panose="03000600000000000000" pitchFamily="66" charset="-128"/>
              </a:rPr>
              <a:t>理髪店　）●</a:t>
            </a:r>
            <a:r>
              <a:rPr lang="ja-JP" altLang="en-US" sz="800" dirty="0">
                <a:solidFill>
                  <a:srgbClr val="50B937"/>
                </a:solidFill>
                <a:latin typeface="AGENDA人名P正楷書体L1" panose="03000600000000000000" pitchFamily="66" charset="-128"/>
                <a:ea typeface="AGENDA人名P正楷書体L1" panose="03000600000000000000" pitchFamily="66" charset="-128"/>
              </a:rPr>
              <a:t>日曜喫茶店等●外食・ドライブ等のお出掛け</a:t>
            </a:r>
            <a:r>
              <a:rPr lang="ja-JP" altLang="en-US" sz="800" dirty="0" smtClean="0">
                <a:solidFill>
                  <a:srgbClr val="50B937"/>
                </a:solidFill>
                <a:latin typeface="AGENDA人名P正楷書体L1" panose="03000600000000000000" pitchFamily="66" charset="-128"/>
                <a:ea typeface="AGENDA人名P正楷書体L1" panose="03000600000000000000" pitchFamily="66" charset="-128"/>
              </a:rPr>
              <a:t>ワンコインツアー</a:t>
            </a:r>
            <a:r>
              <a:rPr lang="ja-JP" altLang="en-US" sz="800" dirty="0">
                <a:solidFill>
                  <a:srgbClr val="50B937"/>
                </a:solidFill>
                <a:latin typeface="AGENDA人名P正楷書体L1" panose="03000600000000000000" pitchFamily="66" charset="-128"/>
                <a:ea typeface="AGENDA人名P正楷書体L1" panose="03000600000000000000" pitchFamily="66" charset="-128"/>
              </a:rPr>
              <a:t>　　　　　　　　　　　　　　　　　　　　　　　　　　　　　　　</a:t>
            </a:r>
            <a:r>
              <a:rPr lang="en-US" altLang="ja-JP" sz="800" dirty="0">
                <a:solidFill>
                  <a:srgbClr val="50B937"/>
                </a:solidFill>
                <a:latin typeface="AGENDA人名P正楷書体L1" panose="03000600000000000000" pitchFamily="66" charset="-128"/>
                <a:ea typeface="AGENDA人名P正楷書体L1" panose="03000600000000000000" pitchFamily="66" charset="-128"/>
              </a:rPr>
              <a:t>※</a:t>
            </a:r>
            <a:r>
              <a:rPr lang="ja-JP" altLang="en-US" sz="800" dirty="0">
                <a:solidFill>
                  <a:srgbClr val="50B937"/>
                </a:solidFill>
                <a:latin typeface="AGENDA人名P正楷書体L1" panose="03000600000000000000" pitchFamily="66" charset="-128"/>
                <a:ea typeface="AGENDA人名P正楷書体L1" panose="03000600000000000000" pitchFamily="66" charset="-128"/>
              </a:rPr>
              <a:t>自家用車の持ち込み</a:t>
            </a:r>
            <a:r>
              <a:rPr lang="en-US" altLang="ja-JP" sz="800" dirty="0">
                <a:solidFill>
                  <a:srgbClr val="50B937"/>
                </a:solidFill>
                <a:latin typeface="AGENDA人名P正楷書体L1" panose="03000600000000000000" pitchFamily="66" charset="-128"/>
                <a:ea typeface="AGENDA人名P正楷書体L1" panose="03000600000000000000" pitchFamily="66" charset="-128"/>
              </a:rPr>
              <a:t>OK</a:t>
            </a:r>
            <a:r>
              <a:rPr lang="ja-JP" altLang="en-US" sz="800" dirty="0">
                <a:solidFill>
                  <a:srgbClr val="50B937"/>
                </a:solidFill>
                <a:latin typeface="AGENDA人名P正楷書体L1" panose="03000600000000000000" pitchFamily="66" charset="-128"/>
                <a:ea typeface="AGENDA人名P正楷書体L1" panose="03000600000000000000" pitchFamily="66" charset="-128"/>
              </a:rPr>
              <a:t>です。　　　　　　　　　　　　　　</a:t>
            </a:r>
            <a:r>
              <a:rPr lang="ja-JP" altLang="en-US" sz="800" dirty="0" smtClean="0">
                <a:solidFill>
                  <a:srgbClr val="50B937"/>
                </a:solidFill>
                <a:latin typeface="AGENDA人名P正楷書体L1" panose="03000600000000000000" pitchFamily="66" charset="-128"/>
                <a:ea typeface="AGENDA人名P正楷書体L1" panose="03000600000000000000" pitchFamily="66" charset="-128"/>
              </a:rPr>
              <a:t>　　　　　　　　　　　　　　　　　　　　　　</a:t>
            </a:r>
            <a:r>
              <a:rPr lang="ja-JP" altLang="en-US" sz="800" dirty="0">
                <a:solidFill>
                  <a:srgbClr val="50B937"/>
                </a:solidFill>
                <a:latin typeface="AGENDA人名P正楷書体L1" panose="03000600000000000000" pitchFamily="66" charset="-128"/>
                <a:ea typeface="AGENDA人名P正楷書体L1" panose="03000600000000000000" pitchFamily="66" charset="-128"/>
              </a:rPr>
              <a:t>　</a:t>
            </a:r>
            <a:r>
              <a:rPr lang="en-US" altLang="ja-JP" sz="800" dirty="0">
                <a:solidFill>
                  <a:srgbClr val="50B937"/>
                </a:solidFill>
                <a:latin typeface="AGENDA人名P正楷書体L1" panose="03000600000000000000" pitchFamily="66" charset="-128"/>
                <a:ea typeface="AGENDA人名P正楷書体L1" panose="03000600000000000000" pitchFamily="66" charset="-128"/>
              </a:rPr>
              <a:t>※</a:t>
            </a:r>
            <a:r>
              <a:rPr lang="ja-JP" altLang="en-US" sz="800" dirty="0">
                <a:solidFill>
                  <a:srgbClr val="50B937"/>
                </a:solidFill>
                <a:latin typeface="AGENDA人名P正楷書体L1" panose="03000600000000000000" pitchFamily="66" charset="-128"/>
                <a:ea typeface="AGENDA人名P正楷書体L1" panose="03000600000000000000" pitchFamily="66" charset="-128"/>
              </a:rPr>
              <a:t>特定施設入居者生活介護の指定を受けています</a:t>
            </a:r>
            <a:r>
              <a:rPr lang="ja-JP" altLang="en-US" sz="800" dirty="0" smtClean="0">
                <a:solidFill>
                  <a:srgbClr val="50B937"/>
                </a:solidFill>
                <a:latin typeface="AGENDA人名P正楷書体L1" panose="03000600000000000000" pitchFamily="66" charset="-128"/>
                <a:ea typeface="AGENDA人名P正楷書体L1" panose="03000600000000000000" pitchFamily="66" charset="-128"/>
              </a:rPr>
              <a:t>。</a:t>
            </a:r>
            <a:r>
              <a:rPr lang="ja-JP" altLang="en-US" sz="800" dirty="0">
                <a:solidFill>
                  <a:srgbClr val="50B937"/>
                </a:solidFill>
                <a:latin typeface="AGENDA人名P正楷書体L1" panose="03000600000000000000" pitchFamily="66" charset="-128"/>
                <a:ea typeface="AGENDA人名P正楷書体L1" panose="03000600000000000000" pitchFamily="66" charset="-128"/>
              </a:rPr>
              <a:t>　　　</a:t>
            </a:r>
            <a:r>
              <a:rPr lang="ja-JP" altLang="en-US" sz="800" dirty="0" smtClean="0">
                <a:solidFill>
                  <a:srgbClr val="50B937"/>
                </a:solidFill>
                <a:latin typeface="AGENDA人名P正楷書体L1" panose="03000600000000000000" pitchFamily="66" charset="-128"/>
                <a:ea typeface="AGENDA人名P正楷書体L1" panose="03000600000000000000" pitchFamily="66" charset="-128"/>
              </a:rPr>
              <a:t>　　　　　　　　　　　　　　　　　　　　　　　　</a:t>
            </a:r>
            <a:r>
              <a:rPr lang="en-US" altLang="ja-JP" sz="800" dirty="0" smtClean="0">
                <a:solidFill>
                  <a:srgbClr val="50B937"/>
                </a:solidFill>
                <a:latin typeface="AGENDA人名P正楷書体L1" panose="03000600000000000000" pitchFamily="66" charset="-128"/>
                <a:ea typeface="AGENDA人名P正楷書体L1" panose="03000600000000000000" pitchFamily="66" charset="-128"/>
              </a:rPr>
              <a:t>※</a:t>
            </a:r>
            <a:r>
              <a:rPr lang="ja-JP" altLang="en-US" sz="800" dirty="0">
                <a:solidFill>
                  <a:srgbClr val="50B937"/>
                </a:solidFill>
                <a:latin typeface="AGENDA人名P正楷書体L1" panose="03000600000000000000" pitchFamily="66" charset="-128"/>
                <a:ea typeface="AGENDA人名P正楷書体L1" panose="03000600000000000000" pitchFamily="66" charset="-128"/>
              </a:rPr>
              <a:t>介護・医療状況によって入居の検討をさせていただきます。</a:t>
            </a:r>
            <a:endParaRPr lang="en-US" altLang="ja-JP" sz="800" dirty="0">
              <a:solidFill>
                <a:srgbClr val="50B937"/>
              </a:solidFill>
              <a:latin typeface="AGENDA人名P正楷書体L1" panose="03000600000000000000" pitchFamily="66" charset="-128"/>
              <a:ea typeface="AGENDA人名P正楷書体L1" panose="03000600000000000000" pitchFamily="66" charset="-128"/>
            </a:endParaRPr>
          </a:p>
          <a:p>
            <a:endParaRPr lang="en-US" altLang="ja-JP" sz="800" dirty="0">
              <a:solidFill>
                <a:srgbClr val="50B937"/>
              </a:solidFill>
              <a:latin typeface="AGENDA人名P正楷書体L1" panose="03000600000000000000" pitchFamily="66" charset="-128"/>
              <a:ea typeface="AGENDA人名P正楷書体L1" panose="03000600000000000000" pitchFamily="66" charset="-128"/>
            </a:endParaRPr>
          </a:p>
        </p:txBody>
      </p:sp>
      <p:sp>
        <p:nvSpPr>
          <p:cNvPr id="20" name="テキスト プレースホルダー 2"/>
          <p:cNvSpPr txBox="1">
            <a:spLocks/>
          </p:cNvSpPr>
          <p:nvPr/>
        </p:nvSpPr>
        <p:spPr>
          <a:xfrm>
            <a:off x="512028" y="2107816"/>
            <a:ext cx="2771501" cy="2036730"/>
          </a:xfrm>
          <a:prstGeom prst="rect">
            <a:avLst/>
          </a:prstGeom>
        </p:spPr>
        <p:txBody>
          <a:bodyPr vert="horz" lIns="98694" tIns="49347" rIns="98694" bIns="49347" rtlCol="0">
            <a:noAutofit/>
          </a:bodyPr>
          <a:lstStyle>
            <a:lvl1pPr marL="0" indent="0" algn="l"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9pPr>
          </a:lstStyle>
          <a:p>
            <a:r>
              <a:rPr lang="ja-JP" altLang="en-US" sz="800" dirty="0">
                <a:solidFill>
                  <a:srgbClr val="FF5050"/>
                </a:solidFill>
                <a:latin typeface="AGENDA人名P正楷書体L1" panose="03000600000000000000" pitchFamily="66" charset="-128"/>
                <a:ea typeface="AGENDA人名P正楷書体L1" panose="03000600000000000000" pitchFamily="66" charset="-128"/>
              </a:rPr>
              <a:t>～サービス内容～</a:t>
            </a:r>
            <a:endParaRPr lang="en-US" altLang="ja-JP" sz="800" dirty="0">
              <a:solidFill>
                <a:srgbClr val="FF5050"/>
              </a:solidFill>
              <a:latin typeface="AGENDA人名P正楷書体L1" panose="03000600000000000000" pitchFamily="66" charset="-128"/>
              <a:ea typeface="AGENDA人名P正楷書体L1" panose="03000600000000000000" pitchFamily="66" charset="-128"/>
            </a:endParaRPr>
          </a:p>
          <a:p>
            <a:r>
              <a:rPr lang="ja-JP" altLang="en-US" sz="800" dirty="0">
                <a:solidFill>
                  <a:srgbClr val="FF5050"/>
                </a:solidFill>
                <a:latin typeface="AGENDA人名P正楷書体L1" panose="03000600000000000000" pitchFamily="66" charset="-128"/>
                <a:ea typeface="AGENDA人名P正楷書体L1" panose="03000600000000000000" pitchFamily="66" charset="-128"/>
              </a:rPr>
              <a:t>●喫食状態に合わせた食事の提供●いちご狩りや外食</a:t>
            </a:r>
            <a:r>
              <a:rPr lang="ja-JP" altLang="en-US" sz="800" dirty="0" smtClean="0">
                <a:solidFill>
                  <a:srgbClr val="FF5050"/>
                </a:solidFill>
                <a:latin typeface="AGENDA人名P正楷書体L1" panose="03000600000000000000" pitchFamily="66" charset="-128"/>
                <a:ea typeface="AGENDA人名P正楷書体L1" panose="03000600000000000000" pitchFamily="66" charset="-128"/>
              </a:rPr>
              <a:t>行事　●</a:t>
            </a:r>
            <a:r>
              <a:rPr lang="ja-JP" altLang="en-US" sz="800" dirty="0">
                <a:solidFill>
                  <a:srgbClr val="FF5050"/>
                </a:solidFill>
                <a:latin typeface="AGENDA人名P正楷書体L1" panose="03000600000000000000" pitchFamily="66" charset="-128"/>
                <a:ea typeface="AGENDA人名P正楷書体L1" panose="03000600000000000000" pitchFamily="66" charset="-128"/>
              </a:rPr>
              <a:t>口腔衛生●体調に合わせたミスト浴●適宜の医療</a:t>
            </a:r>
            <a:r>
              <a:rPr lang="ja-JP" altLang="en-US" sz="800" dirty="0" smtClean="0">
                <a:solidFill>
                  <a:srgbClr val="FF5050"/>
                </a:solidFill>
                <a:latin typeface="AGENDA人名P正楷書体L1" panose="03000600000000000000" pitchFamily="66" charset="-128"/>
                <a:ea typeface="AGENDA人名P正楷書体L1" panose="03000600000000000000" pitchFamily="66" charset="-128"/>
              </a:rPr>
              <a:t>連携</a:t>
            </a:r>
            <a:r>
              <a:rPr lang="ja-JP" altLang="en-US" sz="800" dirty="0">
                <a:solidFill>
                  <a:srgbClr val="FF5050"/>
                </a:solidFill>
                <a:latin typeface="AGENDA人名P正楷書体L1" panose="03000600000000000000" pitchFamily="66" charset="-128"/>
                <a:ea typeface="AGENDA人名P正楷書体L1" panose="03000600000000000000" pitchFamily="66" charset="-128"/>
              </a:rPr>
              <a:t>　</a:t>
            </a:r>
            <a:r>
              <a:rPr lang="ja-JP" altLang="en-US" sz="800" dirty="0" smtClean="0">
                <a:solidFill>
                  <a:srgbClr val="FF5050"/>
                </a:solidFill>
                <a:latin typeface="AGENDA人名P正楷書体L1" panose="03000600000000000000" pitchFamily="66" charset="-128"/>
                <a:ea typeface="AGENDA人名P正楷書体L1" panose="03000600000000000000" pitchFamily="66" charset="-128"/>
              </a:rPr>
              <a:t>　　　　　　　　　　　　　　　　　　　　　　　　　　　　　　　　　　　　　　　　　　　</a:t>
            </a:r>
            <a:r>
              <a:rPr lang="en-US" altLang="ja-JP" sz="800" dirty="0" smtClean="0">
                <a:solidFill>
                  <a:srgbClr val="FF5050"/>
                </a:solidFill>
                <a:latin typeface="AGENDA人名P正楷書体L1" panose="03000600000000000000" pitchFamily="66" charset="-128"/>
                <a:ea typeface="AGENDA人名P正楷書体L1" panose="03000600000000000000" pitchFamily="66" charset="-128"/>
              </a:rPr>
              <a:t>※</a:t>
            </a:r>
            <a:r>
              <a:rPr lang="ja-JP" altLang="en-US" sz="800" dirty="0">
                <a:solidFill>
                  <a:srgbClr val="FF5050"/>
                </a:solidFill>
                <a:latin typeface="AGENDA人名P正楷書体L1" panose="03000600000000000000" pitchFamily="66" charset="-128"/>
                <a:ea typeface="AGENDA人名P正楷書体L1" panose="03000600000000000000" pitchFamily="66" charset="-128"/>
              </a:rPr>
              <a:t>ご家庭やご本人様の状況によっては優先的な入居も可能です。　　　　　　　　　　　　　　　　　　　　　　　　　　　　　　　　</a:t>
            </a:r>
            <a:r>
              <a:rPr lang="en-US" altLang="ja-JP" sz="800" dirty="0">
                <a:solidFill>
                  <a:srgbClr val="FF5050"/>
                </a:solidFill>
                <a:latin typeface="AGENDA人名P正楷書体L1" panose="03000600000000000000" pitchFamily="66" charset="-128"/>
                <a:ea typeface="AGENDA人名P正楷書体L1" panose="03000600000000000000" pitchFamily="66" charset="-128"/>
              </a:rPr>
              <a:t>※</a:t>
            </a:r>
            <a:r>
              <a:rPr lang="ja-JP" altLang="en-US" sz="800" dirty="0">
                <a:solidFill>
                  <a:srgbClr val="FF5050"/>
                </a:solidFill>
                <a:latin typeface="AGENDA人名P正楷書体L1" panose="03000600000000000000" pitchFamily="66" charset="-128"/>
                <a:ea typeface="AGENDA人名P正楷書体L1" panose="03000600000000000000" pitchFamily="66" charset="-128"/>
              </a:rPr>
              <a:t>一般浴では「秩父温泉満願の湯」源泉を使用しております。</a:t>
            </a:r>
            <a:endParaRPr lang="en-US" altLang="ja-JP" sz="800" dirty="0">
              <a:solidFill>
                <a:srgbClr val="FF5050"/>
              </a:solidFill>
              <a:latin typeface="AGENDA人名P正楷書体L1" panose="03000600000000000000" pitchFamily="66" charset="-128"/>
              <a:ea typeface="AGENDA人名P正楷書体L1" panose="03000600000000000000" pitchFamily="66" charset="-128"/>
            </a:endParaRPr>
          </a:p>
          <a:p>
            <a:endParaRPr lang="en-US" altLang="ja-JP" sz="800" dirty="0">
              <a:solidFill>
                <a:srgbClr val="FF5050"/>
              </a:solidFill>
              <a:latin typeface="AGENDA人名P正楷書体L1" panose="03000600000000000000" pitchFamily="66" charset="-128"/>
              <a:ea typeface="AGENDA人名P正楷書体L1" panose="03000600000000000000" pitchFamily="66" charset="-128"/>
            </a:endParaRPr>
          </a:p>
          <a:p>
            <a:endParaRPr lang="en-US" altLang="ja-JP" sz="800" dirty="0">
              <a:solidFill>
                <a:srgbClr val="FF5050"/>
              </a:solidFill>
              <a:latin typeface="AGENDA人名P正楷書体L1" panose="03000600000000000000" pitchFamily="66" charset="-128"/>
              <a:ea typeface="AGENDA人名P正楷書体L1" panose="03000600000000000000" pitchFamily="66" charset="-128"/>
            </a:endParaRPr>
          </a:p>
        </p:txBody>
      </p:sp>
      <p:sp>
        <p:nvSpPr>
          <p:cNvPr id="49" name="テキスト プレースホルダー 2"/>
          <p:cNvSpPr txBox="1">
            <a:spLocks/>
          </p:cNvSpPr>
          <p:nvPr/>
        </p:nvSpPr>
        <p:spPr>
          <a:xfrm>
            <a:off x="6436934" y="4696830"/>
            <a:ext cx="1150581" cy="298240"/>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a:solidFill>
                  <a:schemeClr val="bg1"/>
                </a:solidFill>
                <a:latin typeface="AGENDA人名P正楷書体L1" panose="03000600000000000000" pitchFamily="66" charset="-128"/>
                <a:ea typeface="AGENDA人名P正楷書体L1" panose="03000600000000000000" pitchFamily="66" charset="-128"/>
              </a:rPr>
              <a:t>▲いちご狩り</a:t>
            </a:r>
            <a:endParaRPr lang="en-US" altLang="ja-JP" sz="1133" dirty="0">
              <a:solidFill>
                <a:schemeClr val="bg1"/>
              </a:solidFill>
              <a:latin typeface="AGENDA人名P正楷書体L1" panose="03000600000000000000" pitchFamily="66" charset="-128"/>
              <a:ea typeface="AGENDA人名P正楷書体L1" panose="03000600000000000000" pitchFamily="66" charset="-128"/>
            </a:endParaRPr>
          </a:p>
        </p:txBody>
      </p:sp>
      <p:pic>
        <p:nvPicPr>
          <p:cNvPr id="53" name="図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7051" y="6405613"/>
            <a:ext cx="1261025" cy="9457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7" name="テキスト プレースホルダー 2"/>
          <p:cNvSpPr txBox="1">
            <a:spLocks/>
          </p:cNvSpPr>
          <p:nvPr/>
        </p:nvSpPr>
        <p:spPr>
          <a:xfrm>
            <a:off x="492270" y="1034105"/>
            <a:ext cx="4039887" cy="964171"/>
          </a:xfrm>
          <a:prstGeom prst="rect">
            <a:avLst/>
          </a:prstGeom>
          <a:effectLst>
            <a:outerShdw blurRad="50800" dir="14400000">
              <a:srgbClr val="000000">
                <a:alpha val="40000"/>
              </a:srgbClr>
            </a:outerShdw>
          </a:effectLst>
        </p:spPr>
        <p:txBody>
          <a:bodyPr vert="horz" lIns="98694" tIns="49347" rIns="98694" bIns="49347" rtlCol="0" anchor="t">
            <a:no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295" dirty="0">
                <a:solidFill>
                  <a:prstClr val="black"/>
                </a:solidFill>
                <a:latin typeface="AGENDA人名P正楷書体L1" panose="03000600000000000000" pitchFamily="66" charset="-128"/>
                <a:ea typeface="AGENDA人名P正楷書体L1" panose="03000600000000000000" pitchFamily="66" charset="-128"/>
              </a:rPr>
              <a:t>職員の「気づき」を大切にし、安心して生活していただけるよう努めております。</a:t>
            </a:r>
            <a:endParaRPr lang="en-US" altLang="ja-JP" sz="1295" dirty="0">
              <a:solidFill>
                <a:prstClr val="black"/>
              </a:solidFill>
              <a:latin typeface="AGENDA人名P正楷書体L1" panose="03000600000000000000" pitchFamily="66" charset="-128"/>
              <a:ea typeface="AGENDA人名P正楷書体L1" panose="03000600000000000000" pitchFamily="66" charset="-128"/>
            </a:endParaRPr>
          </a:p>
          <a:p>
            <a:pPr>
              <a:buClr>
                <a:srgbClr val="F0A22E"/>
              </a:buClr>
            </a:pPr>
            <a:r>
              <a:rPr lang="en-US" altLang="ja-JP" sz="1295" dirty="0">
                <a:solidFill>
                  <a:prstClr val="black"/>
                </a:solidFill>
                <a:latin typeface="Book Antiqua" panose="02040602050305030304" pitchFamily="18" charset="0"/>
                <a:ea typeface="AGENDA人名P正楷書体L1" panose="03000600000000000000" pitchFamily="66" charset="-128"/>
              </a:rPr>
              <a:t>65</a:t>
            </a:r>
            <a:r>
              <a:rPr lang="ja-JP" altLang="en-US" sz="1295" dirty="0">
                <a:solidFill>
                  <a:prstClr val="black"/>
                </a:solidFill>
                <a:latin typeface="AGENDA人名P正楷書体L1" panose="03000600000000000000" pitchFamily="66" charset="-128"/>
                <a:ea typeface="AGENDA人名P正楷書体L1" panose="03000600000000000000" pitchFamily="66" charset="-128"/>
              </a:rPr>
              <a:t>歳以上で要介護</a:t>
            </a:r>
            <a:r>
              <a:rPr lang="en-US" altLang="ja-JP" sz="1295" dirty="0">
                <a:solidFill>
                  <a:prstClr val="black"/>
                </a:solidFill>
                <a:latin typeface="Book Antiqua" panose="02040602050305030304" pitchFamily="18" charset="0"/>
                <a:ea typeface="AGENDA人名P正楷書体L1" panose="03000600000000000000" pitchFamily="66" charset="-128"/>
              </a:rPr>
              <a:t>3</a:t>
            </a:r>
            <a:r>
              <a:rPr lang="ja-JP" altLang="en-US" sz="1295" dirty="0">
                <a:solidFill>
                  <a:prstClr val="black"/>
                </a:solidFill>
                <a:latin typeface="AGENDA人名P正楷書体L1" panose="03000600000000000000" pitchFamily="66" charset="-128"/>
                <a:ea typeface="AGENDA人名P正楷書体L1" panose="03000600000000000000" pitchFamily="66" charset="-128"/>
              </a:rPr>
              <a:t>以上の在宅生活が困難な方等</a:t>
            </a:r>
            <a:r>
              <a:rPr lang="ja-JP" altLang="en-US" sz="1295" dirty="0" smtClean="0">
                <a:solidFill>
                  <a:prstClr val="black"/>
                </a:solidFill>
                <a:latin typeface="AGENDA人名P正楷書体L1" panose="03000600000000000000" pitchFamily="66" charset="-128"/>
                <a:ea typeface="AGENDA人名P正楷書体L1" panose="03000600000000000000" pitchFamily="66" charset="-128"/>
              </a:rPr>
              <a:t>が</a:t>
            </a:r>
            <a:r>
              <a:rPr lang="en-US" altLang="ja-JP" sz="1295" dirty="0">
                <a:solidFill>
                  <a:prstClr val="black"/>
                </a:solidFill>
                <a:latin typeface="AGENDA人名P正楷書体L1" panose="03000600000000000000" pitchFamily="66" charset="-128"/>
                <a:ea typeface="AGENDA人名P正楷書体L1" panose="03000600000000000000" pitchFamily="66" charset="-128"/>
              </a:rPr>
              <a:t> </a:t>
            </a:r>
            <a:r>
              <a:rPr lang="en-US" altLang="ja-JP" sz="1295" dirty="0" smtClean="0">
                <a:solidFill>
                  <a:prstClr val="black"/>
                </a:solidFill>
                <a:latin typeface="AGENDA人名P正楷書体L1" panose="03000600000000000000" pitchFamily="66" charset="-128"/>
                <a:ea typeface="AGENDA人名P正楷書体L1" panose="03000600000000000000" pitchFamily="66" charset="-128"/>
              </a:rPr>
              <a:t> </a:t>
            </a:r>
            <a:r>
              <a:rPr lang="ja-JP" altLang="en-US" sz="1295" dirty="0" smtClean="0">
                <a:solidFill>
                  <a:prstClr val="black"/>
                </a:solidFill>
                <a:latin typeface="AGENDA人名P正楷書体L1" panose="03000600000000000000" pitchFamily="66" charset="-128"/>
                <a:ea typeface="AGENDA人名P正楷書体L1" panose="03000600000000000000" pitchFamily="66" charset="-128"/>
              </a:rPr>
              <a:t>対象</a:t>
            </a:r>
            <a:r>
              <a:rPr lang="ja-JP" altLang="en-US" sz="1295" dirty="0">
                <a:solidFill>
                  <a:prstClr val="black"/>
                </a:solidFill>
                <a:latin typeface="AGENDA人名P正楷書体L1" panose="03000600000000000000" pitchFamily="66" charset="-128"/>
                <a:ea typeface="AGENDA人名P正楷書体L1" panose="03000600000000000000" pitchFamily="66" charset="-128"/>
              </a:rPr>
              <a:t>です。</a:t>
            </a:r>
            <a:endParaRPr lang="en-US" altLang="ja-JP" sz="1295" dirty="0">
              <a:solidFill>
                <a:prstClr val="black"/>
              </a:solidFill>
              <a:latin typeface="AGENDA人名P正楷書体L1" panose="03000600000000000000" pitchFamily="66" charset="-128"/>
              <a:ea typeface="AGENDA人名P正楷書体L1" panose="03000600000000000000" pitchFamily="66" charset="-128"/>
            </a:endParaRPr>
          </a:p>
        </p:txBody>
      </p:sp>
      <p:sp>
        <p:nvSpPr>
          <p:cNvPr id="32" name="テキスト プレースホルダー 2"/>
          <p:cNvSpPr txBox="1">
            <a:spLocks/>
          </p:cNvSpPr>
          <p:nvPr/>
        </p:nvSpPr>
        <p:spPr>
          <a:xfrm>
            <a:off x="401185" y="5079933"/>
            <a:ext cx="3868066" cy="1778709"/>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FFFFF"/>
              </a:buClr>
            </a:pPr>
            <a:r>
              <a:rPr lang="ja-JP" altLang="en-US" sz="1295" dirty="0">
                <a:solidFill>
                  <a:prstClr val="black"/>
                </a:solidFill>
                <a:latin typeface="AGENDA人名P正楷書体L1" panose="03000600000000000000" pitchFamily="66" charset="-128"/>
                <a:ea typeface="AGENDA人名P正楷書体L1" panose="03000600000000000000" pitchFamily="66" charset="-128"/>
              </a:rPr>
              <a:t>「秩父温泉満願の湯」源泉を使用した、見晴らしの良い大浴場が評判です。　　　　　　　　　　　　　　　　　　　　　　　　　　　　　　　　　　一人部屋、二人部屋での提供です。自立から要介護状態の方まで幅広く入居できます。　　　　　　　　　　　　　　　　　　　　　　　　　　　馴染みのスタッフが介護をさせていただきます。　　　　　　　　　　　　　また、ご自身の予定で外泊、旅行など自由に楽しめます。</a:t>
            </a:r>
            <a:endParaRPr lang="en-US" altLang="ja-JP" sz="1295" dirty="0">
              <a:solidFill>
                <a:prstClr val="black"/>
              </a:solidFill>
              <a:latin typeface="AGENDA人名P正楷書体L1" panose="03000600000000000000" pitchFamily="66" charset="-128"/>
              <a:ea typeface="AGENDA人名P正楷書体L1" panose="03000600000000000000" pitchFamily="66" charset="-128"/>
            </a:endParaRPr>
          </a:p>
          <a:p>
            <a:pPr>
              <a:buClr>
                <a:srgbClr val="FFFFFF"/>
              </a:buClr>
            </a:pPr>
            <a:endParaRPr lang="en-US" altLang="ja-JP" sz="1295" dirty="0">
              <a:solidFill>
                <a:prstClr val="black"/>
              </a:solidFill>
              <a:latin typeface="AGENDA人名P正楷書体L1" panose="03000600000000000000" pitchFamily="66" charset="-128"/>
              <a:ea typeface="AGENDA人名P正楷書体L1" panose="03000600000000000000" pitchFamily="66" charset="-128"/>
            </a:endParaRPr>
          </a:p>
        </p:txBody>
      </p:sp>
      <p:sp>
        <p:nvSpPr>
          <p:cNvPr id="38" name="テキスト プレースホルダー 2"/>
          <p:cNvSpPr txBox="1">
            <a:spLocks/>
          </p:cNvSpPr>
          <p:nvPr/>
        </p:nvSpPr>
        <p:spPr>
          <a:xfrm>
            <a:off x="465152" y="2997346"/>
            <a:ext cx="3317139" cy="1257675"/>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295" u="sng" dirty="0">
                <a:solidFill>
                  <a:srgbClr val="0070C0"/>
                </a:solidFill>
                <a:latin typeface="AGENDA人名P正楷書体L1" panose="03000600000000000000" pitchFamily="66" charset="-128"/>
                <a:ea typeface="AGENDA人名P正楷書体L1" panose="03000600000000000000" pitchFamily="66" charset="-128"/>
              </a:rPr>
              <a:t>短期入所サービス（ショートステイ）</a:t>
            </a:r>
            <a:endParaRPr lang="en-US" altLang="ja-JP" sz="1295" u="sng" dirty="0">
              <a:solidFill>
                <a:srgbClr val="0070C0"/>
              </a:solidFill>
              <a:latin typeface="AGENDA人名P正楷書体L1" panose="03000600000000000000" pitchFamily="66" charset="-128"/>
              <a:ea typeface="AGENDA人名P正楷書体L1" panose="03000600000000000000" pitchFamily="66" charset="-128"/>
            </a:endParaRPr>
          </a:p>
          <a:p>
            <a:pPr>
              <a:buClr>
                <a:srgbClr val="F0A22E"/>
              </a:buClr>
            </a:pPr>
            <a:r>
              <a:rPr lang="ja-JP" altLang="en-US" sz="1295" dirty="0">
                <a:solidFill>
                  <a:srgbClr val="0070C0"/>
                </a:solidFill>
                <a:latin typeface="AGENDA人名P正楷書体L1" panose="03000600000000000000" pitchFamily="66" charset="-128"/>
                <a:ea typeface="AGENDA人名P正楷書体L1" panose="03000600000000000000" pitchFamily="66" charset="-128"/>
              </a:rPr>
              <a:t>冠婚葬祭をはじめ色々なご用事、旅行や骨休めなど、家での介護が難しい時にご利用ください</a:t>
            </a:r>
            <a:r>
              <a:rPr lang="ja-JP" altLang="en-US" sz="1295" dirty="0" smtClean="0">
                <a:solidFill>
                  <a:srgbClr val="0070C0"/>
                </a:solidFill>
                <a:latin typeface="AGENDA人名P正楷書体L1" panose="03000600000000000000" pitchFamily="66" charset="-128"/>
                <a:ea typeface="AGENDA人名P正楷書体L1" panose="03000600000000000000" pitchFamily="66" charset="-128"/>
              </a:rPr>
              <a:t>。家庭</a:t>
            </a:r>
            <a:r>
              <a:rPr lang="ja-JP" altLang="en-US" sz="1295" dirty="0">
                <a:solidFill>
                  <a:srgbClr val="0070C0"/>
                </a:solidFill>
                <a:latin typeface="AGENDA人名P正楷書体L1" panose="03000600000000000000" pitchFamily="66" charset="-128"/>
                <a:ea typeface="AGENDA人名P正楷書体L1" panose="03000600000000000000" pitchFamily="66" charset="-128"/>
              </a:rPr>
              <a:t>での介護は想像以上に大変なことだと思います。ご自分の時間も大切にして下さい。</a:t>
            </a:r>
            <a:endParaRPr lang="en-US" altLang="ja-JP" sz="1295" dirty="0">
              <a:solidFill>
                <a:srgbClr val="0070C0"/>
              </a:solidFill>
              <a:latin typeface="AGENDA人名P正楷書体L1" panose="03000600000000000000" pitchFamily="66" charset="-128"/>
              <a:ea typeface="AGENDA人名P正楷書体L1" panose="03000600000000000000" pitchFamily="66" charset="-128"/>
            </a:endParaRPr>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l="14254" t="2384" r="11614" b="3255"/>
          <a:stretch/>
        </p:blipFill>
        <p:spPr>
          <a:xfrm>
            <a:off x="4364683" y="4998550"/>
            <a:ext cx="842839" cy="2575074"/>
          </a:xfrm>
          <a:prstGeom prst="rect">
            <a:avLst/>
          </a:prstGeom>
        </p:spPr>
      </p:pic>
      <p:pic>
        <p:nvPicPr>
          <p:cNvPr id="3" name="図 2"/>
          <p:cNvPicPr>
            <a:picLocks noChangeAspect="1"/>
          </p:cNvPicPr>
          <p:nvPr/>
        </p:nvPicPr>
        <p:blipFill rotWithShape="1">
          <a:blip r:embed="rId6" cstate="print">
            <a:extLst>
              <a:ext uri="{28A0092B-C50C-407E-A947-70E740481C1C}">
                <a14:useLocalDpi xmlns:a14="http://schemas.microsoft.com/office/drawing/2010/main" val="0"/>
              </a:ext>
            </a:extLst>
          </a:blip>
          <a:srcRect l="2981" t="2342" r="3566" b="2963"/>
          <a:stretch/>
        </p:blipFill>
        <p:spPr>
          <a:xfrm>
            <a:off x="5318247" y="5003480"/>
            <a:ext cx="2003729" cy="2584175"/>
          </a:xfrm>
          <a:prstGeom prst="rect">
            <a:avLst/>
          </a:prstGeom>
        </p:spPr>
      </p:pic>
      <p:sp>
        <p:nvSpPr>
          <p:cNvPr id="24" name="テキスト プレースホルダー 2"/>
          <p:cNvSpPr txBox="1">
            <a:spLocks/>
          </p:cNvSpPr>
          <p:nvPr/>
        </p:nvSpPr>
        <p:spPr>
          <a:xfrm>
            <a:off x="3285906" y="7528888"/>
            <a:ext cx="2015937" cy="336577"/>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smtClean="0">
                <a:solidFill>
                  <a:schemeClr val="bg1"/>
                </a:solidFill>
                <a:latin typeface="AGENDA人名P正楷書体L1" panose="03000600000000000000" pitchFamily="66" charset="-128"/>
                <a:ea typeface="AGENDA人名P正楷書体L1" panose="03000600000000000000" pitchFamily="66" charset="-128"/>
              </a:rPr>
              <a:t>ケアハウス</a:t>
            </a:r>
            <a:r>
              <a:rPr lang="ja-JP" altLang="en-US" sz="1133" dirty="0">
                <a:solidFill>
                  <a:schemeClr val="bg1"/>
                </a:solidFill>
                <a:latin typeface="AGENDA人名P正楷書体L1" panose="03000600000000000000" pitchFamily="66" charset="-128"/>
                <a:ea typeface="AGENDA人名P正楷書体L1" panose="03000600000000000000" pitchFamily="66" charset="-128"/>
              </a:rPr>
              <a:t>間取（一人部屋</a:t>
            </a:r>
            <a:r>
              <a:rPr lang="ja-JP" altLang="en-US" sz="1133" dirty="0" smtClean="0">
                <a:solidFill>
                  <a:schemeClr val="bg1"/>
                </a:solidFill>
                <a:latin typeface="AGENDA人名P正楷書体L1" panose="03000600000000000000" pitchFamily="66" charset="-128"/>
                <a:ea typeface="AGENDA人名P正楷書体L1" panose="03000600000000000000" pitchFamily="66" charset="-128"/>
              </a:rPr>
              <a:t>）</a:t>
            </a:r>
            <a:r>
              <a:rPr lang="ja-JP" altLang="en-US" sz="1133" dirty="0">
                <a:solidFill>
                  <a:schemeClr val="bg1"/>
                </a:solidFill>
                <a:latin typeface="AGENDA人名P正楷書体L1" panose="03000600000000000000" pitchFamily="66" charset="-128"/>
                <a:ea typeface="AGENDA人名P正楷書体L1" panose="03000600000000000000" pitchFamily="66" charset="-128"/>
              </a:rPr>
              <a:t>▲</a:t>
            </a:r>
            <a:endParaRPr lang="en-US" altLang="ja-JP" sz="113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25" name="テキスト プレースホルダー 2"/>
          <p:cNvSpPr txBox="1">
            <a:spLocks/>
          </p:cNvSpPr>
          <p:nvPr/>
        </p:nvSpPr>
        <p:spPr>
          <a:xfrm>
            <a:off x="5398824" y="7515386"/>
            <a:ext cx="2089537" cy="277033"/>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a:solidFill>
                  <a:schemeClr val="bg1"/>
                </a:solidFill>
                <a:latin typeface="AGENDA人名P正楷書体L1" panose="03000600000000000000" pitchFamily="66" charset="-128"/>
                <a:ea typeface="AGENDA人名P正楷書体L1" panose="03000600000000000000" pitchFamily="66" charset="-128"/>
              </a:rPr>
              <a:t>▲ケアハウス間取（二人部屋）</a:t>
            </a:r>
            <a:endParaRPr lang="en-US" altLang="ja-JP" sz="113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26" name="テキスト プレースホルダー 2"/>
          <p:cNvSpPr txBox="1">
            <a:spLocks/>
          </p:cNvSpPr>
          <p:nvPr/>
        </p:nvSpPr>
        <p:spPr>
          <a:xfrm>
            <a:off x="4529679" y="5926593"/>
            <a:ext cx="543981" cy="179825"/>
          </a:xfrm>
          <a:prstGeom prst="rect">
            <a:avLst/>
          </a:prstGeom>
          <a:solidFill>
            <a:schemeClr val="accent2"/>
          </a:solid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和室６帖</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27" name="テキスト プレースホルダー 2"/>
          <p:cNvSpPr txBox="1">
            <a:spLocks/>
          </p:cNvSpPr>
          <p:nvPr/>
        </p:nvSpPr>
        <p:spPr>
          <a:xfrm>
            <a:off x="5515721" y="5568892"/>
            <a:ext cx="543981" cy="179825"/>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和室６帖</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29" name="テキスト プレースホルダー 2"/>
          <p:cNvSpPr txBox="1">
            <a:spLocks/>
          </p:cNvSpPr>
          <p:nvPr/>
        </p:nvSpPr>
        <p:spPr>
          <a:xfrm>
            <a:off x="6392082" y="5697184"/>
            <a:ext cx="585485" cy="179825"/>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フローリング</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30" name="テキスト プレースホルダー 2"/>
          <p:cNvSpPr txBox="1">
            <a:spLocks/>
          </p:cNvSpPr>
          <p:nvPr/>
        </p:nvSpPr>
        <p:spPr>
          <a:xfrm>
            <a:off x="6806855" y="6304952"/>
            <a:ext cx="543981" cy="179825"/>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キッチン</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31" name="テキスト プレースホルダー 2"/>
          <p:cNvSpPr txBox="1">
            <a:spLocks/>
          </p:cNvSpPr>
          <p:nvPr/>
        </p:nvSpPr>
        <p:spPr>
          <a:xfrm>
            <a:off x="5723601" y="6432547"/>
            <a:ext cx="543981" cy="179825"/>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収納</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40" name="テキスト プレースホルダー 2"/>
          <p:cNvSpPr txBox="1">
            <a:spLocks/>
          </p:cNvSpPr>
          <p:nvPr/>
        </p:nvSpPr>
        <p:spPr>
          <a:xfrm>
            <a:off x="4775853" y="6591411"/>
            <a:ext cx="543981" cy="179825"/>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収納</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41" name="テキスト プレースホルダー 2"/>
          <p:cNvSpPr txBox="1">
            <a:spLocks/>
          </p:cNvSpPr>
          <p:nvPr/>
        </p:nvSpPr>
        <p:spPr>
          <a:xfrm>
            <a:off x="4940050" y="7072778"/>
            <a:ext cx="291070" cy="575950"/>
          </a:xfrm>
          <a:prstGeom prst="rect">
            <a:avLst/>
          </a:prstGeom>
          <a:noFill/>
          <a:effectLst/>
        </p:spPr>
        <p:txBody>
          <a:bodyPr vert="eaVert" lIns="98694" tIns="49347" rIns="98694" bIns="49347" rtlCol="0" anchor="t">
            <a:normAutofit fontScale="85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靴入れ</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42" name="テキスト プレースホルダー 2"/>
          <p:cNvSpPr txBox="1">
            <a:spLocks/>
          </p:cNvSpPr>
          <p:nvPr/>
        </p:nvSpPr>
        <p:spPr>
          <a:xfrm>
            <a:off x="4790939" y="6916378"/>
            <a:ext cx="543981" cy="179825"/>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トイレ</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43" name="テキスト プレースホルダー 2"/>
          <p:cNvSpPr txBox="1">
            <a:spLocks/>
          </p:cNvSpPr>
          <p:nvPr/>
        </p:nvSpPr>
        <p:spPr>
          <a:xfrm>
            <a:off x="4288827" y="6591411"/>
            <a:ext cx="543981" cy="179825"/>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押入れ</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44" name="テキスト プレースホルダー 2"/>
          <p:cNvSpPr txBox="1">
            <a:spLocks/>
          </p:cNvSpPr>
          <p:nvPr/>
        </p:nvSpPr>
        <p:spPr>
          <a:xfrm>
            <a:off x="5336871" y="6462449"/>
            <a:ext cx="543981" cy="179825"/>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押入れ</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45" name="テキスト プレースホルダー 2"/>
          <p:cNvSpPr txBox="1">
            <a:spLocks/>
          </p:cNvSpPr>
          <p:nvPr/>
        </p:nvSpPr>
        <p:spPr>
          <a:xfrm>
            <a:off x="6210534" y="7068101"/>
            <a:ext cx="543981" cy="179825"/>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トイレ</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46" name="テキスト プレースホルダー 2"/>
          <p:cNvSpPr txBox="1">
            <a:spLocks/>
          </p:cNvSpPr>
          <p:nvPr/>
        </p:nvSpPr>
        <p:spPr>
          <a:xfrm>
            <a:off x="4560817" y="7384324"/>
            <a:ext cx="543981" cy="179825"/>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玄関</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47" name="テキスト プレースホルダー 2"/>
          <p:cNvSpPr txBox="1">
            <a:spLocks/>
          </p:cNvSpPr>
          <p:nvPr/>
        </p:nvSpPr>
        <p:spPr>
          <a:xfrm>
            <a:off x="6540310" y="7360011"/>
            <a:ext cx="543981" cy="179825"/>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玄関</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48" name="テキスト プレースホルダー 2"/>
          <p:cNvSpPr txBox="1">
            <a:spLocks/>
          </p:cNvSpPr>
          <p:nvPr/>
        </p:nvSpPr>
        <p:spPr>
          <a:xfrm>
            <a:off x="6846584" y="7080054"/>
            <a:ext cx="543981" cy="179825"/>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収納</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50" name="テキスト プレースホルダー 2"/>
          <p:cNvSpPr txBox="1">
            <a:spLocks/>
          </p:cNvSpPr>
          <p:nvPr/>
        </p:nvSpPr>
        <p:spPr>
          <a:xfrm>
            <a:off x="6089720" y="7095516"/>
            <a:ext cx="302358" cy="483368"/>
          </a:xfrm>
          <a:prstGeom prst="rect">
            <a:avLst/>
          </a:prstGeom>
          <a:noFill/>
          <a:effectLst/>
        </p:spPr>
        <p:txBody>
          <a:bodyPr vert="eaVert" lIns="98694" tIns="49347" rIns="98694" bIns="49347" rtlCol="0" anchor="t">
            <a:normAutofit fontScale="925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洗面所</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51" name="テキスト プレースホルダー 2"/>
          <p:cNvSpPr txBox="1">
            <a:spLocks/>
          </p:cNvSpPr>
          <p:nvPr/>
        </p:nvSpPr>
        <p:spPr>
          <a:xfrm>
            <a:off x="5863005" y="6973233"/>
            <a:ext cx="273098" cy="675228"/>
          </a:xfrm>
          <a:prstGeom prst="rect">
            <a:avLst/>
          </a:prstGeom>
          <a:noFill/>
          <a:effectLst/>
        </p:spPr>
        <p:txBody>
          <a:bodyPr vert="eaVert"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洗濯機置場</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52" name="テキスト プレースホルダー 2"/>
          <p:cNvSpPr txBox="1">
            <a:spLocks/>
          </p:cNvSpPr>
          <p:nvPr/>
        </p:nvSpPr>
        <p:spPr>
          <a:xfrm>
            <a:off x="5324382" y="7095065"/>
            <a:ext cx="643134" cy="179825"/>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ユニットバス</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54" name="テキスト プレースホルダー 2"/>
          <p:cNvSpPr txBox="1">
            <a:spLocks/>
          </p:cNvSpPr>
          <p:nvPr/>
        </p:nvSpPr>
        <p:spPr>
          <a:xfrm>
            <a:off x="4359376" y="7136764"/>
            <a:ext cx="311362" cy="447978"/>
          </a:xfrm>
          <a:prstGeom prst="rect">
            <a:avLst/>
          </a:prstGeom>
          <a:noFill/>
          <a:effectLst/>
        </p:spPr>
        <p:txBody>
          <a:bodyPr vert="eaVert" lIns="98694" tIns="49347" rIns="98694" bIns="49347" rtlCol="0" anchor="t">
            <a:normAutofit fontScale="92500" lnSpcReduction="1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キッチン</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56" name="テキスト プレースホルダー 2"/>
          <p:cNvSpPr txBox="1">
            <a:spLocks/>
          </p:cNvSpPr>
          <p:nvPr/>
        </p:nvSpPr>
        <p:spPr>
          <a:xfrm>
            <a:off x="4948589" y="4965862"/>
            <a:ext cx="250136" cy="465195"/>
          </a:xfrm>
          <a:prstGeom prst="rect">
            <a:avLst/>
          </a:prstGeom>
          <a:noFill/>
          <a:effectLst/>
        </p:spPr>
        <p:txBody>
          <a:bodyPr vert="eaVert" lIns="98694" tIns="49347" rIns="98694" bIns="49347" rtlCol="0" anchor="t">
            <a:normAutofit fontScale="475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洗面台</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57" name="テキスト プレースホルダー 2"/>
          <p:cNvSpPr txBox="1">
            <a:spLocks/>
          </p:cNvSpPr>
          <p:nvPr/>
        </p:nvSpPr>
        <p:spPr>
          <a:xfrm>
            <a:off x="6619847" y="5009672"/>
            <a:ext cx="667389" cy="197792"/>
          </a:xfrm>
          <a:prstGeom prst="rect">
            <a:avLst/>
          </a:prstGeom>
          <a:noFill/>
          <a:effectLst/>
        </p:spPr>
        <p:txBody>
          <a:bodyPr vert="horz" lIns="98694" tIns="49347" rIns="98694" bIns="49347" rtlCol="0" anchor="t">
            <a:normAutofit fontScale="925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バルコニー</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58" name="テキスト プレースホルダー 2"/>
          <p:cNvSpPr txBox="1">
            <a:spLocks/>
          </p:cNvSpPr>
          <p:nvPr/>
        </p:nvSpPr>
        <p:spPr>
          <a:xfrm>
            <a:off x="4288827" y="5046581"/>
            <a:ext cx="667389" cy="174008"/>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バルコニー</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60" name="テキスト プレースホルダー 2"/>
          <p:cNvSpPr txBox="1">
            <a:spLocks/>
          </p:cNvSpPr>
          <p:nvPr/>
        </p:nvSpPr>
        <p:spPr>
          <a:xfrm>
            <a:off x="4451462" y="5242031"/>
            <a:ext cx="585485" cy="179825"/>
          </a:xfrm>
          <a:prstGeom prst="rect">
            <a:avLst/>
          </a:prstGeom>
          <a:noFill/>
          <a:effectLst/>
        </p:spPr>
        <p:txBody>
          <a:bodyPr vert="horz" lIns="98694" tIns="49347" rIns="98694" bIns="49347" rtlCol="0" anchor="t">
            <a:normAutofit fontScale="70000" lnSpcReduction="2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F0A22E"/>
              </a:buClr>
            </a:pPr>
            <a:r>
              <a:rPr lang="ja-JP" altLang="en-US" sz="863" dirty="0">
                <a:solidFill>
                  <a:schemeClr val="bg1"/>
                </a:solidFill>
                <a:latin typeface="AGENDA人名P正楷書体L1" panose="03000600000000000000" pitchFamily="66" charset="-128"/>
                <a:ea typeface="AGENDA人名P正楷書体L1" panose="03000600000000000000" pitchFamily="66" charset="-128"/>
              </a:rPr>
              <a:t>フローリング</a:t>
            </a:r>
            <a:endParaRPr lang="en-US" altLang="ja-JP" sz="86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62" name="テキスト プレースホルダー 2"/>
          <p:cNvSpPr txBox="1">
            <a:spLocks/>
          </p:cNvSpPr>
          <p:nvPr/>
        </p:nvSpPr>
        <p:spPr>
          <a:xfrm>
            <a:off x="6241773" y="2451939"/>
            <a:ext cx="1468519" cy="274380"/>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smtClean="0">
                <a:solidFill>
                  <a:prstClr val="black"/>
                </a:solidFill>
                <a:latin typeface="AGENDA人名P正楷書体L1" panose="03000600000000000000" pitchFamily="66" charset="-128"/>
                <a:ea typeface="AGENDA人名P正楷書体L1" panose="03000600000000000000" pitchFamily="66" charset="-128"/>
              </a:rPr>
              <a:t>▲芋掘りの様子</a:t>
            </a:r>
            <a:endParaRPr lang="en-US" altLang="ja-JP" sz="1133" dirty="0">
              <a:solidFill>
                <a:prstClr val="black"/>
              </a:solidFill>
              <a:latin typeface="AGENDA人名P正楷書体L1" panose="03000600000000000000" pitchFamily="66" charset="-128"/>
              <a:ea typeface="AGENDA人名P正楷書体L1" panose="03000600000000000000" pitchFamily="66" charset="-128"/>
            </a:endParaRP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1753" y="1946883"/>
            <a:ext cx="1079745" cy="8163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9397" y="2727691"/>
            <a:ext cx="2670509" cy="20223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9" name="図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3249" y="8380592"/>
            <a:ext cx="2024172" cy="2024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 name="タイトル 1"/>
          <p:cNvSpPr txBox="1">
            <a:spLocks/>
          </p:cNvSpPr>
          <p:nvPr/>
        </p:nvSpPr>
        <p:spPr>
          <a:xfrm>
            <a:off x="2939501" y="8195281"/>
            <a:ext cx="4635518" cy="831141"/>
          </a:xfrm>
          <a:prstGeom prst="rect">
            <a:avLst/>
          </a:prstGeom>
          <a:effectLst>
            <a:outerShdw blurRad="50800" dir="14400000">
              <a:srgbClr val="000000">
                <a:alpha val="60000"/>
              </a:srgbClr>
            </a:outerShdw>
          </a:effectLst>
        </p:spPr>
        <p:txBody>
          <a:bodyPr vert="horz" lIns="98694" tIns="49347" rIns="98694" bIns="49347" rtlCol="0" anchor="b">
            <a:noAutofit/>
          </a:bodyPr>
          <a:lstStyle>
            <a:lvl1pPr algn="l" defTabSz="342900" rtl="0" eaLnBrk="1" latinLnBrk="0" hangingPunct="1">
              <a:spcBef>
                <a:spcPct val="0"/>
              </a:spcBef>
              <a:buNone/>
              <a:defRPr kumimoji="1" sz="4050" b="1" kern="1200">
                <a:solidFill>
                  <a:srgbClr val="FEFEFE"/>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smtClean="0">
                <a:solidFill>
                  <a:srgbClr val="002060"/>
                </a:solidFill>
                <a:latin typeface="HG丸ｺﾞｼｯｸM-PRO" panose="020F0600000000000000" pitchFamily="50" charset="-128"/>
                <a:ea typeface="HG丸ｺﾞｼｯｸM-PRO" panose="020F0600000000000000" pitchFamily="50" charset="-128"/>
              </a:rPr>
              <a:t>悠</a:t>
            </a:r>
            <a:r>
              <a:rPr lang="ja-JP" altLang="en-US" sz="2800" dirty="0" err="1" smtClean="0">
                <a:solidFill>
                  <a:srgbClr val="002060"/>
                </a:solidFill>
                <a:latin typeface="HG丸ｺﾞｼｯｸM-PRO" panose="020F0600000000000000" pitchFamily="50" charset="-128"/>
                <a:ea typeface="HG丸ｺﾞｼｯｸM-PRO" panose="020F0600000000000000" pitchFamily="50" charset="-128"/>
              </a:rPr>
              <a:t>う</a:t>
            </a:r>
            <a:r>
              <a:rPr lang="ja-JP" altLang="en-US" sz="2800" dirty="0" smtClean="0">
                <a:solidFill>
                  <a:srgbClr val="002060"/>
                </a:solidFill>
                <a:latin typeface="HG丸ｺﾞｼｯｸM-PRO" panose="020F0600000000000000" pitchFamily="50" charset="-128"/>
                <a:ea typeface="HG丸ｺﾞｼｯｸM-PRO" panose="020F0600000000000000" pitchFamily="50" charset="-128"/>
              </a:rPr>
              <a:t>湯ホーム</a:t>
            </a:r>
            <a:endParaRPr lang="ja-JP" altLang="en-US" sz="28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63" name="テキスト プレースホルダー 2"/>
          <p:cNvSpPr txBox="1">
            <a:spLocks/>
          </p:cNvSpPr>
          <p:nvPr/>
        </p:nvSpPr>
        <p:spPr>
          <a:xfrm>
            <a:off x="2750234" y="8799665"/>
            <a:ext cx="4213295" cy="2021388"/>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9ECD33"/>
              </a:buClr>
            </a:pPr>
            <a:endParaRPr lang="en-US" altLang="ja-JP" sz="1295" dirty="0">
              <a:solidFill>
                <a:prstClr val="black"/>
              </a:solidFill>
              <a:latin typeface="AGENDA人名P正楷書体L1" panose="03000600000000000000" pitchFamily="66" charset="-128"/>
              <a:ea typeface="AGENDA人名P正楷書体L1" panose="03000600000000000000" pitchFamily="66" charset="-128"/>
            </a:endParaRPr>
          </a:p>
        </p:txBody>
      </p:sp>
      <p:sp>
        <p:nvSpPr>
          <p:cNvPr id="64" name="正方形/長方形 63"/>
          <p:cNvSpPr/>
          <p:nvPr/>
        </p:nvSpPr>
        <p:spPr>
          <a:xfrm>
            <a:off x="2939497" y="9207630"/>
            <a:ext cx="4398105" cy="1092607"/>
          </a:xfrm>
          <a:prstGeom prst="rect">
            <a:avLst/>
          </a:prstGeom>
        </p:spPr>
        <p:txBody>
          <a:bodyPr wrap="square">
            <a:spAutoFit/>
          </a:bodyPr>
          <a:lstStyle/>
          <a:p>
            <a:r>
              <a:rPr lang="ja-JP" altLang="ja-JP" sz="1300" dirty="0">
                <a:solidFill>
                  <a:srgbClr val="FF3399"/>
                </a:solidFill>
                <a:latin typeface="AGENDA人名P正楷書体L1" panose="03000600000000000000" pitchFamily="66" charset="-128"/>
                <a:ea typeface="AGENDA人名P正楷書体L1" panose="03000600000000000000" pitchFamily="66" charset="-128"/>
              </a:rPr>
              <a:t>介護老人福祉施設（特養）、短期入所生活介護（ショートステイ）、通所介護（デイサービス</a:t>
            </a:r>
            <a:r>
              <a:rPr lang="ja-JP" altLang="ja-JP" sz="1300" dirty="0" smtClean="0">
                <a:solidFill>
                  <a:srgbClr val="FF3399"/>
                </a:solidFill>
                <a:latin typeface="AGENDA人名P正楷書体L1" panose="03000600000000000000" pitchFamily="66" charset="-128"/>
                <a:ea typeface="AGENDA人名P正楷書体L1" panose="03000600000000000000" pitchFamily="66" charset="-128"/>
              </a:rPr>
              <a:t>）</a:t>
            </a:r>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a:t>
            </a:r>
            <a:r>
              <a:rPr lang="ja-JP" altLang="ja-JP" sz="1300" dirty="0" smtClean="0">
                <a:solidFill>
                  <a:srgbClr val="FF3399"/>
                </a:solidFill>
                <a:latin typeface="AGENDA人名P正楷書体L1" panose="03000600000000000000" pitchFamily="66" charset="-128"/>
                <a:ea typeface="AGENDA人名P正楷書体L1" panose="03000600000000000000" pitchFamily="66" charset="-128"/>
              </a:rPr>
              <a:t>ケアハウス</a:t>
            </a:r>
            <a:r>
              <a:rPr lang="ja-JP" altLang="ja-JP" sz="1300" dirty="0">
                <a:solidFill>
                  <a:srgbClr val="FF3399"/>
                </a:solidFill>
                <a:latin typeface="AGENDA人名P正楷書体L1" panose="03000600000000000000" pitchFamily="66" charset="-128"/>
                <a:ea typeface="AGENDA人名P正楷書体L1" panose="03000600000000000000" pitchFamily="66" charset="-128"/>
              </a:rPr>
              <a:t>・特定施設入居者生活介護、居宅介護支援（ケアマネージャー</a:t>
            </a:r>
            <a:r>
              <a:rPr lang="ja-JP" altLang="ja-JP" sz="1300" dirty="0" smtClean="0">
                <a:solidFill>
                  <a:srgbClr val="FF3399"/>
                </a:solidFill>
                <a:latin typeface="AGENDA人名P正楷書体L1" panose="03000600000000000000" pitchFamily="66" charset="-128"/>
                <a:ea typeface="AGENDA人名P正楷書体L1" panose="03000600000000000000" pitchFamily="66" charset="-128"/>
              </a:rPr>
              <a:t>）</a:t>
            </a:r>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を兼ね備えた複合施設です。最大</a:t>
            </a:r>
            <a:r>
              <a:rPr lang="en-US" altLang="ja-JP" sz="1300" dirty="0" smtClean="0">
                <a:solidFill>
                  <a:srgbClr val="FF3399"/>
                </a:solidFill>
                <a:latin typeface="AGENDA人名P正楷書体L1" panose="03000600000000000000" pitchFamily="66" charset="-128"/>
                <a:ea typeface="AGENDA人名P正楷書体L1" panose="03000600000000000000" pitchFamily="66" charset="-128"/>
              </a:rPr>
              <a:t>138</a:t>
            </a:r>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名の入居者を</a:t>
            </a:r>
            <a:r>
              <a:rPr lang="en-US" altLang="ja-JP" sz="1300" dirty="0" smtClean="0">
                <a:solidFill>
                  <a:srgbClr val="FF3399"/>
                </a:solidFill>
                <a:latin typeface="AGENDA人名P正楷書体L1" panose="03000600000000000000" pitchFamily="66" charset="-128"/>
                <a:ea typeface="AGENDA人名P正楷書体L1" panose="03000600000000000000" pitchFamily="66" charset="-128"/>
              </a:rPr>
              <a:t>24</a:t>
            </a:r>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時間体制でサポートしております。</a:t>
            </a:r>
            <a:endParaRPr lang="ja-JP" altLang="en-US" sz="1300" dirty="0">
              <a:solidFill>
                <a:srgbClr val="FF3399"/>
              </a:solidFill>
              <a:latin typeface="AGENDA人名P正楷書体L1" panose="03000600000000000000" pitchFamily="66" charset="-128"/>
              <a:ea typeface="AGENDA人名P正楷書体L1" panose="03000600000000000000" pitchFamily="66" charset="-128"/>
            </a:endParaRPr>
          </a:p>
        </p:txBody>
      </p:sp>
      <p:sp>
        <p:nvSpPr>
          <p:cNvPr id="65" name="テキスト プレースホルダー 2"/>
          <p:cNvSpPr txBox="1">
            <a:spLocks/>
          </p:cNvSpPr>
          <p:nvPr/>
        </p:nvSpPr>
        <p:spPr>
          <a:xfrm>
            <a:off x="2911837" y="7321067"/>
            <a:ext cx="1487383" cy="336577"/>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smtClean="0">
                <a:solidFill>
                  <a:schemeClr val="bg1"/>
                </a:solidFill>
                <a:latin typeface="AGENDA人名P正楷書体L1" panose="03000600000000000000" pitchFamily="66" charset="-128"/>
                <a:ea typeface="AGENDA人名P正楷書体L1" panose="03000600000000000000" pitchFamily="66" charset="-128"/>
              </a:rPr>
              <a:t>ケアハウス小旅行▲</a:t>
            </a:r>
            <a:endParaRPr lang="en-US" altLang="ja-JP" sz="113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66" name="テキスト プレースホルダー 2"/>
          <p:cNvSpPr txBox="1">
            <a:spLocks/>
          </p:cNvSpPr>
          <p:nvPr/>
        </p:nvSpPr>
        <p:spPr>
          <a:xfrm>
            <a:off x="3299769" y="2693661"/>
            <a:ext cx="1487383" cy="336577"/>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smtClean="0">
                <a:solidFill>
                  <a:schemeClr val="bg1"/>
                </a:solidFill>
                <a:latin typeface="AGENDA人名P正楷書体L1" panose="03000600000000000000" pitchFamily="66" charset="-128"/>
                <a:ea typeface="AGENDA人名P正楷書体L1" panose="03000600000000000000" pitchFamily="66" charset="-128"/>
              </a:rPr>
              <a:t>▲クリスマス会</a:t>
            </a:r>
            <a:endParaRPr lang="en-US" altLang="ja-JP" sz="1133" dirty="0">
              <a:solidFill>
                <a:schemeClr val="bg1"/>
              </a:solidFill>
              <a:latin typeface="AGENDA人名P正楷書体L1" panose="03000600000000000000" pitchFamily="66" charset="-128"/>
              <a:ea typeface="AGENDA人名P正楷書体L1" panose="03000600000000000000" pitchFamily="66" charset="-128"/>
            </a:endParaRPr>
          </a:p>
        </p:txBody>
      </p:sp>
    </p:spTree>
    <p:extLst>
      <p:ext uri="{BB962C8B-B14F-4D97-AF65-F5344CB8AC3E}">
        <p14:creationId xmlns:p14="http://schemas.microsoft.com/office/powerpoint/2010/main" val="2597225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1000">
              <a:srgbClr val="EAF4E3"/>
            </a:gs>
            <a:gs pos="48000">
              <a:schemeClr val="bg1"/>
            </a:gs>
            <a:gs pos="100000">
              <a:schemeClr val="bg1"/>
            </a:gs>
            <a:gs pos="60000">
              <a:srgbClr val="D4E8C7"/>
            </a:gs>
            <a:gs pos="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 name="円/楕円 6"/>
          <p:cNvSpPr/>
          <p:nvPr/>
        </p:nvSpPr>
        <p:spPr>
          <a:xfrm>
            <a:off x="399966" y="187206"/>
            <a:ext cx="7056596" cy="677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15">
              <a:solidFill>
                <a:prstClr val="white"/>
              </a:solidFill>
            </a:endParaRPr>
          </a:p>
        </p:txBody>
      </p:sp>
      <p:sp>
        <p:nvSpPr>
          <p:cNvPr id="11" name="テキスト プレースホルダー 2"/>
          <p:cNvSpPr txBox="1">
            <a:spLocks/>
          </p:cNvSpPr>
          <p:nvPr/>
        </p:nvSpPr>
        <p:spPr>
          <a:xfrm>
            <a:off x="3767474" y="187206"/>
            <a:ext cx="4039887" cy="1636945"/>
          </a:xfrm>
          <a:prstGeom prst="rect">
            <a:avLst/>
          </a:prstGeom>
        </p:spPr>
        <p:txBody>
          <a:bodyPr vert="horz" lIns="98694" tIns="49347" rIns="98694" bIns="49347" rtlCol="0" anchor="ctr" anchorCtr="0">
            <a:normAutofit/>
          </a:bodyPr>
          <a:lstStyle>
            <a:lvl1pPr marL="0" indent="0" algn="l"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9pPr>
          </a:lstStyle>
          <a:p>
            <a:endParaRPr lang="en-US" altLang="ja-JP" sz="1943" dirty="0">
              <a:solidFill>
                <a:prstClr val="black"/>
              </a:solidFill>
              <a:latin typeface="AGENDA人名P正楷書体L1" panose="03000600000000000000" pitchFamily="66" charset="-128"/>
              <a:ea typeface="AGENDA人名P正楷書体L1" panose="03000600000000000000" pitchFamily="66" charset="-128"/>
            </a:endParaRPr>
          </a:p>
        </p:txBody>
      </p:sp>
      <p:sp>
        <p:nvSpPr>
          <p:cNvPr id="28" name="テキスト プレースホルダー 2"/>
          <p:cNvSpPr txBox="1">
            <a:spLocks/>
          </p:cNvSpPr>
          <p:nvPr/>
        </p:nvSpPr>
        <p:spPr>
          <a:xfrm>
            <a:off x="2888524" y="3082083"/>
            <a:ext cx="2193459" cy="1023214"/>
          </a:xfrm>
          <a:prstGeom prst="rect">
            <a:avLst/>
          </a:prstGeom>
          <a:effectLst>
            <a:outerShdw blurRad="50800" dir="14400000">
              <a:srgbClr val="000000">
                <a:alpha val="40000"/>
              </a:srgbClr>
            </a:outerShdw>
          </a:effectLst>
        </p:spPr>
        <p:txBody>
          <a:bodyPr vert="horz" lIns="98694" tIns="49347" rIns="98694" bIns="49347" rtlCol="0" anchor="t">
            <a:no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5B9BD5"/>
              </a:buClr>
            </a:pPr>
            <a:r>
              <a:rPr lang="ja-JP" altLang="en-US" sz="2159" dirty="0">
                <a:solidFill>
                  <a:srgbClr val="ED7D31">
                    <a:lumMod val="50000"/>
                  </a:srgbClr>
                </a:solidFill>
                <a:latin typeface="AGENDA人名P正楷書体L1" panose="03000600000000000000" pitchFamily="66" charset="-128"/>
                <a:ea typeface="AGENDA人名P正楷書体L1" panose="03000600000000000000" pitchFamily="66" charset="-128"/>
              </a:rPr>
              <a:t>地域の一員として</a:t>
            </a:r>
            <a:endParaRPr lang="en-US" altLang="ja-JP" sz="2159" dirty="0">
              <a:solidFill>
                <a:srgbClr val="ED7D31">
                  <a:lumMod val="50000"/>
                </a:srgbClr>
              </a:solidFill>
              <a:latin typeface="AGENDA人名P正楷書体L1" panose="03000600000000000000" pitchFamily="66" charset="-128"/>
              <a:ea typeface="AGENDA人名P正楷書体L1" panose="03000600000000000000" pitchFamily="66" charset="-128"/>
            </a:endParaRPr>
          </a:p>
          <a:p>
            <a:pPr algn="ctr">
              <a:buClr>
                <a:srgbClr val="5B9BD5"/>
              </a:buClr>
            </a:pPr>
            <a:r>
              <a:rPr lang="ja-JP" altLang="en-US" sz="2159" dirty="0">
                <a:solidFill>
                  <a:srgbClr val="ED7D31">
                    <a:lumMod val="50000"/>
                  </a:srgbClr>
                </a:solidFill>
                <a:latin typeface="AGENDA人名P正楷書体L1" panose="03000600000000000000" pitchFamily="66" charset="-128"/>
                <a:ea typeface="AGENDA人名P正楷書体L1" panose="03000600000000000000" pitchFamily="66" charset="-128"/>
              </a:rPr>
              <a:t>お役に立ちます。</a:t>
            </a:r>
            <a:endParaRPr lang="en-US" altLang="ja-JP" sz="2159" dirty="0">
              <a:solidFill>
                <a:srgbClr val="ED7D31">
                  <a:lumMod val="50000"/>
                </a:srgbClr>
              </a:solidFill>
              <a:latin typeface="AGENDA人名P正楷書体L1" panose="03000600000000000000" pitchFamily="66" charset="-128"/>
              <a:ea typeface="AGENDA人名P正楷書体L1" panose="03000600000000000000" pitchFamily="66" charset="-128"/>
            </a:endParaRPr>
          </a:p>
        </p:txBody>
      </p:sp>
      <p:sp>
        <p:nvSpPr>
          <p:cNvPr id="32" name="テキスト プレースホルダー 2"/>
          <p:cNvSpPr txBox="1">
            <a:spLocks/>
          </p:cNvSpPr>
          <p:nvPr/>
        </p:nvSpPr>
        <p:spPr>
          <a:xfrm>
            <a:off x="637074" y="7160614"/>
            <a:ext cx="6582385" cy="2141895"/>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5B9BD5"/>
              </a:buClr>
            </a:pPr>
            <a:r>
              <a:rPr lang="ja-JP" altLang="en-US" sz="1727" dirty="0">
                <a:latin typeface="AGENDA人名P正楷書体L1" panose="03000600000000000000" pitchFamily="66" charset="-128"/>
                <a:ea typeface="AGENDA人名P正楷書体L1" panose="03000600000000000000" pitchFamily="66" charset="-128"/>
              </a:rPr>
              <a:t>家庭での介護をどうしたらいいか。</a:t>
            </a:r>
            <a:endParaRPr lang="en-US" altLang="ja-JP" sz="1727" dirty="0">
              <a:latin typeface="AGENDA人名P正楷書体L1" panose="03000600000000000000" pitchFamily="66" charset="-128"/>
              <a:ea typeface="AGENDA人名P正楷書体L1" panose="03000600000000000000" pitchFamily="66" charset="-128"/>
            </a:endParaRPr>
          </a:p>
          <a:p>
            <a:pPr>
              <a:buClr>
                <a:srgbClr val="5B9BD5"/>
              </a:buClr>
            </a:pPr>
            <a:r>
              <a:rPr lang="ja-JP" altLang="en-US" sz="1727" dirty="0">
                <a:latin typeface="AGENDA人名P正楷書体L1" panose="03000600000000000000" pitchFamily="66" charset="-128"/>
                <a:ea typeface="AGENDA人名P正楷書体L1" panose="03000600000000000000" pitchFamily="66" charset="-128"/>
              </a:rPr>
              <a:t>家庭だけでは大変なことが一杯あると思います。</a:t>
            </a:r>
            <a:endParaRPr lang="en-US" altLang="ja-JP" sz="1727" dirty="0">
              <a:latin typeface="AGENDA人名P正楷書体L1" panose="03000600000000000000" pitchFamily="66" charset="-128"/>
              <a:ea typeface="AGENDA人名P正楷書体L1" panose="03000600000000000000" pitchFamily="66" charset="-128"/>
            </a:endParaRPr>
          </a:p>
          <a:p>
            <a:pPr>
              <a:buClr>
                <a:srgbClr val="5B9BD5"/>
              </a:buClr>
            </a:pPr>
            <a:r>
              <a:rPr lang="ja-JP" altLang="en-US" sz="1727" dirty="0">
                <a:latin typeface="AGENDA人名P正楷書体L1" panose="03000600000000000000" pitchFamily="66" charset="-128"/>
                <a:ea typeface="AGENDA人名P正楷書体L1" panose="03000600000000000000" pitchFamily="66" charset="-128"/>
              </a:rPr>
              <a:t>ご相談いただければ一緒に考え一緒に進んで行きたいと思います。</a:t>
            </a:r>
            <a:endParaRPr lang="en-US" altLang="ja-JP" sz="1727" dirty="0">
              <a:latin typeface="AGENDA人名P正楷書体L1" panose="03000600000000000000" pitchFamily="66" charset="-128"/>
              <a:ea typeface="AGENDA人名P正楷書体L1" panose="03000600000000000000" pitchFamily="66" charset="-128"/>
            </a:endParaRPr>
          </a:p>
        </p:txBody>
      </p:sp>
      <p:sp>
        <p:nvSpPr>
          <p:cNvPr id="33" name="テキスト プレースホルダー 2"/>
          <p:cNvSpPr txBox="1">
            <a:spLocks/>
          </p:cNvSpPr>
          <p:nvPr/>
        </p:nvSpPr>
        <p:spPr>
          <a:xfrm>
            <a:off x="4005938" y="8520643"/>
            <a:ext cx="6582385" cy="1636945"/>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5B9BD5"/>
              </a:buClr>
            </a:pPr>
            <a:r>
              <a:rPr lang="ja-JP" altLang="en-US" sz="1727" dirty="0">
                <a:latin typeface="AGENDA人名P正楷書体L1" panose="03000600000000000000" pitchFamily="66" charset="-128"/>
                <a:ea typeface="AGENDA人名P正楷書体L1" panose="03000600000000000000" pitchFamily="66" charset="-128"/>
              </a:rPr>
              <a:t>その時、その状態、そしてその人に</a:t>
            </a:r>
            <a:endParaRPr lang="en-US" altLang="ja-JP" sz="1727" dirty="0">
              <a:latin typeface="AGENDA人名P正楷書体L1" panose="03000600000000000000" pitchFamily="66" charset="-128"/>
              <a:ea typeface="AGENDA人名P正楷書体L1" panose="03000600000000000000" pitchFamily="66" charset="-128"/>
            </a:endParaRPr>
          </a:p>
          <a:p>
            <a:pPr>
              <a:buClr>
                <a:srgbClr val="5B9BD5"/>
              </a:buClr>
            </a:pPr>
            <a:r>
              <a:rPr lang="ja-JP" altLang="en-US" sz="1727" dirty="0">
                <a:latin typeface="AGENDA人名P正楷書体L1" panose="03000600000000000000" pitchFamily="66" charset="-128"/>
                <a:ea typeface="AGENDA人名P正楷書体L1" panose="03000600000000000000" pitchFamily="66" charset="-128"/>
              </a:rPr>
              <a:t>合った介護を、在宅から入所まで</a:t>
            </a:r>
            <a:endParaRPr lang="en-US" altLang="ja-JP" sz="1727" dirty="0">
              <a:latin typeface="AGENDA人名P正楷書体L1" panose="03000600000000000000" pitchFamily="66" charset="-128"/>
              <a:ea typeface="AGENDA人名P正楷書体L1" panose="03000600000000000000" pitchFamily="66" charset="-128"/>
            </a:endParaRPr>
          </a:p>
          <a:p>
            <a:pPr>
              <a:buClr>
                <a:srgbClr val="5B9BD5"/>
              </a:buClr>
            </a:pPr>
            <a:r>
              <a:rPr lang="ja-JP" altLang="en-US" sz="1727" dirty="0">
                <a:latin typeface="AGENDA人名P正楷書体L1" panose="03000600000000000000" pitchFamily="66" charset="-128"/>
                <a:ea typeface="AGENDA人名P正楷書体L1" panose="03000600000000000000" pitchFamily="66" charset="-128"/>
              </a:rPr>
              <a:t>総合的に提供致します。</a:t>
            </a:r>
            <a:endParaRPr lang="en-US" altLang="ja-JP" sz="1727" dirty="0">
              <a:latin typeface="AGENDA人名P正楷書体L1" panose="03000600000000000000" pitchFamily="66" charset="-128"/>
              <a:ea typeface="AGENDA人名P正楷書体L1" panose="03000600000000000000" pitchFamily="66" charset="-128"/>
            </a:endParaRPr>
          </a:p>
        </p:txBody>
      </p:sp>
      <p:sp>
        <p:nvSpPr>
          <p:cNvPr id="34" name="テキスト プレースホルダー 2"/>
          <p:cNvSpPr txBox="1">
            <a:spLocks/>
          </p:cNvSpPr>
          <p:nvPr/>
        </p:nvSpPr>
        <p:spPr>
          <a:xfrm>
            <a:off x="4227766" y="9879778"/>
            <a:ext cx="3121186" cy="603644"/>
          </a:xfrm>
          <a:prstGeom prst="rect">
            <a:avLst/>
          </a:prstGeom>
          <a:effectLst>
            <a:outerShdw blurRad="50800" dir="14400000">
              <a:srgbClr val="000000">
                <a:alpha val="40000"/>
              </a:srgbClr>
            </a:outerShdw>
          </a:effectLst>
        </p:spPr>
        <p:txBody>
          <a:bodyPr vert="horz" lIns="98694" tIns="49347" rIns="98694" bIns="49347" rtlCol="0" anchor="t">
            <a:no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5B9BD5"/>
              </a:buClr>
            </a:pPr>
            <a:r>
              <a:rPr lang="ja-JP" altLang="en-US" sz="1727" dirty="0">
                <a:latin typeface="AGENDA人名P正楷書体L1" panose="03000600000000000000" pitchFamily="66" charset="-128"/>
                <a:ea typeface="AGENDA人名P正楷書体L1" panose="03000600000000000000" pitchFamily="66" charset="-128"/>
              </a:rPr>
              <a:t>是非、一度見学にお越し下さい。</a:t>
            </a:r>
            <a:endParaRPr lang="en-US" altLang="ja-JP" sz="1727" dirty="0">
              <a:latin typeface="AGENDA人名P正楷書体L1" panose="03000600000000000000" pitchFamily="66" charset="-128"/>
              <a:ea typeface="AGENDA人名P正楷書体L1" panose="03000600000000000000" pitchFamily="66" charset="-128"/>
            </a:endParaRPr>
          </a:p>
          <a:p>
            <a:pPr>
              <a:buClr>
                <a:srgbClr val="5B9BD5"/>
              </a:buClr>
            </a:pPr>
            <a:r>
              <a:rPr lang="ja-JP" altLang="en-US" sz="1727" dirty="0">
                <a:latin typeface="AGENDA人名P正楷書体L1" panose="03000600000000000000" pitchFamily="66" charset="-128"/>
                <a:ea typeface="AGENDA人名P正楷書体L1" panose="03000600000000000000" pitchFamily="66" charset="-128"/>
              </a:rPr>
              <a:t>　　</a:t>
            </a:r>
            <a:endParaRPr lang="en-US" altLang="ja-JP" sz="1727" dirty="0">
              <a:latin typeface="AGENDA人名P正楷書体L1" panose="03000600000000000000" pitchFamily="66" charset="-128"/>
              <a:ea typeface="AGENDA人名P正楷書体L1" panose="03000600000000000000" pitchFamily="66" charset="-128"/>
            </a:endParaRPr>
          </a:p>
        </p:txBody>
      </p:sp>
      <p:sp>
        <p:nvSpPr>
          <p:cNvPr id="35" name="円/楕円 34"/>
          <p:cNvSpPr/>
          <p:nvPr/>
        </p:nvSpPr>
        <p:spPr>
          <a:xfrm>
            <a:off x="2498005" y="4612356"/>
            <a:ext cx="2150168" cy="2350227"/>
          </a:xfrm>
          <a:prstGeom prst="ellipse">
            <a:avLst/>
          </a:prstGeom>
          <a:gradFill flip="none" rotWithShape="1">
            <a:gsLst>
              <a:gs pos="66000">
                <a:schemeClr val="bg1"/>
              </a:gs>
              <a:gs pos="100000">
                <a:schemeClr val="bg1"/>
              </a:gs>
              <a:gs pos="69000">
                <a:srgbClr val="00B0F0"/>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lang="ja-JP" altLang="en-US" sz="2115">
              <a:solidFill>
                <a:prstClr val="white"/>
              </a:solidFill>
            </a:endParaRPr>
          </a:p>
        </p:txBody>
      </p:sp>
      <p:sp>
        <p:nvSpPr>
          <p:cNvPr id="43" name="円/楕円 42"/>
          <p:cNvSpPr/>
          <p:nvPr/>
        </p:nvSpPr>
        <p:spPr>
          <a:xfrm>
            <a:off x="4577032" y="3946235"/>
            <a:ext cx="2205613" cy="2350227"/>
          </a:xfrm>
          <a:prstGeom prst="ellipse">
            <a:avLst/>
          </a:prstGeom>
          <a:gradFill flip="none" rotWithShape="1">
            <a:gsLst>
              <a:gs pos="66000">
                <a:schemeClr val="bg1"/>
              </a:gs>
              <a:gs pos="100000">
                <a:schemeClr val="accent6">
                  <a:lumMod val="0"/>
                  <a:lumOff val="100000"/>
                </a:schemeClr>
              </a:gs>
              <a:gs pos="70000">
                <a:srgbClr val="00B050"/>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lang="ja-JP" altLang="en-US" sz="2115">
              <a:solidFill>
                <a:prstClr val="white"/>
              </a:solidFill>
            </a:endParaRPr>
          </a:p>
        </p:txBody>
      </p:sp>
      <p:sp>
        <p:nvSpPr>
          <p:cNvPr id="44" name="円/楕円 43"/>
          <p:cNvSpPr/>
          <p:nvPr/>
        </p:nvSpPr>
        <p:spPr>
          <a:xfrm>
            <a:off x="4997517" y="1635740"/>
            <a:ext cx="2299614" cy="2363400"/>
          </a:xfrm>
          <a:prstGeom prst="ellipse">
            <a:avLst/>
          </a:prstGeom>
          <a:gradFill flip="none" rotWithShape="1">
            <a:gsLst>
              <a:gs pos="100000">
                <a:schemeClr val="bg1"/>
              </a:gs>
              <a:gs pos="66000">
                <a:schemeClr val="bg1"/>
              </a:gs>
              <a:gs pos="69000">
                <a:schemeClr val="accent2"/>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lang="ja-JP" altLang="en-US" sz="2115">
              <a:solidFill>
                <a:prstClr val="white"/>
              </a:solidFill>
            </a:endParaRPr>
          </a:p>
        </p:txBody>
      </p:sp>
      <p:sp>
        <p:nvSpPr>
          <p:cNvPr id="46" name="円/楕円 45"/>
          <p:cNvSpPr/>
          <p:nvPr/>
        </p:nvSpPr>
        <p:spPr>
          <a:xfrm>
            <a:off x="3212034" y="234397"/>
            <a:ext cx="2237979" cy="2351807"/>
          </a:xfrm>
          <a:prstGeom prst="ellipse">
            <a:avLst/>
          </a:prstGeom>
          <a:gradFill flip="none" rotWithShape="1">
            <a:gsLst>
              <a:gs pos="100000">
                <a:schemeClr val="bg1"/>
              </a:gs>
              <a:gs pos="70000">
                <a:srgbClr val="FF3399"/>
              </a:gs>
              <a:gs pos="65000">
                <a:schemeClr val="bg1"/>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lang="ja-JP" altLang="en-US" sz="2115">
              <a:solidFill>
                <a:prstClr val="white"/>
              </a:solidFill>
            </a:endParaRPr>
          </a:p>
        </p:txBody>
      </p:sp>
      <p:sp>
        <p:nvSpPr>
          <p:cNvPr id="47" name="円/楕円 46"/>
          <p:cNvSpPr/>
          <p:nvPr/>
        </p:nvSpPr>
        <p:spPr>
          <a:xfrm>
            <a:off x="1054266" y="918104"/>
            <a:ext cx="2253803" cy="2363400"/>
          </a:xfrm>
          <a:prstGeom prst="ellipse">
            <a:avLst/>
          </a:prstGeom>
          <a:gradFill flip="none" rotWithShape="1">
            <a:gsLst>
              <a:gs pos="66000">
                <a:schemeClr val="bg1"/>
              </a:gs>
              <a:gs pos="100000">
                <a:schemeClr val="bg1"/>
              </a:gs>
              <a:gs pos="71000">
                <a:srgbClr val="7030A0"/>
              </a:gs>
            </a:gsLst>
            <a:path path="circle">
              <a:fillToRect l="50000" t="50000" r="50000" b="50000"/>
            </a:path>
            <a:tileRect/>
          </a:gradFill>
          <a:ln>
            <a:noFill/>
          </a:ln>
          <a:effectLst>
            <a:outerShdw blurRad="50800" dist="38100" dir="13500000" algn="b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lang="ja-JP" altLang="en-US" sz="2115">
              <a:solidFill>
                <a:prstClr val="white"/>
              </a:solidFill>
            </a:endParaRPr>
          </a:p>
        </p:txBody>
      </p:sp>
      <p:sp>
        <p:nvSpPr>
          <p:cNvPr id="48" name="円/楕円 47"/>
          <p:cNvSpPr/>
          <p:nvPr/>
        </p:nvSpPr>
        <p:spPr>
          <a:xfrm>
            <a:off x="612064" y="3244373"/>
            <a:ext cx="2299614" cy="2363400"/>
          </a:xfrm>
          <a:prstGeom prst="ellipse">
            <a:avLst/>
          </a:prstGeom>
          <a:gradFill flip="none" rotWithShape="1">
            <a:gsLst>
              <a:gs pos="66000">
                <a:schemeClr val="bg1"/>
              </a:gs>
              <a:gs pos="100000">
                <a:schemeClr val="bg1"/>
              </a:gs>
              <a:gs pos="68000">
                <a:schemeClr val="accent5"/>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lang="ja-JP" altLang="en-US" sz="2115">
              <a:solidFill>
                <a:prstClr val="white"/>
              </a:solidFill>
            </a:endParaRPr>
          </a:p>
        </p:txBody>
      </p:sp>
      <p:sp>
        <p:nvSpPr>
          <p:cNvPr id="49" name="テキスト プレースホルダー 2"/>
          <p:cNvSpPr txBox="1">
            <a:spLocks/>
          </p:cNvSpPr>
          <p:nvPr/>
        </p:nvSpPr>
        <p:spPr>
          <a:xfrm>
            <a:off x="3263353" y="613945"/>
            <a:ext cx="2162032" cy="1912740"/>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5B9BD5"/>
              </a:buClr>
            </a:pPr>
            <a:r>
              <a:rPr lang="ja-JP" altLang="en-US" sz="1295" dirty="0">
                <a:solidFill>
                  <a:srgbClr val="FF3399"/>
                </a:solidFill>
                <a:latin typeface="HG丸ｺﾞｼｯｸM-PRO" panose="020F0600000000000000" pitchFamily="50" charset="-128"/>
                <a:ea typeface="HG丸ｺﾞｼｯｸM-PRO" panose="020F0600000000000000" pitchFamily="50" charset="-128"/>
              </a:rPr>
              <a:t>デイサービスセンター</a:t>
            </a:r>
            <a:endParaRPr lang="en-US" altLang="ja-JP" sz="1295" dirty="0">
              <a:solidFill>
                <a:srgbClr val="FF3399"/>
              </a:solidFill>
              <a:latin typeface="HG丸ｺﾞｼｯｸM-PRO" panose="020F0600000000000000" pitchFamily="50" charset="-128"/>
              <a:ea typeface="HG丸ｺﾞｼｯｸM-PRO" panose="020F0600000000000000" pitchFamily="50" charset="-128"/>
            </a:endParaRPr>
          </a:p>
          <a:p>
            <a:pPr algn="ctr">
              <a:buClr>
                <a:srgbClr val="5B9BD5"/>
              </a:buClr>
            </a:pPr>
            <a:r>
              <a:rPr lang="ja-JP" altLang="en-US" sz="1295" dirty="0">
                <a:solidFill>
                  <a:srgbClr val="FF3399"/>
                </a:solidFill>
                <a:latin typeface="HG丸ｺﾞｼｯｸM-PRO" panose="020F0600000000000000" pitchFamily="50" charset="-128"/>
                <a:ea typeface="HG丸ｺﾞｼｯｸM-PRO" panose="020F0600000000000000" pitchFamily="50" charset="-128"/>
              </a:rPr>
              <a:t>悠</a:t>
            </a:r>
            <a:r>
              <a:rPr lang="ja-JP" altLang="en-US" sz="1295" dirty="0" err="1">
                <a:solidFill>
                  <a:srgbClr val="FF3399"/>
                </a:solidFill>
                <a:latin typeface="HG丸ｺﾞｼｯｸM-PRO" panose="020F0600000000000000" pitchFamily="50" charset="-128"/>
                <a:ea typeface="HG丸ｺﾞｼｯｸM-PRO" panose="020F0600000000000000" pitchFamily="50" charset="-128"/>
              </a:rPr>
              <a:t>う</a:t>
            </a:r>
            <a:r>
              <a:rPr lang="ja-JP" altLang="en-US" sz="1295" dirty="0">
                <a:solidFill>
                  <a:srgbClr val="FF3399"/>
                </a:solidFill>
                <a:latin typeface="HG丸ｺﾞｼｯｸM-PRO" panose="020F0600000000000000" pitchFamily="50" charset="-128"/>
                <a:ea typeface="HG丸ｺﾞｼｯｸM-PRO" panose="020F0600000000000000" pitchFamily="50" charset="-128"/>
              </a:rPr>
              <a:t>湯ホーム・</a:t>
            </a:r>
            <a:r>
              <a:rPr lang="ja-JP" altLang="en-US" sz="1295" dirty="0" smtClean="0">
                <a:solidFill>
                  <a:srgbClr val="FF3399"/>
                </a:solidFill>
                <a:latin typeface="HG丸ｺﾞｼｯｸM-PRO" panose="020F0600000000000000" pitchFamily="50" charset="-128"/>
                <a:ea typeface="HG丸ｺﾞｼｯｸM-PRO" panose="020F0600000000000000" pitchFamily="50" charset="-128"/>
              </a:rPr>
              <a:t>大浜</a:t>
            </a:r>
            <a:endParaRPr lang="en-US" altLang="ja-JP" sz="1295" dirty="0" smtClean="0">
              <a:solidFill>
                <a:srgbClr val="FF3399"/>
              </a:solidFill>
              <a:latin typeface="HG丸ｺﾞｼｯｸM-PRO" panose="020F0600000000000000" pitchFamily="50" charset="-128"/>
              <a:ea typeface="HG丸ｺﾞｼｯｸM-PRO" panose="020F0600000000000000" pitchFamily="50" charset="-128"/>
            </a:endParaRPr>
          </a:p>
          <a:p>
            <a:pPr algn="ctr">
              <a:buClr>
                <a:srgbClr val="5B9BD5"/>
              </a:buClr>
            </a:pPr>
            <a:r>
              <a:rPr lang="ja-JP" altLang="en-US" sz="1295" dirty="0" smtClean="0">
                <a:latin typeface="AGENDA人名P正楷書体L1" panose="03000600000000000000" pitchFamily="66" charset="-128"/>
                <a:ea typeface="AGENDA人名P正楷書体L1" panose="03000600000000000000" pitchFamily="66" charset="-128"/>
              </a:rPr>
              <a:t>自分</a:t>
            </a:r>
            <a:r>
              <a:rPr lang="ja-JP" altLang="en-US" sz="1295" dirty="0">
                <a:latin typeface="AGENDA人名P正楷書体L1" panose="03000600000000000000" pitchFamily="66" charset="-128"/>
                <a:ea typeface="AGENDA人名P正楷書体L1" panose="03000600000000000000" pitchFamily="66" charset="-128"/>
              </a:rPr>
              <a:t>の家でずっと暮らしたい。</a:t>
            </a:r>
            <a:endParaRPr lang="en-US" altLang="ja-JP" sz="1295" dirty="0">
              <a:latin typeface="AGENDA人名P正楷書体L1" panose="03000600000000000000" pitchFamily="66" charset="-128"/>
              <a:ea typeface="AGENDA人名P正楷書体L1" panose="03000600000000000000" pitchFamily="66" charset="-128"/>
            </a:endParaRPr>
          </a:p>
          <a:p>
            <a:pPr algn="ctr">
              <a:buClr>
                <a:srgbClr val="5B9BD5"/>
              </a:buClr>
            </a:pPr>
            <a:r>
              <a:rPr lang="ja-JP" altLang="en-US" sz="1295" dirty="0">
                <a:latin typeface="AGENDA人名P正楷書体L1" panose="03000600000000000000" pitchFamily="66" charset="-128"/>
                <a:ea typeface="AGENDA人名P正楷書体L1" panose="03000600000000000000" pitchFamily="66" charset="-128"/>
              </a:rPr>
              <a:t>身体機能・生活機能の維持、回復のお手伝いをします。</a:t>
            </a:r>
            <a:endParaRPr lang="en-US" altLang="ja-JP" sz="1295" dirty="0">
              <a:latin typeface="AGENDA人名P正楷書体L1" panose="03000600000000000000" pitchFamily="66" charset="-128"/>
              <a:ea typeface="AGENDA人名P正楷書体L1" panose="03000600000000000000" pitchFamily="66" charset="-128"/>
            </a:endParaRPr>
          </a:p>
        </p:txBody>
      </p:sp>
      <p:sp>
        <p:nvSpPr>
          <p:cNvPr id="51" name="テキスト プレースホルダー 2"/>
          <p:cNvSpPr txBox="1">
            <a:spLocks/>
          </p:cNvSpPr>
          <p:nvPr/>
        </p:nvSpPr>
        <p:spPr>
          <a:xfrm>
            <a:off x="4588352" y="4182070"/>
            <a:ext cx="2247908" cy="2072000"/>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5B9BD5"/>
              </a:buClr>
            </a:pPr>
            <a:r>
              <a:rPr lang="ja-JP" altLang="en-US" sz="1200" dirty="0" smtClean="0">
                <a:solidFill>
                  <a:srgbClr val="00B050"/>
                </a:solidFill>
                <a:latin typeface="HG丸ｺﾞｼｯｸM-PRO" panose="020F0600000000000000" pitchFamily="50" charset="-128"/>
                <a:ea typeface="HG丸ｺﾞｼｯｸM-PRO" panose="020F0600000000000000" pitchFamily="50" charset="-128"/>
              </a:rPr>
              <a:t>ショートステイ                  悠</a:t>
            </a:r>
            <a:r>
              <a:rPr lang="ja-JP" altLang="en-US" sz="1200" dirty="0" err="1">
                <a:solidFill>
                  <a:srgbClr val="00B050"/>
                </a:solidFill>
                <a:latin typeface="HG丸ｺﾞｼｯｸM-PRO" panose="020F0600000000000000" pitchFamily="50" charset="-128"/>
                <a:ea typeface="HG丸ｺﾞｼｯｸM-PRO" panose="020F0600000000000000" pitchFamily="50" charset="-128"/>
              </a:rPr>
              <a:t>う</a:t>
            </a:r>
            <a:r>
              <a:rPr lang="ja-JP" altLang="en-US" sz="1200" dirty="0">
                <a:solidFill>
                  <a:srgbClr val="00B050"/>
                </a:solidFill>
                <a:latin typeface="HG丸ｺﾞｼｯｸM-PRO" panose="020F0600000000000000" pitchFamily="50" charset="-128"/>
                <a:ea typeface="HG丸ｺﾞｼｯｸM-PRO" panose="020F0600000000000000" pitchFamily="50" charset="-128"/>
              </a:rPr>
              <a:t>湯ホーム</a:t>
            </a:r>
            <a:endParaRPr lang="en-US" altLang="ja-JP" sz="1200" dirty="0">
              <a:solidFill>
                <a:srgbClr val="00B050"/>
              </a:solidFill>
              <a:latin typeface="HG丸ｺﾞｼｯｸM-PRO" panose="020F0600000000000000" pitchFamily="50" charset="-128"/>
              <a:ea typeface="HG丸ｺﾞｼｯｸM-PRO" panose="020F0600000000000000" pitchFamily="50" charset="-128"/>
            </a:endParaRPr>
          </a:p>
          <a:p>
            <a:pPr algn="ctr">
              <a:buClr>
                <a:srgbClr val="5B9BD5"/>
              </a:buClr>
            </a:pPr>
            <a:r>
              <a:rPr lang="ja-JP" altLang="en-US" sz="1200" dirty="0">
                <a:solidFill>
                  <a:srgbClr val="00B050"/>
                </a:solidFill>
                <a:latin typeface="HG丸ｺﾞｼｯｸM-PRO" panose="020F0600000000000000" pitchFamily="50" charset="-128"/>
                <a:ea typeface="HG丸ｺﾞｼｯｸM-PRO" panose="020F0600000000000000" pitchFamily="50" charset="-128"/>
              </a:rPr>
              <a:t>（短い期間のお泊り）</a:t>
            </a:r>
            <a:endParaRPr lang="en-US" altLang="ja-JP" sz="1200" dirty="0">
              <a:solidFill>
                <a:srgbClr val="00B050"/>
              </a:solidFill>
              <a:latin typeface="HG丸ｺﾞｼｯｸM-PRO" panose="020F0600000000000000" pitchFamily="50" charset="-128"/>
              <a:ea typeface="HG丸ｺﾞｼｯｸM-PRO" panose="020F0600000000000000" pitchFamily="50" charset="-128"/>
            </a:endParaRPr>
          </a:p>
          <a:p>
            <a:pPr algn="ctr">
              <a:buClr>
                <a:srgbClr val="5B9BD5"/>
              </a:buClr>
            </a:pPr>
            <a:r>
              <a:rPr lang="ja-JP" altLang="en-US" sz="1200" dirty="0">
                <a:latin typeface="AGENDA人名P正楷書体L1" panose="03000600000000000000" pitchFamily="66" charset="-128"/>
                <a:ea typeface="AGENDA人名P正楷書体L1" panose="03000600000000000000" pitchFamily="66" charset="-128"/>
              </a:rPr>
              <a:t>結婚式に法事、学校の行事</a:t>
            </a:r>
            <a:r>
              <a:rPr lang="ja-JP" altLang="en-US" sz="1200" dirty="0" smtClean="0">
                <a:latin typeface="AGENDA人名P正楷書体L1" panose="03000600000000000000" pitchFamily="66" charset="-128"/>
                <a:ea typeface="AGENDA人名P正楷書体L1" panose="03000600000000000000" pitchFamily="66" charset="-128"/>
              </a:rPr>
              <a:t>や　近所</a:t>
            </a:r>
            <a:r>
              <a:rPr lang="ja-JP" altLang="en-US" sz="1200" dirty="0">
                <a:latin typeface="AGENDA人名P正楷書体L1" panose="03000600000000000000" pitchFamily="66" charset="-128"/>
                <a:ea typeface="AGENDA人名P正楷書体L1" panose="03000600000000000000" pitchFamily="66" charset="-128"/>
              </a:rPr>
              <a:t>の付き合い</a:t>
            </a:r>
            <a:r>
              <a:rPr lang="en-US" altLang="ja-JP" sz="1200" dirty="0">
                <a:latin typeface="AGENDA人名P正楷書体L1" panose="03000600000000000000" pitchFamily="66" charset="-128"/>
                <a:ea typeface="AGENDA人名P正楷書体L1" panose="03000600000000000000" pitchFamily="66" charset="-128"/>
              </a:rPr>
              <a:t>…</a:t>
            </a:r>
          </a:p>
          <a:p>
            <a:pPr algn="ctr">
              <a:buClr>
                <a:srgbClr val="5B9BD5"/>
              </a:buClr>
            </a:pPr>
            <a:r>
              <a:rPr lang="ja-JP" altLang="en-US" sz="1200" dirty="0">
                <a:latin typeface="AGENDA人名P正楷書体L1" panose="03000600000000000000" pitchFamily="66" charset="-128"/>
                <a:ea typeface="AGENDA人名P正楷書体L1" panose="03000600000000000000" pitchFamily="66" charset="-128"/>
              </a:rPr>
              <a:t>旅行や骨休めも</a:t>
            </a:r>
            <a:r>
              <a:rPr lang="ja-JP" altLang="en-US" sz="1200" dirty="0" smtClean="0">
                <a:latin typeface="AGENDA人名P正楷書体L1" panose="03000600000000000000" pitchFamily="66" charset="-128"/>
                <a:ea typeface="AGENDA人名P正楷書体L1" panose="03000600000000000000" pitchFamily="66" charset="-128"/>
              </a:rPr>
              <a:t>。　　　　　　　　　自分の時間を作って</a:t>
            </a:r>
            <a:r>
              <a:rPr lang="ja-JP" altLang="en-US" sz="1200" dirty="0">
                <a:latin typeface="AGENDA人名P正楷書体L1" panose="03000600000000000000" pitchFamily="66" charset="-128"/>
                <a:ea typeface="AGENDA人名P正楷書体L1" panose="03000600000000000000" pitchFamily="66" charset="-128"/>
              </a:rPr>
              <a:t>ください。</a:t>
            </a:r>
            <a:endParaRPr lang="en-US" altLang="ja-JP" sz="1200" dirty="0">
              <a:latin typeface="AGENDA人名P正楷書体L1" panose="03000600000000000000" pitchFamily="66" charset="-128"/>
              <a:ea typeface="AGENDA人名P正楷書体L1" panose="03000600000000000000" pitchFamily="66" charset="-128"/>
            </a:endParaRPr>
          </a:p>
        </p:txBody>
      </p:sp>
      <p:sp>
        <p:nvSpPr>
          <p:cNvPr id="52" name="テキスト プレースホルダー 2"/>
          <p:cNvSpPr txBox="1">
            <a:spLocks/>
          </p:cNvSpPr>
          <p:nvPr/>
        </p:nvSpPr>
        <p:spPr>
          <a:xfrm>
            <a:off x="2595964" y="4930669"/>
            <a:ext cx="2009819" cy="1873075"/>
          </a:xfrm>
          <a:prstGeom prst="rect">
            <a:avLst/>
          </a:prstGeom>
          <a:effectLst>
            <a:outerShdw blurRad="50800" dir="14400000">
              <a:srgbClr val="000000">
                <a:alpha val="40000"/>
              </a:srgbClr>
            </a:outerShdw>
          </a:effectLst>
        </p:spPr>
        <p:txBody>
          <a:bodyPr vert="horz" lIns="98694" tIns="49347" rIns="98694" bIns="49347" rtlCol="0" anchor="t">
            <a:normAutofit fontScale="92500" lnSpcReduction="100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5B9BD5"/>
              </a:buClr>
            </a:pPr>
            <a:r>
              <a:rPr lang="ja-JP" altLang="en-US" sz="1295" dirty="0">
                <a:solidFill>
                  <a:srgbClr val="00B0F0"/>
                </a:solidFill>
                <a:latin typeface="HG丸ｺﾞｼｯｸM-PRO" panose="020F0600000000000000" pitchFamily="50" charset="-128"/>
                <a:ea typeface="HG丸ｺﾞｼｯｸM-PRO" panose="020F0600000000000000" pitchFamily="50" charset="-128"/>
              </a:rPr>
              <a:t>特別養護老人ホーム</a:t>
            </a:r>
            <a:endParaRPr lang="en-US" altLang="ja-JP" sz="1295" dirty="0">
              <a:solidFill>
                <a:srgbClr val="00B0F0"/>
              </a:solidFill>
              <a:latin typeface="HG丸ｺﾞｼｯｸM-PRO" panose="020F0600000000000000" pitchFamily="50" charset="-128"/>
              <a:ea typeface="HG丸ｺﾞｼｯｸM-PRO" panose="020F0600000000000000" pitchFamily="50" charset="-128"/>
            </a:endParaRPr>
          </a:p>
          <a:p>
            <a:pPr algn="ctr">
              <a:buClr>
                <a:srgbClr val="5B9BD5"/>
              </a:buClr>
            </a:pPr>
            <a:r>
              <a:rPr lang="ja-JP" altLang="en-US" sz="1295" dirty="0">
                <a:solidFill>
                  <a:srgbClr val="00B0F0"/>
                </a:solidFill>
                <a:latin typeface="HG丸ｺﾞｼｯｸM-PRO" panose="020F0600000000000000" pitchFamily="50" charset="-128"/>
                <a:ea typeface="HG丸ｺﾞｼｯｸM-PRO" panose="020F0600000000000000" pitchFamily="50" charset="-128"/>
              </a:rPr>
              <a:t>悠</a:t>
            </a:r>
            <a:r>
              <a:rPr lang="ja-JP" altLang="en-US" sz="1295" dirty="0" err="1">
                <a:solidFill>
                  <a:srgbClr val="00B0F0"/>
                </a:solidFill>
                <a:latin typeface="HG丸ｺﾞｼｯｸM-PRO" panose="020F0600000000000000" pitchFamily="50" charset="-128"/>
                <a:ea typeface="HG丸ｺﾞｼｯｸM-PRO" panose="020F0600000000000000" pitchFamily="50" charset="-128"/>
              </a:rPr>
              <a:t>う</a:t>
            </a:r>
            <a:r>
              <a:rPr lang="ja-JP" altLang="en-US" sz="1295" dirty="0">
                <a:solidFill>
                  <a:srgbClr val="00B0F0"/>
                </a:solidFill>
                <a:latin typeface="HG丸ｺﾞｼｯｸM-PRO" panose="020F0600000000000000" pitchFamily="50" charset="-128"/>
                <a:ea typeface="HG丸ｺﾞｼｯｸM-PRO" panose="020F0600000000000000" pitchFamily="50" charset="-128"/>
              </a:rPr>
              <a:t>湯ホーム</a:t>
            </a:r>
            <a:endParaRPr lang="en-US" altLang="ja-JP" sz="1295" dirty="0">
              <a:solidFill>
                <a:srgbClr val="00B0F0"/>
              </a:solidFill>
              <a:latin typeface="HG丸ｺﾞｼｯｸM-PRO" panose="020F0600000000000000" pitchFamily="50" charset="-128"/>
              <a:ea typeface="HG丸ｺﾞｼｯｸM-PRO" panose="020F0600000000000000" pitchFamily="50" charset="-128"/>
            </a:endParaRPr>
          </a:p>
          <a:p>
            <a:pPr algn="ctr">
              <a:buClr>
                <a:srgbClr val="5B9BD5"/>
              </a:buClr>
            </a:pPr>
            <a:endParaRPr lang="en-US" altLang="ja-JP" sz="324" dirty="0">
              <a:latin typeface="AGENDA人名P正楷書体L1" panose="03000600000000000000" pitchFamily="66" charset="-128"/>
              <a:ea typeface="AGENDA人名P正楷書体L1" panose="03000600000000000000" pitchFamily="66" charset="-128"/>
            </a:endParaRPr>
          </a:p>
          <a:p>
            <a:pPr algn="ctr">
              <a:buClr>
                <a:srgbClr val="5B9BD5"/>
              </a:buClr>
            </a:pPr>
            <a:r>
              <a:rPr lang="ja-JP" altLang="en-US" sz="1295" dirty="0">
                <a:latin typeface="AGENDA人名P正楷書体L1" panose="03000600000000000000" pitchFamily="66" charset="-128"/>
                <a:ea typeface="AGENDA人名P正楷書体L1" panose="03000600000000000000" pitchFamily="66" charset="-128"/>
              </a:rPr>
              <a:t>（中・重度介護施設）</a:t>
            </a:r>
            <a:endParaRPr lang="en-US" altLang="ja-JP" sz="1295" dirty="0">
              <a:latin typeface="AGENDA人名P正楷書体L1" panose="03000600000000000000" pitchFamily="66" charset="-128"/>
              <a:ea typeface="AGENDA人名P正楷書体L1" panose="03000600000000000000" pitchFamily="66" charset="-128"/>
            </a:endParaRPr>
          </a:p>
          <a:p>
            <a:pPr algn="ctr">
              <a:buClr>
                <a:srgbClr val="5B9BD5"/>
              </a:buClr>
            </a:pPr>
            <a:r>
              <a:rPr lang="ja-JP" altLang="en-US" sz="1295" dirty="0">
                <a:latin typeface="AGENDA人名P正楷書体L1" panose="03000600000000000000" pitchFamily="66" charset="-128"/>
                <a:ea typeface="AGENDA人名P正楷書体L1" panose="03000600000000000000" pitchFamily="66" charset="-128"/>
              </a:rPr>
              <a:t>「介護を受けても自分らしく」</a:t>
            </a:r>
            <a:endParaRPr lang="en-US" altLang="ja-JP" sz="1295" dirty="0">
              <a:latin typeface="AGENDA人名P正楷書体L1" panose="03000600000000000000" pitchFamily="66" charset="-128"/>
              <a:ea typeface="AGENDA人名P正楷書体L1" panose="03000600000000000000" pitchFamily="66" charset="-128"/>
            </a:endParaRPr>
          </a:p>
          <a:p>
            <a:pPr algn="ctr">
              <a:buClr>
                <a:srgbClr val="5B9BD5"/>
              </a:buClr>
            </a:pPr>
            <a:r>
              <a:rPr lang="ja-JP" altLang="en-US" sz="1295" dirty="0">
                <a:latin typeface="AGENDA人名P正楷書体L1" panose="03000600000000000000" pitchFamily="66" charset="-128"/>
                <a:ea typeface="AGENDA人名P正楷書体L1" panose="03000600000000000000" pitchFamily="66" charset="-128"/>
              </a:rPr>
              <a:t>まごころを込めて安心の</a:t>
            </a:r>
            <a:endParaRPr lang="en-US" altLang="ja-JP" sz="1295" dirty="0">
              <a:latin typeface="AGENDA人名P正楷書体L1" panose="03000600000000000000" pitchFamily="66" charset="-128"/>
              <a:ea typeface="AGENDA人名P正楷書体L1" panose="03000600000000000000" pitchFamily="66" charset="-128"/>
            </a:endParaRPr>
          </a:p>
          <a:p>
            <a:pPr algn="ctr">
              <a:buClr>
                <a:srgbClr val="5B9BD5"/>
              </a:buClr>
            </a:pPr>
            <a:r>
              <a:rPr lang="ja-JP" altLang="en-US" sz="1295" dirty="0">
                <a:latin typeface="AGENDA人名P正楷書体L1" panose="03000600000000000000" pitchFamily="66" charset="-128"/>
                <a:ea typeface="AGENDA人名P正楷書体L1" panose="03000600000000000000" pitchFamily="66" charset="-128"/>
              </a:rPr>
              <a:t>生活をサポートします。</a:t>
            </a:r>
            <a:endParaRPr lang="en-US" altLang="ja-JP" sz="1295" dirty="0">
              <a:latin typeface="AGENDA人名P正楷書体L1" panose="03000600000000000000" pitchFamily="66" charset="-128"/>
              <a:ea typeface="AGENDA人名P正楷書体L1" panose="03000600000000000000" pitchFamily="66" charset="-128"/>
            </a:endParaRPr>
          </a:p>
          <a:p>
            <a:pPr algn="ctr">
              <a:buClr>
                <a:srgbClr val="5B9BD5"/>
              </a:buClr>
            </a:pPr>
            <a:endParaRPr lang="en-US" altLang="ja-JP" sz="1295" dirty="0">
              <a:latin typeface="AGENDA人名P正楷書体L1" panose="03000600000000000000" pitchFamily="66" charset="-128"/>
              <a:ea typeface="AGENDA人名P正楷書体L1" panose="03000600000000000000" pitchFamily="66" charset="-128"/>
            </a:endParaRPr>
          </a:p>
        </p:txBody>
      </p:sp>
      <p:sp>
        <p:nvSpPr>
          <p:cNvPr id="53" name="テキスト プレースホルダー 2"/>
          <p:cNvSpPr txBox="1">
            <a:spLocks/>
          </p:cNvSpPr>
          <p:nvPr/>
        </p:nvSpPr>
        <p:spPr>
          <a:xfrm>
            <a:off x="517109" y="3701585"/>
            <a:ext cx="2530764" cy="2191390"/>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5B9BD5"/>
              </a:buClr>
            </a:pPr>
            <a:r>
              <a:rPr lang="ja-JP" altLang="en-US" sz="1295" dirty="0">
                <a:solidFill>
                  <a:schemeClr val="accent5"/>
                </a:solidFill>
                <a:latin typeface="HG丸ｺﾞｼｯｸM-PRO" panose="020F0600000000000000" pitchFamily="50" charset="-128"/>
                <a:ea typeface="HG丸ｺﾞｼｯｸM-PRO" panose="020F0600000000000000" pitchFamily="50" charset="-128"/>
              </a:rPr>
              <a:t>ケアハウス悠</a:t>
            </a:r>
            <a:r>
              <a:rPr lang="ja-JP" altLang="en-US" sz="1295" dirty="0" err="1">
                <a:solidFill>
                  <a:schemeClr val="accent5"/>
                </a:solidFill>
                <a:latin typeface="HG丸ｺﾞｼｯｸM-PRO" panose="020F0600000000000000" pitchFamily="50" charset="-128"/>
                <a:ea typeface="HG丸ｺﾞｼｯｸM-PRO" panose="020F0600000000000000" pitchFamily="50" charset="-128"/>
              </a:rPr>
              <a:t>う</a:t>
            </a:r>
            <a:r>
              <a:rPr lang="ja-JP" altLang="en-US" sz="1295" dirty="0">
                <a:solidFill>
                  <a:schemeClr val="accent5"/>
                </a:solidFill>
                <a:latin typeface="HG丸ｺﾞｼｯｸM-PRO" panose="020F0600000000000000" pitchFamily="50" charset="-128"/>
                <a:ea typeface="HG丸ｺﾞｼｯｸM-PRO" panose="020F0600000000000000" pitchFamily="50" charset="-128"/>
              </a:rPr>
              <a:t>湯ホーム</a:t>
            </a:r>
            <a:endParaRPr lang="en-US" altLang="ja-JP" sz="1295" dirty="0">
              <a:solidFill>
                <a:schemeClr val="accent5"/>
              </a:solidFill>
              <a:latin typeface="HG丸ｺﾞｼｯｸM-PRO" panose="020F0600000000000000" pitchFamily="50" charset="-128"/>
              <a:ea typeface="HG丸ｺﾞｼｯｸM-PRO" panose="020F0600000000000000" pitchFamily="50" charset="-128"/>
            </a:endParaRPr>
          </a:p>
          <a:p>
            <a:pPr algn="ctr">
              <a:buClr>
                <a:srgbClr val="5B9BD5"/>
              </a:buClr>
            </a:pPr>
            <a:r>
              <a:rPr lang="ja-JP" altLang="en-US" sz="1295" dirty="0">
                <a:solidFill>
                  <a:schemeClr val="accent5"/>
                </a:solidFill>
                <a:latin typeface="HG丸ｺﾞｼｯｸM-PRO" panose="020F0600000000000000" pitchFamily="50" charset="-128"/>
                <a:ea typeface="HG丸ｺﾞｼｯｸM-PRO" panose="020F0600000000000000" pitchFamily="50" charset="-128"/>
              </a:rPr>
              <a:t>（自立～軽・中度介護施設）</a:t>
            </a:r>
            <a:endParaRPr lang="en-US" altLang="ja-JP" sz="1295" dirty="0">
              <a:solidFill>
                <a:schemeClr val="accent5"/>
              </a:solidFill>
              <a:latin typeface="HG丸ｺﾞｼｯｸM-PRO" panose="020F0600000000000000" pitchFamily="50" charset="-128"/>
              <a:ea typeface="HG丸ｺﾞｼｯｸM-PRO" panose="020F0600000000000000" pitchFamily="50" charset="-128"/>
            </a:endParaRPr>
          </a:p>
          <a:p>
            <a:pPr algn="ctr">
              <a:buClr>
                <a:srgbClr val="5B9BD5"/>
              </a:buClr>
            </a:pPr>
            <a:r>
              <a:rPr lang="ja-JP" altLang="en-US" sz="1295" dirty="0" smtClean="0">
                <a:latin typeface="AGENDA人名P正楷書体L1" panose="03000600000000000000" pitchFamily="66" charset="-128"/>
                <a:ea typeface="AGENDA人名P正楷書体L1" panose="03000600000000000000" pitchFamily="66" charset="-128"/>
              </a:rPr>
              <a:t>自分</a:t>
            </a:r>
            <a:r>
              <a:rPr lang="ja-JP" altLang="en-US" sz="1295" dirty="0">
                <a:latin typeface="AGENDA人名P正楷書体L1" panose="03000600000000000000" pitchFamily="66" charset="-128"/>
                <a:ea typeface="AGENDA人名P正楷書体L1" panose="03000600000000000000" pitchFamily="66" charset="-128"/>
              </a:rPr>
              <a:t>の生活スタイル</a:t>
            </a:r>
            <a:r>
              <a:rPr lang="ja-JP" altLang="en-US" sz="1295" dirty="0" smtClean="0">
                <a:latin typeface="AGENDA人名P正楷書体L1" panose="03000600000000000000" pitchFamily="66" charset="-128"/>
                <a:ea typeface="AGENDA人名P正楷書体L1" panose="03000600000000000000" pitchFamily="66" charset="-128"/>
              </a:rPr>
              <a:t>を     </a:t>
            </a:r>
            <a:r>
              <a:rPr lang="ja-JP" altLang="en-US" sz="1295" dirty="0">
                <a:latin typeface="AGENDA人名P正楷書体L1" panose="03000600000000000000" pitchFamily="66" charset="-128"/>
                <a:ea typeface="AGENDA人名P正楷書体L1" panose="03000600000000000000" pitchFamily="66" charset="-128"/>
              </a:rPr>
              <a:t>　　　　　変えずに暮らしたい。</a:t>
            </a:r>
            <a:endParaRPr lang="en-US" altLang="ja-JP" sz="1295" dirty="0">
              <a:latin typeface="AGENDA人名P正楷書体L1" panose="03000600000000000000" pitchFamily="66" charset="-128"/>
              <a:ea typeface="AGENDA人名P正楷書体L1" panose="03000600000000000000" pitchFamily="66" charset="-128"/>
            </a:endParaRPr>
          </a:p>
          <a:p>
            <a:pPr algn="ctr">
              <a:buClr>
                <a:srgbClr val="5B9BD5"/>
              </a:buClr>
            </a:pPr>
            <a:r>
              <a:rPr lang="ja-JP" altLang="en-US" sz="1295" dirty="0">
                <a:latin typeface="AGENDA人名P正楷書体L1" panose="03000600000000000000" pitchFamily="66" charset="-128"/>
                <a:ea typeface="AGENDA人名P正楷書体L1" panose="03000600000000000000" pitchFamily="66" charset="-128"/>
              </a:rPr>
              <a:t>悠</a:t>
            </a:r>
            <a:r>
              <a:rPr lang="ja-JP" altLang="en-US" sz="1295" dirty="0" err="1">
                <a:latin typeface="AGENDA人名P正楷書体L1" panose="03000600000000000000" pitchFamily="66" charset="-128"/>
                <a:ea typeface="AGENDA人名P正楷書体L1" panose="03000600000000000000" pitchFamily="66" charset="-128"/>
              </a:rPr>
              <a:t>う</a:t>
            </a:r>
            <a:r>
              <a:rPr lang="ja-JP" altLang="en-US" sz="1295" dirty="0">
                <a:latin typeface="AGENDA人名P正楷書体L1" panose="03000600000000000000" pitchFamily="66" charset="-128"/>
                <a:ea typeface="AGENDA人名P正楷書体L1" panose="03000600000000000000" pitchFamily="66" charset="-128"/>
              </a:rPr>
              <a:t>湯ホーム</a:t>
            </a:r>
            <a:r>
              <a:rPr lang="ja-JP" altLang="en-US" sz="1295" dirty="0" smtClean="0">
                <a:latin typeface="AGENDA人名P正楷書体L1" panose="03000600000000000000" pitchFamily="66" charset="-128"/>
                <a:ea typeface="AGENDA人名P正楷書体L1" panose="03000600000000000000" pitchFamily="66" charset="-128"/>
              </a:rPr>
              <a:t>で  </a:t>
            </a:r>
            <a:r>
              <a:rPr lang="ja-JP" altLang="en-US" sz="1295" dirty="0">
                <a:latin typeface="AGENDA人名P正楷書体L1" panose="03000600000000000000" pitchFamily="66" charset="-128"/>
                <a:ea typeface="AGENDA人名P正楷書体L1" panose="03000600000000000000" pitchFamily="66" charset="-128"/>
              </a:rPr>
              <a:t>　　　　　　　　　悠々自適な生活を。</a:t>
            </a:r>
            <a:endParaRPr lang="en-US" altLang="ja-JP" sz="1295" dirty="0">
              <a:latin typeface="AGENDA人名P正楷書体L1" panose="03000600000000000000" pitchFamily="66" charset="-128"/>
              <a:ea typeface="AGENDA人名P正楷書体L1" panose="03000600000000000000" pitchFamily="66" charset="-128"/>
            </a:endParaRPr>
          </a:p>
        </p:txBody>
      </p:sp>
      <p:sp>
        <p:nvSpPr>
          <p:cNvPr id="54" name="テキスト プレースホルダー 2"/>
          <p:cNvSpPr txBox="1">
            <a:spLocks/>
          </p:cNvSpPr>
          <p:nvPr/>
        </p:nvSpPr>
        <p:spPr>
          <a:xfrm>
            <a:off x="1214640" y="1168907"/>
            <a:ext cx="1916363" cy="1862872"/>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5B9BD5"/>
              </a:buClr>
            </a:pPr>
            <a:r>
              <a:rPr lang="ja-JP" altLang="en-US" sz="1295" dirty="0">
                <a:solidFill>
                  <a:srgbClr val="7030A0"/>
                </a:solidFill>
                <a:latin typeface="HG丸ｺﾞｼｯｸM-PRO" panose="020F0600000000000000" pitchFamily="50" charset="-128"/>
                <a:ea typeface="HG丸ｺﾞｼｯｸM-PRO" panose="020F0600000000000000" pitchFamily="50" charset="-128"/>
              </a:rPr>
              <a:t>悠</a:t>
            </a:r>
            <a:r>
              <a:rPr lang="ja-JP" altLang="en-US" sz="1295" dirty="0" err="1">
                <a:solidFill>
                  <a:srgbClr val="7030A0"/>
                </a:solidFill>
                <a:latin typeface="HG丸ｺﾞｼｯｸM-PRO" panose="020F0600000000000000" pitchFamily="50" charset="-128"/>
                <a:ea typeface="HG丸ｺﾞｼｯｸM-PRO" panose="020F0600000000000000" pitchFamily="50" charset="-128"/>
              </a:rPr>
              <a:t>う</a:t>
            </a:r>
            <a:r>
              <a:rPr lang="ja-JP" altLang="en-US" sz="1295" dirty="0">
                <a:solidFill>
                  <a:srgbClr val="7030A0"/>
                </a:solidFill>
                <a:latin typeface="HG丸ｺﾞｼｯｸM-PRO" panose="020F0600000000000000" pitchFamily="50" charset="-128"/>
                <a:ea typeface="HG丸ｺﾞｼｯｸM-PRO" panose="020F0600000000000000" pitchFamily="50" charset="-128"/>
              </a:rPr>
              <a:t>湯ホーム</a:t>
            </a:r>
            <a:endParaRPr lang="en-US" altLang="ja-JP" sz="1295" dirty="0">
              <a:solidFill>
                <a:srgbClr val="7030A0"/>
              </a:solidFill>
              <a:latin typeface="HG丸ｺﾞｼｯｸM-PRO" panose="020F0600000000000000" pitchFamily="50" charset="-128"/>
              <a:ea typeface="HG丸ｺﾞｼｯｸM-PRO" panose="020F0600000000000000" pitchFamily="50" charset="-128"/>
            </a:endParaRPr>
          </a:p>
          <a:p>
            <a:pPr algn="ctr">
              <a:buClr>
                <a:srgbClr val="5B9BD5"/>
              </a:buClr>
            </a:pPr>
            <a:r>
              <a:rPr lang="ja-JP" altLang="en-US" sz="1295" dirty="0">
                <a:solidFill>
                  <a:srgbClr val="7030A0"/>
                </a:solidFill>
                <a:latin typeface="HG丸ｺﾞｼｯｸM-PRO" panose="020F0600000000000000" pitchFamily="50" charset="-128"/>
                <a:ea typeface="HG丸ｺﾞｼｯｸM-PRO" panose="020F0600000000000000" pitchFamily="50" charset="-128"/>
              </a:rPr>
              <a:t>居宅介護支援事業所</a:t>
            </a:r>
            <a:endParaRPr lang="en-US" altLang="ja-JP" sz="1295" dirty="0">
              <a:solidFill>
                <a:srgbClr val="7030A0"/>
              </a:solidFill>
              <a:latin typeface="HG丸ｺﾞｼｯｸM-PRO" panose="020F0600000000000000" pitchFamily="50" charset="-128"/>
              <a:ea typeface="HG丸ｺﾞｼｯｸM-PRO" panose="020F0600000000000000" pitchFamily="50" charset="-128"/>
            </a:endParaRPr>
          </a:p>
          <a:p>
            <a:pPr algn="ctr">
              <a:buClr>
                <a:srgbClr val="5B9BD5"/>
              </a:buClr>
            </a:pPr>
            <a:r>
              <a:rPr lang="ja-JP" altLang="en-US" sz="1295" dirty="0">
                <a:latin typeface="AGENDA人名P正楷書体L1" panose="03000600000000000000" pitchFamily="66" charset="-128"/>
                <a:ea typeface="AGENDA人名P正楷書体L1" panose="03000600000000000000" pitchFamily="66" charset="-128"/>
              </a:rPr>
              <a:t>介護サービスを使いたい。</a:t>
            </a:r>
            <a:endParaRPr lang="en-US" altLang="ja-JP" sz="1295" dirty="0">
              <a:latin typeface="AGENDA人名P正楷書体L1" panose="03000600000000000000" pitchFamily="66" charset="-128"/>
              <a:ea typeface="AGENDA人名P正楷書体L1" panose="03000600000000000000" pitchFamily="66" charset="-128"/>
            </a:endParaRPr>
          </a:p>
          <a:p>
            <a:pPr algn="ctr">
              <a:buClr>
                <a:srgbClr val="5B9BD5"/>
              </a:buClr>
            </a:pPr>
            <a:r>
              <a:rPr lang="ja-JP" altLang="en-US" sz="1295" dirty="0">
                <a:latin typeface="AGENDA人名P正楷書体L1" panose="03000600000000000000" pitchFamily="66" charset="-128"/>
                <a:ea typeface="AGENDA人名P正楷書体L1" panose="03000600000000000000" pitchFamily="66" charset="-128"/>
              </a:rPr>
              <a:t>自宅での介護をどうしたら良いかわからない。</a:t>
            </a:r>
            <a:endParaRPr lang="en-US" altLang="ja-JP" sz="1295" dirty="0">
              <a:latin typeface="AGENDA人名P正楷書体L1" panose="03000600000000000000" pitchFamily="66" charset="-128"/>
              <a:ea typeface="AGENDA人名P正楷書体L1" panose="03000600000000000000" pitchFamily="66" charset="-128"/>
            </a:endParaRPr>
          </a:p>
          <a:p>
            <a:pPr algn="ctr">
              <a:buClr>
                <a:srgbClr val="5B9BD5"/>
              </a:buClr>
            </a:pPr>
            <a:r>
              <a:rPr lang="ja-JP" altLang="en-US" sz="1295" dirty="0">
                <a:latin typeface="AGENDA人名P正楷書体L1" panose="03000600000000000000" pitchFamily="66" charset="-128"/>
                <a:ea typeface="AGENDA人名P正楷書体L1" panose="03000600000000000000" pitchFamily="66" charset="-128"/>
              </a:rPr>
              <a:t>是非、ご相談ください。</a:t>
            </a:r>
            <a:endParaRPr lang="en-US" altLang="ja-JP" sz="1295" dirty="0">
              <a:latin typeface="AGENDA人名P正楷書体L1" panose="03000600000000000000" pitchFamily="66" charset="-128"/>
              <a:ea typeface="AGENDA人名P正楷書体L1" panose="03000600000000000000" pitchFamily="66" charset="-128"/>
            </a:endParaRPr>
          </a:p>
        </p:txBody>
      </p:sp>
      <p:sp>
        <p:nvSpPr>
          <p:cNvPr id="55" name="テキスト プレースホルダー 2"/>
          <p:cNvSpPr txBox="1">
            <a:spLocks/>
          </p:cNvSpPr>
          <p:nvPr/>
        </p:nvSpPr>
        <p:spPr>
          <a:xfrm>
            <a:off x="5087663" y="2090373"/>
            <a:ext cx="2173795" cy="1504716"/>
          </a:xfrm>
          <a:prstGeom prst="rect">
            <a:avLst/>
          </a:prstGeom>
          <a:effectLst>
            <a:outerShdw blurRad="50800" dir="14400000">
              <a:srgbClr val="000000">
                <a:alpha val="40000"/>
              </a:srgbClr>
            </a:outerShdw>
          </a:effectLst>
        </p:spPr>
        <p:txBody>
          <a:bodyPr vert="horz" lIns="98694" tIns="49347" rIns="98694" bIns="49347" rtlCol="0" anchor="t">
            <a:normAutofit fontScale="92500"/>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lgn="ctr">
              <a:buClr>
                <a:srgbClr val="5B9BD5"/>
              </a:buClr>
            </a:pPr>
            <a:r>
              <a:rPr lang="ja-JP" altLang="en-US" sz="1295" dirty="0">
                <a:solidFill>
                  <a:schemeClr val="accent2"/>
                </a:solidFill>
                <a:latin typeface="HG丸ｺﾞｼｯｸM-PRO" panose="020F0600000000000000" pitchFamily="50" charset="-128"/>
                <a:ea typeface="HG丸ｺﾞｼｯｸM-PRO" panose="020F0600000000000000" pitchFamily="50" charset="-128"/>
              </a:rPr>
              <a:t>グループホーム大浜</a:t>
            </a:r>
            <a:endParaRPr lang="en-US" altLang="ja-JP" sz="1295" dirty="0">
              <a:solidFill>
                <a:schemeClr val="accent2"/>
              </a:solidFill>
              <a:latin typeface="HG丸ｺﾞｼｯｸM-PRO" panose="020F0600000000000000" pitchFamily="50" charset="-128"/>
              <a:ea typeface="HG丸ｺﾞｼｯｸM-PRO" panose="020F0600000000000000" pitchFamily="50" charset="-128"/>
            </a:endParaRPr>
          </a:p>
          <a:p>
            <a:pPr algn="ctr">
              <a:buClr>
                <a:srgbClr val="5B9BD5"/>
              </a:buClr>
            </a:pPr>
            <a:r>
              <a:rPr lang="ja-JP" altLang="en-US" sz="1295" dirty="0">
                <a:solidFill>
                  <a:schemeClr val="accent2"/>
                </a:solidFill>
                <a:latin typeface="HG丸ｺﾞｼｯｸM-PRO" panose="020F0600000000000000" pitchFamily="50" charset="-128"/>
                <a:ea typeface="HG丸ｺﾞｼｯｸM-PRO" panose="020F0600000000000000" pitchFamily="50" charset="-128"/>
              </a:rPr>
              <a:t>（認知症の生活介護施設）</a:t>
            </a:r>
            <a:endParaRPr lang="en-US" altLang="ja-JP" sz="1295" dirty="0">
              <a:solidFill>
                <a:schemeClr val="accent2"/>
              </a:solidFill>
              <a:latin typeface="HG丸ｺﾞｼｯｸM-PRO" panose="020F0600000000000000" pitchFamily="50" charset="-128"/>
              <a:ea typeface="HG丸ｺﾞｼｯｸM-PRO" panose="020F0600000000000000" pitchFamily="50" charset="-128"/>
            </a:endParaRPr>
          </a:p>
          <a:p>
            <a:pPr algn="ctr">
              <a:buClr>
                <a:srgbClr val="5B9BD5"/>
              </a:buClr>
            </a:pPr>
            <a:r>
              <a:rPr lang="ja-JP" altLang="en-US" sz="1295" dirty="0">
                <a:latin typeface="AGENDA人名P正楷書体L1" panose="03000600000000000000" pitchFamily="66" charset="-128"/>
                <a:ea typeface="AGENDA人名P正楷書体L1" panose="03000600000000000000" pitchFamily="66" charset="-128"/>
              </a:rPr>
              <a:t>認知症になっても自分</a:t>
            </a:r>
            <a:r>
              <a:rPr lang="ja-JP" altLang="en-US" sz="1295" dirty="0" smtClean="0">
                <a:latin typeface="AGENDA人名P正楷書体L1" panose="03000600000000000000" pitchFamily="66" charset="-128"/>
                <a:ea typeface="AGENDA人名P正楷書体L1" panose="03000600000000000000" pitchFamily="66" charset="-128"/>
              </a:rPr>
              <a:t>らしく</a:t>
            </a:r>
            <a:r>
              <a:rPr lang="en-US" altLang="ja-JP" sz="1295" dirty="0">
                <a:latin typeface="AGENDA人名P正楷書体L1" panose="03000600000000000000" pitchFamily="66" charset="-128"/>
                <a:ea typeface="AGENDA人名P正楷書体L1" panose="03000600000000000000" pitchFamily="66" charset="-128"/>
              </a:rPr>
              <a:t> </a:t>
            </a:r>
            <a:r>
              <a:rPr lang="en-US" altLang="ja-JP" sz="1295" dirty="0" smtClean="0">
                <a:latin typeface="AGENDA人名P正楷書体L1" panose="03000600000000000000" pitchFamily="66" charset="-128"/>
                <a:ea typeface="AGENDA人名P正楷書体L1" panose="03000600000000000000" pitchFamily="66" charset="-128"/>
              </a:rPr>
              <a:t>    </a:t>
            </a:r>
            <a:r>
              <a:rPr lang="ja-JP" altLang="en-US" sz="1295" dirty="0" smtClean="0">
                <a:latin typeface="AGENDA人名P正楷書体L1" panose="03000600000000000000" pitchFamily="66" charset="-128"/>
                <a:ea typeface="AGENDA人名P正楷書体L1" panose="03000600000000000000" pitchFamily="66" charset="-128"/>
              </a:rPr>
              <a:t>人</a:t>
            </a:r>
            <a:r>
              <a:rPr lang="ja-JP" altLang="en-US" sz="1295" dirty="0">
                <a:latin typeface="AGENDA人名P正楷書体L1" panose="03000600000000000000" pitchFamily="66" charset="-128"/>
                <a:ea typeface="AGENDA人名P正楷書体L1" panose="03000600000000000000" pitchFamily="66" charset="-128"/>
              </a:rPr>
              <a:t>と関わって生活したい。</a:t>
            </a:r>
            <a:endParaRPr lang="en-US" altLang="ja-JP" sz="1295" dirty="0">
              <a:latin typeface="AGENDA人名P正楷書体L1" panose="03000600000000000000" pitchFamily="66" charset="-128"/>
              <a:ea typeface="AGENDA人名P正楷書体L1" panose="03000600000000000000" pitchFamily="66" charset="-128"/>
            </a:endParaRPr>
          </a:p>
          <a:p>
            <a:pPr algn="ctr">
              <a:buClr>
                <a:srgbClr val="5B9BD5"/>
              </a:buClr>
            </a:pPr>
            <a:r>
              <a:rPr lang="ja-JP" altLang="en-US" sz="1295" dirty="0">
                <a:latin typeface="AGENDA人名P正楷書体L1" panose="03000600000000000000" pitchFamily="66" charset="-128"/>
                <a:ea typeface="AGENDA人名P正楷書体L1" panose="03000600000000000000" pitchFamily="66" charset="-128"/>
              </a:rPr>
              <a:t>職員と入居者皆さんと</a:t>
            </a:r>
            <a:r>
              <a:rPr lang="ja-JP" altLang="en-US" sz="1295" dirty="0" smtClean="0">
                <a:latin typeface="AGENDA人名P正楷書体L1" panose="03000600000000000000" pitchFamily="66" charset="-128"/>
                <a:ea typeface="AGENDA人名P正楷書体L1" panose="03000600000000000000" pitchFamily="66" charset="-128"/>
              </a:rPr>
              <a:t>の       共同</a:t>
            </a:r>
            <a:r>
              <a:rPr lang="ja-JP" altLang="en-US" sz="1295" dirty="0">
                <a:latin typeface="AGENDA人名P正楷書体L1" panose="03000600000000000000" pitchFamily="66" charset="-128"/>
                <a:ea typeface="AGENDA人名P正楷書体L1" panose="03000600000000000000" pitchFamily="66" charset="-128"/>
              </a:rPr>
              <a:t>生活です。</a:t>
            </a:r>
            <a:endParaRPr lang="en-US" altLang="ja-JP" sz="1295" dirty="0">
              <a:latin typeface="AGENDA人名P正楷書体L1" panose="03000600000000000000" pitchFamily="66" charset="-128"/>
              <a:ea typeface="AGENDA人名P正楷書体L1" panose="03000600000000000000" pitchFamily="66"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25" y="8458664"/>
            <a:ext cx="2633707" cy="19752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5883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E85"/>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455619" y="89186"/>
            <a:ext cx="4635518" cy="831141"/>
          </a:xfrm>
          <a:prstGeom prst="rect">
            <a:avLst/>
          </a:prstGeom>
          <a:effectLst>
            <a:outerShdw blurRad="50800" dir="14400000">
              <a:srgbClr val="000000">
                <a:alpha val="60000"/>
              </a:srgbClr>
            </a:outerShdw>
          </a:effectLst>
        </p:spPr>
        <p:txBody>
          <a:bodyPr vert="horz" lIns="98694" tIns="49347" rIns="98694" bIns="49347" rtlCol="0" anchor="b">
            <a:noAutofit/>
          </a:bodyPr>
          <a:lstStyle>
            <a:lvl1pPr algn="l" defTabSz="342900" rtl="0" eaLnBrk="1" latinLnBrk="0" hangingPunct="1">
              <a:spcBef>
                <a:spcPct val="0"/>
              </a:spcBef>
              <a:buNone/>
              <a:defRPr kumimoji="1" sz="4050" b="1" kern="1200">
                <a:solidFill>
                  <a:srgbClr val="FEFEFE"/>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solidFill>
                  <a:srgbClr val="CC3300"/>
                </a:solidFill>
                <a:latin typeface="HG丸ｺﾞｼｯｸM-PRO" panose="020F0600000000000000" pitchFamily="50" charset="-128"/>
                <a:ea typeface="HG丸ｺﾞｼｯｸM-PRO" panose="020F0600000000000000" pitchFamily="50" charset="-128"/>
              </a:rPr>
              <a:t>グループホーム大浜</a:t>
            </a:r>
          </a:p>
        </p:txBody>
      </p:sp>
      <p:sp>
        <p:nvSpPr>
          <p:cNvPr id="5" name="タイトル 1"/>
          <p:cNvSpPr txBox="1">
            <a:spLocks/>
          </p:cNvSpPr>
          <p:nvPr/>
        </p:nvSpPr>
        <p:spPr>
          <a:xfrm>
            <a:off x="366197" y="4000130"/>
            <a:ext cx="3817876" cy="831141"/>
          </a:xfrm>
          <a:prstGeom prst="rect">
            <a:avLst/>
          </a:prstGeom>
          <a:effectLst>
            <a:outerShdw blurRad="50800" dir="14400000">
              <a:srgbClr val="000000">
                <a:alpha val="60000"/>
              </a:srgbClr>
            </a:outerShdw>
          </a:effectLst>
        </p:spPr>
        <p:txBody>
          <a:bodyPr vert="horz" lIns="98694" tIns="49347" rIns="98694" bIns="49347" rtlCol="0" anchor="b">
            <a:noAutofit/>
          </a:bodyPr>
          <a:lstStyle>
            <a:lvl1pPr algn="l" defTabSz="342900" rtl="0" eaLnBrk="1" latinLnBrk="0" hangingPunct="1">
              <a:spcBef>
                <a:spcPct val="0"/>
              </a:spcBef>
              <a:buNone/>
              <a:defRPr kumimoji="1" sz="4050" b="1" kern="1200">
                <a:solidFill>
                  <a:srgbClr val="FEFEFE"/>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smtClean="0">
                <a:solidFill>
                  <a:srgbClr val="FF5050"/>
                </a:solidFill>
                <a:latin typeface="HG丸ｺﾞｼｯｸM-PRO" panose="020F0600000000000000" pitchFamily="50" charset="-128"/>
                <a:ea typeface="HG丸ｺﾞｼｯｸM-PRO" panose="020F0600000000000000" pitchFamily="50" charset="-128"/>
              </a:rPr>
              <a:t>デイサービスセンター　　　　　　　　　　　　　　</a:t>
            </a:r>
            <a:endParaRPr lang="en-US" altLang="ja-JP" sz="2800" dirty="0" smtClean="0">
              <a:solidFill>
                <a:srgbClr val="FF5050"/>
              </a:solidFill>
              <a:latin typeface="HG丸ｺﾞｼｯｸM-PRO" panose="020F0600000000000000" pitchFamily="50" charset="-128"/>
              <a:ea typeface="HG丸ｺﾞｼｯｸM-PRO" panose="020F0600000000000000" pitchFamily="50" charset="-128"/>
            </a:endParaRPr>
          </a:p>
          <a:p>
            <a:pPr algn="r"/>
            <a:r>
              <a:rPr lang="ja-JP" altLang="en-US" sz="2800" dirty="0" smtClean="0">
                <a:solidFill>
                  <a:srgbClr val="FF5050"/>
                </a:solidFill>
                <a:latin typeface="HG丸ｺﾞｼｯｸM-PRO" panose="020F0600000000000000" pitchFamily="50" charset="-128"/>
                <a:ea typeface="HG丸ｺﾞｼｯｸM-PRO" panose="020F0600000000000000" pitchFamily="50" charset="-128"/>
              </a:rPr>
              <a:t>大浜</a:t>
            </a:r>
            <a:endParaRPr lang="ja-JP" altLang="en-US" sz="2800" dirty="0">
              <a:solidFill>
                <a:srgbClr val="FF5050"/>
              </a:solidFill>
              <a:latin typeface="HG丸ｺﾞｼｯｸM-PRO" panose="020F0600000000000000" pitchFamily="50" charset="-128"/>
              <a:ea typeface="HG丸ｺﾞｼｯｸM-PRO" panose="020F0600000000000000" pitchFamily="50" charset="-128"/>
            </a:endParaRPr>
          </a:p>
        </p:txBody>
      </p:sp>
      <p:sp>
        <p:nvSpPr>
          <p:cNvPr id="26" name="テキスト プレースホルダー 2"/>
          <p:cNvSpPr txBox="1">
            <a:spLocks/>
          </p:cNvSpPr>
          <p:nvPr/>
        </p:nvSpPr>
        <p:spPr>
          <a:xfrm>
            <a:off x="505357" y="6952853"/>
            <a:ext cx="2209093" cy="1126818"/>
          </a:xfrm>
          <a:prstGeom prst="rect">
            <a:avLst/>
          </a:prstGeom>
        </p:spPr>
        <p:txBody>
          <a:bodyPr vert="horz" lIns="98694" tIns="49347" rIns="98694" bIns="49347" rtlCol="0">
            <a:normAutofit/>
          </a:bodyPr>
          <a:lstStyle>
            <a:lvl1pPr marL="0" indent="0" algn="l"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9pPr>
          </a:lstStyle>
          <a:p>
            <a:r>
              <a:rPr lang="ja-JP" altLang="en-US" sz="800" dirty="0">
                <a:solidFill>
                  <a:srgbClr val="7030A0"/>
                </a:solidFill>
                <a:latin typeface="AGENDA人名P正楷書体L1" panose="03000600000000000000" pitchFamily="66" charset="-128"/>
                <a:ea typeface="AGENDA人名P正楷書体L1" panose="03000600000000000000" pitchFamily="66" charset="-128"/>
              </a:rPr>
              <a:t>～サービス内容～</a:t>
            </a:r>
            <a:endParaRPr lang="en-US" altLang="ja-JP" sz="800" dirty="0">
              <a:solidFill>
                <a:srgbClr val="7030A0"/>
              </a:solidFill>
              <a:latin typeface="AGENDA人名P正楷書体L1" panose="03000600000000000000" pitchFamily="66" charset="-128"/>
              <a:ea typeface="AGENDA人名P正楷書体L1" panose="03000600000000000000" pitchFamily="66" charset="-128"/>
            </a:endParaRPr>
          </a:p>
          <a:p>
            <a:r>
              <a:rPr lang="ja-JP" altLang="en-US" sz="800" dirty="0">
                <a:solidFill>
                  <a:srgbClr val="7030A0"/>
                </a:solidFill>
                <a:latin typeface="AGENDA人名P正楷書体L1" panose="03000600000000000000" pitchFamily="66" charset="-128"/>
                <a:ea typeface="AGENDA人名P正楷書体L1" panose="03000600000000000000" pitchFamily="66" charset="-128"/>
              </a:rPr>
              <a:t>●花見等季節に合わせた外出活動●季節の野菜の収穫●ご自宅までの送迎●ご利用者様の趣味嗜好に合わせた余暇時間の活用●季節・行事に合わせた食事の提供</a:t>
            </a:r>
            <a:endParaRPr lang="en-US" altLang="ja-JP" sz="800" dirty="0">
              <a:solidFill>
                <a:srgbClr val="7030A0"/>
              </a:solidFill>
              <a:latin typeface="AGENDA人名P正楷書体L1" panose="03000600000000000000" pitchFamily="66" charset="-128"/>
              <a:ea typeface="AGENDA人名P正楷書体L1" panose="03000600000000000000" pitchFamily="66" charset="-128"/>
            </a:endParaRPr>
          </a:p>
          <a:p>
            <a:endParaRPr lang="en-US" altLang="ja-JP" sz="800" dirty="0">
              <a:solidFill>
                <a:srgbClr val="7030A0"/>
              </a:solidFill>
              <a:latin typeface="AGENDA人名P正楷書体L1" panose="03000600000000000000" pitchFamily="66" charset="-128"/>
              <a:ea typeface="AGENDA人名P正楷書体L1" panose="03000600000000000000" pitchFamily="66" charset="-128"/>
            </a:endParaRPr>
          </a:p>
        </p:txBody>
      </p:sp>
      <p:sp>
        <p:nvSpPr>
          <p:cNvPr id="29" name="テキスト プレースホルダー 2"/>
          <p:cNvSpPr txBox="1">
            <a:spLocks/>
          </p:cNvSpPr>
          <p:nvPr/>
        </p:nvSpPr>
        <p:spPr>
          <a:xfrm>
            <a:off x="524819" y="3122575"/>
            <a:ext cx="2228066" cy="3720385"/>
          </a:xfrm>
          <a:prstGeom prst="rect">
            <a:avLst/>
          </a:prstGeom>
        </p:spPr>
        <p:txBody>
          <a:bodyPr vert="horz" lIns="98694" tIns="49347" rIns="98694" bIns="49347" rtlCol="0">
            <a:normAutofit/>
          </a:bodyPr>
          <a:lstStyle>
            <a:lvl1pPr marL="0" indent="0" algn="l"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9pPr>
          </a:lstStyle>
          <a:p>
            <a:r>
              <a:rPr lang="ja-JP" altLang="en-US" sz="800" dirty="0">
                <a:solidFill>
                  <a:srgbClr val="FF9900"/>
                </a:solidFill>
                <a:latin typeface="AGENDA人名P正楷書体L1" panose="03000600000000000000" pitchFamily="66" charset="-128"/>
                <a:ea typeface="AGENDA人名P正楷書体L1" panose="03000600000000000000" pitchFamily="66" charset="-128"/>
              </a:rPr>
              <a:t>～サービス内容～</a:t>
            </a:r>
            <a:endParaRPr lang="en-US" altLang="ja-JP" sz="800" dirty="0">
              <a:solidFill>
                <a:srgbClr val="FF9900"/>
              </a:solidFill>
              <a:latin typeface="AGENDA人名P正楷書体L1" panose="03000600000000000000" pitchFamily="66" charset="-128"/>
              <a:ea typeface="AGENDA人名P正楷書体L1" panose="03000600000000000000" pitchFamily="66" charset="-128"/>
            </a:endParaRPr>
          </a:p>
          <a:p>
            <a:r>
              <a:rPr lang="ja-JP" altLang="en-US" sz="800" dirty="0">
                <a:solidFill>
                  <a:srgbClr val="FF9900"/>
                </a:solidFill>
                <a:latin typeface="AGENDA人名P正楷書体L1" panose="03000600000000000000" pitchFamily="66" charset="-128"/>
                <a:ea typeface="AGENDA人名P正楷書体L1" panose="03000600000000000000" pitchFamily="66" charset="-128"/>
              </a:rPr>
              <a:t>●ゆとりのあるリビング●家庭的な浴場●隣接した畑で野菜などを収穫●トイレ（障害者用）●全室</a:t>
            </a:r>
            <a:r>
              <a:rPr lang="ja-JP" altLang="en-US" sz="800" dirty="0" smtClean="0">
                <a:solidFill>
                  <a:srgbClr val="FF9900"/>
                </a:solidFill>
                <a:latin typeface="AGENDA人名P正楷書体L1" panose="03000600000000000000" pitchFamily="66" charset="-128"/>
                <a:ea typeface="AGENDA人名P正楷書体L1" panose="03000600000000000000" pitchFamily="66" charset="-128"/>
              </a:rPr>
              <a:t>個室</a:t>
            </a:r>
            <a:r>
              <a:rPr lang="en-US" altLang="ja-JP" sz="800" dirty="0" smtClean="0">
                <a:solidFill>
                  <a:srgbClr val="FF9900"/>
                </a:solidFill>
                <a:latin typeface="Book Antiqua" panose="02040602050305030304" pitchFamily="18" charset="0"/>
                <a:ea typeface="AGENDA人名P正楷書体L1" panose="03000600000000000000" pitchFamily="66" charset="-128"/>
              </a:rPr>
              <a:t>18</a:t>
            </a:r>
            <a:r>
              <a:rPr lang="ja-JP" altLang="en-US" sz="800" dirty="0" smtClean="0">
                <a:solidFill>
                  <a:srgbClr val="FF9900"/>
                </a:solidFill>
                <a:latin typeface="Book Antiqua" panose="02040602050305030304" pitchFamily="18" charset="0"/>
                <a:ea typeface="AGENDA人名P正楷書体L1" panose="03000600000000000000" pitchFamily="66" charset="-128"/>
              </a:rPr>
              <a:t>室</a:t>
            </a:r>
            <a:r>
              <a:rPr lang="ja-JP" altLang="en-US" sz="800" dirty="0">
                <a:solidFill>
                  <a:srgbClr val="FF9900"/>
                </a:solidFill>
                <a:latin typeface="AGENDA人名P正楷書体L1" panose="03000600000000000000" pitchFamily="66" charset="-128"/>
                <a:ea typeface="AGENDA人名P正楷書体L1" panose="03000600000000000000" pitchFamily="66" charset="-128"/>
              </a:rPr>
              <a:t>（エアコン、温水設備付）</a:t>
            </a:r>
            <a:endParaRPr lang="en-US" altLang="ja-JP" sz="800" dirty="0">
              <a:solidFill>
                <a:srgbClr val="FF9900"/>
              </a:solidFill>
              <a:latin typeface="AGENDA人名P正楷書体L1" panose="03000600000000000000" pitchFamily="66" charset="-128"/>
              <a:ea typeface="AGENDA人名P正楷書体L1" panose="03000600000000000000" pitchFamily="66" charset="-128"/>
            </a:endParaRPr>
          </a:p>
          <a:p>
            <a:endParaRPr lang="en-US" altLang="ja-JP" sz="800" dirty="0">
              <a:solidFill>
                <a:srgbClr val="FF9900"/>
              </a:solidFill>
              <a:latin typeface="AGENDA人名P正楷書体L1" panose="03000600000000000000" pitchFamily="66" charset="-128"/>
              <a:ea typeface="AGENDA人名P正楷書体L1" panose="03000600000000000000" pitchFamily="66" charset="-128"/>
            </a:endParaRP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923" y="8382358"/>
            <a:ext cx="2167527" cy="216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テキスト プレースホルダー 2"/>
          <p:cNvSpPr txBox="1">
            <a:spLocks/>
          </p:cNvSpPr>
          <p:nvPr/>
        </p:nvSpPr>
        <p:spPr>
          <a:xfrm>
            <a:off x="6666266" y="5127586"/>
            <a:ext cx="1668065" cy="398312"/>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a:solidFill>
                  <a:prstClr val="black"/>
                </a:solidFill>
                <a:latin typeface="AGENDA人名P正楷書体L1" panose="03000600000000000000" pitchFamily="66" charset="-128"/>
                <a:ea typeface="AGENDA人名P正楷書体L1" panose="03000600000000000000" pitchFamily="66" charset="-128"/>
              </a:rPr>
              <a:t>▲大浴場</a:t>
            </a:r>
            <a:endParaRPr lang="en-US" altLang="ja-JP" sz="1133" dirty="0">
              <a:solidFill>
                <a:prstClr val="black"/>
              </a:solidFill>
              <a:latin typeface="AGENDA人名P正楷書体L1" panose="03000600000000000000" pitchFamily="66" charset="-128"/>
              <a:ea typeface="AGENDA人名P正楷書体L1" panose="03000600000000000000" pitchFamily="66" charset="-128"/>
            </a:endParaRPr>
          </a:p>
        </p:txBody>
      </p: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513" y="5377983"/>
            <a:ext cx="2968355" cy="2226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9497" y="2786989"/>
            <a:ext cx="1236226" cy="9271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 name="テキスト プレースホルダー 2"/>
          <p:cNvSpPr txBox="1">
            <a:spLocks/>
          </p:cNvSpPr>
          <p:nvPr/>
        </p:nvSpPr>
        <p:spPr>
          <a:xfrm>
            <a:off x="6571395" y="7569487"/>
            <a:ext cx="1150581" cy="274380"/>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a:solidFill>
                  <a:schemeClr val="bg1"/>
                </a:solidFill>
                <a:latin typeface="AGENDA人名P正楷書体L1" panose="03000600000000000000" pitchFamily="66" charset="-128"/>
                <a:ea typeface="AGENDA人名P正楷書体L1" panose="03000600000000000000" pitchFamily="66" charset="-128"/>
              </a:rPr>
              <a:t>▲デイルーム</a:t>
            </a:r>
            <a:endParaRPr lang="en-US" altLang="ja-JP" sz="113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35" name="テキスト プレースホルダー 2"/>
          <p:cNvSpPr txBox="1">
            <a:spLocks/>
          </p:cNvSpPr>
          <p:nvPr/>
        </p:nvSpPr>
        <p:spPr>
          <a:xfrm>
            <a:off x="3528434" y="3719770"/>
            <a:ext cx="1150581" cy="274380"/>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a:solidFill>
                  <a:schemeClr val="bg1"/>
                </a:solidFill>
                <a:latin typeface="AGENDA人名P正楷書体L1" panose="03000600000000000000" pitchFamily="66" charset="-128"/>
                <a:ea typeface="AGENDA人名P正楷書体L1" panose="03000600000000000000" pitchFamily="66" charset="-128"/>
              </a:rPr>
              <a:t>▲お食事</a:t>
            </a:r>
            <a:endParaRPr lang="en-US" altLang="ja-JP" sz="113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38" name="テキスト プレースホルダー 2"/>
          <p:cNvSpPr txBox="1">
            <a:spLocks/>
          </p:cNvSpPr>
          <p:nvPr/>
        </p:nvSpPr>
        <p:spPr>
          <a:xfrm>
            <a:off x="546924" y="1087665"/>
            <a:ext cx="3013646" cy="1636945"/>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1CADE4"/>
              </a:buClr>
            </a:pPr>
            <a:r>
              <a:rPr lang="ja-JP" altLang="en-US" sz="1295" dirty="0">
                <a:solidFill>
                  <a:prstClr val="black"/>
                </a:solidFill>
                <a:latin typeface="AGENDA人名P正楷書体L1" panose="03000600000000000000" pitchFamily="66" charset="-128"/>
                <a:ea typeface="AGENDA人名P正楷書体L1" panose="03000600000000000000" pitchFamily="66" charset="-128"/>
              </a:rPr>
              <a:t>利用者様とスタッフが食事の支度や掃除や洗濯、買い物などを一緒に行い、家庭的で落ち着いた雰囲気の中で、認知症を緩和し、進行を穏やかにします。ご利用者一人一人に寄り添ったサービスを心掛けています。</a:t>
            </a:r>
            <a:endParaRPr lang="en-US" altLang="ja-JP" sz="1295" dirty="0">
              <a:solidFill>
                <a:prstClr val="black"/>
              </a:solidFill>
              <a:latin typeface="AGENDA人名P正楷書体L1" panose="03000600000000000000" pitchFamily="66" charset="-128"/>
              <a:ea typeface="AGENDA人名P正楷書体L1" panose="03000600000000000000" pitchFamily="66" charset="-128"/>
            </a:endParaRPr>
          </a:p>
        </p:txBody>
      </p:sp>
      <p:sp>
        <p:nvSpPr>
          <p:cNvPr id="40" name="テキスト プレースホルダー 2"/>
          <p:cNvSpPr txBox="1">
            <a:spLocks/>
          </p:cNvSpPr>
          <p:nvPr/>
        </p:nvSpPr>
        <p:spPr>
          <a:xfrm>
            <a:off x="458789" y="4907627"/>
            <a:ext cx="3254093" cy="1636945"/>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1CADE4"/>
              </a:buClr>
            </a:pPr>
            <a:r>
              <a:rPr lang="ja-JP" altLang="en-US" sz="1295" dirty="0">
                <a:solidFill>
                  <a:prstClr val="black"/>
                </a:solidFill>
                <a:latin typeface="AGENDA人名P正楷書体L1" panose="03000600000000000000" pitchFamily="66" charset="-128"/>
                <a:ea typeface="AGENDA人名P正楷書体L1" panose="03000600000000000000" pitchFamily="66" charset="-128"/>
              </a:rPr>
              <a:t>ご自宅で生活されている高齢者の方を対象にご自宅まで送迎をしながら、日帰りでお食事や入浴、日常動作訓練などのサービスを提供致します。寝たきりの方、車椅子の方もご利用頂けます。悠</a:t>
            </a:r>
            <a:r>
              <a:rPr lang="ja-JP" altLang="en-US" sz="1295" dirty="0" err="1">
                <a:solidFill>
                  <a:prstClr val="black"/>
                </a:solidFill>
                <a:latin typeface="AGENDA人名P正楷書体L1" panose="03000600000000000000" pitchFamily="66" charset="-128"/>
                <a:ea typeface="AGENDA人名P正楷書体L1" panose="03000600000000000000" pitchFamily="66" charset="-128"/>
              </a:rPr>
              <a:t>う</a:t>
            </a:r>
            <a:r>
              <a:rPr lang="ja-JP" altLang="en-US" sz="1295" dirty="0">
                <a:solidFill>
                  <a:prstClr val="black"/>
                </a:solidFill>
                <a:latin typeface="AGENDA人名P正楷書体L1" panose="03000600000000000000" pitchFamily="66" charset="-128"/>
                <a:ea typeface="AGENDA人名P正楷書体L1" panose="03000600000000000000" pitchFamily="66" charset="-128"/>
              </a:rPr>
              <a:t>湯ホームと同じく、「秩父温泉満願の湯」源泉を使用した温泉入浴です。</a:t>
            </a:r>
            <a:endParaRPr lang="en-US" altLang="ja-JP" sz="1295" dirty="0">
              <a:solidFill>
                <a:prstClr val="black"/>
              </a:solidFill>
              <a:latin typeface="AGENDA人名P正楷書体L1" panose="03000600000000000000" pitchFamily="66" charset="-128"/>
              <a:ea typeface="AGENDA人名P正楷書体L1" panose="03000600000000000000" pitchFamily="66" charset="-128"/>
            </a:endParaRPr>
          </a:p>
        </p:txBody>
      </p:sp>
      <p:sp>
        <p:nvSpPr>
          <p:cNvPr id="23" name="テキスト プレースホルダー 2"/>
          <p:cNvSpPr txBox="1">
            <a:spLocks/>
          </p:cNvSpPr>
          <p:nvPr/>
        </p:nvSpPr>
        <p:spPr>
          <a:xfrm>
            <a:off x="514206" y="2351224"/>
            <a:ext cx="2429929" cy="1636945"/>
          </a:xfrm>
          <a:prstGeom prst="rect">
            <a:avLst/>
          </a:prstGeom>
        </p:spPr>
        <p:txBody>
          <a:bodyPr vert="horz" lIns="98694" tIns="49347" rIns="98694" bIns="49347" rtlCol="0">
            <a:normAutofit/>
          </a:bodyPr>
          <a:lstStyle>
            <a:lvl1pPr marL="0" indent="0" algn="l"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9pPr>
          </a:lstStyle>
          <a:p>
            <a:r>
              <a:rPr lang="ja-JP" altLang="en-US" sz="1295" dirty="0">
                <a:solidFill>
                  <a:prstClr val="black"/>
                </a:solidFill>
                <a:latin typeface="AGENDA人名P正楷書体L1" panose="03000600000000000000" pitchFamily="66" charset="-128"/>
                <a:ea typeface="AGENDA人名P正楷書体L1" panose="03000600000000000000" pitchFamily="66" charset="-128"/>
              </a:rPr>
              <a:t>南のリビングからは武甲山や荒川の流れが一望でき、東に美の山、北に宝登山と、四季の彩が感じられます。</a:t>
            </a:r>
            <a:endParaRPr lang="en-US" altLang="ja-JP" sz="1295" dirty="0">
              <a:solidFill>
                <a:prstClr val="black"/>
              </a:solidFill>
              <a:latin typeface="AGENDA人名P正楷書体L1" panose="03000600000000000000" pitchFamily="66" charset="-128"/>
              <a:ea typeface="AGENDA人名P正楷書体L1" panose="03000600000000000000" pitchFamily="66" charset="-128"/>
            </a:endParaRPr>
          </a:p>
        </p:txBody>
      </p:sp>
      <p:sp>
        <p:nvSpPr>
          <p:cNvPr id="25" name="テキスト プレースホルダー 2"/>
          <p:cNvSpPr txBox="1">
            <a:spLocks/>
          </p:cNvSpPr>
          <p:nvPr/>
        </p:nvSpPr>
        <p:spPr>
          <a:xfrm>
            <a:off x="452859" y="6260826"/>
            <a:ext cx="2494406" cy="1636945"/>
          </a:xfrm>
          <a:prstGeom prst="rect">
            <a:avLst/>
          </a:prstGeom>
        </p:spPr>
        <p:txBody>
          <a:bodyPr vert="horz" lIns="98694" tIns="49347" rIns="98694" bIns="49347" rtlCol="0">
            <a:normAutofit/>
          </a:bodyPr>
          <a:lstStyle>
            <a:lvl1pPr marL="0" indent="0" algn="l"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9pPr>
          </a:lstStyle>
          <a:p>
            <a:r>
              <a:rPr lang="ja-JP" altLang="en-US" sz="1295" dirty="0">
                <a:solidFill>
                  <a:prstClr val="black"/>
                </a:solidFill>
                <a:latin typeface="AGENDA人名P正楷書体L1" panose="03000600000000000000" pitchFamily="66" charset="-128"/>
                <a:ea typeface="AGENDA人名P正楷書体L1" panose="03000600000000000000" pitchFamily="66" charset="-128"/>
              </a:rPr>
              <a:t>皆野町内の少し高台の住宅街にあり、静かで陽当りも良く、明るい雰囲気が感じられる場所です。</a:t>
            </a:r>
            <a:endParaRPr lang="en-US" altLang="ja-JP" sz="1295" dirty="0">
              <a:solidFill>
                <a:prstClr val="black"/>
              </a:solidFill>
              <a:latin typeface="AGENDA人名P正楷書体L1" panose="03000600000000000000" pitchFamily="66" charset="-128"/>
              <a:ea typeface="AGENDA人名P正楷書体L1" panose="03000600000000000000" pitchFamily="66"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3513" y="2929029"/>
            <a:ext cx="2968355" cy="2226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図 6"/>
          <p:cNvPicPr>
            <a:picLocks noChangeAspect="1"/>
          </p:cNvPicPr>
          <p:nvPr/>
        </p:nvPicPr>
        <p:blipFill rotWithShape="1">
          <a:blip r:embed="rId6" cstate="print">
            <a:extLst>
              <a:ext uri="{28A0092B-C50C-407E-A947-70E740481C1C}">
                <a14:useLocalDpi xmlns:a14="http://schemas.microsoft.com/office/drawing/2010/main" val="0"/>
              </a:ext>
            </a:extLst>
          </a:blip>
          <a:srcRect l="1768" t="4069"/>
          <a:stretch/>
        </p:blipFill>
        <p:spPr>
          <a:xfrm>
            <a:off x="2925362" y="6647837"/>
            <a:ext cx="1251545" cy="9166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テキスト プレースホルダー 2"/>
          <p:cNvSpPr txBox="1">
            <a:spLocks/>
          </p:cNvSpPr>
          <p:nvPr/>
        </p:nvSpPr>
        <p:spPr>
          <a:xfrm>
            <a:off x="3512081" y="7527922"/>
            <a:ext cx="960291" cy="390802"/>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a:solidFill>
                  <a:schemeClr val="bg1"/>
                </a:solidFill>
                <a:latin typeface="AGENDA人名P正楷書体L1" panose="03000600000000000000" pitchFamily="66" charset="-128"/>
                <a:ea typeface="AGENDA人名P正楷書体L1" panose="03000600000000000000" pitchFamily="66" charset="-128"/>
              </a:rPr>
              <a:t>▲敬老会</a:t>
            </a:r>
            <a:endParaRPr lang="en-US" altLang="ja-JP" sz="113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39" name="テキスト プレースホルダー 2"/>
          <p:cNvSpPr txBox="1">
            <a:spLocks/>
          </p:cNvSpPr>
          <p:nvPr/>
        </p:nvSpPr>
        <p:spPr>
          <a:xfrm>
            <a:off x="6359266" y="2656028"/>
            <a:ext cx="1224163" cy="317910"/>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a:solidFill>
                  <a:schemeClr val="bg1"/>
                </a:solidFill>
                <a:latin typeface="AGENDA人名P正楷書体L1" panose="03000600000000000000" pitchFamily="66" charset="-128"/>
                <a:ea typeface="AGENDA人名P正楷書体L1" panose="03000600000000000000" pitchFamily="66" charset="-128"/>
              </a:rPr>
              <a:t>▲施設内菜園</a:t>
            </a:r>
            <a:endParaRPr lang="en-US" altLang="ja-JP" sz="1133" dirty="0">
              <a:solidFill>
                <a:schemeClr val="bg1"/>
              </a:solidFill>
              <a:latin typeface="AGENDA人名P正楷書体L1" panose="03000600000000000000" pitchFamily="66" charset="-128"/>
              <a:ea typeface="AGENDA人名P正楷書体L1" panose="03000600000000000000" pitchFamily="66" charset="-128"/>
            </a:endParaRPr>
          </a:p>
        </p:txBody>
      </p:sp>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3514" y="473175"/>
            <a:ext cx="2940956" cy="22057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タイトル 1"/>
          <p:cNvSpPr txBox="1">
            <a:spLocks/>
          </p:cNvSpPr>
          <p:nvPr/>
        </p:nvSpPr>
        <p:spPr>
          <a:xfrm>
            <a:off x="2842518" y="8126007"/>
            <a:ext cx="4635518" cy="831141"/>
          </a:xfrm>
          <a:prstGeom prst="rect">
            <a:avLst/>
          </a:prstGeom>
          <a:effectLst>
            <a:outerShdw blurRad="50800" dir="14400000">
              <a:srgbClr val="000000">
                <a:alpha val="60000"/>
              </a:srgbClr>
            </a:outerShdw>
          </a:effectLst>
        </p:spPr>
        <p:txBody>
          <a:bodyPr vert="horz" lIns="98694" tIns="49347" rIns="98694" bIns="49347" rtlCol="0" anchor="b">
            <a:noAutofit/>
          </a:bodyPr>
          <a:lstStyle>
            <a:lvl1pPr algn="l" defTabSz="342900" rtl="0" eaLnBrk="1" latinLnBrk="0" hangingPunct="1">
              <a:spcBef>
                <a:spcPct val="0"/>
              </a:spcBef>
              <a:buNone/>
              <a:defRPr kumimoji="1" sz="4050" b="1" kern="1200">
                <a:solidFill>
                  <a:srgbClr val="FEFEFE"/>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smtClean="0">
                <a:solidFill>
                  <a:srgbClr val="002060"/>
                </a:solidFill>
                <a:latin typeface="HG丸ｺﾞｼｯｸM-PRO" panose="020F0600000000000000" pitchFamily="50" charset="-128"/>
                <a:ea typeface="HG丸ｺﾞｼｯｸM-PRO" panose="020F0600000000000000" pitchFamily="50" charset="-128"/>
              </a:rPr>
              <a:t>大浜ケア</a:t>
            </a:r>
            <a:r>
              <a:rPr lang="ja-JP" altLang="en-US" sz="2800" dirty="0">
                <a:solidFill>
                  <a:srgbClr val="002060"/>
                </a:solidFill>
                <a:latin typeface="HG丸ｺﾞｼｯｸM-PRO" panose="020F0600000000000000" pitchFamily="50" charset="-128"/>
                <a:ea typeface="HG丸ｺﾞｼｯｸM-PRO" panose="020F0600000000000000" pitchFamily="50" charset="-128"/>
              </a:rPr>
              <a:t>センタ</a:t>
            </a:r>
            <a:r>
              <a:rPr lang="ja-JP" altLang="en-US" sz="2800" dirty="0" smtClean="0">
                <a:solidFill>
                  <a:srgbClr val="002060"/>
                </a:solidFill>
                <a:latin typeface="HG丸ｺﾞｼｯｸM-PRO" panose="020F0600000000000000" pitchFamily="50" charset="-128"/>
                <a:ea typeface="HG丸ｺﾞｼｯｸM-PRO" panose="020F0600000000000000" pitchFamily="50" charset="-128"/>
              </a:rPr>
              <a:t>ー</a:t>
            </a:r>
            <a:endParaRPr lang="ja-JP" altLang="en-US" sz="28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31" name="正方形/長方形 30"/>
          <p:cNvSpPr/>
          <p:nvPr/>
        </p:nvSpPr>
        <p:spPr>
          <a:xfrm>
            <a:off x="2939497" y="9082940"/>
            <a:ext cx="4398105" cy="1292662"/>
          </a:xfrm>
          <a:prstGeom prst="rect">
            <a:avLst/>
          </a:prstGeom>
        </p:spPr>
        <p:txBody>
          <a:bodyPr wrap="square">
            <a:spAutoFit/>
          </a:bodyPr>
          <a:lstStyle/>
          <a:p>
            <a:r>
              <a:rPr lang="ja-JP" altLang="ja-JP" sz="1300" dirty="0" smtClean="0">
                <a:solidFill>
                  <a:srgbClr val="FF3399"/>
                </a:solidFill>
                <a:latin typeface="AGENDA人名P正楷書体L1" panose="03000600000000000000" pitchFamily="66" charset="-128"/>
                <a:ea typeface="AGENDA人名P正楷書体L1" panose="03000600000000000000" pitchFamily="66" charset="-128"/>
              </a:rPr>
              <a:t>通所</a:t>
            </a:r>
            <a:r>
              <a:rPr lang="ja-JP" altLang="ja-JP" sz="1300" dirty="0">
                <a:solidFill>
                  <a:srgbClr val="FF3399"/>
                </a:solidFill>
                <a:latin typeface="AGENDA人名P正楷書体L1" panose="03000600000000000000" pitchFamily="66" charset="-128"/>
                <a:ea typeface="AGENDA人名P正楷書体L1" panose="03000600000000000000" pitchFamily="66" charset="-128"/>
              </a:rPr>
              <a:t>介護（デイサービス</a:t>
            </a:r>
            <a:r>
              <a:rPr lang="ja-JP" altLang="ja-JP" sz="1300" dirty="0" smtClean="0">
                <a:solidFill>
                  <a:srgbClr val="FF3399"/>
                </a:solidFill>
                <a:latin typeface="AGENDA人名P正楷書体L1" panose="03000600000000000000" pitchFamily="66" charset="-128"/>
                <a:ea typeface="AGENDA人名P正楷書体L1" panose="03000600000000000000" pitchFamily="66" charset="-128"/>
              </a:rPr>
              <a:t>）</a:t>
            </a:r>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と</a:t>
            </a:r>
            <a:r>
              <a:rPr lang="ja-JP" altLang="ja-JP" sz="1300" dirty="0" smtClean="0">
                <a:solidFill>
                  <a:srgbClr val="FF3399"/>
                </a:solidFill>
                <a:latin typeface="AGENDA人名P正楷書体L1" panose="03000600000000000000" pitchFamily="66" charset="-128"/>
                <a:ea typeface="AGENDA人名P正楷書体L1" panose="03000600000000000000" pitchFamily="66" charset="-128"/>
              </a:rPr>
              <a:t>認知症</a:t>
            </a:r>
            <a:r>
              <a:rPr lang="ja-JP" altLang="ja-JP" sz="1300" dirty="0">
                <a:solidFill>
                  <a:srgbClr val="FF3399"/>
                </a:solidFill>
                <a:latin typeface="AGENDA人名P正楷書体L1" panose="03000600000000000000" pitchFamily="66" charset="-128"/>
                <a:ea typeface="AGENDA人名P正楷書体L1" panose="03000600000000000000" pitchFamily="66" charset="-128"/>
              </a:rPr>
              <a:t>対応型共同生活介護（グループホーム</a:t>
            </a:r>
            <a:r>
              <a:rPr lang="ja-JP" altLang="ja-JP" sz="1300" dirty="0" smtClean="0">
                <a:solidFill>
                  <a:srgbClr val="FF3399"/>
                </a:solidFill>
                <a:latin typeface="AGENDA人名P正楷書体L1" panose="03000600000000000000" pitchFamily="66" charset="-128"/>
                <a:ea typeface="AGENDA人名P正楷書体L1" panose="03000600000000000000" pitchFamily="66" charset="-128"/>
              </a:rPr>
              <a:t>）</a:t>
            </a:r>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を提供している施設です。</a:t>
            </a:r>
            <a:endParaRPr lang="en-US" altLang="ja-JP" sz="1300" dirty="0" smtClean="0">
              <a:solidFill>
                <a:srgbClr val="FF3399"/>
              </a:solidFill>
              <a:latin typeface="AGENDA人名P正楷書体L1" panose="03000600000000000000" pitchFamily="66" charset="-128"/>
              <a:ea typeface="AGENDA人名P正楷書体L1" panose="03000600000000000000" pitchFamily="66" charset="-128"/>
            </a:endParaRPr>
          </a:p>
          <a:p>
            <a:r>
              <a:rPr lang="ja-JP" altLang="en-US" sz="1300" dirty="0">
                <a:solidFill>
                  <a:srgbClr val="FF3399"/>
                </a:solidFill>
                <a:latin typeface="AGENDA人名P正楷書体L1" panose="03000600000000000000" pitchFamily="66" charset="-128"/>
                <a:ea typeface="AGENDA人名P正楷書体L1" panose="03000600000000000000" pitchFamily="66" charset="-128"/>
              </a:rPr>
              <a:t>利用者</a:t>
            </a:r>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の意思と人格を尊重し、常に利用者の立場に立ったサービスの提供を心掛けております。</a:t>
            </a:r>
            <a:endParaRPr lang="en-US" altLang="ja-JP" sz="1300" dirty="0" smtClean="0">
              <a:solidFill>
                <a:srgbClr val="FF3399"/>
              </a:solidFill>
              <a:latin typeface="AGENDA人名P正楷書体L1" panose="03000600000000000000" pitchFamily="66" charset="-128"/>
              <a:ea typeface="AGENDA人名P正楷書体L1" panose="03000600000000000000" pitchFamily="66" charset="-128"/>
            </a:endParaRPr>
          </a:p>
          <a:p>
            <a:r>
              <a:rPr lang="ja-JP" altLang="en-US" sz="1300" dirty="0">
                <a:solidFill>
                  <a:srgbClr val="FF3399"/>
                </a:solidFill>
                <a:latin typeface="AGENDA人名P正楷書体L1" panose="03000600000000000000" pitchFamily="66" charset="-128"/>
                <a:ea typeface="AGENDA人名P正楷書体L1" panose="03000600000000000000" pitchFamily="66" charset="-128"/>
              </a:rPr>
              <a:t>安全</a:t>
            </a:r>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で明るい</a:t>
            </a:r>
            <a:r>
              <a:rPr lang="ja-JP" altLang="en-US" sz="1300" dirty="0">
                <a:solidFill>
                  <a:srgbClr val="FF3399"/>
                </a:solidFill>
                <a:latin typeface="AGENDA人名P正楷書体L1" panose="03000600000000000000" pitchFamily="66" charset="-128"/>
                <a:ea typeface="AGENDA人名P正楷書体L1" panose="03000600000000000000" pitchFamily="66" charset="-128"/>
              </a:rPr>
              <a:t>環境</a:t>
            </a:r>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のもとで、日常生活のお世話、機能訓練を行うことにより、利用者が自立した生活を送れるよう、支援しております。</a:t>
            </a:r>
            <a:endParaRPr lang="en-US" altLang="ja-JP" sz="1300" dirty="0" smtClean="0">
              <a:solidFill>
                <a:srgbClr val="FF3399"/>
              </a:solidFill>
              <a:latin typeface="AGENDA人名P正楷書体L1" panose="03000600000000000000" pitchFamily="66" charset="-128"/>
              <a:ea typeface="AGENDA人名P正楷書体L1" panose="03000600000000000000" pitchFamily="66" charset="-128"/>
            </a:endParaRPr>
          </a:p>
        </p:txBody>
      </p:sp>
    </p:spTree>
    <p:extLst>
      <p:ext uri="{BB962C8B-B14F-4D97-AF65-F5344CB8AC3E}">
        <p14:creationId xmlns:p14="http://schemas.microsoft.com/office/powerpoint/2010/main" val="579863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8548" y="3748627"/>
            <a:ext cx="5310667" cy="2847691"/>
          </a:xfrm>
        </p:spPr>
        <p:txBody>
          <a:bodyPr>
            <a:normAutofit/>
          </a:bodyPr>
          <a:lstStyle/>
          <a:p>
            <a:r>
              <a:rPr lang="ja-JP" altLang="en-US" sz="2800" dirty="0">
                <a:solidFill>
                  <a:srgbClr val="61D6FF"/>
                </a:solidFill>
                <a:latin typeface="AGENDA人名正楷書体L1" panose="03000609000000000000" pitchFamily="65" charset="-128"/>
                <a:ea typeface="AGENDA人名正楷書体L1" panose="03000609000000000000" pitchFamily="65" charset="-128"/>
              </a:rPr>
              <a:t>社会福祉法人みなの福祉会</a:t>
            </a:r>
          </a:p>
        </p:txBody>
      </p:sp>
      <p:sp>
        <p:nvSpPr>
          <p:cNvPr id="3" name="テキスト プレースホルダー 2"/>
          <p:cNvSpPr>
            <a:spLocks noGrp="1"/>
          </p:cNvSpPr>
          <p:nvPr>
            <p:ph type="body" idx="1"/>
          </p:nvPr>
        </p:nvSpPr>
        <p:spPr>
          <a:xfrm>
            <a:off x="2740906" y="6913166"/>
            <a:ext cx="5138445" cy="3633397"/>
          </a:xfrm>
        </p:spPr>
        <p:txBody>
          <a:bodyPr>
            <a:normAutofit/>
          </a:bodyPr>
          <a:lstStyle/>
          <a:p>
            <a:r>
              <a:rPr lang="ja-JP" altLang="en-US" sz="1200" dirty="0">
                <a:solidFill>
                  <a:srgbClr val="61D6FF"/>
                </a:solidFill>
                <a:latin typeface="Book Antiqua" panose="02040602050305030304" pitchFamily="18" charset="0"/>
                <a:ea typeface="AGENDA人名正楷書体L1" panose="03000609000000000000" pitchFamily="65" charset="-128"/>
              </a:rPr>
              <a:t>　</a:t>
            </a:r>
            <a:r>
              <a:rPr lang="en-US" altLang="ja-JP" sz="1200" u="sng" dirty="0">
                <a:solidFill>
                  <a:srgbClr val="61D6FF"/>
                </a:solidFill>
                <a:latin typeface="Book Antiqua" panose="02040602050305030304" pitchFamily="18" charset="0"/>
                <a:ea typeface="AGENDA人名正楷書体L1" panose="03000609000000000000" pitchFamily="65" charset="-128"/>
              </a:rPr>
              <a:t>http://minano-fukushikai.jp/</a:t>
            </a:r>
          </a:p>
          <a:p>
            <a:r>
              <a:rPr lang="ja-JP" altLang="en-US" sz="1200" dirty="0">
                <a:solidFill>
                  <a:srgbClr val="61D6FF"/>
                </a:solidFill>
                <a:latin typeface="Book Antiqua" panose="02040602050305030304" pitchFamily="18" charset="0"/>
                <a:ea typeface="AGENDA人名正楷書体L1" panose="03000609000000000000" pitchFamily="65" charset="-128"/>
              </a:rPr>
              <a:t>　</a:t>
            </a:r>
            <a:r>
              <a:rPr lang="en-US" altLang="ja-JP" sz="1200" u="sng" dirty="0">
                <a:solidFill>
                  <a:srgbClr val="61D6FF"/>
                </a:solidFill>
                <a:latin typeface="Book Antiqua" panose="02040602050305030304" pitchFamily="18" charset="0"/>
                <a:ea typeface="AGENDA人名正楷書体L1" panose="03000609000000000000" pitchFamily="65" charset="-128"/>
              </a:rPr>
              <a:t>info@minano-fukushikai.jp</a:t>
            </a:r>
          </a:p>
          <a:p>
            <a:r>
              <a:rPr lang="ja-JP" altLang="en-US" sz="1200" dirty="0">
                <a:latin typeface="AGENDA人名正楷書体L1" panose="03000609000000000000" pitchFamily="65" charset="-128"/>
                <a:ea typeface="AGENDA人名正楷書体L1" panose="03000609000000000000" pitchFamily="65" charset="-128"/>
              </a:rPr>
              <a:t>☆悠</a:t>
            </a:r>
            <a:r>
              <a:rPr lang="ja-JP" altLang="en-US" sz="1200" dirty="0" err="1">
                <a:latin typeface="AGENDA人名正楷書体L1" panose="03000609000000000000" pitchFamily="65" charset="-128"/>
                <a:ea typeface="AGENDA人名正楷書体L1" panose="03000609000000000000" pitchFamily="65" charset="-128"/>
              </a:rPr>
              <a:t>う</a:t>
            </a:r>
            <a:r>
              <a:rPr lang="ja-JP" altLang="en-US" sz="1200" dirty="0">
                <a:latin typeface="AGENDA人名正楷書体L1" panose="03000609000000000000" pitchFamily="65" charset="-128"/>
                <a:ea typeface="AGENDA人名正楷書体L1" panose="03000609000000000000" pitchFamily="65" charset="-128"/>
              </a:rPr>
              <a:t>湯ホーム</a:t>
            </a:r>
            <a:endParaRPr lang="en-US" altLang="ja-JP" sz="1200" dirty="0">
              <a:latin typeface="AGENDA人名正楷書体L1" panose="03000609000000000000" pitchFamily="65" charset="-128"/>
              <a:ea typeface="AGENDA人名正楷書体L1" panose="03000609000000000000" pitchFamily="65" charset="-128"/>
            </a:endParaRPr>
          </a:p>
          <a:p>
            <a:r>
              <a:rPr lang="ja-JP" altLang="en-US" sz="1200" dirty="0">
                <a:latin typeface="AGENDA人名正楷書体L1" panose="03000609000000000000" pitchFamily="65" charset="-128"/>
                <a:ea typeface="AGENDA人名正楷書体L1" panose="03000609000000000000" pitchFamily="65" charset="-128"/>
              </a:rPr>
              <a:t>〒</a:t>
            </a:r>
            <a:r>
              <a:rPr lang="en-US" altLang="ja-JP" sz="1200" dirty="0">
                <a:latin typeface="Book Antiqua" panose="02040602050305030304" pitchFamily="18" charset="0"/>
                <a:ea typeface="AGENDA人名正楷書体L1" panose="03000609000000000000" pitchFamily="65" charset="-128"/>
              </a:rPr>
              <a:t>369-1625</a:t>
            </a:r>
            <a:r>
              <a:rPr lang="en-US" altLang="ja-JP" sz="1200" dirty="0">
                <a:latin typeface="AGENDA人名正楷書体L1" panose="03000609000000000000" pitchFamily="65" charset="-128"/>
                <a:ea typeface="AGENDA人名正楷書体L1" panose="03000609000000000000" pitchFamily="65" charset="-128"/>
              </a:rPr>
              <a:t> </a:t>
            </a:r>
            <a:r>
              <a:rPr lang="ja-JP" altLang="en-US" sz="1200" dirty="0">
                <a:latin typeface="AGENDA人名正楷書体L1" panose="03000609000000000000" pitchFamily="65" charset="-128"/>
                <a:ea typeface="AGENDA人名正楷書体L1" panose="03000609000000000000" pitchFamily="65" charset="-128"/>
              </a:rPr>
              <a:t>埼玉県秩父郡皆野町下日野沢</a:t>
            </a:r>
            <a:r>
              <a:rPr lang="en-US" altLang="ja-JP" sz="1200" dirty="0">
                <a:latin typeface="Book Antiqua" panose="02040602050305030304" pitchFamily="18" charset="0"/>
                <a:ea typeface="AGENDA人名正楷書体L1" panose="03000609000000000000" pitchFamily="65" charset="-128"/>
              </a:rPr>
              <a:t>3906-3</a:t>
            </a:r>
          </a:p>
          <a:p>
            <a:r>
              <a:rPr lang="ja-JP" altLang="en-US" sz="1200" dirty="0">
                <a:latin typeface="AGENDA人名正楷書体L1" panose="03000609000000000000" pitchFamily="65" charset="-128"/>
                <a:ea typeface="AGENDA人名正楷書体L1" panose="03000609000000000000" pitchFamily="65" charset="-128"/>
              </a:rPr>
              <a:t>☎ </a:t>
            </a:r>
            <a:r>
              <a:rPr lang="en-US" altLang="ja-JP" sz="1200" dirty="0">
                <a:latin typeface="Book Antiqua" panose="02040602050305030304" pitchFamily="18" charset="0"/>
                <a:ea typeface="AGENDA人名正楷書体L1" panose="03000609000000000000" pitchFamily="65" charset="-128"/>
              </a:rPr>
              <a:t>0494-62-5550 </a:t>
            </a:r>
            <a:r>
              <a:rPr lang="ja-JP" altLang="en-US" sz="1200" dirty="0" smtClean="0">
                <a:latin typeface="Book Antiqua" panose="02040602050305030304" pitchFamily="18" charset="0"/>
                <a:ea typeface="AGENDA人名正楷書体L1" panose="03000609000000000000" pitchFamily="65" charset="-128"/>
              </a:rPr>
              <a:t>  </a:t>
            </a:r>
            <a:r>
              <a:rPr lang="ja-JP" altLang="en-US" sz="1200" dirty="0" smtClean="0">
                <a:latin typeface="AGENDA人名正楷書体L1" panose="03000609000000000000" pitchFamily="65" charset="-128"/>
                <a:ea typeface="AGENDA人名正楷書体L1" panose="03000609000000000000" pitchFamily="65" charset="-128"/>
              </a:rPr>
              <a:t>📠 </a:t>
            </a:r>
            <a:r>
              <a:rPr lang="en-US" altLang="ja-JP" sz="1200" dirty="0">
                <a:latin typeface="Book Antiqua" panose="02040602050305030304" pitchFamily="18" charset="0"/>
                <a:ea typeface="AGENDA人名正楷書体L1" panose="03000609000000000000" pitchFamily="65" charset="-128"/>
              </a:rPr>
              <a:t>0494-62-1592</a:t>
            </a:r>
          </a:p>
          <a:p>
            <a:r>
              <a:rPr lang="ja-JP" altLang="en-US" sz="1200" dirty="0">
                <a:latin typeface="AGENDA人名正楷書体L1" panose="03000609000000000000" pitchFamily="65" charset="-128"/>
                <a:ea typeface="AGENDA人名正楷書体L1" panose="03000609000000000000" pitchFamily="65" charset="-128"/>
              </a:rPr>
              <a:t>📧</a:t>
            </a:r>
            <a:r>
              <a:rPr lang="en-US" altLang="ja-JP" sz="1200" dirty="0">
                <a:latin typeface="AGENDA人名正楷書体L1" panose="03000609000000000000" pitchFamily="65" charset="-128"/>
                <a:ea typeface="AGENDA人名正楷書体L1" panose="03000609000000000000" pitchFamily="65" charset="-128"/>
              </a:rPr>
              <a:t> </a:t>
            </a:r>
            <a:r>
              <a:rPr lang="en-US" altLang="ja-JP" sz="1100" dirty="0" smtClean="0">
                <a:latin typeface="Book Antiqua" panose="02040602050305030304" pitchFamily="18" charset="0"/>
                <a:ea typeface="AGENDA人名正楷書体L1" panose="03000609000000000000" pitchFamily="65" charset="-128"/>
              </a:rPr>
              <a:t>you-you@minano-fukushikai.jp</a:t>
            </a:r>
          </a:p>
          <a:p>
            <a:endParaRPr lang="en-US" altLang="ja-JP" sz="1100" dirty="0" smtClean="0">
              <a:latin typeface="Book Antiqua" panose="02040602050305030304" pitchFamily="18" charset="0"/>
              <a:ea typeface="AGENDA人名正楷書体L1" panose="03000609000000000000" pitchFamily="65" charset="-128"/>
            </a:endParaRPr>
          </a:p>
          <a:p>
            <a:endParaRPr lang="en-US" altLang="ja-JP" sz="1200" dirty="0" smtClean="0">
              <a:latin typeface="AGENDA人名正楷書体L1" panose="03000609000000000000" pitchFamily="65" charset="-128"/>
              <a:ea typeface="AGENDA人名正楷書体L1" panose="03000609000000000000" pitchFamily="65" charset="-128"/>
            </a:endParaRPr>
          </a:p>
          <a:p>
            <a:r>
              <a:rPr lang="ja-JP" altLang="en-US" sz="1200" dirty="0" smtClean="0">
                <a:latin typeface="AGENDA人名正楷書体L1" panose="03000609000000000000" pitchFamily="65" charset="-128"/>
                <a:ea typeface="AGENDA人名正楷書体L1" panose="03000609000000000000" pitchFamily="65" charset="-128"/>
              </a:rPr>
              <a:t>☆</a:t>
            </a:r>
            <a:r>
              <a:rPr lang="ja-JP" altLang="en-US" sz="1200" dirty="0">
                <a:latin typeface="AGENDA人名正楷書体L1" panose="03000609000000000000" pitchFamily="65" charset="-128"/>
                <a:ea typeface="AGENDA人名正楷書体L1" panose="03000609000000000000" pitchFamily="65" charset="-128"/>
              </a:rPr>
              <a:t>大浜ケアセンター</a:t>
            </a:r>
            <a:endParaRPr lang="en-US" altLang="ja-JP" sz="1200" dirty="0">
              <a:latin typeface="AGENDA人名正楷書体L1" panose="03000609000000000000" pitchFamily="65" charset="-128"/>
              <a:ea typeface="AGENDA人名正楷書体L1" panose="03000609000000000000" pitchFamily="65" charset="-128"/>
            </a:endParaRPr>
          </a:p>
          <a:p>
            <a:r>
              <a:rPr lang="ja-JP" altLang="en-US" sz="1200" dirty="0">
                <a:latin typeface="AGENDA人名正楷書体L1" panose="03000609000000000000" pitchFamily="65" charset="-128"/>
                <a:ea typeface="AGENDA人名正楷書体L1" panose="03000609000000000000" pitchFamily="65" charset="-128"/>
              </a:rPr>
              <a:t>〒</a:t>
            </a:r>
            <a:r>
              <a:rPr lang="en-US" altLang="ja-JP" sz="1200" dirty="0">
                <a:latin typeface="Book Antiqua" panose="02040602050305030304" pitchFamily="18" charset="0"/>
                <a:ea typeface="AGENDA人名正楷書体L1" panose="03000609000000000000" pitchFamily="65" charset="-128"/>
              </a:rPr>
              <a:t>369-1412</a:t>
            </a:r>
            <a:r>
              <a:rPr lang="en-US" altLang="ja-JP" sz="1200" dirty="0">
                <a:latin typeface="AGENDA人名正楷書体L1" panose="03000609000000000000" pitchFamily="65" charset="-128"/>
                <a:ea typeface="AGENDA人名正楷書体L1" panose="03000609000000000000" pitchFamily="65" charset="-128"/>
              </a:rPr>
              <a:t> </a:t>
            </a:r>
            <a:r>
              <a:rPr lang="ja-JP" altLang="en-US" sz="1200" dirty="0">
                <a:latin typeface="AGENDA人名正楷書体L1" panose="03000609000000000000" pitchFamily="65" charset="-128"/>
                <a:ea typeface="AGENDA人名正楷書体L1" panose="03000609000000000000" pitchFamily="65" charset="-128"/>
              </a:rPr>
              <a:t>埼玉県秩父郡皆野町皆野</a:t>
            </a:r>
            <a:r>
              <a:rPr lang="en-US" altLang="ja-JP" sz="1200" dirty="0">
                <a:latin typeface="Book Antiqua" panose="02040602050305030304" pitchFamily="18" charset="0"/>
                <a:ea typeface="AGENDA人名正楷書体L1" panose="03000609000000000000" pitchFamily="65" charset="-128"/>
              </a:rPr>
              <a:t>302-2</a:t>
            </a:r>
          </a:p>
          <a:p>
            <a:r>
              <a:rPr lang="ja-JP" altLang="en-US" sz="1200" dirty="0">
                <a:latin typeface="AGENDA人名正楷書体L1" panose="03000609000000000000" pitchFamily="65" charset="-128"/>
                <a:ea typeface="AGENDA人名正楷書体L1" panose="03000609000000000000" pitchFamily="65" charset="-128"/>
              </a:rPr>
              <a:t>☎ </a:t>
            </a:r>
            <a:r>
              <a:rPr lang="en-US" altLang="ja-JP" sz="1200" dirty="0" smtClean="0">
                <a:latin typeface="Book Antiqua" panose="02040602050305030304" pitchFamily="18" charset="0"/>
                <a:ea typeface="AGENDA人名正楷書体L1" panose="03000609000000000000" pitchFamily="65" charset="-128"/>
              </a:rPr>
              <a:t>0494-63-1550</a:t>
            </a:r>
            <a:r>
              <a:rPr lang="ja-JP" altLang="en-US" sz="1200" dirty="0" smtClean="0">
                <a:latin typeface="Book Antiqua" panose="02040602050305030304" pitchFamily="18" charset="0"/>
                <a:ea typeface="AGENDA人名正楷書体L1" panose="03000609000000000000" pitchFamily="65" charset="-128"/>
              </a:rPr>
              <a:t>   </a:t>
            </a:r>
            <a:r>
              <a:rPr lang="ja-JP" altLang="en-US" sz="1200" dirty="0" smtClean="0">
                <a:latin typeface="AGENDA人名正楷書体L1" panose="03000609000000000000" pitchFamily="65" charset="-128"/>
                <a:ea typeface="AGENDA人名正楷書体L1" panose="03000609000000000000" pitchFamily="65" charset="-128"/>
              </a:rPr>
              <a:t>📠 </a:t>
            </a:r>
            <a:r>
              <a:rPr lang="en-US" altLang="ja-JP" sz="1200" dirty="0">
                <a:latin typeface="Book Antiqua" panose="02040602050305030304" pitchFamily="18" charset="0"/>
                <a:ea typeface="AGENDA人名正楷書体L1" panose="03000609000000000000" pitchFamily="65" charset="-128"/>
              </a:rPr>
              <a:t>0494-62-3585</a:t>
            </a:r>
          </a:p>
          <a:p>
            <a:r>
              <a:rPr lang="ja-JP" altLang="en-US" sz="1200" dirty="0">
                <a:latin typeface="AGENDA人名正楷書体L1" panose="03000609000000000000" pitchFamily="65" charset="-128"/>
                <a:ea typeface="AGENDA人名正楷書体L1" panose="03000609000000000000" pitchFamily="65" charset="-128"/>
              </a:rPr>
              <a:t>📧 </a:t>
            </a:r>
            <a:r>
              <a:rPr lang="en-US" altLang="ja-JP" sz="1100" dirty="0">
                <a:latin typeface="Book Antiqua" panose="02040602050305030304" pitchFamily="18" charset="0"/>
                <a:ea typeface="AGENDA人名正楷書体L1" panose="03000609000000000000" pitchFamily="65" charset="-128"/>
              </a:rPr>
              <a:t>ohama-care@minano-fukushikai.jp</a:t>
            </a:r>
            <a:endParaRPr lang="ja-JP" altLang="en-US" sz="1100" dirty="0">
              <a:latin typeface="Book Antiqua" panose="02040602050305030304" pitchFamily="18" charset="0"/>
              <a:ea typeface="AGENDA人名正楷書体L1" panose="03000609000000000000" pitchFamily="65"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3050" y="2684688"/>
            <a:ext cx="3988725" cy="2991544"/>
          </a:xfrm>
          <a:prstGeom prst="rect">
            <a:avLst/>
          </a:prstGeom>
          <a:effectLst>
            <a:softEdge rad="63500"/>
          </a:effectLst>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2470" y="9033159"/>
            <a:ext cx="1301347" cy="1301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2470" y="7424629"/>
            <a:ext cx="1301347" cy="1301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00440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BE9FF"/>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551202" y="496083"/>
            <a:ext cx="4635518" cy="831141"/>
          </a:xfrm>
          <a:prstGeom prst="rect">
            <a:avLst/>
          </a:prstGeom>
          <a:effectLst>
            <a:outerShdw blurRad="50800" dir="14400000">
              <a:srgbClr val="000000">
                <a:alpha val="60000"/>
              </a:srgbClr>
            </a:outerShdw>
          </a:effectLst>
        </p:spPr>
        <p:txBody>
          <a:bodyPr vert="horz" lIns="98694" tIns="49347" rIns="98694" bIns="49347" rtlCol="0" anchor="b">
            <a:noAutofit/>
          </a:bodyPr>
          <a:lstStyle>
            <a:lvl1pPr algn="l" defTabSz="342900" rtl="0" eaLnBrk="1" latinLnBrk="0" hangingPunct="1">
              <a:spcBef>
                <a:spcPct val="0"/>
              </a:spcBef>
              <a:buNone/>
              <a:defRPr kumimoji="1" sz="4050" b="1" kern="1200">
                <a:solidFill>
                  <a:srgbClr val="FEFEFE"/>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solidFill>
                  <a:srgbClr val="FF3399"/>
                </a:solidFill>
                <a:latin typeface="HG丸ｺﾞｼｯｸM-PRO" panose="020F0600000000000000" pitchFamily="50" charset="-128"/>
                <a:ea typeface="HG丸ｺﾞｼｯｸM-PRO" panose="020F0600000000000000" pitchFamily="50" charset="-128"/>
              </a:rPr>
              <a:t>悠</a:t>
            </a:r>
            <a:r>
              <a:rPr lang="ja-JP" altLang="en-US" sz="2800" dirty="0" err="1">
                <a:solidFill>
                  <a:srgbClr val="FF3399"/>
                </a:solidFill>
                <a:latin typeface="HG丸ｺﾞｼｯｸM-PRO" panose="020F0600000000000000" pitchFamily="50" charset="-128"/>
                <a:ea typeface="HG丸ｺﾞｼｯｸM-PRO" panose="020F0600000000000000" pitchFamily="50" charset="-128"/>
              </a:rPr>
              <a:t>う</a:t>
            </a:r>
            <a:r>
              <a:rPr lang="ja-JP" altLang="en-US" sz="2800" dirty="0">
                <a:solidFill>
                  <a:srgbClr val="FF3399"/>
                </a:solidFill>
                <a:latin typeface="HG丸ｺﾞｼｯｸM-PRO" panose="020F0600000000000000" pitchFamily="50" charset="-128"/>
                <a:ea typeface="HG丸ｺﾞｼｯｸM-PRO" panose="020F0600000000000000" pitchFamily="50" charset="-128"/>
              </a:rPr>
              <a:t>湯ホーム</a:t>
            </a:r>
            <a:endParaRPr lang="en-US" altLang="ja-JP" sz="2800" dirty="0">
              <a:solidFill>
                <a:srgbClr val="FF3399"/>
              </a:solidFill>
              <a:latin typeface="HG丸ｺﾞｼｯｸM-PRO" panose="020F0600000000000000" pitchFamily="50" charset="-128"/>
              <a:ea typeface="HG丸ｺﾞｼｯｸM-PRO" panose="020F0600000000000000" pitchFamily="50" charset="-128"/>
            </a:endParaRPr>
          </a:p>
          <a:p>
            <a:r>
              <a:rPr lang="ja-JP" altLang="en-US" sz="2800" dirty="0">
                <a:solidFill>
                  <a:srgbClr val="FF3399"/>
                </a:solidFill>
                <a:latin typeface="HG丸ｺﾞｼｯｸM-PRO" panose="020F0600000000000000" pitchFamily="50" charset="-128"/>
                <a:ea typeface="HG丸ｺﾞｼｯｸM-PRO" panose="020F0600000000000000" pitchFamily="50" charset="-128"/>
              </a:rPr>
              <a:t>デイサービスセンター</a:t>
            </a:r>
          </a:p>
        </p:txBody>
      </p:sp>
      <p:sp>
        <p:nvSpPr>
          <p:cNvPr id="5" name="タイトル 1"/>
          <p:cNvSpPr txBox="1">
            <a:spLocks/>
          </p:cNvSpPr>
          <p:nvPr/>
        </p:nvSpPr>
        <p:spPr>
          <a:xfrm>
            <a:off x="445679" y="3664847"/>
            <a:ext cx="4635518" cy="831141"/>
          </a:xfrm>
          <a:prstGeom prst="rect">
            <a:avLst/>
          </a:prstGeom>
          <a:effectLst>
            <a:outerShdw blurRad="50800" dir="14400000">
              <a:srgbClr val="000000">
                <a:alpha val="60000"/>
              </a:srgbClr>
            </a:outerShdw>
          </a:effectLst>
        </p:spPr>
        <p:txBody>
          <a:bodyPr vert="horz" lIns="98694" tIns="49347" rIns="98694" bIns="49347" rtlCol="0" anchor="b">
            <a:noAutofit/>
          </a:bodyPr>
          <a:lstStyle>
            <a:lvl1pPr algn="l" defTabSz="342900" rtl="0" eaLnBrk="1" latinLnBrk="0" hangingPunct="1">
              <a:spcBef>
                <a:spcPct val="0"/>
              </a:spcBef>
              <a:buNone/>
              <a:defRPr kumimoji="1" sz="4050" b="1" kern="1200">
                <a:solidFill>
                  <a:srgbClr val="FEFEFE"/>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solidFill>
                  <a:srgbClr val="7030A0"/>
                </a:solidFill>
                <a:latin typeface="HG丸ｺﾞｼｯｸM-PRO" panose="020F0600000000000000" pitchFamily="50" charset="-128"/>
                <a:ea typeface="HG丸ｺﾞｼｯｸM-PRO" panose="020F0600000000000000" pitchFamily="50" charset="-128"/>
              </a:rPr>
              <a:t>居宅介護支援事業所</a:t>
            </a:r>
          </a:p>
        </p:txBody>
      </p:sp>
      <p:sp>
        <p:nvSpPr>
          <p:cNvPr id="12" name="テキスト プレースホルダー 2"/>
          <p:cNvSpPr txBox="1">
            <a:spLocks/>
          </p:cNvSpPr>
          <p:nvPr/>
        </p:nvSpPr>
        <p:spPr>
          <a:xfrm>
            <a:off x="454217" y="6011629"/>
            <a:ext cx="4732503" cy="1791769"/>
          </a:xfrm>
          <a:prstGeom prst="rect">
            <a:avLst/>
          </a:prstGeom>
        </p:spPr>
        <p:txBody>
          <a:bodyPr vert="horz" lIns="98694" tIns="49347" rIns="98694" bIns="49347" rtlCol="0">
            <a:noAutofit/>
          </a:bodyPr>
          <a:lstStyle>
            <a:lvl1pPr marL="0" indent="0" algn="l"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9pPr>
          </a:lstStyle>
          <a:p>
            <a:r>
              <a:rPr lang="ja-JP" altLang="en-US" sz="1300" dirty="0">
                <a:solidFill>
                  <a:prstClr val="black"/>
                </a:solidFill>
                <a:latin typeface="AGENDA人名P正楷書体L1" panose="03000600000000000000" pitchFamily="66" charset="-128"/>
                <a:ea typeface="AGENDA人名P正楷書体L1" panose="03000600000000000000" pitchFamily="66" charset="-128"/>
              </a:rPr>
              <a:t>～ケアプラン作成の手順～</a:t>
            </a:r>
            <a:endParaRPr lang="en-US" altLang="ja-JP" sz="1300" dirty="0">
              <a:solidFill>
                <a:prstClr val="black"/>
              </a:solidFill>
              <a:latin typeface="AGENDA人名P正楷書体L1" panose="03000600000000000000" pitchFamily="66" charset="-128"/>
              <a:ea typeface="AGENDA人名P正楷書体L1" panose="03000600000000000000" pitchFamily="66" charset="-128"/>
            </a:endParaRPr>
          </a:p>
          <a:p>
            <a:r>
              <a:rPr lang="ja-JP" altLang="en-US" sz="1300" dirty="0">
                <a:solidFill>
                  <a:prstClr val="black"/>
                </a:solidFill>
                <a:latin typeface="AGENDA人名P正楷書体L1" panose="03000600000000000000" pitchFamily="66" charset="-128"/>
                <a:ea typeface="AGENDA人名P正楷書体L1" panose="03000600000000000000" pitchFamily="66" charset="-128"/>
              </a:rPr>
              <a:t>①お気軽にご相談ください。よろしければご自宅を訪問致します。　　（</a:t>
            </a:r>
            <a:r>
              <a:rPr lang="en-US" altLang="ja-JP" sz="1300" dirty="0" smtClean="0">
                <a:solidFill>
                  <a:srgbClr val="FF0000"/>
                </a:solidFill>
                <a:latin typeface="Book Antiqua" panose="02040602050305030304" pitchFamily="18" charset="0"/>
                <a:ea typeface="AGENDA人名P正楷書体L1" panose="03000600000000000000" pitchFamily="66" charset="-128"/>
              </a:rPr>
              <a:t>TEL</a:t>
            </a:r>
            <a:r>
              <a:rPr lang="ja-JP" altLang="en-US" sz="1300" dirty="0" smtClean="0">
                <a:solidFill>
                  <a:srgbClr val="FF0000"/>
                </a:solidFill>
                <a:latin typeface="Book Antiqua" panose="02040602050305030304" pitchFamily="18" charset="0"/>
                <a:ea typeface="AGENDA人名P正楷書体L1" panose="03000600000000000000" pitchFamily="66" charset="-128"/>
              </a:rPr>
              <a:t>：０４９４－２６－５０４４</a:t>
            </a:r>
            <a:r>
              <a:rPr lang="ja-JP" altLang="en-US" sz="1300" dirty="0" smtClean="0">
                <a:solidFill>
                  <a:prstClr val="black"/>
                </a:solidFill>
                <a:latin typeface="AGENDA人名P正楷書体L1" panose="03000600000000000000" pitchFamily="66" charset="-128"/>
                <a:ea typeface="AGENDA人名P正楷書体L1" panose="03000600000000000000" pitchFamily="66" charset="-128"/>
              </a:rPr>
              <a:t>）</a:t>
            </a:r>
            <a:r>
              <a:rPr lang="ja-JP" altLang="en-US" sz="1300" dirty="0">
                <a:solidFill>
                  <a:prstClr val="black"/>
                </a:solidFill>
                <a:latin typeface="AGENDA人名P正楷書体L1" panose="03000600000000000000" pitchFamily="66" charset="-128"/>
                <a:ea typeface="AGENDA人名P正楷書体L1" panose="03000600000000000000" pitchFamily="66" charset="-128"/>
              </a:rPr>
              <a:t>　</a:t>
            </a:r>
            <a:endParaRPr lang="en-US" altLang="ja-JP" sz="1300" dirty="0">
              <a:solidFill>
                <a:prstClr val="black"/>
              </a:solidFill>
              <a:latin typeface="AGENDA人名P正楷書体L1" panose="03000600000000000000" pitchFamily="66" charset="-128"/>
              <a:ea typeface="AGENDA人名P正楷書体L1" panose="03000600000000000000" pitchFamily="66" charset="-128"/>
            </a:endParaRPr>
          </a:p>
          <a:p>
            <a:r>
              <a:rPr lang="ja-JP" altLang="en-US" sz="1300" dirty="0">
                <a:solidFill>
                  <a:prstClr val="black"/>
                </a:solidFill>
                <a:latin typeface="AGENDA人名P正楷書体L1" panose="03000600000000000000" pitchFamily="66" charset="-128"/>
                <a:ea typeface="AGENDA人名P正楷書体L1" panose="03000600000000000000" pitchFamily="66" charset="-128"/>
              </a:rPr>
              <a:t>②お話を伺い、ご希望や状態に合わせたケアプランを作成致します。</a:t>
            </a:r>
            <a:endParaRPr lang="en-US" altLang="ja-JP" sz="1300" dirty="0">
              <a:solidFill>
                <a:prstClr val="black"/>
              </a:solidFill>
              <a:latin typeface="AGENDA人名P正楷書体L1" panose="03000600000000000000" pitchFamily="66" charset="-128"/>
              <a:ea typeface="AGENDA人名P正楷書体L1" panose="03000600000000000000" pitchFamily="66" charset="-128"/>
            </a:endParaRPr>
          </a:p>
          <a:p>
            <a:r>
              <a:rPr lang="ja-JP" altLang="en-US" sz="1300" dirty="0">
                <a:solidFill>
                  <a:prstClr val="black"/>
                </a:solidFill>
                <a:latin typeface="AGENDA人名P正楷書体L1" panose="03000600000000000000" pitchFamily="66" charset="-128"/>
                <a:ea typeface="AGENDA人名P正楷書体L1" panose="03000600000000000000" pitchFamily="66" charset="-128"/>
              </a:rPr>
              <a:t>③ケアマネージャーがサービス提供事業所と連絡調整を行い、介護サービスの利用が開始されます。以後毎月一回の訪問等、必要に応じ相談させて頂きます。</a:t>
            </a:r>
            <a:endParaRPr lang="en-US" altLang="ja-JP" sz="1300" dirty="0">
              <a:solidFill>
                <a:prstClr val="black"/>
              </a:solidFill>
              <a:latin typeface="AGENDA人名P正楷書体L1" panose="03000600000000000000" pitchFamily="66" charset="-128"/>
              <a:ea typeface="AGENDA人名P正楷書体L1" panose="03000600000000000000" pitchFamily="66" charset="-128"/>
            </a:endParaRPr>
          </a:p>
        </p:txBody>
      </p:sp>
      <p:sp>
        <p:nvSpPr>
          <p:cNvPr id="20" name="テキスト プレースホルダー 2"/>
          <p:cNvSpPr txBox="1">
            <a:spLocks/>
          </p:cNvSpPr>
          <p:nvPr/>
        </p:nvSpPr>
        <p:spPr>
          <a:xfrm>
            <a:off x="662166" y="3007474"/>
            <a:ext cx="3899863" cy="1488938"/>
          </a:xfrm>
          <a:prstGeom prst="rect">
            <a:avLst/>
          </a:prstGeom>
        </p:spPr>
        <p:txBody>
          <a:bodyPr vert="horz" lIns="98694" tIns="49347" rIns="98694" bIns="49347" rtlCol="0">
            <a:noAutofit/>
          </a:bodyPr>
          <a:lstStyle>
            <a:lvl1pPr marL="0" indent="0" algn="l"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9pPr>
          </a:lstStyle>
          <a:p>
            <a:r>
              <a:rPr lang="ja-JP" altLang="en-US" sz="800" dirty="0">
                <a:solidFill>
                  <a:srgbClr val="00B0F0"/>
                </a:solidFill>
                <a:latin typeface="AGENDA人名P正楷書体L1" panose="03000600000000000000" pitchFamily="66" charset="-128"/>
                <a:ea typeface="AGENDA人名P正楷書体L1" panose="03000600000000000000" pitchFamily="66" charset="-128"/>
              </a:rPr>
              <a:t>～サービス内容～</a:t>
            </a:r>
            <a:endParaRPr lang="en-US" altLang="ja-JP" sz="800" dirty="0">
              <a:solidFill>
                <a:srgbClr val="00B0F0"/>
              </a:solidFill>
              <a:latin typeface="AGENDA人名P正楷書体L1" panose="03000600000000000000" pitchFamily="66" charset="-128"/>
              <a:ea typeface="AGENDA人名P正楷書体L1" panose="03000600000000000000" pitchFamily="66" charset="-128"/>
            </a:endParaRPr>
          </a:p>
          <a:p>
            <a:r>
              <a:rPr lang="ja-JP" altLang="en-US" sz="800" dirty="0">
                <a:solidFill>
                  <a:srgbClr val="00B0F0"/>
                </a:solidFill>
                <a:latin typeface="AGENDA人名P正楷書体L1" panose="03000600000000000000" pitchFamily="66" charset="-128"/>
                <a:ea typeface="AGENDA人名P正楷書体L1" panose="03000600000000000000" pitchFamily="66" charset="-128"/>
              </a:rPr>
              <a:t>●営業日：月～金曜日　</a:t>
            </a:r>
            <a:r>
              <a:rPr lang="en-US" altLang="ja-JP" sz="800" dirty="0" smtClean="0">
                <a:solidFill>
                  <a:srgbClr val="00B0F0"/>
                </a:solidFill>
                <a:latin typeface="Book Antiqua" panose="02040602050305030304" pitchFamily="18" charset="0"/>
                <a:ea typeface="AGENDA人名P正楷書体L1" panose="03000600000000000000" pitchFamily="66" charset="-128"/>
              </a:rPr>
              <a:t>9</a:t>
            </a:r>
            <a:r>
              <a:rPr lang="ja-JP" altLang="en-US" sz="800" dirty="0" smtClean="0">
                <a:solidFill>
                  <a:srgbClr val="00B0F0"/>
                </a:solidFill>
                <a:latin typeface="Book Antiqua" panose="02040602050305030304" pitchFamily="18" charset="0"/>
                <a:ea typeface="AGENDA人名P正楷書体L1" panose="03000600000000000000" pitchFamily="66" charset="-128"/>
              </a:rPr>
              <a:t>：</a:t>
            </a:r>
            <a:r>
              <a:rPr lang="en-US" altLang="ja-JP" sz="800" dirty="0" smtClean="0">
                <a:solidFill>
                  <a:srgbClr val="00B0F0"/>
                </a:solidFill>
                <a:latin typeface="Book Antiqua" panose="02040602050305030304" pitchFamily="18" charset="0"/>
                <a:ea typeface="AGENDA人名P正楷書体L1" panose="03000600000000000000" pitchFamily="66" charset="-128"/>
              </a:rPr>
              <a:t>00</a:t>
            </a:r>
            <a:r>
              <a:rPr lang="ja-JP" altLang="en-US" sz="800" dirty="0" smtClean="0">
                <a:solidFill>
                  <a:srgbClr val="00B0F0"/>
                </a:solidFill>
                <a:latin typeface="Book Antiqua" panose="02040602050305030304" pitchFamily="18" charset="0"/>
                <a:ea typeface="AGENDA人名P正楷書体L1" panose="03000600000000000000" pitchFamily="66" charset="-128"/>
              </a:rPr>
              <a:t>～</a:t>
            </a:r>
            <a:r>
              <a:rPr lang="en-US" altLang="ja-JP" sz="800" dirty="0" smtClean="0">
                <a:solidFill>
                  <a:srgbClr val="00B0F0"/>
                </a:solidFill>
                <a:latin typeface="Book Antiqua" panose="02040602050305030304" pitchFamily="18" charset="0"/>
                <a:ea typeface="AGENDA人名P正楷書体L1" panose="03000600000000000000" pitchFamily="66" charset="-128"/>
              </a:rPr>
              <a:t>16</a:t>
            </a:r>
            <a:r>
              <a:rPr lang="ja-JP" altLang="en-US" sz="800" dirty="0" smtClean="0">
                <a:solidFill>
                  <a:srgbClr val="00B0F0"/>
                </a:solidFill>
                <a:latin typeface="Book Antiqua" panose="02040602050305030304" pitchFamily="18" charset="0"/>
                <a:ea typeface="AGENDA人名P正楷書体L1" panose="03000600000000000000" pitchFamily="66" charset="-128"/>
              </a:rPr>
              <a:t>：</a:t>
            </a:r>
            <a:r>
              <a:rPr lang="en-US" altLang="ja-JP" sz="800" dirty="0" smtClean="0">
                <a:solidFill>
                  <a:srgbClr val="00B0F0"/>
                </a:solidFill>
                <a:latin typeface="Book Antiqua" panose="02040602050305030304" pitchFamily="18" charset="0"/>
                <a:ea typeface="AGENDA人名P正楷書体L1" panose="03000600000000000000" pitchFamily="66" charset="-128"/>
              </a:rPr>
              <a:t>15</a:t>
            </a:r>
          </a:p>
          <a:p>
            <a:r>
              <a:rPr lang="ja-JP" altLang="en-US" sz="800" dirty="0" smtClean="0">
                <a:solidFill>
                  <a:srgbClr val="00B0F0"/>
                </a:solidFill>
                <a:latin typeface="AGENDA人名P正楷書体L1" panose="03000600000000000000" pitchFamily="66" charset="-128"/>
                <a:ea typeface="AGENDA人名P正楷書体L1" panose="03000600000000000000" pitchFamily="66" charset="-128"/>
              </a:rPr>
              <a:t>●施設の車で玄関までの送迎を致します</a:t>
            </a:r>
            <a:endParaRPr lang="en-US" altLang="ja-JP" sz="800" dirty="0" smtClean="0">
              <a:solidFill>
                <a:srgbClr val="00B0F0"/>
              </a:solidFill>
              <a:latin typeface="AGENDA人名P正楷書体L1" panose="03000600000000000000" pitchFamily="66" charset="-128"/>
              <a:ea typeface="AGENDA人名P正楷書体L1" panose="03000600000000000000" pitchFamily="66" charset="-128"/>
            </a:endParaRPr>
          </a:p>
          <a:p>
            <a:r>
              <a:rPr lang="ja-JP" altLang="en-US" sz="800" dirty="0" smtClean="0">
                <a:solidFill>
                  <a:srgbClr val="00B0F0"/>
                </a:solidFill>
                <a:latin typeface="AGENDA人名P正楷書体L1" panose="03000600000000000000" pitchFamily="66" charset="-128"/>
                <a:ea typeface="AGENDA人名P正楷書体L1" panose="03000600000000000000" pitchFamily="66" charset="-128"/>
              </a:rPr>
              <a:t>●</a:t>
            </a:r>
            <a:r>
              <a:rPr lang="ja-JP" altLang="en-US" sz="800" dirty="0">
                <a:solidFill>
                  <a:srgbClr val="00B0F0"/>
                </a:solidFill>
                <a:latin typeface="AGENDA人名P正楷書体L1" panose="03000600000000000000" pitchFamily="66" charset="-128"/>
                <a:ea typeface="AGENDA人名P正楷書体L1" panose="03000600000000000000" pitchFamily="66" charset="-128"/>
              </a:rPr>
              <a:t>季節のお花見や外食</a:t>
            </a:r>
          </a:p>
          <a:p>
            <a:endParaRPr lang="en-US" altLang="ja-JP" sz="800" dirty="0">
              <a:solidFill>
                <a:srgbClr val="00B0F0"/>
              </a:solidFill>
              <a:latin typeface="AGENDA人名P正楷書体L1" panose="03000600000000000000" pitchFamily="66" charset="-128"/>
              <a:ea typeface="AGENDA人名P正楷書体L1" panose="03000600000000000000" pitchFamily="66" charset="-128"/>
            </a:endParaRPr>
          </a:p>
        </p:txBody>
      </p:sp>
      <p:sp>
        <p:nvSpPr>
          <p:cNvPr id="22" name="テキスト プレースホルダー 2"/>
          <p:cNvSpPr txBox="1">
            <a:spLocks/>
          </p:cNvSpPr>
          <p:nvPr/>
        </p:nvSpPr>
        <p:spPr>
          <a:xfrm>
            <a:off x="516440" y="5715263"/>
            <a:ext cx="3195802" cy="678925"/>
          </a:xfrm>
          <a:prstGeom prst="rect">
            <a:avLst/>
          </a:prstGeom>
        </p:spPr>
        <p:txBody>
          <a:bodyPr vert="horz" lIns="98694" tIns="49347" rIns="98694" bIns="49347" rtlCol="0">
            <a:normAutofit/>
          </a:bodyPr>
          <a:lstStyle>
            <a:lvl1pPr marL="0" indent="0" algn="l"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kumimoji="1" sz="1200" kern="1200">
                <a:solidFill>
                  <a:schemeClr val="tx1">
                    <a:tint val="75000"/>
                  </a:schemeClr>
                </a:solidFill>
                <a:latin typeface="+mn-lt"/>
                <a:ea typeface="+mn-ea"/>
                <a:cs typeface="+mn-cs"/>
              </a:defRPr>
            </a:lvl9pPr>
          </a:lstStyle>
          <a:p>
            <a:endParaRPr lang="en-US" altLang="ja-JP" sz="1295" dirty="0">
              <a:solidFill>
                <a:prstClr val="white"/>
              </a:solidFill>
              <a:latin typeface="AGENDA人名P正楷書体L1" panose="03000600000000000000" pitchFamily="66" charset="-128"/>
              <a:ea typeface="AGENDA人名P正楷書体L1" panose="03000600000000000000" pitchFamily="66" charset="-128"/>
            </a:endParaRPr>
          </a:p>
        </p:txBody>
      </p:sp>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3793662" y="3430130"/>
            <a:ext cx="792433" cy="59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2952737" y="2764437"/>
            <a:ext cx="768412" cy="576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図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2928715" y="3430130"/>
            <a:ext cx="792433" cy="5943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V="1">
            <a:off x="3804397" y="2764437"/>
            <a:ext cx="768413" cy="576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V="1">
            <a:off x="5186720" y="2179015"/>
            <a:ext cx="1931673" cy="14487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7" name="テキスト プレースホルダー 2"/>
          <p:cNvSpPr txBox="1">
            <a:spLocks/>
          </p:cNvSpPr>
          <p:nvPr/>
        </p:nvSpPr>
        <p:spPr>
          <a:xfrm>
            <a:off x="6034994" y="3605976"/>
            <a:ext cx="1420879" cy="370555"/>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a:solidFill>
                  <a:schemeClr val="bg1"/>
                </a:solidFill>
                <a:latin typeface="AGENDA人名P正楷書体L1" panose="03000600000000000000" pitchFamily="66" charset="-128"/>
                <a:ea typeface="AGENDA人名P正楷書体L1" panose="03000600000000000000" pitchFamily="66" charset="-128"/>
              </a:rPr>
              <a:t>▲長瀞は</a:t>
            </a:r>
            <a:r>
              <a:rPr lang="ja-JP" altLang="en-US" sz="1133" dirty="0" err="1">
                <a:solidFill>
                  <a:schemeClr val="bg1"/>
                </a:solidFill>
                <a:latin typeface="AGENDA人名P正楷書体L1" panose="03000600000000000000" pitchFamily="66" charset="-128"/>
                <a:ea typeface="AGENDA人名P正楷書体L1" panose="03000600000000000000" pitchFamily="66" charset="-128"/>
              </a:rPr>
              <a:t>なびし</a:t>
            </a:r>
            <a:r>
              <a:rPr lang="ja-JP" altLang="en-US" sz="1133" dirty="0">
                <a:solidFill>
                  <a:schemeClr val="bg1"/>
                </a:solidFill>
                <a:latin typeface="AGENDA人名P正楷書体L1" panose="03000600000000000000" pitchFamily="66" charset="-128"/>
                <a:ea typeface="AGENDA人名P正楷書体L1" panose="03000600000000000000" pitchFamily="66" charset="-128"/>
              </a:rPr>
              <a:t>草</a:t>
            </a:r>
            <a:endParaRPr lang="en-US" altLang="ja-JP" sz="1133" dirty="0">
              <a:solidFill>
                <a:schemeClr val="bg1"/>
              </a:solidFill>
              <a:latin typeface="AGENDA人名P正楷書体L1" panose="03000600000000000000" pitchFamily="66" charset="-128"/>
              <a:ea typeface="AGENDA人名P正楷書体L1" panose="03000600000000000000" pitchFamily="66" charset="-128"/>
            </a:endParaRPr>
          </a:p>
        </p:txBody>
      </p:sp>
      <p:sp>
        <p:nvSpPr>
          <p:cNvPr id="38" name="テキスト プレースホルダー 2"/>
          <p:cNvSpPr txBox="1">
            <a:spLocks/>
          </p:cNvSpPr>
          <p:nvPr/>
        </p:nvSpPr>
        <p:spPr>
          <a:xfrm>
            <a:off x="6175638" y="5412251"/>
            <a:ext cx="1150581" cy="274380"/>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a:solidFill>
                  <a:schemeClr val="bg1"/>
                </a:solidFill>
                <a:latin typeface="AGENDA人名P正楷書体L1" panose="03000600000000000000" pitchFamily="66" charset="-128"/>
                <a:ea typeface="AGENDA人名P正楷書体L1" panose="03000600000000000000" pitchFamily="66" charset="-128"/>
              </a:rPr>
              <a:t>▲ご自宅訪問</a:t>
            </a:r>
            <a:endParaRPr lang="en-US" altLang="ja-JP" sz="1133" dirty="0">
              <a:solidFill>
                <a:schemeClr val="bg1"/>
              </a:solidFill>
              <a:latin typeface="AGENDA人名P正楷書体L1" panose="03000600000000000000" pitchFamily="66" charset="-128"/>
              <a:ea typeface="AGENDA人名P正楷書体L1" panose="03000600000000000000" pitchFamily="66" charset="-128"/>
            </a:endParaRPr>
          </a:p>
        </p:txBody>
      </p:sp>
      <p:pic>
        <p:nvPicPr>
          <p:cNvPr id="44" name="図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flipV="1">
            <a:off x="5221982" y="499886"/>
            <a:ext cx="1896411" cy="1422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6" name="テキスト プレースホルダー 2"/>
          <p:cNvSpPr txBox="1">
            <a:spLocks/>
          </p:cNvSpPr>
          <p:nvPr/>
        </p:nvSpPr>
        <p:spPr>
          <a:xfrm>
            <a:off x="6034994" y="1899983"/>
            <a:ext cx="1288833" cy="398312"/>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a:solidFill>
                  <a:prstClr val="black"/>
                </a:solidFill>
                <a:latin typeface="AGENDA人名P正楷書体L1" panose="03000600000000000000" pitchFamily="66" charset="-128"/>
                <a:ea typeface="AGENDA人名P正楷書体L1" panose="03000600000000000000" pitchFamily="66" charset="-128"/>
              </a:rPr>
              <a:t>▲お散歩の様子</a:t>
            </a:r>
            <a:endParaRPr lang="en-US" altLang="ja-JP" sz="1133" dirty="0">
              <a:solidFill>
                <a:prstClr val="black"/>
              </a:solidFill>
              <a:latin typeface="AGENDA人名P正楷書体L1" panose="03000600000000000000" pitchFamily="66" charset="-128"/>
              <a:ea typeface="AGENDA人名P正楷書体L1" panose="03000600000000000000" pitchFamily="66" charset="-128"/>
            </a:endParaRPr>
          </a:p>
        </p:txBody>
      </p:sp>
      <p:sp>
        <p:nvSpPr>
          <p:cNvPr id="47" name="テキスト プレースホルダー 2"/>
          <p:cNvSpPr txBox="1">
            <a:spLocks/>
          </p:cNvSpPr>
          <p:nvPr/>
        </p:nvSpPr>
        <p:spPr>
          <a:xfrm>
            <a:off x="575075" y="1470625"/>
            <a:ext cx="4213295" cy="2021388"/>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9ECD33"/>
              </a:buClr>
            </a:pPr>
            <a:r>
              <a:rPr lang="ja-JP" altLang="en-US" sz="1295" dirty="0">
                <a:solidFill>
                  <a:prstClr val="black"/>
                </a:solidFill>
                <a:latin typeface="AGENDA人名P正楷書体L1" panose="03000600000000000000" pitchFamily="66" charset="-128"/>
                <a:ea typeface="AGENDA人名P正楷書体L1" panose="03000600000000000000" pitchFamily="66" charset="-128"/>
              </a:rPr>
              <a:t>「楽しく、優しく、安全に」をモットーに、</a:t>
            </a:r>
            <a:r>
              <a:rPr lang="en-US" altLang="ja-JP" sz="1295" dirty="0">
                <a:solidFill>
                  <a:prstClr val="black"/>
                </a:solidFill>
                <a:latin typeface="AGENDA人名P正楷書体L1" panose="03000600000000000000" pitchFamily="66" charset="-128"/>
                <a:ea typeface="AGENDA人名P正楷書体L1" panose="03000600000000000000" pitchFamily="66" charset="-128"/>
              </a:rPr>
              <a:t>『</a:t>
            </a:r>
            <a:r>
              <a:rPr lang="ja-JP" altLang="en-US" sz="1295" dirty="0">
                <a:solidFill>
                  <a:prstClr val="black"/>
                </a:solidFill>
                <a:latin typeface="AGENDA人名P正楷書体L1" panose="03000600000000000000" pitchFamily="66" charset="-128"/>
                <a:ea typeface="AGENDA人名P正楷書体L1" panose="03000600000000000000" pitchFamily="66" charset="-128"/>
              </a:rPr>
              <a:t>また来たい</a:t>
            </a:r>
            <a:r>
              <a:rPr lang="en-US" altLang="ja-JP" sz="1295" dirty="0">
                <a:solidFill>
                  <a:prstClr val="black"/>
                </a:solidFill>
                <a:latin typeface="AGENDA人名P正楷書体L1" panose="03000600000000000000" pitchFamily="66" charset="-128"/>
                <a:ea typeface="AGENDA人名P正楷書体L1" panose="03000600000000000000" pitchFamily="66" charset="-128"/>
              </a:rPr>
              <a:t>』</a:t>
            </a:r>
            <a:r>
              <a:rPr lang="ja-JP" altLang="en-US" sz="1295" dirty="0">
                <a:solidFill>
                  <a:prstClr val="black"/>
                </a:solidFill>
                <a:latin typeface="AGENDA人名P正楷書体L1" panose="03000600000000000000" pitchFamily="66" charset="-128"/>
                <a:ea typeface="AGENDA人名P正楷書体L1" panose="03000600000000000000" pitchFamily="66" charset="-128"/>
              </a:rPr>
              <a:t>の声が聞きたくて日々活動しています。</a:t>
            </a:r>
            <a:endParaRPr lang="en-US" altLang="ja-JP" sz="1295" dirty="0">
              <a:solidFill>
                <a:prstClr val="black"/>
              </a:solidFill>
              <a:latin typeface="AGENDA人名P正楷書体L1" panose="03000600000000000000" pitchFamily="66" charset="-128"/>
              <a:ea typeface="AGENDA人名P正楷書体L1" panose="03000600000000000000" pitchFamily="66" charset="-128"/>
            </a:endParaRPr>
          </a:p>
          <a:p>
            <a:pPr>
              <a:buClr>
                <a:srgbClr val="9ECD33"/>
              </a:buClr>
            </a:pPr>
            <a:r>
              <a:rPr lang="ja-JP" altLang="en-US" sz="1295" dirty="0">
                <a:solidFill>
                  <a:prstClr val="black"/>
                </a:solidFill>
                <a:latin typeface="AGENDA人名P正楷書体L1" panose="03000600000000000000" pitchFamily="66" charset="-128"/>
                <a:ea typeface="AGENDA人名P正楷書体L1" panose="03000600000000000000" pitchFamily="66" charset="-128"/>
              </a:rPr>
              <a:t>身体機能や日常生活機能、認知機能の維持向上を目的としたメニューを揃え、楽しく利用していただけるよう工夫しています。</a:t>
            </a:r>
            <a:endParaRPr lang="en-US" altLang="ja-JP" sz="1295" dirty="0">
              <a:solidFill>
                <a:prstClr val="black"/>
              </a:solidFill>
              <a:latin typeface="AGENDA人名P正楷書体L1" panose="03000600000000000000" pitchFamily="66" charset="-128"/>
              <a:ea typeface="AGENDA人名P正楷書体L1" panose="03000600000000000000" pitchFamily="66" charset="-128"/>
            </a:endParaRPr>
          </a:p>
          <a:p>
            <a:pPr>
              <a:buClr>
                <a:srgbClr val="9ECD33"/>
              </a:buClr>
            </a:pPr>
            <a:r>
              <a:rPr lang="ja-JP" altLang="en-US" sz="1295" dirty="0">
                <a:solidFill>
                  <a:prstClr val="black"/>
                </a:solidFill>
                <a:latin typeface="AGENDA人名P正楷書体L1" panose="03000600000000000000" pitchFamily="66" charset="-128"/>
                <a:ea typeface="AGENDA人名P正楷書体L1" panose="03000600000000000000" pitchFamily="66" charset="-128"/>
              </a:rPr>
              <a:t>入浴は「秩父温泉満願の湯」源泉を使用した温泉入浴です。</a:t>
            </a:r>
            <a:endParaRPr lang="en-US" altLang="ja-JP" sz="1295" dirty="0">
              <a:solidFill>
                <a:prstClr val="black"/>
              </a:solidFill>
              <a:latin typeface="AGENDA人名P正楷書体L1" panose="03000600000000000000" pitchFamily="66" charset="-128"/>
              <a:ea typeface="AGENDA人名P正楷書体L1" panose="03000600000000000000" pitchFamily="66" charset="-128"/>
            </a:endParaRPr>
          </a:p>
        </p:txBody>
      </p:sp>
      <p:sp>
        <p:nvSpPr>
          <p:cNvPr id="48" name="テキスト プレースホルダー 2"/>
          <p:cNvSpPr txBox="1">
            <a:spLocks/>
          </p:cNvSpPr>
          <p:nvPr/>
        </p:nvSpPr>
        <p:spPr>
          <a:xfrm>
            <a:off x="454758" y="4506954"/>
            <a:ext cx="4558317" cy="1555450"/>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9ECD33"/>
              </a:buClr>
            </a:pPr>
            <a:r>
              <a:rPr lang="ja-JP" altLang="en-US" sz="1295" dirty="0">
                <a:solidFill>
                  <a:srgbClr val="3BC828"/>
                </a:solidFill>
                <a:latin typeface="AGENDA人名P正楷書体L1" panose="03000600000000000000" pitchFamily="66" charset="-128"/>
                <a:ea typeface="AGENDA人名P正楷書体L1" panose="03000600000000000000" pitchFamily="66" charset="-128"/>
              </a:rPr>
              <a:t>ケアマネージャーがいる事業所です。</a:t>
            </a:r>
            <a:endParaRPr lang="en-US" altLang="ja-JP" sz="1295" dirty="0">
              <a:solidFill>
                <a:srgbClr val="3BC828"/>
              </a:solidFill>
              <a:latin typeface="AGENDA人名P正楷書体L1" panose="03000600000000000000" pitchFamily="66" charset="-128"/>
              <a:ea typeface="AGENDA人名P正楷書体L1" panose="03000600000000000000" pitchFamily="66" charset="-128"/>
            </a:endParaRPr>
          </a:p>
          <a:p>
            <a:pPr>
              <a:buClr>
                <a:srgbClr val="9ECD33"/>
              </a:buClr>
            </a:pPr>
            <a:r>
              <a:rPr lang="ja-JP" altLang="en-US" sz="1295" dirty="0">
                <a:solidFill>
                  <a:srgbClr val="3BC828"/>
                </a:solidFill>
                <a:latin typeface="AGENDA人名P正楷書体L1" panose="03000600000000000000" pitchFamily="66" charset="-128"/>
                <a:ea typeface="AGENDA人名P正楷書体L1" panose="03000600000000000000" pitchFamily="66" charset="-128"/>
              </a:rPr>
              <a:t>自宅で介護保険サービスを利用するにはケアプラン（介護サービス計画）の作成が必要です。そのケアプランを作成する専門職がケアマネージャーです。以下の様な時にもご相談ください。　　　　　　　　　　○退院後、自宅での生活が不安　○食事の用意や買い物が大変○最近忘れ物が多くなったような気がする　○リハビリがしたい　</a:t>
            </a:r>
            <a:endParaRPr lang="en-US" altLang="ja-JP" sz="1295" dirty="0">
              <a:solidFill>
                <a:srgbClr val="3BC828"/>
              </a:solidFill>
              <a:latin typeface="AGENDA人名P正楷書体L1" panose="03000600000000000000" pitchFamily="66" charset="-128"/>
              <a:ea typeface="AGENDA人名P正楷書体L1" panose="03000600000000000000" pitchFamily="66" charset="-128"/>
            </a:endParaRPr>
          </a:p>
        </p:txBody>
      </p:sp>
      <p:sp>
        <p:nvSpPr>
          <p:cNvPr id="34" name="テキスト プレースホルダー 2"/>
          <p:cNvSpPr txBox="1">
            <a:spLocks/>
          </p:cNvSpPr>
          <p:nvPr/>
        </p:nvSpPr>
        <p:spPr>
          <a:xfrm>
            <a:off x="5967814" y="7543635"/>
            <a:ext cx="1356014" cy="398312"/>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F0A22E"/>
              </a:buClr>
            </a:pPr>
            <a:r>
              <a:rPr lang="ja-JP" altLang="en-US" sz="1133" dirty="0" smtClean="0">
                <a:solidFill>
                  <a:prstClr val="black"/>
                </a:solidFill>
                <a:latin typeface="AGENDA人名P正楷書体L1" panose="03000600000000000000" pitchFamily="66" charset="-128"/>
                <a:ea typeface="AGENDA人名P正楷書体L1" panose="03000600000000000000" pitchFamily="66" charset="-128"/>
              </a:rPr>
              <a:t>▲ケアプラン作成</a:t>
            </a:r>
            <a:endParaRPr lang="en-US" altLang="ja-JP" sz="1133" dirty="0">
              <a:solidFill>
                <a:prstClr val="black"/>
              </a:solidFill>
              <a:latin typeface="AGENDA人名P正楷書体L1" panose="03000600000000000000" pitchFamily="66" charset="-128"/>
              <a:ea typeface="AGENDA人名P正楷書体L1" panose="03000600000000000000" pitchFamily="66" charset="-128"/>
            </a:endParaRPr>
          </a:p>
        </p:txBody>
      </p:sp>
      <p:pic>
        <p:nvPicPr>
          <p:cNvPr id="2" name="図 1"/>
          <p:cNvPicPr>
            <a:picLocks noChangeAspect="1"/>
          </p:cNvPicPr>
          <p:nvPr/>
        </p:nvPicPr>
        <p:blipFill rotWithShape="1">
          <a:blip r:embed="rId9">
            <a:extLst>
              <a:ext uri="{28A0092B-C50C-407E-A947-70E740481C1C}">
                <a14:useLocalDpi xmlns:a14="http://schemas.microsoft.com/office/drawing/2010/main" val="0"/>
              </a:ext>
            </a:extLst>
          </a:blip>
          <a:srcRect t="23681"/>
          <a:stretch/>
        </p:blipFill>
        <p:spPr>
          <a:xfrm>
            <a:off x="5348243" y="5715262"/>
            <a:ext cx="1787700" cy="1828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図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1983" y="4004093"/>
            <a:ext cx="1896411" cy="1434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 name="図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5794" y="8446263"/>
            <a:ext cx="1986210" cy="19862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タイトル 1"/>
          <p:cNvSpPr txBox="1">
            <a:spLocks/>
          </p:cNvSpPr>
          <p:nvPr/>
        </p:nvSpPr>
        <p:spPr>
          <a:xfrm>
            <a:off x="2842518" y="7848906"/>
            <a:ext cx="4635518" cy="831141"/>
          </a:xfrm>
          <a:prstGeom prst="rect">
            <a:avLst/>
          </a:prstGeom>
          <a:effectLst>
            <a:outerShdw blurRad="50800" dir="14400000">
              <a:srgbClr val="000000">
                <a:alpha val="60000"/>
              </a:srgbClr>
            </a:outerShdw>
          </a:effectLst>
        </p:spPr>
        <p:txBody>
          <a:bodyPr vert="horz" lIns="98694" tIns="49347" rIns="98694" bIns="49347" rtlCol="0" anchor="b">
            <a:noAutofit/>
          </a:bodyPr>
          <a:lstStyle>
            <a:lvl1pPr algn="l" defTabSz="342900" rtl="0" eaLnBrk="1" latinLnBrk="0" hangingPunct="1">
              <a:spcBef>
                <a:spcPct val="0"/>
              </a:spcBef>
              <a:buNone/>
              <a:defRPr kumimoji="1" sz="4050" b="1" kern="1200">
                <a:solidFill>
                  <a:srgbClr val="FEFEFE"/>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smtClean="0">
                <a:solidFill>
                  <a:srgbClr val="002060"/>
                </a:solidFill>
                <a:latin typeface="HG丸ｺﾞｼｯｸM-PRO" panose="020F0600000000000000" pitchFamily="50" charset="-128"/>
                <a:ea typeface="HG丸ｺﾞｼｯｸM-PRO" panose="020F0600000000000000" pitchFamily="50" charset="-128"/>
              </a:rPr>
              <a:t>秩父温泉</a:t>
            </a:r>
            <a:r>
              <a:rPr lang="ja-JP" altLang="en-US" sz="2800" dirty="0">
                <a:solidFill>
                  <a:srgbClr val="002060"/>
                </a:solidFill>
                <a:latin typeface="HG丸ｺﾞｼｯｸM-PRO" panose="020F0600000000000000" pitchFamily="50" charset="-128"/>
                <a:ea typeface="HG丸ｺﾞｼｯｸM-PRO" panose="020F0600000000000000" pitchFamily="50" charset="-128"/>
              </a:rPr>
              <a:t>満願</a:t>
            </a:r>
            <a:r>
              <a:rPr lang="ja-JP" altLang="en-US" sz="2800" dirty="0" smtClean="0">
                <a:solidFill>
                  <a:srgbClr val="002060"/>
                </a:solidFill>
                <a:latin typeface="HG丸ｺﾞｼｯｸM-PRO" panose="020F0600000000000000" pitchFamily="50" charset="-128"/>
                <a:ea typeface="HG丸ｺﾞｼｯｸM-PRO" panose="020F0600000000000000" pitchFamily="50" charset="-128"/>
              </a:rPr>
              <a:t>の</a:t>
            </a:r>
            <a:r>
              <a:rPr lang="ja-JP" altLang="en-US" sz="2800" dirty="0">
                <a:solidFill>
                  <a:srgbClr val="002060"/>
                </a:solidFill>
                <a:latin typeface="HG丸ｺﾞｼｯｸM-PRO" panose="020F0600000000000000" pitchFamily="50" charset="-128"/>
                <a:ea typeface="HG丸ｺﾞｼｯｸM-PRO" panose="020F0600000000000000" pitchFamily="50" charset="-128"/>
              </a:rPr>
              <a:t>湯</a:t>
            </a:r>
          </a:p>
        </p:txBody>
      </p:sp>
      <p:sp>
        <p:nvSpPr>
          <p:cNvPr id="24" name="テキスト プレースホルダー 2"/>
          <p:cNvSpPr txBox="1">
            <a:spLocks/>
          </p:cNvSpPr>
          <p:nvPr/>
        </p:nvSpPr>
        <p:spPr>
          <a:xfrm>
            <a:off x="2750234" y="8799665"/>
            <a:ext cx="4213295" cy="2021388"/>
          </a:xfrm>
          <a:prstGeom prst="rect">
            <a:avLst/>
          </a:prstGeom>
          <a:effectLst>
            <a:outerShdw blurRad="50800" dir="14400000">
              <a:srgbClr val="000000">
                <a:alpha val="40000"/>
              </a:srgbClr>
            </a:outerShdw>
          </a:effectLst>
        </p:spPr>
        <p:txBody>
          <a:bodyPr vert="horz" lIns="98694" tIns="49347" rIns="98694" bIns="49347" rtlCol="0" anchor="t">
            <a:normAutofit/>
          </a:bodyPr>
          <a:lstStyle>
            <a:lvl1pPr marL="0" indent="0" algn="l" defTabSz="342900" rtl="0" eaLnBrk="1" latinLnBrk="0" hangingPunct="1">
              <a:spcBef>
                <a:spcPct val="20000"/>
              </a:spcBef>
              <a:spcAft>
                <a:spcPts val="450"/>
              </a:spcAft>
              <a:buClr>
                <a:schemeClr val="accent1"/>
              </a:buClr>
              <a:buFont typeface="Wingdings 2" charset="2"/>
              <a:buNone/>
              <a:defRPr kumimoji="1" sz="1350" kern="1200">
                <a:solidFill>
                  <a:schemeClr val="tx1"/>
                </a:solidFill>
                <a:latin typeface="+mn-lt"/>
                <a:ea typeface="+mn-ea"/>
                <a:cs typeface="+mn-cs"/>
              </a:defRPr>
            </a:lvl1pPr>
            <a:lvl2pPr marL="342900" indent="0" algn="ctr" defTabSz="342900" rtl="0" eaLnBrk="1" latinLnBrk="0" hangingPunct="1">
              <a:spcBef>
                <a:spcPct val="20000"/>
              </a:spcBef>
              <a:spcAft>
                <a:spcPts val="450"/>
              </a:spcAft>
              <a:buClr>
                <a:schemeClr val="accent1"/>
              </a:buClr>
              <a:buFont typeface="Wingdings 2" charset="2"/>
              <a:buNone/>
              <a:defRPr kumimoji="1"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1"/>
              </a:buClr>
              <a:buFont typeface="Wingdings 2" charset="2"/>
              <a:buNone/>
              <a:defRPr kumimoji="1"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kumimoji="1" sz="900" kern="1200">
                <a:solidFill>
                  <a:schemeClr val="tx1">
                    <a:tint val="75000"/>
                  </a:schemeClr>
                </a:solidFill>
                <a:latin typeface="+mn-lt"/>
                <a:ea typeface="+mn-ea"/>
                <a:cs typeface="+mn-cs"/>
              </a:defRPr>
            </a:lvl9pPr>
          </a:lstStyle>
          <a:p>
            <a:pPr>
              <a:buClr>
                <a:srgbClr val="9ECD33"/>
              </a:buClr>
            </a:pPr>
            <a:endParaRPr lang="en-US" altLang="ja-JP" sz="1295" dirty="0">
              <a:solidFill>
                <a:prstClr val="black"/>
              </a:solidFill>
              <a:latin typeface="AGENDA人名P正楷書体L1" panose="03000600000000000000" pitchFamily="66" charset="-128"/>
              <a:ea typeface="AGENDA人名P正楷書体L1" panose="03000600000000000000" pitchFamily="66" charset="-128"/>
            </a:endParaRPr>
          </a:p>
        </p:txBody>
      </p:sp>
      <p:sp>
        <p:nvSpPr>
          <p:cNvPr id="6" name="正方形/長方形 5"/>
          <p:cNvSpPr/>
          <p:nvPr/>
        </p:nvSpPr>
        <p:spPr>
          <a:xfrm>
            <a:off x="2939497" y="8805842"/>
            <a:ext cx="4398105" cy="1692771"/>
          </a:xfrm>
          <a:prstGeom prst="rect">
            <a:avLst/>
          </a:prstGeom>
        </p:spPr>
        <p:txBody>
          <a:bodyPr wrap="square">
            <a:spAutoFit/>
          </a:bodyPr>
          <a:lstStyle/>
          <a:p>
            <a:r>
              <a:rPr lang="ja-JP" altLang="en-US" sz="1300" dirty="0">
                <a:solidFill>
                  <a:srgbClr val="FF3399"/>
                </a:solidFill>
                <a:latin typeface="AGENDA人名P正楷書体L1" panose="03000600000000000000" pitchFamily="66" charset="-128"/>
                <a:ea typeface="AGENDA人名P正楷書体L1" panose="03000600000000000000" pitchFamily="66" charset="-128"/>
              </a:rPr>
              <a:t>秩父札所３４番水潜寺の</a:t>
            </a:r>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ふところ、地下</a:t>
            </a:r>
            <a:r>
              <a:rPr lang="ja-JP" altLang="en-US" sz="1300" dirty="0">
                <a:solidFill>
                  <a:srgbClr val="FF3399"/>
                </a:solidFill>
                <a:latin typeface="AGENDA人名P正楷書体L1" panose="03000600000000000000" pitchFamily="66" charset="-128"/>
                <a:ea typeface="AGENDA人名P正楷書体L1" panose="03000600000000000000" pitchFamily="66" charset="-128"/>
              </a:rPr>
              <a:t>数百メートルから湧出</a:t>
            </a:r>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した源泉を施設に直接引き込んでいます。</a:t>
            </a:r>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極めて</a:t>
            </a:r>
            <a:r>
              <a:rPr lang="ja-JP" altLang="en-US" sz="1300" dirty="0">
                <a:solidFill>
                  <a:srgbClr val="FF3399"/>
                </a:solidFill>
                <a:latin typeface="AGENDA人名P正楷書体L1" panose="03000600000000000000" pitchFamily="66" charset="-128"/>
                <a:ea typeface="AGENDA人名P正楷書体L1" panose="03000600000000000000" pitchFamily="66" charset="-128"/>
              </a:rPr>
              <a:t>高いアルカリのまろやかな温泉で、飲める温泉です</a:t>
            </a:r>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a:t>
            </a:r>
            <a:endParaRPr lang="en-US" altLang="ja-JP" sz="1300" dirty="0" smtClean="0">
              <a:solidFill>
                <a:srgbClr val="FF3399"/>
              </a:solidFill>
              <a:latin typeface="AGENDA人名P正楷書体L1" panose="03000600000000000000" pitchFamily="66" charset="-128"/>
              <a:ea typeface="AGENDA人名P正楷書体L1" panose="03000600000000000000" pitchFamily="66" charset="-128"/>
            </a:endParaRPr>
          </a:p>
          <a:p>
            <a:endParaRPr lang="en-US" altLang="ja-JP" sz="1300" dirty="0">
              <a:solidFill>
                <a:srgbClr val="FF3399"/>
              </a:solidFill>
              <a:latin typeface="AGENDA人名P正楷書体L1" panose="03000600000000000000" pitchFamily="66" charset="-128"/>
              <a:ea typeface="AGENDA人名P正楷書体L1" panose="03000600000000000000" pitchFamily="66" charset="-128"/>
            </a:endParaRPr>
          </a:p>
          <a:p>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泉質／単純</a:t>
            </a:r>
            <a:r>
              <a:rPr lang="ja-JP" altLang="en-US" sz="1300" dirty="0">
                <a:solidFill>
                  <a:srgbClr val="FF3399"/>
                </a:solidFill>
                <a:latin typeface="AGENDA人名P正楷書体L1" panose="03000600000000000000" pitchFamily="66" charset="-128"/>
                <a:ea typeface="AGENDA人名P正楷書体L1" panose="03000600000000000000" pitchFamily="66" charset="-128"/>
              </a:rPr>
              <a:t>硫黄泉（水素イオン</a:t>
            </a:r>
            <a:r>
              <a:rPr lang="en-US" altLang="ja-JP" sz="1300" dirty="0">
                <a:solidFill>
                  <a:srgbClr val="FF3399"/>
                </a:solidFill>
                <a:latin typeface="AGENDA人名P正楷書体L1" panose="03000600000000000000" pitchFamily="66" charset="-128"/>
                <a:ea typeface="AGENDA人名P正楷書体L1" panose="03000600000000000000" pitchFamily="66" charset="-128"/>
              </a:rPr>
              <a:t>9.3ph</a:t>
            </a:r>
            <a:r>
              <a:rPr lang="ja-JP" altLang="en-US" sz="1300" dirty="0">
                <a:solidFill>
                  <a:srgbClr val="FF3399"/>
                </a:solidFill>
                <a:latin typeface="AGENDA人名P正楷書体L1" panose="03000600000000000000" pitchFamily="66" charset="-128"/>
                <a:ea typeface="AGENDA人名P正楷書体L1" panose="03000600000000000000" pitchFamily="66" charset="-128"/>
              </a:rPr>
              <a:t>）アルカリ性、冷</a:t>
            </a:r>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鉱泉</a:t>
            </a:r>
            <a:endParaRPr lang="en-US" altLang="ja-JP" sz="1300" dirty="0">
              <a:solidFill>
                <a:srgbClr val="FF3399"/>
              </a:solidFill>
              <a:latin typeface="AGENDA人名P正楷書体L1" panose="03000600000000000000" pitchFamily="66" charset="-128"/>
              <a:ea typeface="AGENDA人名P正楷書体L1" panose="03000600000000000000" pitchFamily="66" charset="-128"/>
            </a:endParaRPr>
          </a:p>
          <a:p>
            <a:r>
              <a:rPr lang="ja-JP" altLang="en-US" sz="1300" dirty="0" smtClean="0">
                <a:solidFill>
                  <a:srgbClr val="FF3399"/>
                </a:solidFill>
                <a:latin typeface="AGENDA人名P正楷書体L1" panose="03000600000000000000" pitchFamily="66" charset="-128"/>
                <a:ea typeface="AGENDA人名P正楷書体L1" panose="03000600000000000000" pitchFamily="66" charset="-128"/>
              </a:rPr>
              <a:t>効能／</a:t>
            </a:r>
            <a:r>
              <a:rPr lang="zh-TW" altLang="en-US" sz="1300" dirty="0" smtClean="0">
                <a:solidFill>
                  <a:srgbClr val="FF3399"/>
                </a:solidFill>
                <a:latin typeface="AGENDA人名P正楷書体L1" panose="03000600000000000000" pitchFamily="66" charset="-128"/>
                <a:ea typeface="AGENDA人名P正楷書体L1" panose="03000600000000000000" pitchFamily="66" charset="-128"/>
              </a:rPr>
              <a:t>神経痛</a:t>
            </a:r>
            <a:r>
              <a:rPr lang="zh-TW" altLang="en-US" sz="1300" dirty="0">
                <a:solidFill>
                  <a:srgbClr val="FF3399"/>
                </a:solidFill>
                <a:latin typeface="AGENDA人名P正楷書体L1" panose="03000600000000000000" pitchFamily="66" charset="-128"/>
                <a:ea typeface="AGENDA人名P正楷書体L1" panose="03000600000000000000" pitchFamily="66" charset="-128"/>
              </a:rPr>
              <a:t>、</a:t>
            </a:r>
            <a:r>
              <a:rPr lang="ja-JP" altLang="en-US" sz="1300" dirty="0">
                <a:solidFill>
                  <a:srgbClr val="FF3399"/>
                </a:solidFill>
                <a:latin typeface="AGENDA人名P正楷書体L1" panose="03000600000000000000" pitchFamily="66" charset="-128"/>
                <a:ea typeface="AGENDA人名P正楷書体L1" panose="03000600000000000000" pitchFamily="66" charset="-128"/>
              </a:rPr>
              <a:t>筋肉痛、関節痛、五十肩、運動麻痺、うちみ、慢性消化器病、</a:t>
            </a:r>
            <a:r>
              <a:rPr lang="zh-TW" altLang="en-US" sz="1300" dirty="0">
                <a:solidFill>
                  <a:srgbClr val="FF3399"/>
                </a:solidFill>
                <a:latin typeface="AGENDA人名P正楷書体L1" panose="03000600000000000000" pitchFamily="66" charset="-128"/>
                <a:ea typeface="AGENDA人名P正楷書体L1" panose="03000600000000000000" pitchFamily="66" charset="-128"/>
              </a:rPr>
              <a:t>疲労回復、慢性皮膚病、</a:t>
            </a:r>
            <a:r>
              <a:rPr lang="ja-JP" altLang="en-US" sz="1300" dirty="0">
                <a:solidFill>
                  <a:srgbClr val="FF3399"/>
                </a:solidFill>
                <a:latin typeface="AGENDA人名P正楷書体L1" panose="03000600000000000000" pitchFamily="66" charset="-128"/>
                <a:ea typeface="AGENDA人名P正楷書体L1" panose="03000600000000000000" pitchFamily="66" charset="-128"/>
              </a:rPr>
              <a:t>アトピー、</a:t>
            </a:r>
            <a:r>
              <a:rPr lang="zh-TW" altLang="en-US" sz="1300" dirty="0">
                <a:solidFill>
                  <a:srgbClr val="FF3399"/>
                </a:solidFill>
                <a:latin typeface="AGENDA人名P正楷書体L1" panose="03000600000000000000" pitchFamily="66" charset="-128"/>
                <a:ea typeface="AGENDA人名P正楷書体L1" panose="03000600000000000000" pitchFamily="66" charset="-128"/>
              </a:rPr>
              <a:t>健康増進、</a:t>
            </a:r>
            <a:r>
              <a:rPr lang="ja-JP" altLang="en-US" sz="1300" dirty="0">
                <a:solidFill>
                  <a:srgbClr val="FF3399"/>
                </a:solidFill>
                <a:latin typeface="AGENDA人名P正楷書体L1" panose="03000600000000000000" pitchFamily="66" charset="-128"/>
                <a:ea typeface="AGENDA人名P正楷書体L1" panose="03000600000000000000" pitchFamily="66" charset="-128"/>
              </a:rPr>
              <a:t>冷え性、</a:t>
            </a:r>
            <a:r>
              <a:rPr lang="zh-TW" altLang="en-US" sz="1300" dirty="0">
                <a:solidFill>
                  <a:srgbClr val="FF3399"/>
                </a:solidFill>
                <a:latin typeface="AGENDA人名P正楷書体L1" panose="03000600000000000000" pitchFamily="66" charset="-128"/>
                <a:ea typeface="AGENDA人名P正楷書体L1" panose="03000600000000000000" pitchFamily="66" charset="-128"/>
              </a:rPr>
              <a:t>糖尿病、</a:t>
            </a:r>
            <a:r>
              <a:rPr lang="ja-JP" altLang="en-US" sz="1300" dirty="0">
                <a:solidFill>
                  <a:srgbClr val="FF3399"/>
                </a:solidFill>
                <a:latin typeface="AGENDA人名P正楷書体L1" panose="03000600000000000000" pitchFamily="66" charset="-128"/>
                <a:ea typeface="AGENDA人名P正楷書体L1" panose="03000600000000000000" pitchFamily="66" charset="-128"/>
              </a:rPr>
              <a:t>慢性婦人病、</a:t>
            </a:r>
            <a:r>
              <a:rPr lang="zh-TW" altLang="en-US" sz="1300" dirty="0">
                <a:solidFill>
                  <a:srgbClr val="FF3399"/>
                </a:solidFill>
                <a:latin typeface="AGENDA人名P正楷書体L1" panose="03000600000000000000" pitchFamily="66" charset="-128"/>
                <a:ea typeface="AGENDA人名P正楷書体L1" panose="03000600000000000000" pitchFamily="66" charset="-128"/>
              </a:rPr>
              <a:t>美肌等々</a:t>
            </a:r>
            <a:endParaRPr lang="ja-JP" altLang="en-US" sz="1300" dirty="0">
              <a:solidFill>
                <a:srgbClr val="FF3399"/>
              </a:solidFill>
              <a:latin typeface="AGENDA人名P正楷書体L1" panose="03000600000000000000" pitchFamily="66" charset="-128"/>
              <a:ea typeface="AGENDA人名P正楷書体L1" panose="03000600000000000000" pitchFamily="66" charset="-128"/>
            </a:endParaRPr>
          </a:p>
        </p:txBody>
      </p:sp>
    </p:spTree>
    <p:extLst>
      <p:ext uri="{BB962C8B-B14F-4D97-AF65-F5344CB8AC3E}">
        <p14:creationId xmlns:p14="http://schemas.microsoft.com/office/powerpoint/2010/main" val="3377597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パンフレット原稿03.potx" id="{B457C560-2BAD-4D13-B303-67D9234835E9}" vid="{F2A814CF-2568-47E8-82AF-219AA8EE8ADB}"/>
    </a:ext>
  </a:extLst>
</a:theme>
</file>

<file path=ppt/theme/theme2.xml><?xml version="1.0" encoding="utf-8"?>
<a:theme xmlns:a="http://schemas.openxmlformats.org/drawingml/2006/main" name="ウィスプ">
  <a:themeElements>
    <a:clrScheme name="ユーザー定義 5">
      <a:dk1>
        <a:sysClr val="windowText" lastClr="000000"/>
      </a:dk1>
      <a:lt1>
        <a:sysClr val="window" lastClr="FFFFFF"/>
      </a:lt1>
      <a:dk2>
        <a:srgbClr val="00B050"/>
      </a:dk2>
      <a:lt2>
        <a:srgbClr val="E2DFCC"/>
      </a:lt2>
      <a:accent1>
        <a:srgbClr val="FFC000"/>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パンフレット原稿03.potx" id="{B457C560-2BAD-4D13-B303-67D9234835E9}" vid="{441DF51F-DD85-4609-92B7-099295C78B71}"/>
    </a:ext>
  </a:extLst>
</a:theme>
</file>

<file path=ppt/theme/theme3.xml><?xml version="1.0" encoding="utf-8"?>
<a:theme xmlns:a="http://schemas.openxmlformats.org/drawingml/2006/main" name="クォータブル">
  <a:themeElements>
    <a:clrScheme name="ユーザー定義 2">
      <a:dk1>
        <a:sysClr val="windowText" lastClr="000000"/>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クォータブル">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光沢のあるエッジ">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パンフレット原稿03.potx" id="{B457C560-2BAD-4D13-B303-67D9234835E9}" vid="{53156374-1AE8-4E7C-9E53-F39D166FE6B4}"/>
    </a:ext>
  </a:extLst>
</a:theme>
</file>

<file path=ppt/theme/theme4.xml><?xml version="1.0" encoding="utf-8"?>
<a:theme xmlns:a="http://schemas.openxmlformats.org/drawingml/2006/main" name="ファセット">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縞模様のエッジ">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パンフレット原稿03.potx" id="{B457C560-2BAD-4D13-B303-67D9234835E9}" vid="{702E035E-C223-45BC-BE86-2C7DF64D08ED}"/>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3003</TotalTime>
  <Words>1142</Words>
  <Application>Microsoft Office PowerPoint</Application>
  <PresentationFormat>ユーザー設定</PresentationFormat>
  <Paragraphs>143</Paragraphs>
  <Slides>6</Slides>
  <Notes>3</Notes>
  <HiddenSlides>0</HiddenSlides>
  <MMClips>0</MMClips>
  <ScaleCrop>false</ScaleCrop>
  <HeadingPairs>
    <vt:vector size="6" baseType="variant">
      <vt:variant>
        <vt:lpstr>使用されているフォント</vt:lpstr>
      </vt:variant>
      <vt:variant>
        <vt:i4>14</vt:i4>
      </vt:variant>
      <vt:variant>
        <vt:lpstr>テーマ</vt:lpstr>
      </vt:variant>
      <vt:variant>
        <vt:i4>4</vt:i4>
      </vt:variant>
      <vt:variant>
        <vt:lpstr>スライド タイトル</vt:lpstr>
      </vt:variant>
      <vt:variant>
        <vt:i4>6</vt:i4>
      </vt:variant>
    </vt:vector>
  </HeadingPairs>
  <TitlesOfParts>
    <vt:vector size="24" baseType="lpstr">
      <vt:lpstr>AGENDA人名P正楷書体L1</vt:lpstr>
      <vt:lpstr>AGENDA人名正楷書体L1</vt:lpstr>
      <vt:lpstr>HG丸ｺﾞｼｯｸM-PRO</vt:lpstr>
      <vt:lpstr>ＭＳ Ｐゴシック</vt:lpstr>
      <vt:lpstr>ＭＳ ゴシック</vt:lpstr>
      <vt:lpstr>メイリオ</vt:lpstr>
      <vt:lpstr>Arial</vt:lpstr>
      <vt:lpstr>Book Antiqua</vt:lpstr>
      <vt:lpstr>Calibri</vt:lpstr>
      <vt:lpstr>Calibri Light</vt:lpstr>
      <vt:lpstr>Century Gothic</vt:lpstr>
      <vt:lpstr>Trebuchet MS</vt:lpstr>
      <vt:lpstr>Wingdings 2</vt:lpstr>
      <vt:lpstr>Wingdings 3</vt:lpstr>
      <vt:lpstr>HDOfficeLightV0</vt:lpstr>
      <vt:lpstr>ウィスプ</vt:lpstr>
      <vt:lpstr>クォータブル</vt:lpstr>
      <vt:lpstr>ファセット</vt:lpstr>
      <vt:lpstr>社会福祉法人 　　みなの福祉会</vt:lpstr>
      <vt:lpstr>PowerPoint プレゼンテーション</vt:lpstr>
      <vt:lpstr>PowerPoint プレゼンテーション</vt:lpstr>
      <vt:lpstr>PowerPoint プレゼンテーション</vt:lpstr>
      <vt:lpstr>社会福祉法人みなの福祉会</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社会福祉法人みなの福祉会</dc:title>
  <dc:creator>user</dc:creator>
  <cp:lastModifiedBy>user</cp:lastModifiedBy>
  <cp:revision>351</cp:revision>
  <cp:lastPrinted>2016-10-28T01:41:07Z</cp:lastPrinted>
  <dcterms:created xsi:type="dcterms:W3CDTF">2016-06-11T10:10:59Z</dcterms:created>
  <dcterms:modified xsi:type="dcterms:W3CDTF">2016-10-28T01:59:23Z</dcterms:modified>
</cp:coreProperties>
</file>