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2" r:id="rId2"/>
  </p:sldIdLst>
  <p:sldSz cx="7775575" cy="10907713"/>
  <p:notesSz cx="8483600" cy="123444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92FF"/>
    <a:srgbClr val="53FFCB"/>
    <a:srgbClr val="FFDC85"/>
    <a:srgbClr val="FF993E"/>
    <a:srgbClr val="E27359"/>
    <a:srgbClr val="009191"/>
    <a:srgbClr val="EFB5C5"/>
    <a:srgbClr val="E85197"/>
    <a:srgbClr val="FF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360" y="-5472"/>
      </p:cViewPr>
      <p:guideLst>
        <p:guide orient="horz" pos="34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3676226" cy="619364"/>
          </a:xfrm>
          <a:prstGeom prst="rect">
            <a:avLst/>
          </a:prstGeom>
        </p:spPr>
        <p:txBody>
          <a:bodyPr vert="horz" lIns="113849" tIns="56926" rIns="113849" bIns="56926" rtlCol="0"/>
          <a:lstStyle>
            <a:lvl1pPr algn="l">
              <a:defRPr sz="1500"/>
            </a:lvl1pPr>
          </a:lstStyle>
          <a:p>
            <a:endParaRPr kumimoji="1" lang="ja-JP" altLang="en-US"/>
          </a:p>
        </p:txBody>
      </p:sp>
      <p:sp>
        <p:nvSpPr>
          <p:cNvPr id="3" name="日付プレースホルダー 2"/>
          <p:cNvSpPr>
            <a:spLocks noGrp="1"/>
          </p:cNvSpPr>
          <p:nvPr>
            <p:ph type="dt" idx="1"/>
          </p:nvPr>
        </p:nvSpPr>
        <p:spPr>
          <a:xfrm>
            <a:off x="4805414" y="2"/>
            <a:ext cx="3676226" cy="619364"/>
          </a:xfrm>
          <a:prstGeom prst="rect">
            <a:avLst/>
          </a:prstGeom>
        </p:spPr>
        <p:txBody>
          <a:bodyPr vert="horz" lIns="113849" tIns="56926" rIns="113849" bIns="56926" rtlCol="0"/>
          <a:lstStyle>
            <a:lvl1pPr algn="r">
              <a:defRPr sz="1500"/>
            </a:lvl1pPr>
          </a:lstStyle>
          <a:p>
            <a:fld id="{70F99883-74AE-4A2C-81B7-5B86A08198C0}" type="datetimeFigureOut">
              <a:rPr kumimoji="1" lang="ja-JP" altLang="en-US" smtClean="0"/>
              <a:pPr/>
              <a:t>2020/2/22</a:t>
            </a:fld>
            <a:endParaRPr kumimoji="1" lang="ja-JP" altLang="en-US"/>
          </a:p>
        </p:txBody>
      </p:sp>
      <p:sp>
        <p:nvSpPr>
          <p:cNvPr id="4" name="スライド イメージ プレースホルダー 3"/>
          <p:cNvSpPr>
            <a:spLocks noGrp="1" noRot="1" noChangeAspect="1"/>
          </p:cNvSpPr>
          <p:nvPr>
            <p:ph type="sldImg" idx="2"/>
          </p:nvPr>
        </p:nvSpPr>
        <p:spPr>
          <a:xfrm>
            <a:off x="2755900" y="1541463"/>
            <a:ext cx="2971800" cy="4168775"/>
          </a:xfrm>
          <a:prstGeom prst="rect">
            <a:avLst/>
          </a:prstGeom>
          <a:noFill/>
          <a:ln w="12700">
            <a:solidFill>
              <a:prstClr val="black"/>
            </a:solidFill>
          </a:ln>
        </p:spPr>
        <p:txBody>
          <a:bodyPr vert="horz" lIns="113849" tIns="56926" rIns="113849" bIns="56926" rtlCol="0" anchor="ctr"/>
          <a:lstStyle/>
          <a:p>
            <a:endParaRPr lang="ja-JP" altLang="en-US"/>
          </a:p>
        </p:txBody>
      </p:sp>
      <p:sp>
        <p:nvSpPr>
          <p:cNvPr id="5" name="ノート プレースホルダー 4"/>
          <p:cNvSpPr>
            <a:spLocks noGrp="1"/>
          </p:cNvSpPr>
          <p:nvPr>
            <p:ph type="body" sz="quarter" idx="3"/>
          </p:nvPr>
        </p:nvSpPr>
        <p:spPr>
          <a:xfrm>
            <a:off x="848360" y="5940743"/>
            <a:ext cx="6786880" cy="4860607"/>
          </a:xfrm>
          <a:prstGeom prst="rect">
            <a:avLst/>
          </a:prstGeom>
        </p:spPr>
        <p:txBody>
          <a:bodyPr vert="horz" lIns="113849" tIns="56926" rIns="113849" bIns="569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1725041"/>
            <a:ext cx="3676226" cy="619363"/>
          </a:xfrm>
          <a:prstGeom prst="rect">
            <a:avLst/>
          </a:prstGeom>
        </p:spPr>
        <p:txBody>
          <a:bodyPr vert="horz" lIns="113849" tIns="56926" rIns="113849" bIns="56926" rtlCol="0" anchor="b"/>
          <a:lstStyle>
            <a:lvl1pPr algn="l">
              <a:defRPr sz="1500"/>
            </a:lvl1pPr>
          </a:lstStyle>
          <a:p>
            <a:endParaRPr kumimoji="1" lang="ja-JP" altLang="en-US"/>
          </a:p>
        </p:txBody>
      </p:sp>
      <p:sp>
        <p:nvSpPr>
          <p:cNvPr id="7" name="スライド番号プレースホルダー 6"/>
          <p:cNvSpPr>
            <a:spLocks noGrp="1"/>
          </p:cNvSpPr>
          <p:nvPr>
            <p:ph type="sldNum" sz="quarter" idx="5"/>
          </p:nvPr>
        </p:nvSpPr>
        <p:spPr>
          <a:xfrm>
            <a:off x="4805414" y="11725041"/>
            <a:ext cx="3676226" cy="619363"/>
          </a:xfrm>
          <a:prstGeom prst="rect">
            <a:avLst/>
          </a:prstGeom>
        </p:spPr>
        <p:txBody>
          <a:bodyPr vert="horz" lIns="113849" tIns="56926" rIns="113849" bIns="56926" rtlCol="0" anchor="b"/>
          <a:lstStyle>
            <a:lvl1pPr algn="r">
              <a:defRPr sz="15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15712" y="2504210"/>
            <a:ext cx="4711403" cy="53272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692854" y="8036848"/>
            <a:ext cx="4157120" cy="3694327"/>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476944D0-87A0-497F-8D82-0A602BB46AA7}"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1C34310-321B-4699-8E59-705115CD810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7427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1220D0E-9BA4-499B-AB9C-2B5F681B1DA9}"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FF736D9-ED9D-41E8-9D26-EE539FE0E29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261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66586" y="814666"/>
            <a:ext cx="1195172" cy="1296734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1069" y="814666"/>
            <a:ext cx="3516231" cy="1296734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1B3399C-7826-42EC-B32A-877AEBE57488}"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DFB6A2-CCFB-4F6D-A8C5-05F008DB8FA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3942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50F95670-C0B8-4EE0-A296-99B0FD9A557C}"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89FC2D9-DDB6-48FC-9CAD-E9EB89C5315B}"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3641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78184" y="3814762"/>
            <a:ext cx="4780688" cy="6365011"/>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78184" y="10239988"/>
            <a:ext cx="4780688" cy="3347208"/>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22F480BF-FFFF-4D30-8183-64BA5E8C6D39}"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5046183-1241-4C2B-A874-B25815DF29E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9004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1070" y="4073324"/>
            <a:ext cx="2355701" cy="970868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806057" y="4073324"/>
            <a:ext cx="2355701" cy="970868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EFC0247F-022E-45F6-9E1F-E61D9C49292C}"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E78A12-515F-46D2-A79F-6B40B8ADC33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3734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81792" y="814668"/>
            <a:ext cx="4780688" cy="29575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1792" y="3751001"/>
            <a:ext cx="2344875" cy="183830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381792" y="5589309"/>
            <a:ext cx="2344875" cy="822103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806056" y="3751001"/>
            <a:ext cx="2356423" cy="183830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2806056" y="5589309"/>
            <a:ext cx="2356423" cy="822103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339B3DBE-A92F-4BA2-AFDF-1F0349A32CC3}"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921D1C0-7220-4899-A02E-5EDF3C7EE03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7460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840A79D4-13AC-4331-BBE0-27DB72F8B045}"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A89283E-BFB3-4B6F-90D4-5A4EE82EABE3}"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365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1DE6F91-7055-4A53-BCDD-CE5C1D77213E}"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D104DA0-8EEE-4502-AF13-1D7BE3483ED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78605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81792" y="1020103"/>
            <a:ext cx="1787706" cy="3570357"/>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2356424" y="2203140"/>
            <a:ext cx="2806056" cy="10874005"/>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81792" y="4590460"/>
            <a:ext cx="1787706" cy="8504393"/>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F29E5C0C-0476-490C-9B11-897FB43C8583}"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223CDC6-F257-4EAC-9FB4-1BADA926343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80259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81792" y="1020103"/>
            <a:ext cx="1787706" cy="3570357"/>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356424" y="2203140"/>
            <a:ext cx="2806056" cy="10874005"/>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381792" y="4590460"/>
            <a:ext cx="1787706" cy="8504393"/>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999BDD56-D014-4EEA-A6EC-0DEDBBB9DCF6}"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26BE95B-ED84-4348-A7AC-B198E95CDAA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05307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5272" y="581240"/>
            <a:ext cx="6705032" cy="210894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272" y="2903972"/>
            <a:ext cx="6705032" cy="692143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5271" y="10108231"/>
            <a:ext cx="1749533" cy="581239"/>
          </a:xfrm>
          <a:prstGeom prst="rect">
            <a:avLst/>
          </a:prstGeom>
        </p:spPr>
        <p:txBody>
          <a:bodyPr vert="horz" lIns="91440" tIns="45720" rIns="91440" bIns="45720" rtlCol="0" anchor="ctr"/>
          <a:lstStyle>
            <a:lvl1pPr algn="l" defTabSz="1019007" fontAlgn="auto">
              <a:spcBef>
                <a:spcPts val="0"/>
              </a:spcBef>
              <a:spcAft>
                <a:spcPts val="0"/>
              </a:spcAft>
              <a:defRPr sz="1020" smtClean="0">
                <a:solidFill>
                  <a:schemeClr val="tx1">
                    <a:tint val="75000"/>
                  </a:schemeClr>
                </a:solidFill>
                <a:latin typeface="+mn-lt"/>
                <a:ea typeface="+mn-ea"/>
              </a:defRPr>
            </a:lvl1pPr>
          </a:lstStyle>
          <a:p>
            <a:pPr>
              <a:defRPr/>
            </a:pPr>
            <a:fld id="{D72D030D-BC4F-4300-9C1D-DEF9FB5A657B}" type="datetimeFigureOut">
              <a:rPr lang="en-US">
                <a:solidFill>
                  <a:prstClr val="black">
                    <a:tint val="75000"/>
                  </a:prstClr>
                </a:solidFill>
              </a:rPr>
              <a:pPr>
                <a:defRPr/>
              </a:pPr>
              <a:t>2/22/2020</a:t>
            </a:fld>
            <a:endParaRPr lang="en-US" dirty="0">
              <a:solidFill>
                <a:prstClr val="black">
                  <a:tint val="75000"/>
                </a:prstClr>
              </a:solidFill>
            </a:endParaRPr>
          </a:p>
        </p:txBody>
      </p:sp>
      <p:sp>
        <p:nvSpPr>
          <p:cNvPr id="5" name="Footer Placeholder 4"/>
          <p:cNvSpPr>
            <a:spLocks noGrp="1"/>
          </p:cNvSpPr>
          <p:nvPr>
            <p:ph type="ftr" sz="quarter" idx="3"/>
          </p:nvPr>
        </p:nvSpPr>
        <p:spPr>
          <a:xfrm>
            <a:off x="2574507" y="10108231"/>
            <a:ext cx="2626562" cy="581239"/>
          </a:xfrm>
          <a:prstGeom prst="rect">
            <a:avLst/>
          </a:prstGeom>
        </p:spPr>
        <p:txBody>
          <a:bodyPr vert="horz" lIns="91440" tIns="45720" rIns="91440" bIns="45720" rtlCol="0" anchor="ctr"/>
          <a:lstStyle>
            <a:lvl1pPr algn="ctr" defTabSz="1019007" fontAlgn="auto">
              <a:spcBef>
                <a:spcPts val="0"/>
              </a:spcBef>
              <a:spcAft>
                <a:spcPts val="0"/>
              </a:spcAft>
              <a:defRPr sz="1020" dirty="0">
                <a:solidFill>
                  <a:schemeClr val="tx1">
                    <a:tint val="75000"/>
                  </a:schemeClr>
                </a:solidFill>
                <a:latin typeface="+mn-lt"/>
                <a:ea typeface="+mn-ea"/>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5490771" y="10108231"/>
            <a:ext cx="1749533" cy="581239"/>
          </a:xfrm>
          <a:prstGeom prst="rect">
            <a:avLst/>
          </a:prstGeom>
        </p:spPr>
        <p:txBody>
          <a:bodyPr vert="horz" lIns="91440" tIns="45720" rIns="91440" bIns="45720" rtlCol="0" anchor="ctr"/>
          <a:lstStyle>
            <a:lvl1pPr algn="r" defTabSz="1019007" fontAlgn="auto">
              <a:spcBef>
                <a:spcPts val="0"/>
              </a:spcBef>
              <a:spcAft>
                <a:spcPts val="0"/>
              </a:spcAft>
              <a:defRPr sz="1020" smtClean="0">
                <a:solidFill>
                  <a:schemeClr val="tx1">
                    <a:tint val="75000"/>
                  </a:schemeClr>
                </a:solidFill>
                <a:latin typeface="+mn-lt"/>
                <a:ea typeface="+mn-ea"/>
              </a:defRPr>
            </a:lvl1pPr>
          </a:lstStyle>
          <a:p>
            <a:pPr>
              <a:defRPr/>
            </a:pPr>
            <a:fld id="{0D2EABC4-B37D-4B48-A645-B436E776B15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6544020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descr="flower.tif"/>
          <p:cNvPicPr>
            <a:picLocks noChangeAspect="1"/>
          </p:cNvPicPr>
          <p:nvPr/>
        </p:nvPicPr>
        <p:blipFill>
          <a:blip r:embed="rId2" cstate="print">
            <a:alphaModFix/>
            <a:extLst>
              <a:ext uri="{BEBA8EAE-BF5A-486C-A8C5-ECC9F3942E4B}">
                <a14:imgProps xmlns:a14="http://schemas.microsoft.com/office/drawing/2010/main">
                  <a14:imgLayer r:embed="rId3">
                    <a14:imgEffect>
                      <a14:artisticCutout trans="74000" numberOfShades="6"/>
                    </a14:imgEffect>
                    <a14:imgEffect>
                      <a14:saturation sat="66000"/>
                    </a14:imgEffect>
                    <a14:imgEffect>
                      <a14:brightnessContrast bright="22000"/>
                    </a14:imgEffect>
                  </a14:imgLayer>
                </a14:imgProps>
              </a:ext>
              <a:ext uri="{28A0092B-C50C-407E-A947-70E740481C1C}">
                <a14:useLocalDpi xmlns:a14="http://schemas.microsoft.com/office/drawing/2010/main" val="0"/>
              </a:ext>
            </a:extLst>
          </a:blip>
          <a:stretch>
            <a:fillRect/>
          </a:stretch>
        </p:blipFill>
        <p:spPr>
          <a:xfrm>
            <a:off x="0" y="1"/>
            <a:ext cx="7775575" cy="10127750"/>
          </a:xfrm>
          <a:prstGeom prst="rect">
            <a:avLst/>
          </a:prstGeom>
        </p:spPr>
      </p:pic>
      <p:sp>
        <p:nvSpPr>
          <p:cNvPr id="2" name="正方形/長方形 1"/>
          <p:cNvSpPr/>
          <p:nvPr/>
        </p:nvSpPr>
        <p:spPr>
          <a:xfrm>
            <a:off x="0" y="9413505"/>
            <a:ext cx="7775575" cy="14942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212" name="Rectangle 708"/>
          <p:cNvSpPr>
            <a:spLocks noChangeArrowheads="1"/>
          </p:cNvSpPr>
          <p:nvPr/>
        </p:nvSpPr>
        <p:spPr bwMode="auto">
          <a:xfrm>
            <a:off x="368317" y="404789"/>
            <a:ext cx="6993236" cy="67710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4400" b="1"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メイリオ"/>
                <a:ea typeface="メイリオ"/>
                <a:cs typeface="メイリオ"/>
              </a:rPr>
              <a:t>団体概要</a:t>
            </a:r>
            <a:endParaRPr kumimoji="1" lang="ja-JP" sz="2400" b="1" i="0" u="none" strike="noStrike" normalizeH="0" baseline="0" dirty="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メイリオ"/>
              <a:ea typeface="メイリオ"/>
              <a:cs typeface="メイリオ"/>
            </a:endParaRPr>
          </a:p>
        </p:txBody>
      </p:sp>
      <p:sp>
        <p:nvSpPr>
          <p:cNvPr id="22214" name="Rectangle 710"/>
          <p:cNvSpPr>
            <a:spLocks noChangeArrowheads="1"/>
          </p:cNvSpPr>
          <p:nvPr/>
        </p:nvSpPr>
        <p:spPr bwMode="auto">
          <a:xfrm>
            <a:off x="13264" y="8780469"/>
            <a:ext cx="7754034" cy="14944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nvGrpSpPr>
          <p:cNvPr id="7" name="図形グループ 6"/>
          <p:cNvGrpSpPr/>
          <p:nvPr/>
        </p:nvGrpSpPr>
        <p:grpSpPr>
          <a:xfrm>
            <a:off x="401148" y="1193814"/>
            <a:ext cx="7031888" cy="8039212"/>
            <a:chOff x="369786" y="1193814"/>
            <a:chExt cx="7031888" cy="8039212"/>
          </a:xfrm>
        </p:grpSpPr>
        <p:sp>
          <p:nvSpPr>
            <p:cNvPr id="22202" name="Freeform 698"/>
            <p:cNvSpPr>
              <a:spLocks/>
            </p:cNvSpPr>
            <p:nvPr/>
          </p:nvSpPr>
          <p:spPr bwMode="auto">
            <a:xfrm>
              <a:off x="413352" y="1193814"/>
              <a:ext cx="6988322" cy="4152458"/>
            </a:xfrm>
            <a:custGeom>
              <a:avLst/>
              <a:gdLst/>
              <a:ahLst/>
              <a:cxnLst>
                <a:cxn ang="0">
                  <a:pos x="1313" y="43"/>
                </a:cxn>
                <a:cxn ang="0">
                  <a:pos x="1305" y="33"/>
                </a:cxn>
                <a:cxn ang="0">
                  <a:pos x="1287" y="18"/>
                </a:cxn>
                <a:cxn ang="0">
                  <a:pos x="1265" y="6"/>
                </a:cxn>
                <a:cxn ang="0">
                  <a:pos x="1241" y="1"/>
                </a:cxn>
                <a:cxn ang="0">
                  <a:pos x="107" y="0"/>
                </a:cxn>
                <a:cxn ang="0">
                  <a:pos x="95" y="1"/>
                </a:cxn>
                <a:cxn ang="0">
                  <a:pos x="75" y="5"/>
                </a:cxn>
                <a:cxn ang="0">
                  <a:pos x="57" y="13"/>
                </a:cxn>
                <a:cxn ang="0">
                  <a:pos x="32" y="31"/>
                </a:cxn>
                <a:cxn ang="0">
                  <a:pos x="13" y="57"/>
                </a:cxn>
                <a:cxn ang="0">
                  <a:pos x="5" y="75"/>
                </a:cxn>
                <a:cxn ang="0">
                  <a:pos x="2" y="95"/>
                </a:cxn>
                <a:cxn ang="0">
                  <a:pos x="0" y="184"/>
                </a:cxn>
                <a:cxn ang="0">
                  <a:pos x="0" y="2002"/>
                </a:cxn>
                <a:cxn ang="0">
                  <a:pos x="3" y="2022"/>
                </a:cxn>
                <a:cxn ang="0">
                  <a:pos x="8" y="2042"/>
                </a:cxn>
                <a:cxn ang="0">
                  <a:pos x="18" y="2060"/>
                </a:cxn>
                <a:cxn ang="0">
                  <a:pos x="47" y="2088"/>
                </a:cxn>
                <a:cxn ang="0">
                  <a:pos x="65" y="2099"/>
                </a:cxn>
                <a:cxn ang="0">
                  <a:pos x="85" y="2105"/>
                </a:cxn>
                <a:cxn ang="0">
                  <a:pos x="107" y="2107"/>
                </a:cxn>
                <a:cxn ang="0">
                  <a:pos x="3434" y="2107"/>
                </a:cxn>
                <a:cxn ang="0">
                  <a:pos x="3455" y="2105"/>
                </a:cxn>
                <a:cxn ang="0">
                  <a:pos x="3476" y="2099"/>
                </a:cxn>
                <a:cxn ang="0">
                  <a:pos x="3492" y="2088"/>
                </a:cxn>
                <a:cxn ang="0">
                  <a:pos x="3521" y="2060"/>
                </a:cxn>
                <a:cxn ang="0">
                  <a:pos x="3531" y="2042"/>
                </a:cxn>
                <a:cxn ang="0">
                  <a:pos x="3537" y="2022"/>
                </a:cxn>
                <a:cxn ang="0">
                  <a:pos x="3539" y="2002"/>
                </a:cxn>
                <a:cxn ang="0">
                  <a:pos x="3539" y="192"/>
                </a:cxn>
                <a:cxn ang="0">
                  <a:pos x="3537" y="170"/>
                </a:cxn>
                <a:cxn ang="0">
                  <a:pos x="3531" y="150"/>
                </a:cxn>
                <a:cxn ang="0">
                  <a:pos x="3521" y="132"/>
                </a:cxn>
                <a:cxn ang="0">
                  <a:pos x="3492" y="103"/>
                </a:cxn>
                <a:cxn ang="0">
                  <a:pos x="3476" y="93"/>
                </a:cxn>
                <a:cxn ang="0">
                  <a:pos x="3455" y="88"/>
                </a:cxn>
                <a:cxn ang="0">
                  <a:pos x="3434" y="85"/>
                </a:cxn>
                <a:cxn ang="0">
                  <a:pos x="1399" y="85"/>
                </a:cxn>
                <a:cxn ang="0">
                  <a:pos x="1375" y="83"/>
                </a:cxn>
                <a:cxn ang="0">
                  <a:pos x="1352" y="75"/>
                </a:cxn>
                <a:cxn ang="0">
                  <a:pos x="1332" y="62"/>
                </a:cxn>
                <a:cxn ang="0">
                  <a:pos x="1315" y="43"/>
                </a:cxn>
              </a:cxnLst>
              <a:rect l="0" t="0" r="r" b="b"/>
              <a:pathLst>
                <a:path w="3539" h="2107">
                  <a:moveTo>
                    <a:pt x="1315" y="43"/>
                  </a:moveTo>
                  <a:lnTo>
                    <a:pt x="1313" y="43"/>
                  </a:lnTo>
                  <a:lnTo>
                    <a:pt x="1313" y="43"/>
                  </a:lnTo>
                  <a:lnTo>
                    <a:pt x="1305" y="33"/>
                  </a:lnTo>
                  <a:lnTo>
                    <a:pt x="1297" y="25"/>
                  </a:lnTo>
                  <a:lnTo>
                    <a:pt x="1287" y="18"/>
                  </a:lnTo>
                  <a:lnTo>
                    <a:pt x="1277" y="11"/>
                  </a:lnTo>
                  <a:lnTo>
                    <a:pt x="1265" y="6"/>
                  </a:lnTo>
                  <a:lnTo>
                    <a:pt x="1253" y="3"/>
                  </a:lnTo>
                  <a:lnTo>
                    <a:pt x="1241" y="1"/>
                  </a:lnTo>
                  <a:lnTo>
                    <a:pt x="1230" y="0"/>
                  </a:lnTo>
                  <a:lnTo>
                    <a:pt x="107" y="0"/>
                  </a:lnTo>
                  <a:lnTo>
                    <a:pt x="107" y="0"/>
                  </a:lnTo>
                  <a:lnTo>
                    <a:pt x="95" y="1"/>
                  </a:lnTo>
                  <a:lnTo>
                    <a:pt x="85" y="3"/>
                  </a:lnTo>
                  <a:lnTo>
                    <a:pt x="75" y="5"/>
                  </a:lnTo>
                  <a:lnTo>
                    <a:pt x="65" y="8"/>
                  </a:lnTo>
                  <a:lnTo>
                    <a:pt x="57" y="13"/>
                  </a:lnTo>
                  <a:lnTo>
                    <a:pt x="47" y="18"/>
                  </a:lnTo>
                  <a:lnTo>
                    <a:pt x="32" y="31"/>
                  </a:lnTo>
                  <a:lnTo>
                    <a:pt x="18" y="47"/>
                  </a:lnTo>
                  <a:lnTo>
                    <a:pt x="13" y="57"/>
                  </a:lnTo>
                  <a:lnTo>
                    <a:pt x="8" y="65"/>
                  </a:lnTo>
                  <a:lnTo>
                    <a:pt x="5" y="75"/>
                  </a:lnTo>
                  <a:lnTo>
                    <a:pt x="3" y="85"/>
                  </a:lnTo>
                  <a:lnTo>
                    <a:pt x="2" y="95"/>
                  </a:lnTo>
                  <a:lnTo>
                    <a:pt x="0" y="107"/>
                  </a:lnTo>
                  <a:lnTo>
                    <a:pt x="0" y="184"/>
                  </a:lnTo>
                  <a:lnTo>
                    <a:pt x="0" y="2002"/>
                  </a:lnTo>
                  <a:lnTo>
                    <a:pt x="0" y="2002"/>
                  </a:lnTo>
                  <a:lnTo>
                    <a:pt x="2" y="2012"/>
                  </a:lnTo>
                  <a:lnTo>
                    <a:pt x="3" y="2022"/>
                  </a:lnTo>
                  <a:lnTo>
                    <a:pt x="5" y="2033"/>
                  </a:lnTo>
                  <a:lnTo>
                    <a:pt x="8" y="2042"/>
                  </a:lnTo>
                  <a:lnTo>
                    <a:pt x="13" y="2052"/>
                  </a:lnTo>
                  <a:lnTo>
                    <a:pt x="18" y="2060"/>
                  </a:lnTo>
                  <a:lnTo>
                    <a:pt x="32" y="2077"/>
                  </a:lnTo>
                  <a:lnTo>
                    <a:pt x="47" y="2088"/>
                  </a:lnTo>
                  <a:lnTo>
                    <a:pt x="57" y="2094"/>
                  </a:lnTo>
                  <a:lnTo>
                    <a:pt x="65" y="2099"/>
                  </a:lnTo>
                  <a:lnTo>
                    <a:pt x="75" y="2102"/>
                  </a:lnTo>
                  <a:lnTo>
                    <a:pt x="85" y="2105"/>
                  </a:lnTo>
                  <a:lnTo>
                    <a:pt x="95" y="2107"/>
                  </a:lnTo>
                  <a:lnTo>
                    <a:pt x="107" y="2107"/>
                  </a:lnTo>
                  <a:lnTo>
                    <a:pt x="3434" y="2107"/>
                  </a:lnTo>
                  <a:lnTo>
                    <a:pt x="3434" y="2107"/>
                  </a:lnTo>
                  <a:lnTo>
                    <a:pt x="3444" y="2107"/>
                  </a:lnTo>
                  <a:lnTo>
                    <a:pt x="3455" y="2105"/>
                  </a:lnTo>
                  <a:lnTo>
                    <a:pt x="3466" y="2102"/>
                  </a:lnTo>
                  <a:lnTo>
                    <a:pt x="3476" y="2099"/>
                  </a:lnTo>
                  <a:lnTo>
                    <a:pt x="3484" y="2094"/>
                  </a:lnTo>
                  <a:lnTo>
                    <a:pt x="3492" y="2088"/>
                  </a:lnTo>
                  <a:lnTo>
                    <a:pt x="3509" y="2077"/>
                  </a:lnTo>
                  <a:lnTo>
                    <a:pt x="3521" y="2060"/>
                  </a:lnTo>
                  <a:lnTo>
                    <a:pt x="3527" y="2052"/>
                  </a:lnTo>
                  <a:lnTo>
                    <a:pt x="3531" y="2042"/>
                  </a:lnTo>
                  <a:lnTo>
                    <a:pt x="3534" y="2033"/>
                  </a:lnTo>
                  <a:lnTo>
                    <a:pt x="3537" y="2022"/>
                  </a:lnTo>
                  <a:lnTo>
                    <a:pt x="3539" y="2012"/>
                  </a:lnTo>
                  <a:lnTo>
                    <a:pt x="3539" y="2002"/>
                  </a:lnTo>
                  <a:lnTo>
                    <a:pt x="3539" y="192"/>
                  </a:lnTo>
                  <a:lnTo>
                    <a:pt x="3539" y="192"/>
                  </a:lnTo>
                  <a:lnTo>
                    <a:pt x="3539" y="180"/>
                  </a:lnTo>
                  <a:lnTo>
                    <a:pt x="3537" y="170"/>
                  </a:lnTo>
                  <a:lnTo>
                    <a:pt x="3534" y="160"/>
                  </a:lnTo>
                  <a:lnTo>
                    <a:pt x="3531" y="150"/>
                  </a:lnTo>
                  <a:lnTo>
                    <a:pt x="3527" y="142"/>
                  </a:lnTo>
                  <a:lnTo>
                    <a:pt x="3521" y="132"/>
                  </a:lnTo>
                  <a:lnTo>
                    <a:pt x="3509" y="117"/>
                  </a:lnTo>
                  <a:lnTo>
                    <a:pt x="3492" y="103"/>
                  </a:lnTo>
                  <a:lnTo>
                    <a:pt x="3484" y="98"/>
                  </a:lnTo>
                  <a:lnTo>
                    <a:pt x="3476" y="93"/>
                  </a:lnTo>
                  <a:lnTo>
                    <a:pt x="3466" y="90"/>
                  </a:lnTo>
                  <a:lnTo>
                    <a:pt x="3455" y="88"/>
                  </a:lnTo>
                  <a:lnTo>
                    <a:pt x="3444" y="87"/>
                  </a:lnTo>
                  <a:lnTo>
                    <a:pt x="3434" y="85"/>
                  </a:lnTo>
                  <a:lnTo>
                    <a:pt x="1399" y="85"/>
                  </a:lnTo>
                  <a:lnTo>
                    <a:pt x="1399" y="85"/>
                  </a:lnTo>
                  <a:lnTo>
                    <a:pt x="1387" y="85"/>
                  </a:lnTo>
                  <a:lnTo>
                    <a:pt x="1375" y="83"/>
                  </a:lnTo>
                  <a:lnTo>
                    <a:pt x="1363" y="80"/>
                  </a:lnTo>
                  <a:lnTo>
                    <a:pt x="1352" y="75"/>
                  </a:lnTo>
                  <a:lnTo>
                    <a:pt x="1342" y="68"/>
                  </a:lnTo>
                  <a:lnTo>
                    <a:pt x="1332" y="62"/>
                  </a:lnTo>
                  <a:lnTo>
                    <a:pt x="1322" y="53"/>
                  </a:lnTo>
                  <a:lnTo>
                    <a:pt x="1315" y="43"/>
                  </a:lnTo>
                  <a:close/>
                </a:path>
              </a:pathLst>
            </a:custGeom>
            <a:pattFill prst="pct20">
              <a:fgClr>
                <a:schemeClr val="accent5"/>
              </a:fgClr>
              <a:bgClr>
                <a:srgbClr val="6B92FF"/>
              </a:bgClr>
            </a:pattFill>
            <a:ln w="9525">
              <a:noFill/>
              <a:round/>
              <a:headEnd/>
              <a:tailEnd/>
            </a:ln>
          </p:spPr>
          <p:txBody>
            <a:bodyPr vert="horz" wrap="square" lIns="91440" tIns="45720" rIns="91440" bIns="45720" numCol="1" anchor="t" anchorCtr="0" compatLnSpc="1">
              <a:prstTxWarp prst="textNoShape">
                <a:avLst/>
              </a:prstTxWarp>
            </a:bodyPr>
            <a:lstStyle/>
            <a:p>
              <a:endParaRPr lang="ja-JP" altLang="en-US" b="1" dirty="0"/>
            </a:p>
          </p:txBody>
        </p:sp>
        <p:sp>
          <p:nvSpPr>
            <p:cNvPr id="22203" name="Freeform 699"/>
            <p:cNvSpPr>
              <a:spLocks/>
            </p:cNvSpPr>
            <p:nvPr/>
          </p:nvSpPr>
          <p:spPr bwMode="auto">
            <a:xfrm>
              <a:off x="369786" y="1237876"/>
              <a:ext cx="6988322" cy="4152458"/>
            </a:xfrm>
            <a:custGeom>
              <a:avLst/>
              <a:gdLst/>
              <a:ahLst/>
              <a:cxnLst>
                <a:cxn ang="0">
                  <a:pos x="1313" y="43"/>
                </a:cxn>
                <a:cxn ang="0">
                  <a:pos x="1305" y="33"/>
                </a:cxn>
                <a:cxn ang="0">
                  <a:pos x="1287" y="18"/>
                </a:cxn>
                <a:cxn ang="0">
                  <a:pos x="1265" y="6"/>
                </a:cxn>
                <a:cxn ang="0">
                  <a:pos x="1241" y="1"/>
                </a:cxn>
                <a:cxn ang="0">
                  <a:pos x="107" y="0"/>
                </a:cxn>
                <a:cxn ang="0">
                  <a:pos x="95" y="1"/>
                </a:cxn>
                <a:cxn ang="0">
                  <a:pos x="75" y="5"/>
                </a:cxn>
                <a:cxn ang="0">
                  <a:pos x="57" y="13"/>
                </a:cxn>
                <a:cxn ang="0">
                  <a:pos x="32" y="31"/>
                </a:cxn>
                <a:cxn ang="0">
                  <a:pos x="13" y="57"/>
                </a:cxn>
                <a:cxn ang="0">
                  <a:pos x="5" y="75"/>
                </a:cxn>
                <a:cxn ang="0">
                  <a:pos x="2" y="95"/>
                </a:cxn>
                <a:cxn ang="0">
                  <a:pos x="0" y="184"/>
                </a:cxn>
                <a:cxn ang="0">
                  <a:pos x="0" y="2002"/>
                </a:cxn>
                <a:cxn ang="0">
                  <a:pos x="3" y="2022"/>
                </a:cxn>
                <a:cxn ang="0">
                  <a:pos x="8" y="2042"/>
                </a:cxn>
                <a:cxn ang="0">
                  <a:pos x="18" y="2060"/>
                </a:cxn>
                <a:cxn ang="0">
                  <a:pos x="47" y="2088"/>
                </a:cxn>
                <a:cxn ang="0">
                  <a:pos x="65" y="2099"/>
                </a:cxn>
                <a:cxn ang="0">
                  <a:pos x="85" y="2105"/>
                </a:cxn>
                <a:cxn ang="0">
                  <a:pos x="107" y="2107"/>
                </a:cxn>
                <a:cxn ang="0">
                  <a:pos x="3434" y="2107"/>
                </a:cxn>
                <a:cxn ang="0">
                  <a:pos x="3455" y="2105"/>
                </a:cxn>
                <a:cxn ang="0">
                  <a:pos x="3476" y="2099"/>
                </a:cxn>
                <a:cxn ang="0">
                  <a:pos x="3492" y="2088"/>
                </a:cxn>
                <a:cxn ang="0">
                  <a:pos x="3521" y="2060"/>
                </a:cxn>
                <a:cxn ang="0">
                  <a:pos x="3531" y="2042"/>
                </a:cxn>
                <a:cxn ang="0">
                  <a:pos x="3537" y="2022"/>
                </a:cxn>
                <a:cxn ang="0">
                  <a:pos x="3539" y="2002"/>
                </a:cxn>
                <a:cxn ang="0">
                  <a:pos x="3539" y="192"/>
                </a:cxn>
                <a:cxn ang="0">
                  <a:pos x="3537" y="170"/>
                </a:cxn>
                <a:cxn ang="0">
                  <a:pos x="3531" y="150"/>
                </a:cxn>
                <a:cxn ang="0">
                  <a:pos x="3521" y="132"/>
                </a:cxn>
                <a:cxn ang="0">
                  <a:pos x="3492" y="103"/>
                </a:cxn>
                <a:cxn ang="0">
                  <a:pos x="3476" y="93"/>
                </a:cxn>
                <a:cxn ang="0">
                  <a:pos x="3455" y="88"/>
                </a:cxn>
                <a:cxn ang="0">
                  <a:pos x="3434" y="85"/>
                </a:cxn>
                <a:cxn ang="0">
                  <a:pos x="1399" y="85"/>
                </a:cxn>
                <a:cxn ang="0">
                  <a:pos x="1375" y="83"/>
                </a:cxn>
                <a:cxn ang="0">
                  <a:pos x="1352" y="75"/>
                </a:cxn>
                <a:cxn ang="0">
                  <a:pos x="1332" y="62"/>
                </a:cxn>
                <a:cxn ang="0">
                  <a:pos x="1315" y="43"/>
                </a:cxn>
              </a:cxnLst>
              <a:rect l="0" t="0" r="r" b="b"/>
              <a:pathLst>
                <a:path w="3539" h="2107">
                  <a:moveTo>
                    <a:pt x="1315" y="43"/>
                  </a:moveTo>
                  <a:lnTo>
                    <a:pt x="1313" y="43"/>
                  </a:lnTo>
                  <a:lnTo>
                    <a:pt x="1313" y="43"/>
                  </a:lnTo>
                  <a:lnTo>
                    <a:pt x="1305" y="33"/>
                  </a:lnTo>
                  <a:lnTo>
                    <a:pt x="1297" y="25"/>
                  </a:lnTo>
                  <a:lnTo>
                    <a:pt x="1287" y="18"/>
                  </a:lnTo>
                  <a:lnTo>
                    <a:pt x="1277" y="11"/>
                  </a:lnTo>
                  <a:lnTo>
                    <a:pt x="1265" y="6"/>
                  </a:lnTo>
                  <a:lnTo>
                    <a:pt x="1253" y="3"/>
                  </a:lnTo>
                  <a:lnTo>
                    <a:pt x="1241" y="1"/>
                  </a:lnTo>
                  <a:lnTo>
                    <a:pt x="1230" y="0"/>
                  </a:lnTo>
                  <a:lnTo>
                    <a:pt x="107" y="0"/>
                  </a:lnTo>
                  <a:lnTo>
                    <a:pt x="107" y="0"/>
                  </a:lnTo>
                  <a:lnTo>
                    <a:pt x="95" y="1"/>
                  </a:lnTo>
                  <a:lnTo>
                    <a:pt x="85" y="3"/>
                  </a:lnTo>
                  <a:lnTo>
                    <a:pt x="75" y="5"/>
                  </a:lnTo>
                  <a:lnTo>
                    <a:pt x="65" y="8"/>
                  </a:lnTo>
                  <a:lnTo>
                    <a:pt x="57" y="13"/>
                  </a:lnTo>
                  <a:lnTo>
                    <a:pt x="47" y="18"/>
                  </a:lnTo>
                  <a:lnTo>
                    <a:pt x="32" y="31"/>
                  </a:lnTo>
                  <a:lnTo>
                    <a:pt x="18" y="47"/>
                  </a:lnTo>
                  <a:lnTo>
                    <a:pt x="13" y="57"/>
                  </a:lnTo>
                  <a:lnTo>
                    <a:pt x="8" y="65"/>
                  </a:lnTo>
                  <a:lnTo>
                    <a:pt x="5" y="75"/>
                  </a:lnTo>
                  <a:lnTo>
                    <a:pt x="3" y="85"/>
                  </a:lnTo>
                  <a:lnTo>
                    <a:pt x="2" y="95"/>
                  </a:lnTo>
                  <a:lnTo>
                    <a:pt x="0" y="107"/>
                  </a:lnTo>
                  <a:lnTo>
                    <a:pt x="0" y="184"/>
                  </a:lnTo>
                  <a:lnTo>
                    <a:pt x="0" y="2002"/>
                  </a:lnTo>
                  <a:lnTo>
                    <a:pt x="0" y="2002"/>
                  </a:lnTo>
                  <a:lnTo>
                    <a:pt x="2" y="2012"/>
                  </a:lnTo>
                  <a:lnTo>
                    <a:pt x="3" y="2022"/>
                  </a:lnTo>
                  <a:lnTo>
                    <a:pt x="5" y="2033"/>
                  </a:lnTo>
                  <a:lnTo>
                    <a:pt x="8" y="2042"/>
                  </a:lnTo>
                  <a:lnTo>
                    <a:pt x="13" y="2052"/>
                  </a:lnTo>
                  <a:lnTo>
                    <a:pt x="18" y="2060"/>
                  </a:lnTo>
                  <a:lnTo>
                    <a:pt x="32" y="2077"/>
                  </a:lnTo>
                  <a:lnTo>
                    <a:pt x="47" y="2088"/>
                  </a:lnTo>
                  <a:lnTo>
                    <a:pt x="57" y="2094"/>
                  </a:lnTo>
                  <a:lnTo>
                    <a:pt x="65" y="2099"/>
                  </a:lnTo>
                  <a:lnTo>
                    <a:pt x="75" y="2102"/>
                  </a:lnTo>
                  <a:lnTo>
                    <a:pt x="85" y="2105"/>
                  </a:lnTo>
                  <a:lnTo>
                    <a:pt x="95" y="2107"/>
                  </a:lnTo>
                  <a:lnTo>
                    <a:pt x="107" y="2107"/>
                  </a:lnTo>
                  <a:lnTo>
                    <a:pt x="3434" y="2107"/>
                  </a:lnTo>
                  <a:lnTo>
                    <a:pt x="3434" y="2107"/>
                  </a:lnTo>
                  <a:lnTo>
                    <a:pt x="3444" y="2107"/>
                  </a:lnTo>
                  <a:lnTo>
                    <a:pt x="3455" y="2105"/>
                  </a:lnTo>
                  <a:lnTo>
                    <a:pt x="3466" y="2102"/>
                  </a:lnTo>
                  <a:lnTo>
                    <a:pt x="3476" y="2099"/>
                  </a:lnTo>
                  <a:lnTo>
                    <a:pt x="3484" y="2094"/>
                  </a:lnTo>
                  <a:lnTo>
                    <a:pt x="3492" y="2088"/>
                  </a:lnTo>
                  <a:lnTo>
                    <a:pt x="3509" y="2077"/>
                  </a:lnTo>
                  <a:lnTo>
                    <a:pt x="3521" y="2060"/>
                  </a:lnTo>
                  <a:lnTo>
                    <a:pt x="3527" y="2052"/>
                  </a:lnTo>
                  <a:lnTo>
                    <a:pt x="3531" y="2042"/>
                  </a:lnTo>
                  <a:lnTo>
                    <a:pt x="3534" y="2033"/>
                  </a:lnTo>
                  <a:lnTo>
                    <a:pt x="3537" y="2022"/>
                  </a:lnTo>
                  <a:lnTo>
                    <a:pt x="3539" y="2012"/>
                  </a:lnTo>
                  <a:lnTo>
                    <a:pt x="3539" y="2002"/>
                  </a:lnTo>
                  <a:lnTo>
                    <a:pt x="3539" y="192"/>
                  </a:lnTo>
                  <a:lnTo>
                    <a:pt x="3539" y="192"/>
                  </a:lnTo>
                  <a:lnTo>
                    <a:pt x="3539" y="180"/>
                  </a:lnTo>
                  <a:lnTo>
                    <a:pt x="3537" y="170"/>
                  </a:lnTo>
                  <a:lnTo>
                    <a:pt x="3534" y="160"/>
                  </a:lnTo>
                  <a:lnTo>
                    <a:pt x="3531" y="150"/>
                  </a:lnTo>
                  <a:lnTo>
                    <a:pt x="3527" y="142"/>
                  </a:lnTo>
                  <a:lnTo>
                    <a:pt x="3521" y="132"/>
                  </a:lnTo>
                  <a:lnTo>
                    <a:pt x="3509" y="117"/>
                  </a:lnTo>
                  <a:lnTo>
                    <a:pt x="3492" y="103"/>
                  </a:lnTo>
                  <a:lnTo>
                    <a:pt x="3484" y="98"/>
                  </a:lnTo>
                  <a:lnTo>
                    <a:pt x="3476" y="93"/>
                  </a:lnTo>
                  <a:lnTo>
                    <a:pt x="3466" y="90"/>
                  </a:lnTo>
                  <a:lnTo>
                    <a:pt x="3455" y="88"/>
                  </a:lnTo>
                  <a:lnTo>
                    <a:pt x="3444" y="87"/>
                  </a:lnTo>
                  <a:lnTo>
                    <a:pt x="3434" y="85"/>
                  </a:lnTo>
                  <a:lnTo>
                    <a:pt x="1399" y="85"/>
                  </a:lnTo>
                  <a:lnTo>
                    <a:pt x="1399" y="85"/>
                  </a:lnTo>
                  <a:lnTo>
                    <a:pt x="1387" y="85"/>
                  </a:lnTo>
                  <a:lnTo>
                    <a:pt x="1375" y="83"/>
                  </a:lnTo>
                  <a:lnTo>
                    <a:pt x="1363" y="80"/>
                  </a:lnTo>
                  <a:lnTo>
                    <a:pt x="1352" y="75"/>
                  </a:lnTo>
                  <a:lnTo>
                    <a:pt x="1342" y="68"/>
                  </a:lnTo>
                  <a:lnTo>
                    <a:pt x="1332" y="62"/>
                  </a:lnTo>
                  <a:lnTo>
                    <a:pt x="1322" y="53"/>
                  </a:lnTo>
                  <a:lnTo>
                    <a:pt x="1315" y="43"/>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ja-JP" altLang="en-US" b="1"/>
            </a:p>
          </p:txBody>
        </p:sp>
        <p:sp>
          <p:nvSpPr>
            <p:cNvPr id="22204" name="Freeform 700"/>
            <p:cNvSpPr>
              <a:spLocks/>
            </p:cNvSpPr>
            <p:nvPr/>
          </p:nvSpPr>
          <p:spPr bwMode="auto">
            <a:xfrm>
              <a:off x="369786" y="5561440"/>
              <a:ext cx="2651969" cy="3671586"/>
            </a:xfrm>
            <a:custGeom>
              <a:avLst/>
              <a:gdLst/>
              <a:ahLst/>
              <a:cxnLst>
                <a:cxn ang="0">
                  <a:pos x="1009" y="53"/>
                </a:cxn>
                <a:cxn ang="0">
                  <a:pos x="994" y="35"/>
                </a:cxn>
                <a:cxn ang="0">
                  <a:pos x="994" y="35"/>
                </a:cxn>
                <a:cxn ang="0">
                  <a:pos x="987" y="27"/>
                </a:cxn>
                <a:cxn ang="0">
                  <a:pos x="981" y="20"/>
                </a:cxn>
                <a:cxn ang="0">
                  <a:pos x="972" y="13"/>
                </a:cxn>
                <a:cxn ang="0">
                  <a:pos x="962" y="8"/>
                </a:cxn>
                <a:cxn ang="0">
                  <a:pos x="954" y="5"/>
                </a:cxn>
                <a:cxn ang="0">
                  <a:pos x="944" y="2"/>
                </a:cxn>
                <a:cxn ang="0">
                  <a:pos x="934" y="0"/>
                </a:cxn>
                <a:cxn ang="0">
                  <a:pos x="924" y="0"/>
                </a:cxn>
                <a:cxn ang="0">
                  <a:pos x="90" y="0"/>
                </a:cxn>
                <a:cxn ang="0">
                  <a:pos x="90" y="0"/>
                </a:cxn>
                <a:cxn ang="0">
                  <a:pos x="72" y="2"/>
                </a:cxn>
                <a:cxn ang="0">
                  <a:pos x="55" y="7"/>
                </a:cxn>
                <a:cxn ang="0">
                  <a:pos x="40" y="15"/>
                </a:cxn>
                <a:cxn ang="0">
                  <a:pos x="27" y="25"/>
                </a:cxn>
                <a:cxn ang="0">
                  <a:pos x="15" y="38"/>
                </a:cxn>
                <a:cxn ang="0">
                  <a:pos x="8" y="53"/>
                </a:cxn>
                <a:cxn ang="0">
                  <a:pos x="2" y="70"/>
                </a:cxn>
                <a:cxn ang="0">
                  <a:pos x="0" y="89"/>
                </a:cxn>
                <a:cxn ang="0">
                  <a:pos x="0" y="89"/>
                </a:cxn>
                <a:cxn ang="0">
                  <a:pos x="0" y="182"/>
                </a:cxn>
                <a:cxn ang="0">
                  <a:pos x="0" y="1775"/>
                </a:cxn>
                <a:cxn ang="0">
                  <a:pos x="0" y="1775"/>
                </a:cxn>
                <a:cxn ang="0">
                  <a:pos x="2" y="1793"/>
                </a:cxn>
                <a:cxn ang="0">
                  <a:pos x="8" y="1810"/>
                </a:cxn>
                <a:cxn ang="0">
                  <a:pos x="15" y="1825"/>
                </a:cxn>
                <a:cxn ang="0">
                  <a:pos x="27" y="1838"/>
                </a:cxn>
                <a:cxn ang="0">
                  <a:pos x="40" y="1848"/>
                </a:cxn>
                <a:cxn ang="0">
                  <a:pos x="55" y="1857"/>
                </a:cxn>
                <a:cxn ang="0">
                  <a:pos x="72" y="1862"/>
                </a:cxn>
                <a:cxn ang="0">
                  <a:pos x="90" y="1863"/>
                </a:cxn>
                <a:cxn ang="0">
                  <a:pos x="1255" y="1863"/>
                </a:cxn>
                <a:cxn ang="0">
                  <a:pos x="1255" y="1863"/>
                </a:cxn>
                <a:cxn ang="0">
                  <a:pos x="1273" y="1862"/>
                </a:cxn>
                <a:cxn ang="0">
                  <a:pos x="1290" y="1857"/>
                </a:cxn>
                <a:cxn ang="0">
                  <a:pos x="1305" y="1848"/>
                </a:cxn>
                <a:cxn ang="0">
                  <a:pos x="1318" y="1838"/>
                </a:cxn>
                <a:cxn ang="0">
                  <a:pos x="1328" y="1825"/>
                </a:cxn>
                <a:cxn ang="0">
                  <a:pos x="1337" y="1810"/>
                </a:cxn>
                <a:cxn ang="0">
                  <a:pos x="1342" y="1793"/>
                </a:cxn>
                <a:cxn ang="0">
                  <a:pos x="1343" y="1775"/>
                </a:cxn>
                <a:cxn ang="0">
                  <a:pos x="1343" y="179"/>
                </a:cxn>
                <a:cxn ang="0">
                  <a:pos x="1343" y="179"/>
                </a:cxn>
                <a:cxn ang="0">
                  <a:pos x="1342" y="160"/>
                </a:cxn>
                <a:cxn ang="0">
                  <a:pos x="1337" y="144"/>
                </a:cxn>
                <a:cxn ang="0">
                  <a:pos x="1328" y="129"/>
                </a:cxn>
                <a:cxn ang="0">
                  <a:pos x="1318" y="115"/>
                </a:cxn>
                <a:cxn ang="0">
                  <a:pos x="1305" y="104"/>
                </a:cxn>
                <a:cxn ang="0">
                  <a:pos x="1290" y="97"/>
                </a:cxn>
                <a:cxn ang="0">
                  <a:pos x="1273" y="90"/>
                </a:cxn>
                <a:cxn ang="0">
                  <a:pos x="1255" y="89"/>
                </a:cxn>
                <a:cxn ang="0">
                  <a:pos x="1079" y="89"/>
                </a:cxn>
                <a:cxn ang="0">
                  <a:pos x="1079" y="89"/>
                </a:cxn>
                <a:cxn ang="0">
                  <a:pos x="1069" y="89"/>
                </a:cxn>
                <a:cxn ang="0">
                  <a:pos x="1059" y="87"/>
                </a:cxn>
                <a:cxn ang="0">
                  <a:pos x="1049" y="84"/>
                </a:cxn>
                <a:cxn ang="0">
                  <a:pos x="1039" y="80"/>
                </a:cxn>
                <a:cxn ang="0">
                  <a:pos x="1031" y="75"/>
                </a:cxn>
                <a:cxn ang="0">
                  <a:pos x="1023" y="69"/>
                </a:cxn>
                <a:cxn ang="0">
                  <a:pos x="1016" y="62"/>
                </a:cxn>
                <a:cxn ang="0">
                  <a:pos x="1009" y="53"/>
                </a:cxn>
              </a:cxnLst>
              <a:rect l="0" t="0" r="r" b="b"/>
              <a:pathLst>
                <a:path w="1343" h="1863">
                  <a:moveTo>
                    <a:pt x="1009" y="53"/>
                  </a:moveTo>
                  <a:lnTo>
                    <a:pt x="994" y="35"/>
                  </a:lnTo>
                  <a:lnTo>
                    <a:pt x="994" y="35"/>
                  </a:lnTo>
                  <a:lnTo>
                    <a:pt x="987" y="27"/>
                  </a:lnTo>
                  <a:lnTo>
                    <a:pt x="981" y="20"/>
                  </a:lnTo>
                  <a:lnTo>
                    <a:pt x="972" y="13"/>
                  </a:lnTo>
                  <a:lnTo>
                    <a:pt x="962" y="8"/>
                  </a:lnTo>
                  <a:lnTo>
                    <a:pt x="954" y="5"/>
                  </a:lnTo>
                  <a:lnTo>
                    <a:pt x="944" y="2"/>
                  </a:lnTo>
                  <a:lnTo>
                    <a:pt x="934" y="0"/>
                  </a:lnTo>
                  <a:lnTo>
                    <a:pt x="924" y="0"/>
                  </a:lnTo>
                  <a:lnTo>
                    <a:pt x="90" y="0"/>
                  </a:lnTo>
                  <a:lnTo>
                    <a:pt x="90" y="0"/>
                  </a:lnTo>
                  <a:lnTo>
                    <a:pt x="72" y="2"/>
                  </a:lnTo>
                  <a:lnTo>
                    <a:pt x="55" y="7"/>
                  </a:lnTo>
                  <a:lnTo>
                    <a:pt x="40" y="15"/>
                  </a:lnTo>
                  <a:lnTo>
                    <a:pt x="27" y="25"/>
                  </a:lnTo>
                  <a:lnTo>
                    <a:pt x="15" y="38"/>
                  </a:lnTo>
                  <a:lnTo>
                    <a:pt x="8" y="53"/>
                  </a:lnTo>
                  <a:lnTo>
                    <a:pt x="2" y="70"/>
                  </a:lnTo>
                  <a:lnTo>
                    <a:pt x="0" y="89"/>
                  </a:lnTo>
                  <a:lnTo>
                    <a:pt x="0" y="89"/>
                  </a:lnTo>
                  <a:lnTo>
                    <a:pt x="0" y="182"/>
                  </a:lnTo>
                  <a:lnTo>
                    <a:pt x="0" y="1775"/>
                  </a:lnTo>
                  <a:lnTo>
                    <a:pt x="0" y="1775"/>
                  </a:lnTo>
                  <a:lnTo>
                    <a:pt x="2" y="1793"/>
                  </a:lnTo>
                  <a:lnTo>
                    <a:pt x="8" y="1810"/>
                  </a:lnTo>
                  <a:lnTo>
                    <a:pt x="15" y="1825"/>
                  </a:lnTo>
                  <a:lnTo>
                    <a:pt x="27" y="1838"/>
                  </a:lnTo>
                  <a:lnTo>
                    <a:pt x="40" y="1848"/>
                  </a:lnTo>
                  <a:lnTo>
                    <a:pt x="55" y="1857"/>
                  </a:lnTo>
                  <a:lnTo>
                    <a:pt x="72" y="1862"/>
                  </a:lnTo>
                  <a:lnTo>
                    <a:pt x="90" y="1863"/>
                  </a:lnTo>
                  <a:lnTo>
                    <a:pt x="1255" y="1863"/>
                  </a:lnTo>
                  <a:lnTo>
                    <a:pt x="1255" y="1863"/>
                  </a:lnTo>
                  <a:lnTo>
                    <a:pt x="1273" y="1862"/>
                  </a:lnTo>
                  <a:lnTo>
                    <a:pt x="1290" y="1857"/>
                  </a:lnTo>
                  <a:lnTo>
                    <a:pt x="1305" y="1848"/>
                  </a:lnTo>
                  <a:lnTo>
                    <a:pt x="1318" y="1838"/>
                  </a:lnTo>
                  <a:lnTo>
                    <a:pt x="1328" y="1825"/>
                  </a:lnTo>
                  <a:lnTo>
                    <a:pt x="1337" y="1810"/>
                  </a:lnTo>
                  <a:lnTo>
                    <a:pt x="1342" y="1793"/>
                  </a:lnTo>
                  <a:lnTo>
                    <a:pt x="1343" y="1775"/>
                  </a:lnTo>
                  <a:lnTo>
                    <a:pt x="1343" y="179"/>
                  </a:lnTo>
                  <a:lnTo>
                    <a:pt x="1343" y="179"/>
                  </a:lnTo>
                  <a:lnTo>
                    <a:pt x="1342" y="160"/>
                  </a:lnTo>
                  <a:lnTo>
                    <a:pt x="1337" y="144"/>
                  </a:lnTo>
                  <a:lnTo>
                    <a:pt x="1328" y="129"/>
                  </a:lnTo>
                  <a:lnTo>
                    <a:pt x="1318" y="115"/>
                  </a:lnTo>
                  <a:lnTo>
                    <a:pt x="1305" y="104"/>
                  </a:lnTo>
                  <a:lnTo>
                    <a:pt x="1290" y="97"/>
                  </a:lnTo>
                  <a:lnTo>
                    <a:pt x="1273" y="90"/>
                  </a:lnTo>
                  <a:lnTo>
                    <a:pt x="1255" y="89"/>
                  </a:lnTo>
                  <a:lnTo>
                    <a:pt x="1079" y="89"/>
                  </a:lnTo>
                  <a:lnTo>
                    <a:pt x="1079" y="89"/>
                  </a:lnTo>
                  <a:lnTo>
                    <a:pt x="1069" y="89"/>
                  </a:lnTo>
                  <a:lnTo>
                    <a:pt x="1059" y="87"/>
                  </a:lnTo>
                  <a:lnTo>
                    <a:pt x="1049" y="84"/>
                  </a:lnTo>
                  <a:lnTo>
                    <a:pt x="1039" y="80"/>
                  </a:lnTo>
                  <a:lnTo>
                    <a:pt x="1031" y="75"/>
                  </a:lnTo>
                  <a:lnTo>
                    <a:pt x="1023" y="69"/>
                  </a:lnTo>
                  <a:lnTo>
                    <a:pt x="1016" y="62"/>
                  </a:lnTo>
                  <a:lnTo>
                    <a:pt x="1009" y="53"/>
                  </a:lnTo>
                  <a:close/>
                </a:path>
              </a:pathLst>
            </a:custGeom>
            <a:pattFill prst="dkVert">
              <a:fgClr>
                <a:srgbClr val="82C478"/>
              </a:fgClr>
              <a:bgClr>
                <a:srgbClr val="008000"/>
              </a:bgClr>
            </a:pattFill>
            <a:ln w="9525">
              <a:noFill/>
              <a:round/>
              <a:headEnd/>
              <a:tailEnd/>
            </a:ln>
          </p:spPr>
          <p:txBody>
            <a:bodyPr vert="horz" wrap="square" lIns="91440" tIns="45720" rIns="91440" bIns="45720" numCol="1" anchor="t" anchorCtr="0" compatLnSpc="1">
              <a:prstTxWarp prst="textNoShape">
                <a:avLst/>
              </a:prstTxWarp>
            </a:bodyPr>
            <a:lstStyle/>
            <a:p>
              <a:r>
                <a:rPr lang="ja-JP" altLang="en-US" b="1" dirty="0"/>
                <a:t>団体の想い</a:t>
              </a:r>
            </a:p>
          </p:txBody>
        </p:sp>
        <p:sp>
          <p:nvSpPr>
            <p:cNvPr id="22205" name="Freeform 701"/>
            <p:cNvSpPr>
              <a:spLocks/>
            </p:cNvSpPr>
            <p:nvPr/>
          </p:nvSpPr>
          <p:spPr bwMode="auto">
            <a:xfrm>
              <a:off x="369786" y="5561440"/>
              <a:ext cx="2651969" cy="3671586"/>
            </a:xfrm>
            <a:custGeom>
              <a:avLst/>
              <a:gdLst/>
              <a:ahLst/>
              <a:cxnLst>
                <a:cxn ang="0">
                  <a:pos x="1009" y="53"/>
                </a:cxn>
                <a:cxn ang="0">
                  <a:pos x="994" y="35"/>
                </a:cxn>
                <a:cxn ang="0">
                  <a:pos x="994" y="35"/>
                </a:cxn>
                <a:cxn ang="0">
                  <a:pos x="987" y="27"/>
                </a:cxn>
                <a:cxn ang="0">
                  <a:pos x="981" y="20"/>
                </a:cxn>
                <a:cxn ang="0">
                  <a:pos x="972" y="13"/>
                </a:cxn>
                <a:cxn ang="0">
                  <a:pos x="962" y="8"/>
                </a:cxn>
                <a:cxn ang="0">
                  <a:pos x="954" y="5"/>
                </a:cxn>
                <a:cxn ang="0">
                  <a:pos x="944" y="2"/>
                </a:cxn>
                <a:cxn ang="0">
                  <a:pos x="934" y="0"/>
                </a:cxn>
                <a:cxn ang="0">
                  <a:pos x="924" y="0"/>
                </a:cxn>
                <a:cxn ang="0">
                  <a:pos x="90" y="0"/>
                </a:cxn>
                <a:cxn ang="0">
                  <a:pos x="90" y="0"/>
                </a:cxn>
                <a:cxn ang="0">
                  <a:pos x="72" y="2"/>
                </a:cxn>
                <a:cxn ang="0">
                  <a:pos x="55" y="7"/>
                </a:cxn>
                <a:cxn ang="0">
                  <a:pos x="40" y="15"/>
                </a:cxn>
                <a:cxn ang="0">
                  <a:pos x="27" y="25"/>
                </a:cxn>
                <a:cxn ang="0">
                  <a:pos x="15" y="38"/>
                </a:cxn>
                <a:cxn ang="0">
                  <a:pos x="8" y="53"/>
                </a:cxn>
                <a:cxn ang="0">
                  <a:pos x="2" y="70"/>
                </a:cxn>
                <a:cxn ang="0">
                  <a:pos x="0" y="89"/>
                </a:cxn>
                <a:cxn ang="0">
                  <a:pos x="0" y="89"/>
                </a:cxn>
                <a:cxn ang="0">
                  <a:pos x="0" y="182"/>
                </a:cxn>
                <a:cxn ang="0">
                  <a:pos x="0" y="1775"/>
                </a:cxn>
                <a:cxn ang="0">
                  <a:pos x="0" y="1775"/>
                </a:cxn>
                <a:cxn ang="0">
                  <a:pos x="2" y="1793"/>
                </a:cxn>
                <a:cxn ang="0">
                  <a:pos x="8" y="1810"/>
                </a:cxn>
                <a:cxn ang="0">
                  <a:pos x="15" y="1825"/>
                </a:cxn>
                <a:cxn ang="0">
                  <a:pos x="27" y="1838"/>
                </a:cxn>
                <a:cxn ang="0">
                  <a:pos x="40" y="1848"/>
                </a:cxn>
                <a:cxn ang="0">
                  <a:pos x="55" y="1857"/>
                </a:cxn>
                <a:cxn ang="0">
                  <a:pos x="72" y="1862"/>
                </a:cxn>
                <a:cxn ang="0">
                  <a:pos x="90" y="1863"/>
                </a:cxn>
                <a:cxn ang="0">
                  <a:pos x="1255" y="1863"/>
                </a:cxn>
                <a:cxn ang="0">
                  <a:pos x="1255" y="1863"/>
                </a:cxn>
                <a:cxn ang="0">
                  <a:pos x="1273" y="1862"/>
                </a:cxn>
                <a:cxn ang="0">
                  <a:pos x="1290" y="1857"/>
                </a:cxn>
                <a:cxn ang="0">
                  <a:pos x="1305" y="1848"/>
                </a:cxn>
                <a:cxn ang="0">
                  <a:pos x="1318" y="1838"/>
                </a:cxn>
                <a:cxn ang="0">
                  <a:pos x="1328" y="1825"/>
                </a:cxn>
                <a:cxn ang="0">
                  <a:pos x="1337" y="1810"/>
                </a:cxn>
                <a:cxn ang="0">
                  <a:pos x="1342" y="1793"/>
                </a:cxn>
                <a:cxn ang="0">
                  <a:pos x="1343" y="1775"/>
                </a:cxn>
                <a:cxn ang="0">
                  <a:pos x="1343" y="179"/>
                </a:cxn>
                <a:cxn ang="0">
                  <a:pos x="1343" y="179"/>
                </a:cxn>
                <a:cxn ang="0">
                  <a:pos x="1342" y="160"/>
                </a:cxn>
                <a:cxn ang="0">
                  <a:pos x="1337" y="144"/>
                </a:cxn>
                <a:cxn ang="0">
                  <a:pos x="1328" y="129"/>
                </a:cxn>
                <a:cxn ang="0">
                  <a:pos x="1318" y="115"/>
                </a:cxn>
                <a:cxn ang="0">
                  <a:pos x="1305" y="104"/>
                </a:cxn>
                <a:cxn ang="0">
                  <a:pos x="1290" y="97"/>
                </a:cxn>
                <a:cxn ang="0">
                  <a:pos x="1273" y="90"/>
                </a:cxn>
                <a:cxn ang="0">
                  <a:pos x="1255" y="89"/>
                </a:cxn>
                <a:cxn ang="0">
                  <a:pos x="1079" y="89"/>
                </a:cxn>
                <a:cxn ang="0">
                  <a:pos x="1079" y="89"/>
                </a:cxn>
                <a:cxn ang="0">
                  <a:pos x="1069" y="89"/>
                </a:cxn>
                <a:cxn ang="0">
                  <a:pos x="1059" y="87"/>
                </a:cxn>
                <a:cxn ang="0">
                  <a:pos x="1049" y="84"/>
                </a:cxn>
                <a:cxn ang="0">
                  <a:pos x="1039" y="80"/>
                </a:cxn>
                <a:cxn ang="0">
                  <a:pos x="1031" y="75"/>
                </a:cxn>
                <a:cxn ang="0">
                  <a:pos x="1023" y="69"/>
                </a:cxn>
                <a:cxn ang="0">
                  <a:pos x="1016" y="62"/>
                </a:cxn>
                <a:cxn ang="0">
                  <a:pos x="1009" y="53"/>
                </a:cxn>
              </a:cxnLst>
              <a:rect l="0" t="0" r="r" b="b"/>
              <a:pathLst>
                <a:path w="1343" h="1863">
                  <a:moveTo>
                    <a:pt x="1009" y="53"/>
                  </a:moveTo>
                  <a:lnTo>
                    <a:pt x="994" y="35"/>
                  </a:lnTo>
                  <a:lnTo>
                    <a:pt x="994" y="35"/>
                  </a:lnTo>
                  <a:lnTo>
                    <a:pt x="987" y="27"/>
                  </a:lnTo>
                  <a:lnTo>
                    <a:pt x="981" y="20"/>
                  </a:lnTo>
                  <a:lnTo>
                    <a:pt x="972" y="13"/>
                  </a:lnTo>
                  <a:lnTo>
                    <a:pt x="962" y="8"/>
                  </a:lnTo>
                  <a:lnTo>
                    <a:pt x="954" y="5"/>
                  </a:lnTo>
                  <a:lnTo>
                    <a:pt x="944" y="2"/>
                  </a:lnTo>
                  <a:lnTo>
                    <a:pt x="934" y="0"/>
                  </a:lnTo>
                  <a:lnTo>
                    <a:pt x="924" y="0"/>
                  </a:lnTo>
                  <a:lnTo>
                    <a:pt x="90" y="0"/>
                  </a:lnTo>
                  <a:lnTo>
                    <a:pt x="90" y="0"/>
                  </a:lnTo>
                  <a:lnTo>
                    <a:pt x="72" y="2"/>
                  </a:lnTo>
                  <a:lnTo>
                    <a:pt x="55" y="7"/>
                  </a:lnTo>
                  <a:lnTo>
                    <a:pt x="40" y="15"/>
                  </a:lnTo>
                  <a:lnTo>
                    <a:pt x="27" y="25"/>
                  </a:lnTo>
                  <a:lnTo>
                    <a:pt x="15" y="38"/>
                  </a:lnTo>
                  <a:lnTo>
                    <a:pt x="8" y="53"/>
                  </a:lnTo>
                  <a:lnTo>
                    <a:pt x="2" y="70"/>
                  </a:lnTo>
                  <a:lnTo>
                    <a:pt x="0" y="89"/>
                  </a:lnTo>
                  <a:lnTo>
                    <a:pt x="0" y="89"/>
                  </a:lnTo>
                  <a:lnTo>
                    <a:pt x="0" y="182"/>
                  </a:lnTo>
                  <a:lnTo>
                    <a:pt x="0" y="1775"/>
                  </a:lnTo>
                  <a:lnTo>
                    <a:pt x="0" y="1775"/>
                  </a:lnTo>
                  <a:lnTo>
                    <a:pt x="2" y="1793"/>
                  </a:lnTo>
                  <a:lnTo>
                    <a:pt x="8" y="1810"/>
                  </a:lnTo>
                  <a:lnTo>
                    <a:pt x="15" y="1825"/>
                  </a:lnTo>
                  <a:lnTo>
                    <a:pt x="27" y="1838"/>
                  </a:lnTo>
                  <a:lnTo>
                    <a:pt x="40" y="1848"/>
                  </a:lnTo>
                  <a:lnTo>
                    <a:pt x="55" y="1857"/>
                  </a:lnTo>
                  <a:lnTo>
                    <a:pt x="72" y="1862"/>
                  </a:lnTo>
                  <a:lnTo>
                    <a:pt x="90" y="1863"/>
                  </a:lnTo>
                  <a:lnTo>
                    <a:pt x="1255" y="1863"/>
                  </a:lnTo>
                  <a:lnTo>
                    <a:pt x="1255" y="1863"/>
                  </a:lnTo>
                  <a:lnTo>
                    <a:pt x="1273" y="1862"/>
                  </a:lnTo>
                  <a:lnTo>
                    <a:pt x="1290" y="1857"/>
                  </a:lnTo>
                  <a:lnTo>
                    <a:pt x="1305" y="1848"/>
                  </a:lnTo>
                  <a:lnTo>
                    <a:pt x="1318" y="1838"/>
                  </a:lnTo>
                  <a:lnTo>
                    <a:pt x="1328" y="1825"/>
                  </a:lnTo>
                  <a:lnTo>
                    <a:pt x="1337" y="1810"/>
                  </a:lnTo>
                  <a:lnTo>
                    <a:pt x="1342" y="1793"/>
                  </a:lnTo>
                  <a:lnTo>
                    <a:pt x="1343" y="1775"/>
                  </a:lnTo>
                  <a:lnTo>
                    <a:pt x="1343" y="179"/>
                  </a:lnTo>
                  <a:lnTo>
                    <a:pt x="1343" y="179"/>
                  </a:lnTo>
                  <a:lnTo>
                    <a:pt x="1342" y="160"/>
                  </a:lnTo>
                  <a:lnTo>
                    <a:pt x="1337" y="144"/>
                  </a:lnTo>
                  <a:lnTo>
                    <a:pt x="1328" y="129"/>
                  </a:lnTo>
                  <a:lnTo>
                    <a:pt x="1318" y="115"/>
                  </a:lnTo>
                  <a:lnTo>
                    <a:pt x="1305" y="104"/>
                  </a:lnTo>
                  <a:lnTo>
                    <a:pt x="1290" y="97"/>
                  </a:lnTo>
                  <a:lnTo>
                    <a:pt x="1273" y="90"/>
                  </a:lnTo>
                  <a:lnTo>
                    <a:pt x="1255" y="89"/>
                  </a:lnTo>
                  <a:lnTo>
                    <a:pt x="1079" y="89"/>
                  </a:lnTo>
                  <a:lnTo>
                    <a:pt x="1079" y="89"/>
                  </a:lnTo>
                  <a:lnTo>
                    <a:pt x="1069" y="89"/>
                  </a:lnTo>
                  <a:lnTo>
                    <a:pt x="1059" y="87"/>
                  </a:lnTo>
                  <a:lnTo>
                    <a:pt x="1049" y="84"/>
                  </a:lnTo>
                  <a:lnTo>
                    <a:pt x="1039" y="80"/>
                  </a:lnTo>
                  <a:lnTo>
                    <a:pt x="1031" y="75"/>
                  </a:lnTo>
                  <a:lnTo>
                    <a:pt x="1023" y="69"/>
                  </a:lnTo>
                  <a:lnTo>
                    <a:pt x="1016" y="62"/>
                  </a:lnTo>
                  <a:lnTo>
                    <a:pt x="1009" y="53"/>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ja-JP" altLang="en-US" b="1"/>
            </a:p>
          </p:txBody>
        </p:sp>
        <p:sp>
          <p:nvSpPr>
            <p:cNvPr id="22206" name="Freeform 702"/>
            <p:cNvSpPr>
              <a:spLocks/>
            </p:cNvSpPr>
            <p:nvPr/>
          </p:nvSpPr>
          <p:spPr bwMode="auto">
            <a:xfrm>
              <a:off x="3240942" y="5561440"/>
              <a:ext cx="4117167" cy="3671586"/>
            </a:xfrm>
            <a:custGeom>
              <a:avLst/>
              <a:gdLst/>
              <a:ahLst/>
              <a:cxnLst>
                <a:cxn ang="0">
                  <a:pos x="1176" y="53"/>
                </a:cxn>
                <a:cxn ang="0">
                  <a:pos x="1161" y="35"/>
                </a:cxn>
                <a:cxn ang="0">
                  <a:pos x="1161" y="35"/>
                </a:cxn>
                <a:cxn ang="0">
                  <a:pos x="1154" y="27"/>
                </a:cxn>
                <a:cxn ang="0">
                  <a:pos x="1148" y="20"/>
                </a:cxn>
                <a:cxn ang="0">
                  <a:pos x="1139" y="13"/>
                </a:cxn>
                <a:cxn ang="0">
                  <a:pos x="1129" y="8"/>
                </a:cxn>
                <a:cxn ang="0">
                  <a:pos x="1121" y="5"/>
                </a:cxn>
                <a:cxn ang="0">
                  <a:pos x="1111" y="2"/>
                </a:cxn>
                <a:cxn ang="0">
                  <a:pos x="1101" y="0"/>
                </a:cxn>
                <a:cxn ang="0">
                  <a:pos x="1091" y="0"/>
                </a:cxn>
                <a:cxn ang="0">
                  <a:pos x="90" y="0"/>
                </a:cxn>
                <a:cxn ang="0">
                  <a:pos x="90" y="0"/>
                </a:cxn>
                <a:cxn ang="0">
                  <a:pos x="72" y="2"/>
                </a:cxn>
                <a:cxn ang="0">
                  <a:pos x="55" y="7"/>
                </a:cxn>
                <a:cxn ang="0">
                  <a:pos x="40" y="15"/>
                </a:cxn>
                <a:cxn ang="0">
                  <a:pos x="26" y="25"/>
                </a:cxn>
                <a:cxn ang="0">
                  <a:pos x="15" y="38"/>
                </a:cxn>
                <a:cxn ang="0">
                  <a:pos x="8" y="53"/>
                </a:cxn>
                <a:cxn ang="0">
                  <a:pos x="1" y="70"/>
                </a:cxn>
                <a:cxn ang="0">
                  <a:pos x="0" y="89"/>
                </a:cxn>
                <a:cxn ang="0">
                  <a:pos x="0" y="89"/>
                </a:cxn>
                <a:cxn ang="0">
                  <a:pos x="0" y="182"/>
                </a:cxn>
                <a:cxn ang="0">
                  <a:pos x="0" y="1775"/>
                </a:cxn>
                <a:cxn ang="0">
                  <a:pos x="0" y="1775"/>
                </a:cxn>
                <a:cxn ang="0">
                  <a:pos x="1" y="1793"/>
                </a:cxn>
                <a:cxn ang="0">
                  <a:pos x="8" y="1810"/>
                </a:cxn>
                <a:cxn ang="0">
                  <a:pos x="15" y="1825"/>
                </a:cxn>
                <a:cxn ang="0">
                  <a:pos x="26" y="1838"/>
                </a:cxn>
                <a:cxn ang="0">
                  <a:pos x="40" y="1848"/>
                </a:cxn>
                <a:cxn ang="0">
                  <a:pos x="55" y="1857"/>
                </a:cxn>
                <a:cxn ang="0">
                  <a:pos x="72" y="1862"/>
                </a:cxn>
                <a:cxn ang="0">
                  <a:pos x="90" y="1863"/>
                </a:cxn>
                <a:cxn ang="0">
                  <a:pos x="1996" y="1863"/>
                </a:cxn>
                <a:cxn ang="0">
                  <a:pos x="1996" y="1863"/>
                </a:cxn>
                <a:cxn ang="0">
                  <a:pos x="2015" y="1862"/>
                </a:cxn>
                <a:cxn ang="0">
                  <a:pos x="2032" y="1857"/>
                </a:cxn>
                <a:cxn ang="0">
                  <a:pos x="2047" y="1848"/>
                </a:cxn>
                <a:cxn ang="0">
                  <a:pos x="2060" y="1838"/>
                </a:cxn>
                <a:cxn ang="0">
                  <a:pos x="2070" y="1825"/>
                </a:cxn>
                <a:cxn ang="0">
                  <a:pos x="2078" y="1810"/>
                </a:cxn>
                <a:cxn ang="0">
                  <a:pos x="2083" y="1793"/>
                </a:cxn>
                <a:cxn ang="0">
                  <a:pos x="2085" y="1775"/>
                </a:cxn>
                <a:cxn ang="0">
                  <a:pos x="2085" y="179"/>
                </a:cxn>
                <a:cxn ang="0">
                  <a:pos x="2085" y="179"/>
                </a:cxn>
                <a:cxn ang="0">
                  <a:pos x="2083" y="160"/>
                </a:cxn>
                <a:cxn ang="0">
                  <a:pos x="2078" y="144"/>
                </a:cxn>
                <a:cxn ang="0">
                  <a:pos x="2070" y="129"/>
                </a:cxn>
                <a:cxn ang="0">
                  <a:pos x="2060" y="115"/>
                </a:cxn>
                <a:cxn ang="0">
                  <a:pos x="2047" y="104"/>
                </a:cxn>
                <a:cxn ang="0">
                  <a:pos x="2032" y="97"/>
                </a:cxn>
                <a:cxn ang="0">
                  <a:pos x="2015" y="90"/>
                </a:cxn>
                <a:cxn ang="0">
                  <a:pos x="1996" y="89"/>
                </a:cxn>
                <a:cxn ang="0">
                  <a:pos x="1246" y="89"/>
                </a:cxn>
                <a:cxn ang="0">
                  <a:pos x="1246" y="89"/>
                </a:cxn>
                <a:cxn ang="0">
                  <a:pos x="1236" y="89"/>
                </a:cxn>
                <a:cxn ang="0">
                  <a:pos x="1226" y="87"/>
                </a:cxn>
                <a:cxn ang="0">
                  <a:pos x="1216" y="84"/>
                </a:cxn>
                <a:cxn ang="0">
                  <a:pos x="1206" y="80"/>
                </a:cxn>
                <a:cxn ang="0">
                  <a:pos x="1198" y="75"/>
                </a:cxn>
                <a:cxn ang="0">
                  <a:pos x="1189" y="69"/>
                </a:cxn>
                <a:cxn ang="0">
                  <a:pos x="1183" y="62"/>
                </a:cxn>
                <a:cxn ang="0">
                  <a:pos x="1176" y="53"/>
                </a:cxn>
              </a:cxnLst>
              <a:rect l="0" t="0" r="r" b="b"/>
              <a:pathLst>
                <a:path w="2085" h="1863">
                  <a:moveTo>
                    <a:pt x="1176" y="53"/>
                  </a:moveTo>
                  <a:lnTo>
                    <a:pt x="1161" y="35"/>
                  </a:lnTo>
                  <a:lnTo>
                    <a:pt x="1161" y="35"/>
                  </a:lnTo>
                  <a:lnTo>
                    <a:pt x="1154" y="27"/>
                  </a:lnTo>
                  <a:lnTo>
                    <a:pt x="1148" y="20"/>
                  </a:lnTo>
                  <a:lnTo>
                    <a:pt x="1139" y="13"/>
                  </a:lnTo>
                  <a:lnTo>
                    <a:pt x="1129" y="8"/>
                  </a:lnTo>
                  <a:lnTo>
                    <a:pt x="1121" y="5"/>
                  </a:lnTo>
                  <a:lnTo>
                    <a:pt x="1111" y="2"/>
                  </a:lnTo>
                  <a:lnTo>
                    <a:pt x="1101" y="0"/>
                  </a:lnTo>
                  <a:lnTo>
                    <a:pt x="1091" y="0"/>
                  </a:lnTo>
                  <a:lnTo>
                    <a:pt x="90" y="0"/>
                  </a:lnTo>
                  <a:lnTo>
                    <a:pt x="90" y="0"/>
                  </a:lnTo>
                  <a:lnTo>
                    <a:pt x="72" y="2"/>
                  </a:lnTo>
                  <a:lnTo>
                    <a:pt x="55" y="7"/>
                  </a:lnTo>
                  <a:lnTo>
                    <a:pt x="40" y="15"/>
                  </a:lnTo>
                  <a:lnTo>
                    <a:pt x="26" y="25"/>
                  </a:lnTo>
                  <a:lnTo>
                    <a:pt x="15" y="38"/>
                  </a:lnTo>
                  <a:lnTo>
                    <a:pt x="8" y="53"/>
                  </a:lnTo>
                  <a:lnTo>
                    <a:pt x="1" y="70"/>
                  </a:lnTo>
                  <a:lnTo>
                    <a:pt x="0" y="89"/>
                  </a:lnTo>
                  <a:lnTo>
                    <a:pt x="0" y="89"/>
                  </a:lnTo>
                  <a:lnTo>
                    <a:pt x="0" y="182"/>
                  </a:lnTo>
                  <a:lnTo>
                    <a:pt x="0" y="1775"/>
                  </a:lnTo>
                  <a:lnTo>
                    <a:pt x="0" y="1775"/>
                  </a:lnTo>
                  <a:lnTo>
                    <a:pt x="1" y="1793"/>
                  </a:lnTo>
                  <a:lnTo>
                    <a:pt x="8" y="1810"/>
                  </a:lnTo>
                  <a:lnTo>
                    <a:pt x="15" y="1825"/>
                  </a:lnTo>
                  <a:lnTo>
                    <a:pt x="26" y="1838"/>
                  </a:lnTo>
                  <a:lnTo>
                    <a:pt x="40" y="1848"/>
                  </a:lnTo>
                  <a:lnTo>
                    <a:pt x="55" y="1857"/>
                  </a:lnTo>
                  <a:lnTo>
                    <a:pt x="72" y="1862"/>
                  </a:lnTo>
                  <a:lnTo>
                    <a:pt x="90" y="1863"/>
                  </a:lnTo>
                  <a:lnTo>
                    <a:pt x="1996" y="1863"/>
                  </a:lnTo>
                  <a:lnTo>
                    <a:pt x="1996" y="1863"/>
                  </a:lnTo>
                  <a:lnTo>
                    <a:pt x="2015" y="1862"/>
                  </a:lnTo>
                  <a:lnTo>
                    <a:pt x="2032" y="1857"/>
                  </a:lnTo>
                  <a:lnTo>
                    <a:pt x="2047" y="1848"/>
                  </a:lnTo>
                  <a:lnTo>
                    <a:pt x="2060" y="1838"/>
                  </a:lnTo>
                  <a:lnTo>
                    <a:pt x="2070" y="1825"/>
                  </a:lnTo>
                  <a:lnTo>
                    <a:pt x="2078" y="1810"/>
                  </a:lnTo>
                  <a:lnTo>
                    <a:pt x="2083" y="1793"/>
                  </a:lnTo>
                  <a:lnTo>
                    <a:pt x="2085" y="1775"/>
                  </a:lnTo>
                  <a:lnTo>
                    <a:pt x="2085" y="179"/>
                  </a:lnTo>
                  <a:lnTo>
                    <a:pt x="2085" y="179"/>
                  </a:lnTo>
                  <a:lnTo>
                    <a:pt x="2083" y="160"/>
                  </a:lnTo>
                  <a:lnTo>
                    <a:pt x="2078" y="144"/>
                  </a:lnTo>
                  <a:lnTo>
                    <a:pt x="2070" y="129"/>
                  </a:lnTo>
                  <a:lnTo>
                    <a:pt x="2060" y="115"/>
                  </a:lnTo>
                  <a:lnTo>
                    <a:pt x="2047" y="104"/>
                  </a:lnTo>
                  <a:lnTo>
                    <a:pt x="2032" y="97"/>
                  </a:lnTo>
                  <a:lnTo>
                    <a:pt x="2015" y="90"/>
                  </a:lnTo>
                  <a:lnTo>
                    <a:pt x="1996" y="89"/>
                  </a:lnTo>
                  <a:lnTo>
                    <a:pt x="1246" y="89"/>
                  </a:lnTo>
                  <a:lnTo>
                    <a:pt x="1246" y="89"/>
                  </a:lnTo>
                  <a:lnTo>
                    <a:pt x="1236" y="89"/>
                  </a:lnTo>
                  <a:lnTo>
                    <a:pt x="1226" y="87"/>
                  </a:lnTo>
                  <a:lnTo>
                    <a:pt x="1216" y="84"/>
                  </a:lnTo>
                  <a:lnTo>
                    <a:pt x="1206" y="80"/>
                  </a:lnTo>
                  <a:lnTo>
                    <a:pt x="1198" y="75"/>
                  </a:lnTo>
                  <a:lnTo>
                    <a:pt x="1189" y="69"/>
                  </a:lnTo>
                  <a:lnTo>
                    <a:pt x="1183" y="62"/>
                  </a:lnTo>
                  <a:lnTo>
                    <a:pt x="1176" y="53"/>
                  </a:lnTo>
                  <a:close/>
                </a:path>
              </a:pathLst>
            </a:custGeom>
            <a:pattFill prst="smCheck">
              <a:fgClr>
                <a:srgbClr val="EE0000"/>
              </a:fgClr>
              <a:bgClr>
                <a:schemeClr val="accent2"/>
              </a:bgClr>
            </a:pattFill>
            <a:ln w="9525">
              <a:noFill/>
              <a:round/>
              <a:headEnd/>
              <a:tailEnd/>
            </a:ln>
          </p:spPr>
          <p:txBody>
            <a:bodyPr vert="horz" wrap="square" lIns="91440" tIns="45720" rIns="91440" bIns="45720" numCol="1" anchor="t" anchorCtr="0" compatLnSpc="1">
              <a:prstTxWarp prst="textNoShape">
                <a:avLst/>
              </a:prstTxWarp>
            </a:bodyPr>
            <a:lstStyle/>
            <a:p>
              <a:endParaRPr lang="ja-JP" altLang="en-US" b="1" dirty="0"/>
            </a:p>
          </p:txBody>
        </p:sp>
        <p:sp>
          <p:nvSpPr>
            <p:cNvPr id="22207" name="Freeform 703"/>
            <p:cNvSpPr>
              <a:spLocks/>
            </p:cNvSpPr>
            <p:nvPr/>
          </p:nvSpPr>
          <p:spPr bwMode="auto">
            <a:xfrm>
              <a:off x="3240942" y="5561440"/>
              <a:ext cx="4117167" cy="3671586"/>
            </a:xfrm>
            <a:custGeom>
              <a:avLst/>
              <a:gdLst/>
              <a:ahLst/>
              <a:cxnLst>
                <a:cxn ang="0">
                  <a:pos x="1176" y="53"/>
                </a:cxn>
                <a:cxn ang="0">
                  <a:pos x="1161" y="35"/>
                </a:cxn>
                <a:cxn ang="0">
                  <a:pos x="1161" y="35"/>
                </a:cxn>
                <a:cxn ang="0">
                  <a:pos x="1154" y="27"/>
                </a:cxn>
                <a:cxn ang="0">
                  <a:pos x="1148" y="20"/>
                </a:cxn>
                <a:cxn ang="0">
                  <a:pos x="1139" y="13"/>
                </a:cxn>
                <a:cxn ang="0">
                  <a:pos x="1129" y="8"/>
                </a:cxn>
                <a:cxn ang="0">
                  <a:pos x="1121" y="5"/>
                </a:cxn>
                <a:cxn ang="0">
                  <a:pos x="1111" y="2"/>
                </a:cxn>
                <a:cxn ang="0">
                  <a:pos x="1101" y="0"/>
                </a:cxn>
                <a:cxn ang="0">
                  <a:pos x="1091" y="0"/>
                </a:cxn>
                <a:cxn ang="0">
                  <a:pos x="90" y="0"/>
                </a:cxn>
                <a:cxn ang="0">
                  <a:pos x="90" y="0"/>
                </a:cxn>
                <a:cxn ang="0">
                  <a:pos x="72" y="2"/>
                </a:cxn>
                <a:cxn ang="0">
                  <a:pos x="55" y="7"/>
                </a:cxn>
                <a:cxn ang="0">
                  <a:pos x="40" y="15"/>
                </a:cxn>
                <a:cxn ang="0">
                  <a:pos x="26" y="25"/>
                </a:cxn>
                <a:cxn ang="0">
                  <a:pos x="15" y="38"/>
                </a:cxn>
                <a:cxn ang="0">
                  <a:pos x="8" y="53"/>
                </a:cxn>
                <a:cxn ang="0">
                  <a:pos x="1" y="70"/>
                </a:cxn>
                <a:cxn ang="0">
                  <a:pos x="0" y="89"/>
                </a:cxn>
                <a:cxn ang="0">
                  <a:pos x="0" y="89"/>
                </a:cxn>
                <a:cxn ang="0">
                  <a:pos x="0" y="182"/>
                </a:cxn>
                <a:cxn ang="0">
                  <a:pos x="0" y="1775"/>
                </a:cxn>
                <a:cxn ang="0">
                  <a:pos x="0" y="1775"/>
                </a:cxn>
                <a:cxn ang="0">
                  <a:pos x="1" y="1793"/>
                </a:cxn>
                <a:cxn ang="0">
                  <a:pos x="8" y="1810"/>
                </a:cxn>
                <a:cxn ang="0">
                  <a:pos x="15" y="1825"/>
                </a:cxn>
                <a:cxn ang="0">
                  <a:pos x="26" y="1838"/>
                </a:cxn>
                <a:cxn ang="0">
                  <a:pos x="40" y="1848"/>
                </a:cxn>
                <a:cxn ang="0">
                  <a:pos x="55" y="1857"/>
                </a:cxn>
                <a:cxn ang="0">
                  <a:pos x="72" y="1862"/>
                </a:cxn>
                <a:cxn ang="0">
                  <a:pos x="90" y="1863"/>
                </a:cxn>
                <a:cxn ang="0">
                  <a:pos x="1996" y="1863"/>
                </a:cxn>
                <a:cxn ang="0">
                  <a:pos x="1996" y="1863"/>
                </a:cxn>
                <a:cxn ang="0">
                  <a:pos x="2015" y="1862"/>
                </a:cxn>
                <a:cxn ang="0">
                  <a:pos x="2032" y="1857"/>
                </a:cxn>
                <a:cxn ang="0">
                  <a:pos x="2047" y="1848"/>
                </a:cxn>
                <a:cxn ang="0">
                  <a:pos x="2060" y="1838"/>
                </a:cxn>
                <a:cxn ang="0">
                  <a:pos x="2070" y="1825"/>
                </a:cxn>
                <a:cxn ang="0">
                  <a:pos x="2078" y="1810"/>
                </a:cxn>
                <a:cxn ang="0">
                  <a:pos x="2083" y="1793"/>
                </a:cxn>
                <a:cxn ang="0">
                  <a:pos x="2085" y="1775"/>
                </a:cxn>
                <a:cxn ang="0">
                  <a:pos x="2085" y="179"/>
                </a:cxn>
                <a:cxn ang="0">
                  <a:pos x="2085" y="179"/>
                </a:cxn>
                <a:cxn ang="0">
                  <a:pos x="2083" y="160"/>
                </a:cxn>
                <a:cxn ang="0">
                  <a:pos x="2078" y="144"/>
                </a:cxn>
                <a:cxn ang="0">
                  <a:pos x="2070" y="129"/>
                </a:cxn>
                <a:cxn ang="0">
                  <a:pos x="2060" y="115"/>
                </a:cxn>
                <a:cxn ang="0">
                  <a:pos x="2047" y="104"/>
                </a:cxn>
                <a:cxn ang="0">
                  <a:pos x="2032" y="97"/>
                </a:cxn>
                <a:cxn ang="0">
                  <a:pos x="2015" y="90"/>
                </a:cxn>
                <a:cxn ang="0">
                  <a:pos x="1996" y="89"/>
                </a:cxn>
                <a:cxn ang="0">
                  <a:pos x="1246" y="89"/>
                </a:cxn>
                <a:cxn ang="0">
                  <a:pos x="1246" y="89"/>
                </a:cxn>
                <a:cxn ang="0">
                  <a:pos x="1236" y="89"/>
                </a:cxn>
                <a:cxn ang="0">
                  <a:pos x="1226" y="87"/>
                </a:cxn>
                <a:cxn ang="0">
                  <a:pos x="1216" y="84"/>
                </a:cxn>
                <a:cxn ang="0">
                  <a:pos x="1206" y="80"/>
                </a:cxn>
                <a:cxn ang="0">
                  <a:pos x="1198" y="75"/>
                </a:cxn>
                <a:cxn ang="0">
                  <a:pos x="1189" y="69"/>
                </a:cxn>
                <a:cxn ang="0">
                  <a:pos x="1183" y="62"/>
                </a:cxn>
                <a:cxn ang="0">
                  <a:pos x="1176" y="53"/>
                </a:cxn>
              </a:cxnLst>
              <a:rect l="0" t="0" r="r" b="b"/>
              <a:pathLst>
                <a:path w="2085" h="1863">
                  <a:moveTo>
                    <a:pt x="1176" y="53"/>
                  </a:moveTo>
                  <a:lnTo>
                    <a:pt x="1161" y="35"/>
                  </a:lnTo>
                  <a:lnTo>
                    <a:pt x="1161" y="35"/>
                  </a:lnTo>
                  <a:lnTo>
                    <a:pt x="1154" y="27"/>
                  </a:lnTo>
                  <a:lnTo>
                    <a:pt x="1148" y="20"/>
                  </a:lnTo>
                  <a:lnTo>
                    <a:pt x="1139" y="13"/>
                  </a:lnTo>
                  <a:lnTo>
                    <a:pt x="1129" y="8"/>
                  </a:lnTo>
                  <a:lnTo>
                    <a:pt x="1121" y="5"/>
                  </a:lnTo>
                  <a:lnTo>
                    <a:pt x="1111" y="2"/>
                  </a:lnTo>
                  <a:lnTo>
                    <a:pt x="1101" y="0"/>
                  </a:lnTo>
                  <a:lnTo>
                    <a:pt x="1091" y="0"/>
                  </a:lnTo>
                  <a:lnTo>
                    <a:pt x="90" y="0"/>
                  </a:lnTo>
                  <a:lnTo>
                    <a:pt x="90" y="0"/>
                  </a:lnTo>
                  <a:lnTo>
                    <a:pt x="72" y="2"/>
                  </a:lnTo>
                  <a:lnTo>
                    <a:pt x="55" y="7"/>
                  </a:lnTo>
                  <a:lnTo>
                    <a:pt x="40" y="15"/>
                  </a:lnTo>
                  <a:lnTo>
                    <a:pt x="26" y="25"/>
                  </a:lnTo>
                  <a:lnTo>
                    <a:pt x="15" y="38"/>
                  </a:lnTo>
                  <a:lnTo>
                    <a:pt x="8" y="53"/>
                  </a:lnTo>
                  <a:lnTo>
                    <a:pt x="1" y="70"/>
                  </a:lnTo>
                  <a:lnTo>
                    <a:pt x="0" y="89"/>
                  </a:lnTo>
                  <a:lnTo>
                    <a:pt x="0" y="89"/>
                  </a:lnTo>
                  <a:lnTo>
                    <a:pt x="0" y="182"/>
                  </a:lnTo>
                  <a:lnTo>
                    <a:pt x="0" y="1775"/>
                  </a:lnTo>
                  <a:lnTo>
                    <a:pt x="0" y="1775"/>
                  </a:lnTo>
                  <a:lnTo>
                    <a:pt x="1" y="1793"/>
                  </a:lnTo>
                  <a:lnTo>
                    <a:pt x="8" y="1810"/>
                  </a:lnTo>
                  <a:lnTo>
                    <a:pt x="15" y="1825"/>
                  </a:lnTo>
                  <a:lnTo>
                    <a:pt x="26" y="1838"/>
                  </a:lnTo>
                  <a:lnTo>
                    <a:pt x="40" y="1848"/>
                  </a:lnTo>
                  <a:lnTo>
                    <a:pt x="55" y="1857"/>
                  </a:lnTo>
                  <a:lnTo>
                    <a:pt x="72" y="1862"/>
                  </a:lnTo>
                  <a:lnTo>
                    <a:pt x="90" y="1863"/>
                  </a:lnTo>
                  <a:lnTo>
                    <a:pt x="1996" y="1863"/>
                  </a:lnTo>
                  <a:lnTo>
                    <a:pt x="1996" y="1863"/>
                  </a:lnTo>
                  <a:lnTo>
                    <a:pt x="2015" y="1862"/>
                  </a:lnTo>
                  <a:lnTo>
                    <a:pt x="2032" y="1857"/>
                  </a:lnTo>
                  <a:lnTo>
                    <a:pt x="2047" y="1848"/>
                  </a:lnTo>
                  <a:lnTo>
                    <a:pt x="2060" y="1838"/>
                  </a:lnTo>
                  <a:lnTo>
                    <a:pt x="2070" y="1825"/>
                  </a:lnTo>
                  <a:lnTo>
                    <a:pt x="2078" y="1810"/>
                  </a:lnTo>
                  <a:lnTo>
                    <a:pt x="2083" y="1793"/>
                  </a:lnTo>
                  <a:lnTo>
                    <a:pt x="2085" y="1775"/>
                  </a:lnTo>
                  <a:lnTo>
                    <a:pt x="2085" y="179"/>
                  </a:lnTo>
                  <a:lnTo>
                    <a:pt x="2085" y="179"/>
                  </a:lnTo>
                  <a:lnTo>
                    <a:pt x="2083" y="160"/>
                  </a:lnTo>
                  <a:lnTo>
                    <a:pt x="2078" y="144"/>
                  </a:lnTo>
                  <a:lnTo>
                    <a:pt x="2070" y="129"/>
                  </a:lnTo>
                  <a:lnTo>
                    <a:pt x="2060" y="115"/>
                  </a:lnTo>
                  <a:lnTo>
                    <a:pt x="2047" y="104"/>
                  </a:lnTo>
                  <a:lnTo>
                    <a:pt x="2032" y="97"/>
                  </a:lnTo>
                  <a:lnTo>
                    <a:pt x="2015" y="90"/>
                  </a:lnTo>
                  <a:lnTo>
                    <a:pt x="1996" y="89"/>
                  </a:lnTo>
                  <a:lnTo>
                    <a:pt x="1246" y="89"/>
                  </a:lnTo>
                  <a:lnTo>
                    <a:pt x="1246" y="89"/>
                  </a:lnTo>
                  <a:lnTo>
                    <a:pt x="1236" y="89"/>
                  </a:lnTo>
                  <a:lnTo>
                    <a:pt x="1226" y="87"/>
                  </a:lnTo>
                  <a:lnTo>
                    <a:pt x="1216" y="84"/>
                  </a:lnTo>
                  <a:lnTo>
                    <a:pt x="1206" y="80"/>
                  </a:lnTo>
                  <a:lnTo>
                    <a:pt x="1198" y="75"/>
                  </a:lnTo>
                  <a:lnTo>
                    <a:pt x="1189" y="69"/>
                  </a:lnTo>
                  <a:lnTo>
                    <a:pt x="1183" y="62"/>
                  </a:lnTo>
                  <a:lnTo>
                    <a:pt x="1176" y="53"/>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ja-JP" altLang="en-US" b="1"/>
            </a:p>
          </p:txBody>
        </p:sp>
        <p:sp>
          <p:nvSpPr>
            <p:cNvPr id="22216" name="Rectangle 712"/>
            <p:cNvSpPr>
              <a:spLocks noChangeArrowheads="1"/>
            </p:cNvSpPr>
            <p:nvPr/>
          </p:nvSpPr>
          <p:spPr bwMode="auto">
            <a:xfrm>
              <a:off x="606745" y="1748311"/>
              <a:ext cx="6514404" cy="3405528"/>
            </a:xfrm>
            <a:prstGeom prst="rect">
              <a:avLst/>
            </a:prstGeom>
            <a:solidFill>
              <a:srgbClr val="FFFFFF"/>
            </a:solidFill>
            <a:ln w="9525">
              <a:noFill/>
              <a:miter lim="800000"/>
              <a:headEnd/>
              <a:tailEnd/>
            </a:ln>
          </p:spPr>
          <p:txBody>
            <a:bodyPr vert="horz" wrap="square" lIns="91440" tIns="45720" rIns="91440" bIns="45720" numCol="1" spcCol="360000" anchor="t" anchorCtr="0" compatLnSpc="1">
              <a:prstTxWarp prst="textNoShape">
                <a:avLst/>
              </a:prstTxWarp>
            </a:bodyPr>
            <a:lstStyle/>
            <a:p>
              <a:endParaRPr lang="ja-JP" altLang="en-US" b="1"/>
            </a:p>
          </p:txBody>
        </p:sp>
        <p:sp>
          <p:nvSpPr>
            <p:cNvPr id="22217" name="Rectangle 713"/>
            <p:cNvSpPr>
              <a:spLocks noChangeArrowheads="1"/>
            </p:cNvSpPr>
            <p:nvPr/>
          </p:nvSpPr>
          <p:spPr bwMode="auto">
            <a:xfrm>
              <a:off x="606745" y="1748311"/>
              <a:ext cx="6514404" cy="34055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b="1"/>
            </a:p>
          </p:txBody>
        </p:sp>
        <p:sp>
          <p:nvSpPr>
            <p:cNvPr id="22218" name="Rectangle 714"/>
            <p:cNvSpPr>
              <a:spLocks noChangeArrowheads="1"/>
            </p:cNvSpPr>
            <p:nvPr/>
          </p:nvSpPr>
          <p:spPr bwMode="auto">
            <a:xfrm>
              <a:off x="3477902" y="6026546"/>
              <a:ext cx="3643248" cy="296998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b="1"/>
            </a:p>
          </p:txBody>
        </p:sp>
        <p:sp>
          <p:nvSpPr>
            <p:cNvPr id="22219" name="Rectangle 715"/>
            <p:cNvSpPr>
              <a:spLocks noChangeArrowheads="1"/>
            </p:cNvSpPr>
            <p:nvPr/>
          </p:nvSpPr>
          <p:spPr bwMode="auto">
            <a:xfrm>
              <a:off x="3477902" y="6026546"/>
              <a:ext cx="3643248" cy="29699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b="1"/>
            </a:p>
          </p:txBody>
        </p:sp>
        <p:sp>
          <p:nvSpPr>
            <p:cNvPr id="22220" name="Rectangle 716"/>
            <p:cNvSpPr>
              <a:spLocks noChangeArrowheads="1"/>
            </p:cNvSpPr>
            <p:nvPr/>
          </p:nvSpPr>
          <p:spPr bwMode="auto">
            <a:xfrm>
              <a:off x="606745" y="6026546"/>
              <a:ext cx="2178050" cy="296998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ja-JP" altLang="en-US" sz="1050" b="1" dirty="0"/>
                <a:t>「こもれび」は不登校の子どもや「今」は学校に行けているがつらい状況にある子どもたち、保護者さんが偏見なく生き生きと居れる社会を実現したいと思い立ち上げました。</a:t>
              </a:r>
              <a:endParaRPr lang="en-US" altLang="ja-JP" sz="1050" b="1" dirty="0"/>
            </a:p>
            <a:p>
              <a:endParaRPr lang="en-US" altLang="ja-JP" sz="1050" b="1" dirty="0"/>
            </a:p>
            <a:p>
              <a:r>
                <a:rPr lang="ja-JP" altLang="en-US" sz="1050" b="1" dirty="0"/>
                <a:t>・主に不登校児、保護者さん、現在は学校に行っている子どもたちの心のケアから始まり家や学校以外で社会を学べる場、居場所の提供不登校の保護者が集まるカフェ風な場所意見交換交流。他団体との連携をすることで刺激をもらい心をしセットできる効果もあります。</a:t>
              </a:r>
              <a:endParaRPr lang="en-US" altLang="ja-JP" sz="1050" b="1" dirty="0"/>
            </a:p>
            <a:p>
              <a:r>
                <a:rPr lang="ja-JP" altLang="en-US" sz="1050" b="1" dirty="0"/>
                <a:t>不登校を一問題と捉えず全体で考えサポートをしていく団体です。</a:t>
              </a:r>
            </a:p>
          </p:txBody>
        </p:sp>
        <p:sp>
          <p:nvSpPr>
            <p:cNvPr id="22221" name="Rectangle 717"/>
            <p:cNvSpPr>
              <a:spLocks noChangeArrowheads="1"/>
            </p:cNvSpPr>
            <p:nvPr/>
          </p:nvSpPr>
          <p:spPr bwMode="auto">
            <a:xfrm>
              <a:off x="606745" y="6026546"/>
              <a:ext cx="2178050" cy="29699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sz="1000" b="1" dirty="0"/>
            </a:p>
          </p:txBody>
        </p:sp>
        <p:sp>
          <p:nvSpPr>
            <p:cNvPr id="22222" name="Rectangle 718"/>
            <p:cNvSpPr>
              <a:spLocks noChangeArrowheads="1"/>
            </p:cNvSpPr>
            <p:nvPr/>
          </p:nvSpPr>
          <p:spPr bwMode="auto">
            <a:xfrm>
              <a:off x="591702" y="1343328"/>
              <a:ext cx="2486740" cy="5539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800" b="1" dirty="0">
                  <a:solidFill>
                    <a:srgbClr val="000000"/>
                  </a:solidFill>
                  <a:latin typeface="メイリオ"/>
                  <a:ea typeface="メイリオ"/>
                  <a:cs typeface="メイリオ"/>
                </a:rPr>
                <a:t>任意団体こもれび</a:t>
              </a:r>
              <a:endParaRPr lang="en-US" altLang="ja-JP" sz="1800" b="1" dirty="0">
                <a:solidFill>
                  <a:srgbClr val="000000"/>
                </a:solidFill>
                <a:latin typeface="メイリオ"/>
                <a:ea typeface="メイリオ"/>
                <a:cs typeface="メイリオ"/>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1800" b="1" u="none" strike="noStrike" cap="none" normalizeH="0" baseline="0" dirty="0">
                <a:ln>
                  <a:noFill/>
                </a:ln>
                <a:solidFill>
                  <a:schemeClr val="tx1"/>
                </a:solidFill>
                <a:effectLst/>
                <a:latin typeface="メイリオ"/>
                <a:ea typeface="メイリオ"/>
                <a:cs typeface="メイリオ"/>
              </a:endParaRPr>
            </a:p>
          </p:txBody>
        </p:sp>
        <p:sp>
          <p:nvSpPr>
            <p:cNvPr id="22223" name="Rectangle 719"/>
            <p:cNvSpPr>
              <a:spLocks noChangeArrowheads="1"/>
            </p:cNvSpPr>
            <p:nvPr/>
          </p:nvSpPr>
          <p:spPr bwMode="auto">
            <a:xfrm>
              <a:off x="606744" y="5651849"/>
              <a:ext cx="1513368" cy="27699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1800" b="1" u="none" strike="noStrike" cap="none" normalizeH="0" baseline="0" dirty="0">
                <a:ln>
                  <a:noFill/>
                </a:ln>
                <a:solidFill>
                  <a:schemeClr val="tx1"/>
                </a:solidFill>
                <a:effectLst/>
                <a:latin typeface="メイリオ"/>
                <a:ea typeface="メイリオ"/>
                <a:cs typeface="メイリオ"/>
              </a:endParaRPr>
            </a:p>
          </p:txBody>
        </p:sp>
        <p:sp>
          <p:nvSpPr>
            <p:cNvPr id="22224" name="Rectangle 720"/>
            <p:cNvSpPr>
              <a:spLocks noChangeArrowheads="1"/>
            </p:cNvSpPr>
            <p:nvPr/>
          </p:nvSpPr>
          <p:spPr bwMode="auto">
            <a:xfrm>
              <a:off x="3157122" y="5681194"/>
              <a:ext cx="2502607" cy="24622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600" b="1" dirty="0">
                  <a:solidFill>
                    <a:srgbClr val="000000"/>
                  </a:solidFill>
                  <a:latin typeface="メイリオ"/>
                  <a:ea typeface="メイリオ"/>
                  <a:cs typeface="メイリオ"/>
                </a:rPr>
                <a:t>サンフラワービレッジ</a:t>
              </a:r>
              <a:endParaRPr kumimoji="1" lang="ja-JP" sz="1800" b="1" u="none" strike="noStrike" cap="none" normalizeH="0" baseline="0" dirty="0">
                <a:ln>
                  <a:noFill/>
                </a:ln>
                <a:solidFill>
                  <a:schemeClr val="tx1"/>
                </a:solidFill>
                <a:effectLst/>
                <a:latin typeface="メイリオ"/>
                <a:ea typeface="メイリオ"/>
                <a:cs typeface="メイリオ"/>
              </a:endParaRPr>
            </a:p>
          </p:txBody>
        </p:sp>
        <p:sp>
          <p:nvSpPr>
            <p:cNvPr id="3" name="テキスト ボックス 2"/>
            <p:cNvSpPr txBox="1"/>
            <p:nvPr/>
          </p:nvSpPr>
          <p:spPr>
            <a:xfrm>
              <a:off x="700154" y="6183119"/>
              <a:ext cx="1943416" cy="292388"/>
            </a:xfrm>
            <a:prstGeom prst="rect">
              <a:avLst/>
            </a:prstGeom>
            <a:noFill/>
          </p:spPr>
          <p:txBody>
            <a:bodyPr wrap="square" rtlCol="0">
              <a:spAutoFit/>
            </a:bodyPr>
            <a:lstStyle/>
            <a:p>
              <a:endParaRPr lang="en-US" altLang="ja-JP" sz="1300" b="1" dirty="0"/>
            </a:p>
          </p:txBody>
        </p:sp>
        <p:sp>
          <p:nvSpPr>
            <p:cNvPr id="26" name="テキスト ボックス 25"/>
            <p:cNvSpPr txBox="1"/>
            <p:nvPr/>
          </p:nvSpPr>
          <p:spPr>
            <a:xfrm>
              <a:off x="3675208" y="6167818"/>
              <a:ext cx="3167616" cy="2492990"/>
            </a:xfrm>
            <a:prstGeom prst="rect">
              <a:avLst/>
            </a:prstGeom>
            <a:noFill/>
          </p:spPr>
          <p:txBody>
            <a:bodyPr wrap="square" rtlCol="0">
              <a:spAutoFit/>
            </a:bodyPr>
            <a:lstStyle/>
            <a:p>
              <a:r>
                <a:rPr lang="ja-JP" altLang="en-US" sz="1200" b="1" dirty="0"/>
                <a:t>メンタルトレーニング＆ケアルーム「すまいる」</a:t>
              </a:r>
              <a:endParaRPr lang="en-US" altLang="ja-JP" sz="1200" b="1" dirty="0"/>
            </a:p>
            <a:p>
              <a:endParaRPr lang="en-US" altLang="ja-JP" sz="1200" b="1" dirty="0"/>
            </a:p>
            <a:p>
              <a:r>
                <a:rPr lang="ja-JP" altLang="en-US" sz="1200" b="1" dirty="0"/>
                <a:t>・クライアントさんが抱える悩みやストレスのケア問題解決。</a:t>
              </a:r>
              <a:endParaRPr lang="en-US" altLang="ja-JP" sz="1200" b="1" dirty="0"/>
            </a:p>
            <a:p>
              <a:endParaRPr lang="en-US" altLang="ja-JP" sz="1200" b="1" dirty="0"/>
            </a:p>
            <a:p>
              <a:r>
                <a:rPr lang="ja-JP" altLang="en-US" sz="1200" b="1" dirty="0"/>
                <a:t>スポーツ、教育、仕事多岐にわたる領域でサポートすることができます。</a:t>
              </a:r>
              <a:endParaRPr lang="en-US" altLang="ja-JP" sz="1200" b="1" dirty="0"/>
            </a:p>
            <a:p>
              <a:endParaRPr lang="en-US" altLang="ja-JP" sz="1200" b="1" dirty="0"/>
            </a:p>
            <a:p>
              <a:r>
                <a:rPr lang="ja-JP" altLang="en-US" sz="1200" b="1" dirty="0"/>
                <a:t>ご利用料金</a:t>
              </a:r>
              <a:endParaRPr lang="en-US" altLang="ja-JP" sz="1200" b="1" dirty="0"/>
            </a:p>
            <a:p>
              <a:r>
                <a:rPr lang="ja-JP" altLang="en-US" sz="1200" b="1" dirty="0"/>
                <a:t>・対面：</a:t>
              </a:r>
              <a:r>
                <a:rPr lang="en-US" altLang="ja-JP" sz="1200" b="1" dirty="0"/>
                <a:t>8,000</a:t>
              </a:r>
              <a:r>
                <a:rPr lang="ja-JP" altLang="en-US" sz="1200" b="1" dirty="0"/>
                <a:t>円　</a:t>
              </a:r>
              <a:r>
                <a:rPr lang="en-US" altLang="ja-JP" sz="1200" b="1" dirty="0"/>
                <a:t>1</a:t>
              </a:r>
              <a:r>
                <a:rPr lang="ja-JP" altLang="en-US" sz="1200" b="1" dirty="0"/>
                <a:t>セッション</a:t>
              </a:r>
              <a:endParaRPr lang="en-US" altLang="ja-JP" sz="1200" b="1" dirty="0"/>
            </a:p>
            <a:p>
              <a:r>
                <a:rPr lang="ja-JP" altLang="en-US" sz="1200" b="1" dirty="0"/>
                <a:t>・回数券：</a:t>
              </a:r>
              <a:r>
                <a:rPr lang="en-US" altLang="ja-JP" sz="1200" b="1" dirty="0"/>
                <a:t>20,000</a:t>
              </a:r>
              <a:r>
                <a:rPr lang="ja-JP" altLang="en-US" sz="1200" b="1" dirty="0"/>
                <a:t>円（</a:t>
              </a:r>
              <a:r>
                <a:rPr lang="en-US" altLang="ja-JP" sz="1200" b="1" dirty="0"/>
                <a:t>3</a:t>
              </a:r>
              <a:r>
                <a:rPr lang="ja-JP" altLang="en-US" sz="1200" b="1" dirty="0"/>
                <a:t>回分）</a:t>
              </a:r>
              <a:endParaRPr lang="en-US" altLang="ja-JP" sz="1200" b="1" dirty="0"/>
            </a:p>
            <a:p>
              <a:r>
                <a:rPr lang="ja-JP" altLang="en-US" sz="1200" b="1" dirty="0"/>
                <a:t>・電話、チャットもご利用できます。</a:t>
              </a:r>
              <a:endParaRPr lang="en-US" altLang="ja-JP" sz="1200" b="1" dirty="0"/>
            </a:p>
            <a:p>
              <a:endParaRPr lang="en-US" altLang="ja-JP" sz="1200" b="1" dirty="0"/>
            </a:p>
          </p:txBody>
        </p:sp>
        <p:sp>
          <p:nvSpPr>
            <p:cNvPr id="4" name="テキスト ボックス 3"/>
            <p:cNvSpPr txBox="1"/>
            <p:nvPr/>
          </p:nvSpPr>
          <p:spPr>
            <a:xfrm>
              <a:off x="854667" y="1897326"/>
              <a:ext cx="6105691" cy="3228516"/>
            </a:xfrm>
            <a:prstGeom prst="rect">
              <a:avLst/>
            </a:prstGeom>
            <a:noFill/>
          </p:spPr>
          <p:txBody>
            <a:bodyPr wrap="square" numCol="2" spcCol="252000" rtlCol="0">
              <a:noAutofit/>
            </a:bodyPr>
            <a:lstStyle/>
            <a:p>
              <a:pPr algn="ctr">
                <a:buClr>
                  <a:schemeClr val="accent1">
                    <a:lumMod val="75000"/>
                  </a:schemeClr>
                </a:buClr>
              </a:pPr>
              <a:endParaRPr lang="en-US" altLang="ja-JP" sz="1600" b="1" dirty="0"/>
            </a:p>
          </p:txBody>
        </p:sp>
      </p:grpSp>
      <p:sp>
        <p:nvSpPr>
          <p:cNvPr id="6" name="テキスト ボックス 5"/>
          <p:cNvSpPr txBox="1"/>
          <p:nvPr/>
        </p:nvSpPr>
        <p:spPr>
          <a:xfrm>
            <a:off x="-70382" y="9633204"/>
            <a:ext cx="4685726" cy="1077218"/>
          </a:xfrm>
          <a:prstGeom prst="rect">
            <a:avLst/>
          </a:prstGeom>
          <a:noFill/>
        </p:spPr>
        <p:txBody>
          <a:bodyPr wrap="square" rtlCol="0">
            <a:spAutoFit/>
          </a:bodyPr>
          <a:lstStyle/>
          <a:p>
            <a:pPr algn="ctr"/>
            <a:r>
              <a:rPr kumimoji="1" lang="ja-JP" altLang="en-US" sz="2400" dirty="0"/>
              <a:t>　お問合せ番号</a:t>
            </a:r>
            <a:endParaRPr kumimoji="1" lang="en-US" altLang="ja-JP" sz="2400" dirty="0"/>
          </a:p>
          <a:p>
            <a:pPr algn="ctr"/>
            <a:r>
              <a:rPr lang="ja-JP" altLang="en-US" sz="4000" dirty="0">
                <a:solidFill>
                  <a:srgbClr val="000000"/>
                </a:solidFill>
                <a:latin typeface="メイリオ"/>
                <a:ea typeface="メイリオ"/>
                <a:cs typeface="メイリオ"/>
              </a:rPr>
              <a:t>☎</a:t>
            </a:r>
            <a:r>
              <a:rPr lang="en-US" altLang="ja-JP" sz="4000" dirty="0">
                <a:solidFill>
                  <a:srgbClr val="000000"/>
                </a:solidFill>
                <a:latin typeface="メイリオ"/>
                <a:ea typeface="メイリオ"/>
                <a:cs typeface="メイリオ"/>
              </a:rPr>
              <a:t>070-5272-2567</a:t>
            </a:r>
            <a:endParaRPr lang="ja-JP" altLang="en-US" sz="1400" dirty="0">
              <a:solidFill>
                <a:srgbClr val="000000"/>
              </a:solidFill>
              <a:latin typeface="メイリオ"/>
              <a:ea typeface="メイリオ"/>
              <a:cs typeface="メイリオ"/>
            </a:endParaRPr>
          </a:p>
        </p:txBody>
      </p:sp>
      <p:sp>
        <p:nvSpPr>
          <p:cNvPr id="31" name="テキスト ボックス 30"/>
          <p:cNvSpPr txBox="1"/>
          <p:nvPr/>
        </p:nvSpPr>
        <p:spPr>
          <a:xfrm>
            <a:off x="4615344" y="9698132"/>
            <a:ext cx="3010658" cy="830997"/>
          </a:xfrm>
          <a:prstGeom prst="rect">
            <a:avLst/>
          </a:prstGeom>
          <a:noFill/>
        </p:spPr>
        <p:txBody>
          <a:bodyPr wrap="square" rtlCol="0">
            <a:spAutoFit/>
          </a:bodyPr>
          <a:lstStyle/>
          <a:p>
            <a:r>
              <a:rPr lang="ja-JP" altLang="en-US" sz="1400" dirty="0">
                <a:solidFill>
                  <a:srgbClr val="000000"/>
                </a:solidFill>
                <a:latin typeface="+mj-ea"/>
                <a:ea typeface="+mj-ea"/>
              </a:rPr>
              <a:t>＜受付時間＞午前</a:t>
            </a:r>
            <a:r>
              <a:rPr lang="en-US" altLang="ja-JP" sz="1400" dirty="0">
                <a:solidFill>
                  <a:srgbClr val="000000"/>
                </a:solidFill>
                <a:latin typeface="+mj-ea"/>
                <a:ea typeface="+mj-ea"/>
              </a:rPr>
              <a:t>10</a:t>
            </a:r>
            <a:r>
              <a:rPr lang="ja-JP" altLang="en-US" sz="1400" dirty="0">
                <a:solidFill>
                  <a:srgbClr val="000000"/>
                </a:solidFill>
                <a:latin typeface="+mj-ea"/>
                <a:ea typeface="+mj-ea"/>
              </a:rPr>
              <a:t>時</a:t>
            </a:r>
            <a:r>
              <a:rPr lang="en-US" altLang="ja-JP" sz="1400" dirty="0">
                <a:solidFill>
                  <a:srgbClr val="000000"/>
                </a:solidFill>
                <a:latin typeface="+mj-ea"/>
                <a:ea typeface="+mj-ea"/>
              </a:rPr>
              <a:t>〜19</a:t>
            </a:r>
            <a:r>
              <a:rPr lang="ja-JP" altLang="en-US" sz="1400" dirty="0">
                <a:solidFill>
                  <a:srgbClr val="000000"/>
                </a:solidFill>
                <a:latin typeface="+mj-ea"/>
                <a:ea typeface="+mj-ea"/>
              </a:rPr>
              <a:t>時</a:t>
            </a:r>
            <a:endParaRPr lang="en-US" altLang="ja-JP" sz="1400" dirty="0">
              <a:solidFill>
                <a:srgbClr val="000000"/>
              </a:solidFill>
              <a:latin typeface="+mj-ea"/>
              <a:ea typeface="+mj-ea"/>
            </a:endParaRPr>
          </a:p>
          <a:p>
            <a:endParaRPr lang="en-US" altLang="ja-JP" sz="600" dirty="0">
              <a:solidFill>
                <a:srgbClr val="000000"/>
              </a:solidFill>
              <a:latin typeface="+mj-ea"/>
              <a:ea typeface="+mj-ea"/>
            </a:endParaRPr>
          </a:p>
          <a:p>
            <a:endParaRPr lang="en-US" altLang="ja-JP" sz="1400" dirty="0">
              <a:solidFill>
                <a:srgbClr val="000000"/>
              </a:solidFill>
              <a:latin typeface="+mj-ea"/>
              <a:ea typeface="+mj-ea"/>
            </a:endParaRPr>
          </a:p>
          <a:p>
            <a:endParaRPr lang="ja-JP" altLang="en-US" sz="1400" dirty="0">
              <a:solidFill>
                <a:srgbClr val="000000"/>
              </a:solidFill>
              <a:latin typeface="+mj-ea"/>
              <a:ea typeface="+mj-ea"/>
            </a:endParaRPr>
          </a:p>
        </p:txBody>
      </p:sp>
      <p:sp>
        <p:nvSpPr>
          <p:cNvPr id="5" name="正方形/長方形 4">
            <a:extLst>
              <a:ext uri="{FF2B5EF4-FFF2-40B4-BE49-F238E27FC236}">
                <a16:creationId xmlns:a16="http://schemas.microsoft.com/office/drawing/2014/main" id="{4AD8E01E-BD63-4FA9-8D8B-9E16D90B8ACF}"/>
              </a:ext>
            </a:extLst>
          </p:cNvPr>
          <p:cNvSpPr/>
          <p:nvPr/>
        </p:nvSpPr>
        <p:spPr>
          <a:xfrm>
            <a:off x="982980" y="2002778"/>
            <a:ext cx="1341120" cy="7974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t>10</a:t>
            </a:r>
            <a:r>
              <a:rPr kumimoji="1" lang="ja-JP" altLang="en-US" sz="1050" dirty="0"/>
              <a:t>時～</a:t>
            </a:r>
            <a:r>
              <a:rPr kumimoji="1" lang="en-US" altLang="ja-JP" sz="1050" dirty="0"/>
              <a:t>19</a:t>
            </a:r>
            <a:r>
              <a:rPr kumimoji="1" lang="ja-JP" altLang="en-US" sz="1050" dirty="0"/>
              <a:t>時</a:t>
            </a:r>
            <a:endParaRPr kumimoji="1" lang="en-US" altLang="ja-JP" sz="1050" dirty="0"/>
          </a:p>
          <a:p>
            <a:pPr algn="ctr"/>
            <a:r>
              <a:rPr lang="ja-JP" altLang="en-US" sz="1050" dirty="0"/>
              <a:t>月～土曜日</a:t>
            </a:r>
            <a:endParaRPr lang="en-US" altLang="ja-JP" sz="1050" dirty="0"/>
          </a:p>
          <a:p>
            <a:pPr algn="ctr"/>
            <a:r>
              <a:rPr kumimoji="1" lang="ja-JP" altLang="en-US" sz="1050" dirty="0"/>
              <a:t>料金；無料</a:t>
            </a:r>
          </a:p>
        </p:txBody>
      </p:sp>
      <p:sp>
        <p:nvSpPr>
          <p:cNvPr id="8" name="テキスト ボックス 7">
            <a:extLst>
              <a:ext uri="{FF2B5EF4-FFF2-40B4-BE49-F238E27FC236}">
                <a16:creationId xmlns:a16="http://schemas.microsoft.com/office/drawing/2014/main" id="{B5BB7F6F-5EE2-4C0E-95B1-8163A78B909F}"/>
              </a:ext>
            </a:extLst>
          </p:cNvPr>
          <p:cNvSpPr txBox="1"/>
          <p:nvPr/>
        </p:nvSpPr>
        <p:spPr>
          <a:xfrm>
            <a:off x="1150423" y="2774875"/>
            <a:ext cx="1188720" cy="261610"/>
          </a:xfrm>
          <a:prstGeom prst="rect">
            <a:avLst/>
          </a:prstGeom>
          <a:noFill/>
        </p:spPr>
        <p:txBody>
          <a:bodyPr wrap="square" rtlCol="0">
            <a:spAutoFit/>
          </a:bodyPr>
          <a:lstStyle/>
          <a:p>
            <a:r>
              <a:rPr kumimoji="1" lang="ja-JP" altLang="en-US" sz="1100" dirty="0"/>
              <a:t>不登校相談</a:t>
            </a:r>
          </a:p>
        </p:txBody>
      </p:sp>
      <p:sp>
        <p:nvSpPr>
          <p:cNvPr id="29" name="正方形/長方形 28">
            <a:extLst>
              <a:ext uri="{FF2B5EF4-FFF2-40B4-BE49-F238E27FC236}">
                <a16:creationId xmlns:a16="http://schemas.microsoft.com/office/drawing/2014/main" id="{D3C85681-8A02-409D-B9C1-5DBA1F5A8B74}"/>
              </a:ext>
            </a:extLst>
          </p:cNvPr>
          <p:cNvSpPr/>
          <p:nvPr/>
        </p:nvSpPr>
        <p:spPr>
          <a:xfrm>
            <a:off x="2880098" y="1994235"/>
            <a:ext cx="1341120" cy="7974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t>10</a:t>
            </a:r>
            <a:r>
              <a:rPr lang="ja-JP" altLang="en-US" sz="1050" dirty="0"/>
              <a:t>時～</a:t>
            </a:r>
            <a:r>
              <a:rPr lang="en-US" altLang="ja-JP" sz="1050" dirty="0"/>
              <a:t>15</a:t>
            </a:r>
            <a:r>
              <a:rPr lang="ja-JP" altLang="en-US" sz="1050" dirty="0"/>
              <a:t>時</a:t>
            </a:r>
            <a:endParaRPr lang="en-US" altLang="ja-JP" sz="1050" dirty="0"/>
          </a:p>
          <a:p>
            <a:pPr algn="ctr"/>
            <a:r>
              <a:rPr kumimoji="1" lang="ja-JP" altLang="en-US" sz="1050" dirty="0"/>
              <a:t>月・水・金</a:t>
            </a:r>
            <a:endParaRPr kumimoji="1" lang="en-US" altLang="ja-JP" sz="1050" dirty="0"/>
          </a:p>
          <a:p>
            <a:pPr algn="ctr"/>
            <a:r>
              <a:rPr lang="ja-JP" altLang="en-US" sz="1050" dirty="0"/>
              <a:t>料金：</a:t>
            </a:r>
            <a:r>
              <a:rPr lang="en-US" altLang="ja-JP" sz="1050" dirty="0"/>
              <a:t>1</a:t>
            </a:r>
            <a:r>
              <a:rPr lang="ja-JP" altLang="en-US" sz="1050" dirty="0"/>
              <a:t>万円</a:t>
            </a:r>
            <a:endParaRPr lang="en-US" altLang="ja-JP" sz="1050" dirty="0"/>
          </a:p>
          <a:p>
            <a:pPr algn="ctr"/>
            <a:r>
              <a:rPr kumimoji="1" lang="ja-JP" altLang="en-US" sz="1050" dirty="0"/>
              <a:t>（月謝）</a:t>
            </a:r>
            <a:endParaRPr kumimoji="1" lang="en-US" altLang="ja-JP" sz="1050" dirty="0"/>
          </a:p>
        </p:txBody>
      </p:sp>
      <p:sp>
        <p:nvSpPr>
          <p:cNvPr id="30" name="正方形/長方形 29">
            <a:extLst>
              <a:ext uri="{FF2B5EF4-FFF2-40B4-BE49-F238E27FC236}">
                <a16:creationId xmlns:a16="http://schemas.microsoft.com/office/drawing/2014/main" id="{F7A58716-05EC-42E1-882D-237ED83FCF60}"/>
              </a:ext>
            </a:extLst>
          </p:cNvPr>
          <p:cNvSpPr/>
          <p:nvPr/>
        </p:nvSpPr>
        <p:spPr>
          <a:xfrm>
            <a:off x="4873918" y="1994235"/>
            <a:ext cx="1341120" cy="85737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t>フリーランス等の仕事</a:t>
            </a:r>
            <a:endParaRPr kumimoji="1" lang="en-US" altLang="ja-JP" sz="1050" dirty="0"/>
          </a:p>
          <a:p>
            <a:pPr algn="ctr"/>
            <a:r>
              <a:rPr lang="en-US" altLang="ja-JP" sz="1050" dirty="0"/>
              <a:t>2</a:t>
            </a:r>
            <a:r>
              <a:rPr lang="ja-JP" altLang="en-US" sz="1050" dirty="0"/>
              <a:t>時間程度</a:t>
            </a:r>
            <a:endParaRPr lang="en-US" altLang="ja-JP" sz="1050" dirty="0"/>
          </a:p>
          <a:p>
            <a:pPr algn="ctr"/>
            <a:r>
              <a:rPr kumimoji="1" lang="ja-JP" altLang="en-US" sz="1050" dirty="0"/>
              <a:t>月二回</a:t>
            </a:r>
            <a:endParaRPr kumimoji="1" lang="en-US" altLang="ja-JP" sz="1050" dirty="0"/>
          </a:p>
        </p:txBody>
      </p:sp>
      <p:sp>
        <p:nvSpPr>
          <p:cNvPr id="9" name="テキスト ボックス 8">
            <a:extLst>
              <a:ext uri="{FF2B5EF4-FFF2-40B4-BE49-F238E27FC236}">
                <a16:creationId xmlns:a16="http://schemas.microsoft.com/office/drawing/2014/main" id="{724095B6-49C1-4BE1-96A3-6BE9380AEC33}"/>
              </a:ext>
            </a:extLst>
          </p:cNvPr>
          <p:cNvSpPr txBox="1"/>
          <p:nvPr/>
        </p:nvSpPr>
        <p:spPr>
          <a:xfrm>
            <a:off x="2816157" y="2829529"/>
            <a:ext cx="1637456" cy="261610"/>
          </a:xfrm>
          <a:prstGeom prst="rect">
            <a:avLst/>
          </a:prstGeom>
          <a:noFill/>
        </p:spPr>
        <p:txBody>
          <a:bodyPr wrap="square" rtlCol="0">
            <a:spAutoFit/>
          </a:bodyPr>
          <a:lstStyle/>
          <a:p>
            <a:r>
              <a:rPr lang="ja-JP" altLang="en-US" sz="1100" dirty="0"/>
              <a:t>居場所（フリースクール）</a:t>
            </a:r>
            <a:endParaRPr kumimoji="1" lang="ja-JP" altLang="en-US" sz="1100" dirty="0"/>
          </a:p>
        </p:txBody>
      </p:sp>
      <p:sp>
        <p:nvSpPr>
          <p:cNvPr id="10" name="テキスト ボックス 9">
            <a:extLst>
              <a:ext uri="{FF2B5EF4-FFF2-40B4-BE49-F238E27FC236}">
                <a16:creationId xmlns:a16="http://schemas.microsoft.com/office/drawing/2014/main" id="{D20D782F-0D21-4856-A8AC-59A216595801}"/>
              </a:ext>
            </a:extLst>
          </p:cNvPr>
          <p:cNvSpPr txBox="1"/>
          <p:nvPr/>
        </p:nvSpPr>
        <p:spPr>
          <a:xfrm>
            <a:off x="5017013" y="2876782"/>
            <a:ext cx="1475476" cy="261610"/>
          </a:xfrm>
          <a:prstGeom prst="rect">
            <a:avLst/>
          </a:prstGeom>
          <a:noFill/>
        </p:spPr>
        <p:txBody>
          <a:bodyPr wrap="square" rtlCol="0">
            <a:spAutoFit/>
          </a:bodyPr>
          <a:lstStyle/>
          <a:p>
            <a:r>
              <a:rPr kumimoji="1" lang="ja-JP" altLang="en-US" sz="1050" dirty="0"/>
              <a:t>異業種説明会</a:t>
            </a:r>
          </a:p>
        </p:txBody>
      </p:sp>
      <p:sp>
        <p:nvSpPr>
          <p:cNvPr id="53" name="正方形/長方形 52">
            <a:extLst>
              <a:ext uri="{FF2B5EF4-FFF2-40B4-BE49-F238E27FC236}">
                <a16:creationId xmlns:a16="http://schemas.microsoft.com/office/drawing/2014/main" id="{1674DC42-8FA1-42C3-9CF9-30ADE655BF51}"/>
              </a:ext>
            </a:extLst>
          </p:cNvPr>
          <p:cNvSpPr/>
          <p:nvPr/>
        </p:nvSpPr>
        <p:spPr>
          <a:xfrm>
            <a:off x="992801" y="3137301"/>
            <a:ext cx="1341120" cy="7974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t>一連体験</a:t>
            </a:r>
            <a:endParaRPr kumimoji="1" lang="en-US" altLang="ja-JP" sz="1050" dirty="0"/>
          </a:p>
          <a:p>
            <a:pPr algn="ctr"/>
            <a:r>
              <a:rPr lang="ja-JP" altLang="en-US" sz="1050" dirty="0"/>
              <a:t>研究</a:t>
            </a:r>
            <a:endParaRPr kumimoji="1" lang="ja-JP" altLang="en-US" sz="1050" dirty="0"/>
          </a:p>
        </p:txBody>
      </p:sp>
      <p:sp>
        <p:nvSpPr>
          <p:cNvPr id="54" name="正方形/長方形 53">
            <a:extLst>
              <a:ext uri="{FF2B5EF4-FFF2-40B4-BE49-F238E27FC236}">
                <a16:creationId xmlns:a16="http://schemas.microsoft.com/office/drawing/2014/main" id="{12EAB775-0BF2-4376-8831-0E1563C74B68}"/>
              </a:ext>
            </a:extLst>
          </p:cNvPr>
          <p:cNvSpPr/>
          <p:nvPr/>
        </p:nvSpPr>
        <p:spPr>
          <a:xfrm>
            <a:off x="2964325" y="3154476"/>
            <a:ext cx="1341120" cy="7974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t>地域にある団体と交流</a:t>
            </a:r>
            <a:endParaRPr kumimoji="1" lang="en-US" altLang="ja-JP" sz="1050" dirty="0"/>
          </a:p>
          <a:p>
            <a:pPr algn="ctr"/>
            <a:r>
              <a:rPr lang="ja-JP" altLang="en-US" sz="1050" dirty="0"/>
              <a:t>ボランティア</a:t>
            </a:r>
            <a:endParaRPr kumimoji="1" lang="ja-JP" altLang="en-US" sz="1050" dirty="0"/>
          </a:p>
        </p:txBody>
      </p:sp>
      <p:sp>
        <p:nvSpPr>
          <p:cNvPr id="55" name="正方形/長方形 54">
            <a:extLst>
              <a:ext uri="{FF2B5EF4-FFF2-40B4-BE49-F238E27FC236}">
                <a16:creationId xmlns:a16="http://schemas.microsoft.com/office/drawing/2014/main" id="{6E057C0F-6A4C-46C2-AC66-596BAF688E99}"/>
              </a:ext>
            </a:extLst>
          </p:cNvPr>
          <p:cNvSpPr/>
          <p:nvPr/>
        </p:nvSpPr>
        <p:spPr>
          <a:xfrm>
            <a:off x="4933981" y="3166646"/>
            <a:ext cx="1295400" cy="7974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t>・交流会</a:t>
            </a:r>
            <a:endParaRPr kumimoji="1" lang="en-US" altLang="ja-JP" sz="1050" dirty="0"/>
          </a:p>
          <a:p>
            <a:pPr algn="ctr"/>
            <a:r>
              <a:rPr lang="ja-JP" altLang="en-US" sz="1050" dirty="0"/>
              <a:t>・</a:t>
            </a:r>
            <a:r>
              <a:rPr lang="en-US" altLang="ja-JP" sz="1050" dirty="0"/>
              <a:t>2</a:t>
            </a:r>
            <a:r>
              <a:rPr lang="ja-JP" altLang="en-US" sz="1050" dirty="0"/>
              <a:t>～</a:t>
            </a:r>
            <a:r>
              <a:rPr lang="en-US" altLang="ja-JP" sz="1050" dirty="0"/>
              <a:t>3</a:t>
            </a:r>
            <a:r>
              <a:rPr lang="ja-JP" altLang="en-US" sz="1050" dirty="0"/>
              <a:t>時間</a:t>
            </a:r>
            <a:endParaRPr lang="en-US" altLang="ja-JP" sz="1050" dirty="0"/>
          </a:p>
          <a:p>
            <a:pPr algn="ctr"/>
            <a:r>
              <a:rPr kumimoji="1" lang="ja-JP" altLang="en-US" sz="1050" dirty="0"/>
              <a:t>・飲み物代・</a:t>
            </a:r>
            <a:r>
              <a:rPr kumimoji="1" lang="en-US" altLang="ja-JP" sz="1050" dirty="0"/>
              <a:t>500</a:t>
            </a:r>
            <a:r>
              <a:rPr kumimoji="1" lang="ja-JP" altLang="en-US" sz="1050" dirty="0"/>
              <a:t>円</a:t>
            </a:r>
            <a:endParaRPr kumimoji="1" lang="en-US" altLang="ja-JP" sz="1050" dirty="0"/>
          </a:p>
          <a:p>
            <a:pPr algn="ctr"/>
            <a:endParaRPr kumimoji="1" lang="ja-JP" altLang="en-US" sz="1050" dirty="0"/>
          </a:p>
        </p:txBody>
      </p:sp>
      <p:sp>
        <p:nvSpPr>
          <p:cNvPr id="11" name="テキスト ボックス 10">
            <a:extLst>
              <a:ext uri="{FF2B5EF4-FFF2-40B4-BE49-F238E27FC236}">
                <a16:creationId xmlns:a16="http://schemas.microsoft.com/office/drawing/2014/main" id="{86B7FC03-F698-44C8-B54A-739C2E6159BB}"/>
              </a:ext>
            </a:extLst>
          </p:cNvPr>
          <p:cNvSpPr txBox="1"/>
          <p:nvPr/>
        </p:nvSpPr>
        <p:spPr>
          <a:xfrm>
            <a:off x="1224327" y="3923765"/>
            <a:ext cx="1109594" cy="253916"/>
          </a:xfrm>
          <a:prstGeom prst="rect">
            <a:avLst/>
          </a:prstGeom>
          <a:noFill/>
        </p:spPr>
        <p:txBody>
          <a:bodyPr wrap="square" rtlCol="0">
            <a:spAutoFit/>
          </a:bodyPr>
          <a:lstStyle/>
          <a:p>
            <a:r>
              <a:rPr kumimoji="1" lang="ja-JP" altLang="en-US" sz="1050" dirty="0"/>
              <a:t>体験活動</a:t>
            </a:r>
          </a:p>
        </p:txBody>
      </p:sp>
      <p:sp>
        <p:nvSpPr>
          <p:cNvPr id="57" name="テキスト ボックス 56">
            <a:extLst>
              <a:ext uri="{FF2B5EF4-FFF2-40B4-BE49-F238E27FC236}">
                <a16:creationId xmlns:a16="http://schemas.microsoft.com/office/drawing/2014/main" id="{AD0B5F18-F53B-4A9E-BC21-EB5CA746F644}"/>
              </a:ext>
            </a:extLst>
          </p:cNvPr>
          <p:cNvSpPr txBox="1"/>
          <p:nvPr/>
        </p:nvSpPr>
        <p:spPr>
          <a:xfrm>
            <a:off x="2988435" y="3942007"/>
            <a:ext cx="1341120" cy="253916"/>
          </a:xfrm>
          <a:prstGeom prst="rect">
            <a:avLst/>
          </a:prstGeom>
          <a:noFill/>
        </p:spPr>
        <p:txBody>
          <a:bodyPr wrap="square" rtlCol="0">
            <a:spAutoFit/>
          </a:bodyPr>
          <a:lstStyle/>
          <a:p>
            <a:r>
              <a:rPr lang="ja-JP" altLang="en-US" sz="1050" dirty="0"/>
              <a:t>他団体との交流会</a:t>
            </a:r>
            <a:endParaRPr kumimoji="1" lang="ja-JP" altLang="en-US" sz="1050" dirty="0"/>
          </a:p>
        </p:txBody>
      </p:sp>
      <p:sp>
        <p:nvSpPr>
          <p:cNvPr id="58" name="テキスト ボックス 57">
            <a:extLst>
              <a:ext uri="{FF2B5EF4-FFF2-40B4-BE49-F238E27FC236}">
                <a16:creationId xmlns:a16="http://schemas.microsoft.com/office/drawing/2014/main" id="{A0E15285-CD66-4F5B-ABB2-7FCBC3F6D08F}"/>
              </a:ext>
            </a:extLst>
          </p:cNvPr>
          <p:cNvSpPr txBox="1"/>
          <p:nvPr/>
        </p:nvSpPr>
        <p:spPr>
          <a:xfrm>
            <a:off x="4968657" y="3942007"/>
            <a:ext cx="1341120" cy="253916"/>
          </a:xfrm>
          <a:prstGeom prst="rect">
            <a:avLst/>
          </a:prstGeom>
          <a:noFill/>
        </p:spPr>
        <p:txBody>
          <a:bodyPr wrap="square" rtlCol="0">
            <a:spAutoFit/>
          </a:bodyPr>
          <a:lstStyle/>
          <a:p>
            <a:r>
              <a:rPr kumimoji="1" lang="ja-JP" altLang="en-US" sz="1050" dirty="0"/>
              <a:t>パパママ集会</a:t>
            </a:r>
          </a:p>
        </p:txBody>
      </p:sp>
      <p:sp>
        <p:nvSpPr>
          <p:cNvPr id="59" name="正方形/長方形 58">
            <a:extLst>
              <a:ext uri="{FF2B5EF4-FFF2-40B4-BE49-F238E27FC236}">
                <a16:creationId xmlns:a16="http://schemas.microsoft.com/office/drawing/2014/main" id="{2E5A97D3-CF76-4324-8D4E-421E4FE37EAD}"/>
              </a:ext>
            </a:extLst>
          </p:cNvPr>
          <p:cNvSpPr/>
          <p:nvPr/>
        </p:nvSpPr>
        <p:spPr>
          <a:xfrm>
            <a:off x="1008213" y="4135872"/>
            <a:ext cx="1341120" cy="7974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t>佐賀県内</a:t>
            </a:r>
            <a:endParaRPr lang="en-US" altLang="ja-JP" sz="1050" dirty="0"/>
          </a:p>
          <a:p>
            <a:pPr algn="ctr"/>
            <a:r>
              <a:rPr kumimoji="1" lang="ja-JP" altLang="en-US" sz="1050" dirty="0"/>
              <a:t>月</a:t>
            </a:r>
            <a:r>
              <a:rPr kumimoji="1" lang="en-US" altLang="ja-JP" sz="1050" dirty="0"/>
              <a:t>2</a:t>
            </a:r>
            <a:r>
              <a:rPr kumimoji="1" lang="ja-JP" altLang="en-US" sz="1050" dirty="0"/>
              <a:t>～</a:t>
            </a:r>
            <a:r>
              <a:rPr kumimoji="1" lang="en-US" altLang="ja-JP" sz="1050" dirty="0"/>
              <a:t>3</a:t>
            </a:r>
            <a:r>
              <a:rPr lang="ja-JP" altLang="en-US" sz="1050" dirty="0"/>
              <a:t>回</a:t>
            </a:r>
            <a:endParaRPr lang="en-US" altLang="ja-JP" sz="1050" dirty="0"/>
          </a:p>
          <a:p>
            <a:pPr algn="ctr"/>
            <a:r>
              <a:rPr kumimoji="1" lang="ja-JP" altLang="en-US" sz="1050" dirty="0"/>
              <a:t>費用</a:t>
            </a:r>
            <a:r>
              <a:rPr kumimoji="1" lang="en-US" altLang="ja-JP" sz="1050" dirty="0"/>
              <a:t>15.000</a:t>
            </a:r>
            <a:r>
              <a:rPr kumimoji="1" lang="ja-JP" altLang="en-US" sz="1050" dirty="0"/>
              <a:t>円</a:t>
            </a:r>
            <a:endParaRPr kumimoji="1" lang="en-US" altLang="ja-JP" sz="1050" dirty="0"/>
          </a:p>
        </p:txBody>
      </p:sp>
      <p:sp>
        <p:nvSpPr>
          <p:cNvPr id="63" name="テキスト ボックス 62">
            <a:extLst>
              <a:ext uri="{FF2B5EF4-FFF2-40B4-BE49-F238E27FC236}">
                <a16:creationId xmlns:a16="http://schemas.microsoft.com/office/drawing/2014/main" id="{1519F41F-C42A-4F76-879F-D1C515C505D6}"/>
              </a:ext>
            </a:extLst>
          </p:cNvPr>
          <p:cNvSpPr txBox="1"/>
          <p:nvPr/>
        </p:nvSpPr>
        <p:spPr>
          <a:xfrm>
            <a:off x="1074223" y="4924613"/>
            <a:ext cx="1341120" cy="253916"/>
          </a:xfrm>
          <a:prstGeom prst="rect">
            <a:avLst/>
          </a:prstGeom>
          <a:noFill/>
        </p:spPr>
        <p:txBody>
          <a:bodyPr wrap="square" rtlCol="0">
            <a:spAutoFit/>
          </a:bodyPr>
          <a:lstStyle/>
          <a:p>
            <a:r>
              <a:rPr kumimoji="1" lang="ja-JP" altLang="en-US" sz="1050" dirty="0"/>
              <a:t>講演会</a:t>
            </a:r>
            <a:r>
              <a:rPr lang="ja-JP" altLang="en-US" sz="1050" dirty="0"/>
              <a:t>活動</a:t>
            </a:r>
            <a:endParaRPr kumimoji="1" lang="ja-JP" altLang="en-US" sz="1050" dirty="0"/>
          </a:p>
        </p:txBody>
      </p:sp>
    </p:spTree>
  </p:cSld>
  <p:clrMapOvr>
    <a:masterClrMapping/>
  </p:clrMapOvr>
</p:sld>
</file>

<file path=ppt/theme/theme1.xml><?xml version="1.0" encoding="utf-8"?>
<a:theme xmlns:a="http://schemas.openxmlformats.org/drawingml/2006/main" name="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53</Template>
  <TotalTime>0</TotalTime>
  <Words>301</Words>
  <Application>Microsoft Office PowerPoint</Application>
  <PresentationFormat>ユーザー設定</PresentationFormat>
  <Paragraphs>49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Arial</vt:lpstr>
      <vt:lpstr>Calibri</vt:lpstr>
      <vt:lpstr>Calibri Light</vt:lpstr>
      <vt:lpstr>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cp:revision>
  <dcterms:created xsi:type="dcterms:W3CDTF">2014-04-30T01:13:40Z</dcterms:created>
  <dcterms:modified xsi:type="dcterms:W3CDTF">2020-02-22T03:42:19Z</dcterms:modified>
</cp:coreProperties>
</file>