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7100888" cy="10233025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5" d="100"/>
          <a:sy n="55" d="100"/>
        </p:scale>
        <p:origin x="-2712" y="-7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8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46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45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34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3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100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3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462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30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09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3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0620E-C98B-4BA6-8188-D683C9990D32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EFA8-368D-4EAA-A3A8-0D0C591C0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66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Desktop\loadImage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000"/>
            <a:ext cx="7573500" cy="106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287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Owner</cp:lastModifiedBy>
  <cp:revision>3</cp:revision>
  <cp:lastPrinted>2017-11-06T03:56:24Z</cp:lastPrinted>
  <dcterms:created xsi:type="dcterms:W3CDTF">2017-11-06T03:33:22Z</dcterms:created>
  <dcterms:modified xsi:type="dcterms:W3CDTF">2017-11-06T03:58:40Z</dcterms:modified>
</cp:coreProperties>
</file>