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2"/>
  </p:sldMasterIdLst>
  <p:notesMasterIdLst>
    <p:notesMasterId r:id="rId4"/>
  </p:notesMasterIdLst>
  <p:handoutMasterIdLst>
    <p:handoutMasterId r:id="rId5"/>
  </p:handoutMasterIdLst>
  <p:sldIdLst>
    <p:sldId id="28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8603FDC-E32A-4AB5-989C-0864C3EAD2B8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7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97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180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DE71268B-8AC2-4239-8FAF-7C144C210720}" type="datetimeFigureOut">
              <a:rPr kumimoji="1" lang="en-US" altLang="ja-JP"/>
              <a:t>5/16/2020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402BA2C8-71FC-43D0-BD87-0547616971FA}" type="slidenum">
              <a:rPr kumimoji="1" lang="ja-JP"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729213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F5AD8362-6D63-40AC-BAA9-90C3AE6D5875}" type="datetimeFigureOut">
              <a:t>2020/5/16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kumimoji="1" lang="ja-JP"/>
          </a:p>
        </p:txBody>
      </p:sp>
      <p:sp>
        <p:nvSpPr>
          <p:cNvPr id="5" name="メモ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C6539446-6953-447E-A4E3-E7CFBF870046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42392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水3"/>
          <p:cNvSpPr/>
          <p:nvPr/>
        </p:nvSpPr>
        <p:spPr>
          <a:xfrm>
            <a:off x="2552" y="5243129"/>
            <a:ext cx="12188952" cy="1614871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2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/>
          </a:p>
        </p:txBody>
      </p:sp>
      <p:sp>
        <p:nvSpPr>
          <p:cNvPr id="5" name="空"/>
          <p:cNvSpPr/>
          <p:nvPr/>
        </p:nvSpPr>
        <p:spPr>
          <a:xfrm>
            <a:off x="2552" y="0"/>
            <a:ext cx="12188952" cy="5334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/>
          </a:p>
        </p:txBody>
      </p:sp>
      <p:pic>
        <p:nvPicPr>
          <p:cNvPr id="6" name="水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>
          <a:xfrm>
            <a:off x="-1425" y="5497897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水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>
          <a:xfrm flipH="1">
            <a:off x="-1425" y="5221111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四角形 7"/>
          <p:cNvSpPr/>
          <p:nvPr/>
        </p:nvSpPr>
        <p:spPr>
          <a:xfrm>
            <a:off x="-1425" y="5961106"/>
            <a:ext cx="12188952" cy="896846"/>
          </a:xfrm>
          <a:prstGeom prst="rect">
            <a:avLst/>
          </a:prstGeom>
          <a:gradFill>
            <a:gsLst>
              <a:gs pos="25000">
                <a:schemeClr val="accent6">
                  <a:lumMod val="60000"/>
                  <a:lumOff val="40000"/>
                  <a:alpha val="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05872" y="1309047"/>
            <a:ext cx="9602789" cy="2667000"/>
          </a:xfrm>
        </p:spPr>
        <p:txBody>
          <a:bodyPr anchor="b">
            <a:noAutofit/>
          </a:bodyPr>
          <a:lstStyle>
            <a:lvl1pPr algn="ctr" latinLnBrk="0">
              <a:defRPr kumimoji="1" lang="ja-JP" sz="60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05872" y="4038600"/>
            <a:ext cx="9601200" cy="9906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kumimoji="1" lang="ja-JP" sz="1800" cap="all" baseline="0">
                <a:solidFill>
                  <a:schemeClr val="accent2"/>
                </a:solidFill>
              </a:defRPr>
            </a:lvl1pPr>
            <a:lvl2pPr marL="457200" indent="0" algn="ctr" latinLnBrk="0">
              <a:buNone/>
              <a:defRPr kumimoji="1" lang="ja-JP" sz="2800"/>
            </a:lvl2pPr>
            <a:lvl3pPr marL="914400" indent="0" algn="ctr" latinLnBrk="0">
              <a:buNone/>
              <a:defRPr kumimoji="1" lang="ja-JP" sz="2400"/>
            </a:lvl3pPr>
            <a:lvl4pPr marL="1371600" indent="0" algn="ctr" latinLnBrk="0">
              <a:buNone/>
              <a:defRPr kumimoji="1" lang="ja-JP" sz="2000"/>
            </a:lvl4pPr>
            <a:lvl5pPr marL="1828800" indent="0" algn="ctr" latinLnBrk="0">
              <a:buNone/>
              <a:defRPr kumimoji="1" lang="ja-JP" sz="2000"/>
            </a:lvl5pPr>
            <a:lvl6pPr marL="2286000" indent="0" algn="ctr" latinLnBrk="0">
              <a:buNone/>
              <a:defRPr kumimoji="1" lang="ja-JP" sz="2000"/>
            </a:lvl6pPr>
            <a:lvl7pPr marL="2743200" indent="0" algn="ctr" latinLnBrk="0">
              <a:buNone/>
              <a:defRPr kumimoji="1" lang="ja-JP" sz="2000"/>
            </a:lvl7pPr>
            <a:lvl8pPr marL="3200400" indent="0" algn="ctr" latinLnBrk="0">
              <a:buNone/>
              <a:defRPr kumimoji="1" lang="ja-JP" sz="2000"/>
            </a:lvl8pPr>
            <a:lvl9pPr marL="3657600" indent="0" algn="ctr" latinLnBrk="0">
              <a:buNone/>
              <a:defRPr kumimoji="1" lang="ja-JP" sz="2000"/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t>2020/5/16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44036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44036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t>2020/5/16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kumimoji="1" lang="ja-JP"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t>2020/5/16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空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 kumimoji="1" lang="ja-JP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93813" y="1309047"/>
            <a:ext cx="9601252" cy="2667000"/>
          </a:xfrm>
        </p:spPr>
        <p:txBody>
          <a:bodyPr anchor="b">
            <a:normAutofit/>
          </a:bodyPr>
          <a:lstStyle>
            <a:lvl1pPr algn="ctr" latinLnBrk="0">
              <a:defRPr kumimoji="1" lang="ja-JP" sz="6000" b="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93813" y="4038600"/>
            <a:ext cx="9601200" cy="1143000"/>
          </a:xfrm>
        </p:spPr>
        <p:txBody>
          <a:bodyPr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kumimoji="1" lang="ja-JP" sz="20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latinLnBrk="0">
              <a:buNone/>
              <a:defRPr kumimoji="1" lang="ja-JP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kumimoji="1" lang="ja-JP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t>2020/5/16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341120" y="1572768"/>
            <a:ext cx="4572000" cy="4142232"/>
          </a:xfrm>
        </p:spPr>
        <p:txBody>
          <a:bodyPr>
            <a:normAutofit/>
          </a:bodyPr>
          <a:lstStyle>
            <a:lvl1pPr latinLnBrk="0">
              <a:defRPr kumimoji="1" lang="ja-JP" sz="2000"/>
            </a:lvl1pPr>
            <a:lvl2pPr latinLnBrk="0">
              <a:defRPr kumimoji="1" lang="ja-JP" sz="1800"/>
            </a:lvl2pPr>
            <a:lvl3pPr latinLnBrk="0">
              <a:defRPr kumimoji="1" lang="ja-JP" sz="1600"/>
            </a:lvl3pPr>
            <a:lvl4pPr latinLnBrk="0">
              <a:defRPr kumimoji="1" lang="ja-JP" sz="1400"/>
            </a:lvl4pPr>
            <a:lvl5pPr latinLnBrk="0">
              <a:defRPr kumimoji="1" lang="ja-JP" sz="1400"/>
            </a:lvl5pPr>
            <a:lvl6pPr latinLnBrk="0">
              <a:defRPr kumimoji="1" lang="ja-JP" sz="1400"/>
            </a:lvl6pPr>
            <a:lvl7pPr latinLnBrk="0">
              <a:defRPr kumimoji="1" lang="ja-JP" sz="1400"/>
            </a:lvl7pPr>
            <a:lvl8pPr latinLnBrk="0">
              <a:defRPr kumimoji="1" lang="ja-JP" sz="1400"/>
            </a:lvl8pPr>
            <a:lvl9pPr latinLnBrk="0">
              <a:defRPr kumimoji="1" lang="ja-JP"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78880" y="1572768"/>
            <a:ext cx="4572000" cy="4142232"/>
          </a:xfrm>
        </p:spPr>
        <p:txBody>
          <a:bodyPr>
            <a:normAutofit/>
          </a:bodyPr>
          <a:lstStyle>
            <a:lvl1pPr latinLnBrk="0">
              <a:defRPr kumimoji="1" lang="ja-JP" sz="2000"/>
            </a:lvl1pPr>
            <a:lvl2pPr latinLnBrk="0">
              <a:defRPr kumimoji="1" lang="ja-JP" sz="1800"/>
            </a:lvl2pPr>
            <a:lvl3pPr latinLnBrk="0">
              <a:defRPr kumimoji="1" lang="ja-JP" sz="1600"/>
            </a:lvl3pPr>
            <a:lvl4pPr latinLnBrk="0">
              <a:defRPr kumimoji="1" lang="ja-JP" sz="1400"/>
            </a:lvl4pPr>
            <a:lvl5pPr latinLnBrk="0">
              <a:defRPr kumimoji="1" lang="ja-JP" sz="1400"/>
            </a:lvl5pPr>
            <a:lvl6pPr latinLnBrk="0">
              <a:defRPr kumimoji="1" lang="ja-JP" sz="1400"/>
            </a:lvl6pPr>
            <a:lvl7pPr latinLnBrk="0">
              <a:defRPr kumimoji="1" lang="ja-JP" sz="1400"/>
            </a:lvl7pPr>
            <a:lvl8pPr latinLnBrk="0">
              <a:defRPr kumimoji="1" lang="ja-JP" sz="1400"/>
            </a:lvl8pPr>
            <a:lvl9pPr latinLnBrk="0">
              <a:defRPr kumimoji="1" lang="ja-JP"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t>2020/5/16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4572000" cy="766588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2000" b="0"/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341120" y="2365861"/>
            <a:ext cx="4572000" cy="3349140"/>
          </a:xfrm>
        </p:spPr>
        <p:txBody>
          <a:bodyPr>
            <a:normAutofit/>
          </a:bodyPr>
          <a:lstStyle>
            <a:lvl1pPr latinLnBrk="0">
              <a:defRPr kumimoji="1" lang="ja-JP" sz="1800"/>
            </a:lvl1pPr>
            <a:lvl2pPr latinLnBrk="0">
              <a:defRPr kumimoji="1" lang="ja-JP" sz="1600"/>
            </a:lvl2pPr>
            <a:lvl3pPr latinLnBrk="0">
              <a:defRPr kumimoji="1" lang="ja-JP" sz="1400"/>
            </a:lvl3pPr>
            <a:lvl4pPr latinLnBrk="0">
              <a:defRPr kumimoji="1" lang="ja-JP" sz="1200"/>
            </a:lvl4pPr>
            <a:lvl5pPr latinLnBrk="0">
              <a:defRPr kumimoji="1" lang="ja-JP" sz="1200"/>
            </a:lvl5pPr>
            <a:lvl6pPr latinLnBrk="0">
              <a:defRPr kumimoji="1" lang="ja-JP" sz="1200"/>
            </a:lvl6pPr>
            <a:lvl7pPr latinLnBrk="0">
              <a:defRPr kumimoji="1" lang="ja-JP" sz="1200"/>
            </a:lvl7pPr>
            <a:lvl8pPr latinLnBrk="0">
              <a:defRPr kumimoji="1" lang="ja-JP" sz="1200"/>
            </a:lvl8pPr>
            <a:lvl9pPr latinLnBrk="0">
              <a:defRPr kumimoji="1" lang="ja-JP"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278880" y="1572768"/>
            <a:ext cx="4572000" cy="766588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2000" b="0"/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278880" y="2365861"/>
            <a:ext cx="4572000" cy="3349140"/>
          </a:xfrm>
        </p:spPr>
        <p:txBody>
          <a:bodyPr>
            <a:normAutofit/>
          </a:bodyPr>
          <a:lstStyle>
            <a:lvl1pPr latinLnBrk="0">
              <a:defRPr kumimoji="1" lang="ja-JP" sz="1800"/>
            </a:lvl1pPr>
            <a:lvl2pPr latinLnBrk="0">
              <a:defRPr kumimoji="1" lang="ja-JP" sz="1600"/>
            </a:lvl2pPr>
            <a:lvl3pPr latinLnBrk="0">
              <a:defRPr kumimoji="1" lang="ja-JP" sz="1400"/>
            </a:lvl3pPr>
            <a:lvl4pPr latinLnBrk="0">
              <a:defRPr kumimoji="1" lang="ja-JP" sz="1200"/>
            </a:lvl4pPr>
            <a:lvl5pPr latinLnBrk="0">
              <a:defRPr kumimoji="1" lang="ja-JP" sz="1200"/>
            </a:lvl5pPr>
            <a:lvl6pPr latinLnBrk="0">
              <a:defRPr kumimoji="1" lang="ja-JP" sz="1200"/>
            </a:lvl6pPr>
            <a:lvl7pPr latinLnBrk="0">
              <a:defRPr kumimoji="1" lang="ja-JP" sz="1200"/>
            </a:lvl7pPr>
            <a:lvl8pPr latinLnBrk="0">
              <a:defRPr kumimoji="1" lang="ja-JP" sz="1200"/>
            </a:lvl8pPr>
            <a:lvl9pPr latinLnBrk="0">
              <a:defRPr kumimoji="1" lang="ja-JP"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t>2020/5/16</a:t>
            </a:fld>
            <a:endParaRPr kumimoji="1" 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  <p:sp>
        <p:nvSpPr>
          <p:cNvPr id="10" name="タイトル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t>2020/5/16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空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 kumimoji="1" lang="ja-JP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t>2020/5/16</a:t>
            </a:fld>
            <a:endParaRPr kumimoji="1" 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 latinLnBrk="0">
              <a:defRPr kumimoji="1" lang="ja-JP" sz="3200" b="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0413" y="685800"/>
            <a:ext cx="6858000" cy="4572000"/>
          </a:xfrm>
        </p:spPr>
        <p:txBody>
          <a:bodyPr>
            <a:normAutofit/>
          </a:bodyPr>
          <a:lstStyle>
            <a:lvl1pPr latinLnBrk="0">
              <a:defRPr kumimoji="1" lang="ja-JP" sz="2000"/>
            </a:lvl1pPr>
            <a:lvl2pPr latinLnBrk="0">
              <a:defRPr kumimoji="1" lang="ja-JP" sz="1800"/>
            </a:lvl2pPr>
            <a:lvl3pPr latinLnBrk="0">
              <a:defRPr kumimoji="1" lang="ja-JP" sz="1600"/>
            </a:lvl3pPr>
            <a:lvl4pPr latinLnBrk="0">
              <a:defRPr kumimoji="1" lang="ja-JP" sz="1400"/>
            </a:lvl4pPr>
            <a:lvl5pPr latinLnBrk="0">
              <a:defRPr kumimoji="1" lang="ja-JP" sz="1400"/>
            </a:lvl5pPr>
            <a:lvl6pPr latinLnBrk="0">
              <a:defRPr kumimoji="1" lang="ja-JP" sz="1400"/>
            </a:lvl6pPr>
            <a:lvl7pPr latinLnBrk="0">
              <a:defRPr kumimoji="1" lang="ja-JP" sz="1400"/>
            </a:lvl7pPr>
            <a:lvl8pPr latinLnBrk="0">
              <a:defRPr kumimoji="1" lang="ja-JP" sz="1400"/>
            </a:lvl8pPr>
            <a:lvl9pPr latinLnBrk="0">
              <a:defRPr kumimoji="1" lang="ja-JP"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 latinLnBrk="0">
              <a:lnSpc>
                <a:spcPct val="90000"/>
              </a:lnSpc>
              <a:spcBef>
                <a:spcPts val="800"/>
              </a:spcBef>
              <a:buNone/>
              <a:defRPr kumimoji="1" lang="ja-JP" sz="1400"/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t>2020/5/16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 latinLnBrk="0">
              <a:defRPr kumimoji="1" lang="ja-JP" sz="3400" b="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760413" y="685800"/>
            <a:ext cx="6858000" cy="4572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4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 altLang="en-US"/>
              <a:t>図を追加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800"/>
              </a:spcBef>
              <a:buNone/>
              <a:defRPr kumimoji="1" lang="ja-JP" sz="1400"/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t>2020/5/16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空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58000"/>
                </a:schemeClr>
              </a:gs>
              <a:gs pos="88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水3"/>
          <p:cNvSpPr/>
          <p:nvPr/>
        </p:nvSpPr>
        <p:spPr>
          <a:xfrm>
            <a:off x="2552" y="6064101"/>
            <a:ext cx="12188952" cy="793899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49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9" name="水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>
          <a:xfrm>
            <a:off x="-1425" y="6256181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水1"/>
          <p:cNvPicPr>
            <a:picLocks noChangeAspect="1"/>
          </p:cNvPicPr>
          <p:nvPr/>
        </p:nvPicPr>
        <p:blipFill rotWithShape="1"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>
          <a:xfrm flipH="1">
            <a:off x="-1425" y="5979395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341120" y="265176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kumimoji="1" lang="ja-JP" dirty="0"/>
              <a:t>マスター タイトルのスタイルを編集するには、ここをクリック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9509760" cy="4142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dirty="0"/>
              <a:t>マスター テキストのスタイルを編集するには、ここをクリック</a:t>
            </a:r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800" cap="all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586B75A-687E-405C-8A0B-8D00578BA2C3}" type="datetime1">
              <a:rPr lang="en-US" altLang="ja-JP" smtClean="0"/>
              <a:pPr/>
              <a:t>5/16/2020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800" cap="all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800" cap="all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4FAB73BC-B049-4115-A692-8D63A059BFB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lang="ja-JP" sz="3800" kern="1200">
          <a:solidFill>
            <a:schemeClr val="accent2">
              <a:lumMod val="50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•"/>
        <a:defRPr kumimoji="1" lang="ja-JP" sz="2000" kern="1200">
          <a:solidFill>
            <a:schemeClr val="accent2">
              <a:lumMod val="7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•"/>
        <a:defRPr kumimoji="1" lang="ja-JP" sz="1800" kern="1200">
          <a:solidFill>
            <a:schemeClr val="accent2">
              <a:lumMod val="7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kumimoji="1" lang="ja-JP" sz="1600" kern="1200">
          <a:solidFill>
            <a:schemeClr val="accent2">
              <a:lumMod val="7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kumimoji="1" lang="ja-JP" sz="1400" kern="1200">
          <a:solidFill>
            <a:schemeClr val="accent2">
              <a:lumMod val="7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1371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kumimoji="1" lang="ja-JP" sz="1400" kern="1200">
          <a:solidFill>
            <a:schemeClr val="accent2">
              <a:lumMod val="7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16459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kumimoji="1" lang="ja-JP"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6pPr>
      <a:lvl7pPr marL="19202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kumimoji="1" lang="ja-JP"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kumimoji="1" lang="ja-JP"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kumimoji="1" lang="ja-JP"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6840">
          <p15:clr>
            <a:srgbClr val="F26B43"/>
          </p15:clr>
        </p15:guide>
        <p15:guide id="4" orient="horz" pos="984">
          <p15:clr>
            <a:srgbClr val="F26B43"/>
          </p15:clr>
        </p15:guide>
        <p15:guide id="5" orient="horz" pos="3600">
          <p15:clr>
            <a:srgbClr val="F26B43"/>
          </p15:clr>
        </p15:guide>
        <p15:guide id="6" pos="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3985" y="300807"/>
            <a:ext cx="10240055" cy="679606"/>
          </a:xfrm>
        </p:spPr>
        <p:txBody>
          <a:bodyPr>
            <a:noAutofit/>
          </a:bodyPr>
          <a:lstStyle/>
          <a:p>
            <a:r>
              <a:rPr lang="en-US" altLang="ja-JP" sz="4800" dirty="0"/>
              <a:t>2019</a:t>
            </a:r>
            <a:r>
              <a:rPr lang="ja-JP" altLang="en-US" sz="4800" dirty="0"/>
              <a:t>決算＆</a:t>
            </a:r>
            <a:r>
              <a:rPr lang="en-US" altLang="ja-JP" sz="4800" dirty="0"/>
              <a:t>2020</a:t>
            </a:r>
            <a:r>
              <a:rPr lang="ja-JP" altLang="en-US" sz="4800" dirty="0"/>
              <a:t>予算</a:t>
            </a:r>
            <a:endParaRPr kumimoji="1" lang="ja-JP" altLang="en-US" sz="4800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53129EC6-223E-497A-94F6-7CEB92D8B6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566" y="980414"/>
            <a:ext cx="10104868" cy="5730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079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cean 16x9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000">
            <a:solidFill>
              <a:schemeClr val="accent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000">
            <a:solidFill>
              <a:schemeClr val="accent2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000">
            <a:solidFill>
              <a:schemeClr val="accent2"/>
            </a:solidFill>
          </a:defRPr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2F3FC63-BF9C-4B26-82E5-BA4335A36E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海岸の絵のプレゼンテーション (ワイドスクリーン)</Template>
  <TotalTime>0</TotalTime>
  <Words>5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Georgia</vt:lpstr>
      <vt:lpstr>Ocean 16x9</vt:lpstr>
      <vt:lpstr>2019決算＆2020予算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2017-12-05T00:59:59Z</dcterms:created>
  <dcterms:modified xsi:type="dcterms:W3CDTF">2020-05-16T06:18:26Z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TC028952569991</vt:lpwstr>
  </property>
</Properties>
</file>