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2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546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12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53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90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33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2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51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2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2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0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692FA-4464-4B1F-8044-010D788B8193}" type="datetimeFigureOut">
              <a:rPr kumimoji="1" lang="ja-JP" altLang="en-US" smtClean="0"/>
              <a:t>2015/6/29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D1E9-BB41-4C51-9541-9A533891C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49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G:\かすみ会\DSC_04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t="-32" r="26006" b="293"/>
          <a:stretch/>
        </p:blipFill>
        <p:spPr bwMode="auto">
          <a:xfrm>
            <a:off x="0" y="0"/>
            <a:ext cx="9262872" cy="70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G:\かすみ会\DSC_0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332656"/>
            <a:ext cx="11016000" cy="61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19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macchan0218</dc:creator>
  <cp:lastModifiedBy>macchan0218</cp:lastModifiedBy>
  <cp:revision>1</cp:revision>
  <dcterms:created xsi:type="dcterms:W3CDTF">2015-06-29T14:51:54Z</dcterms:created>
  <dcterms:modified xsi:type="dcterms:W3CDTF">2015-06-29T14:58:39Z</dcterms:modified>
</cp:coreProperties>
</file>